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52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53.xml" ContentType="application/vnd.openxmlformats-officedocument.presentationml.notesSl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54.xml" ContentType="application/vnd.openxmlformats-officedocument.presentationml.notesSlid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8"/>
  </p:notesMasterIdLst>
  <p:sldIdLst>
    <p:sldId id="256" r:id="rId2"/>
    <p:sldId id="537" r:id="rId3"/>
    <p:sldId id="538" r:id="rId4"/>
    <p:sldId id="498" r:id="rId5"/>
    <p:sldId id="363" r:id="rId6"/>
    <p:sldId id="364" r:id="rId7"/>
    <p:sldId id="365" r:id="rId8"/>
    <p:sldId id="499" r:id="rId9"/>
    <p:sldId id="366" r:id="rId10"/>
    <p:sldId id="497" r:id="rId11"/>
    <p:sldId id="529" r:id="rId12"/>
    <p:sldId id="496" r:id="rId13"/>
    <p:sldId id="368" r:id="rId14"/>
    <p:sldId id="369" r:id="rId15"/>
    <p:sldId id="333" r:id="rId16"/>
    <p:sldId id="429" r:id="rId17"/>
    <p:sldId id="430" r:id="rId18"/>
    <p:sldId id="607" r:id="rId19"/>
    <p:sldId id="511" r:id="rId20"/>
    <p:sldId id="386" r:id="rId21"/>
    <p:sldId id="370" r:id="rId22"/>
    <p:sldId id="371" r:id="rId23"/>
    <p:sldId id="530" r:id="rId24"/>
    <p:sldId id="624" r:id="rId25"/>
    <p:sldId id="532" r:id="rId26"/>
    <p:sldId id="535" r:id="rId27"/>
    <p:sldId id="536" r:id="rId28"/>
    <p:sldId id="270" r:id="rId29"/>
    <p:sldId id="632" r:id="rId30"/>
    <p:sldId id="274" r:id="rId31"/>
    <p:sldId id="453" r:id="rId32"/>
    <p:sldId id="286" r:id="rId33"/>
    <p:sldId id="628" r:id="rId34"/>
    <p:sldId id="564" r:id="rId35"/>
    <p:sldId id="629" r:id="rId36"/>
    <p:sldId id="630" r:id="rId37"/>
    <p:sldId id="631" r:id="rId38"/>
    <p:sldId id="300" r:id="rId39"/>
    <p:sldId id="625" r:id="rId40"/>
    <p:sldId id="626" r:id="rId41"/>
    <p:sldId id="627" r:id="rId42"/>
    <p:sldId id="691" r:id="rId43"/>
    <p:sldId id="373" r:id="rId44"/>
    <p:sldId id="608" r:id="rId45"/>
    <p:sldId id="426" r:id="rId46"/>
    <p:sldId id="633" r:id="rId47"/>
    <p:sldId id="427" r:id="rId48"/>
    <p:sldId id="634" r:id="rId49"/>
    <p:sldId id="428" r:id="rId50"/>
    <p:sldId id="697" r:id="rId51"/>
    <p:sldId id="727" r:id="rId52"/>
    <p:sldId id="635" r:id="rId53"/>
    <p:sldId id="746" r:id="rId54"/>
    <p:sldId id="409" r:id="rId55"/>
    <p:sldId id="413" r:id="rId56"/>
    <p:sldId id="419" r:id="rId57"/>
    <p:sldId id="415" r:id="rId58"/>
    <p:sldId id="637" r:id="rId59"/>
    <p:sldId id="416" r:id="rId60"/>
    <p:sldId id="639" r:id="rId61"/>
    <p:sldId id="414" r:id="rId62"/>
    <p:sldId id="417" r:id="rId63"/>
    <p:sldId id="423" r:id="rId64"/>
    <p:sldId id="424" r:id="rId65"/>
    <p:sldId id="425" r:id="rId66"/>
    <p:sldId id="539" r:id="rId67"/>
    <p:sldId id="684" r:id="rId68"/>
    <p:sldId id="395" r:id="rId69"/>
    <p:sldId id="431" r:id="rId70"/>
    <p:sldId id="432" r:id="rId71"/>
    <p:sldId id="433" r:id="rId72"/>
    <p:sldId id="434" r:id="rId73"/>
    <p:sldId id="620" r:id="rId74"/>
    <p:sldId id="471" r:id="rId75"/>
    <p:sldId id="437" r:id="rId76"/>
    <p:sldId id="436" r:id="rId77"/>
    <p:sldId id="438" r:id="rId78"/>
    <p:sldId id="439" r:id="rId79"/>
    <p:sldId id="441" r:id="rId80"/>
    <p:sldId id="442" r:id="rId81"/>
    <p:sldId id="443" r:id="rId82"/>
    <p:sldId id="638" r:id="rId83"/>
    <p:sldId id="540" r:id="rId84"/>
    <p:sldId id="444" r:id="rId85"/>
    <p:sldId id="731" r:id="rId86"/>
    <p:sldId id="732" r:id="rId87"/>
    <p:sldId id="674" r:id="rId88"/>
    <p:sldId id="394" r:id="rId89"/>
    <p:sldId id="516" r:id="rId90"/>
    <p:sldId id="546" r:id="rId91"/>
    <p:sldId id="398" r:id="rId92"/>
    <p:sldId id="404" r:id="rId93"/>
    <p:sldId id="397" r:id="rId94"/>
    <p:sldId id="547" r:id="rId95"/>
    <p:sldId id="642" r:id="rId96"/>
    <p:sldId id="548" r:id="rId97"/>
    <p:sldId id="551" r:id="rId98"/>
    <p:sldId id="552" r:id="rId99"/>
    <p:sldId id="400" r:id="rId100"/>
    <p:sldId id="514" r:id="rId101"/>
    <p:sldId id="553" r:id="rId102"/>
    <p:sldId id="644" r:id="rId103"/>
    <p:sldId id="734" r:id="rId104"/>
    <p:sldId id="405" r:id="rId105"/>
    <p:sldId id="519" r:id="rId106"/>
    <p:sldId id="526" r:id="rId107"/>
    <p:sldId id="523" r:id="rId108"/>
    <p:sldId id="524" r:id="rId109"/>
    <p:sldId id="555" r:id="rId110"/>
    <p:sldId id="651" r:id="rId111"/>
    <p:sldId id="658" r:id="rId112"/>
    <p:sldId id="565" r:id="rId113"/>
    <p:sldId id="556" r:id="rId114"/>
    <p:sldId id="525" r:id="rId115"/>
    <p:sldId id="527" r:id="rId116"/>
    <p:sldId id="663" r:id="rId117"/>
    <p:sldId id="664" r:id="rId118"/>
    <p:sldId id="668" r:id="rId119"/>
    <p:sldId id="670" r:id="rId120"/>
    <p:sldId id="671" r:id="rId121"/>
    <p:sldId id="679" r:id="rId122"/>
    <p:sldId id="681" r:id="rId123"/>
    <p:sldId id="569" r:id="rId124"/>
    <p:sldId id="518" r:id="rId125"/>
    <p:sldId id="570" r:id="rId126"/>
    <p:sldId id="568" r:id="rId127"/>
    <p:sldId id="567" r:id="rId128"/>
    <p:sldId id="566" r:id="rId129"/>
    <p:sldId id="682" r:id="rId130"/>
    <p:sldId id="571" r:id="rId131"/>
    <p:sldId id="545" r:id="rId132"/>
    <p:sldId id="580" r:id="rId133"/>
    <p:sldId id="491" r:id="rId134"/>
    <p:sldId id="575" r:id="rId135"/>
    <p:sldId id="578" r:id="rId136"/>
    <p:sldId id="579" r:id="rId137"/>
    <p:sldId id="610" r:id="rId138"/>
    <p:sldId id="611" r:id="rId139"/>
    <p:sldId id="675" r:id="rId140"/>
    <p:sldId id="378" r:id="rId141"/>
    <p:sldId id="584" r:id="rId142"/>
    <p:sldId id="585" r:id="rId143"/>
    <p:sldId id="581" r:id="rId144"/>
    <p:sldId id="542" r:id="rId145"/>
    <p:sldId id="589" r:id="rId146"/>
    <p:sldId id="603" r:id="rId147"/>
    <p:sldId id="597" r:id="rId148"/>
    <p:sldId id="604" r:id="rId149"/>
    <p:sldId id="590" r:id="rId150"/>
    <p:sldId id="601" r:id="rId151"/>
    <p:sldId id="592" r:id="rId152"/>
    <p:sldId id="507" r:id="rId153"/>
    <p:sldId id="736" r:id="rId154"/>
    <p:sldId id="737" r:id="rId155"/>
    <p:sldId id="738" r:id="rId156"/>
    <p:sldId id="474" r:id="rId157"/>
    <p:sldId id="487" r:id="rId158"/>
    <p:sldId id="484" r:id="rId159"/>
    <p:sldId id="375" r:id="rId160"/>
    <p:sldId id="472" r:id="rId161"/>
    <p:sldId id="489" r:id="rId162"/>
    <p:sldId id="490" r:id="rId163"/>
    <p:sldId id="486" r:id="rId164"/>
    <p:sldId id="515" r:id="rId165"/>
    <p:sldId id="724" r:id="rId166"/>
    <p:sldId id="685" r:id="rId167"/>
    <p:sldId id="605" r:id="rId168"/>
    <p:sldId id="698" r:id="rId169"/>
    <p:sldId id="588" r:id="rId170"/>
    <p:sldId id="622" r:id="rId171"/>
    <p:sldId id="613" r:id="rId172"/>
    <p:sldId id="614" r:id="rId173"/>
    <p:sldId id="615" r:id="rId174"/>
    <p:sldId id="616" r:id="rId175"/>
    <p:sldId id="619" r:id="rId176"/>
    <p:sldId id="621" r:id="rId177"/>
    <p:sldId id="372" r:id="rId178"/>
    <p:sldId id="544" r:id="rId179"/>
    <p:sldId id="258" r:id="rId180"/>
    <p:sldId id="657" r:id="rId181"/>
    <p:sldId id="659" r:id="rId182"/>
    <p:sldId id="562" r:id="rId183"/>
    <p:sldId id="623" r:id="rId184"/>
    <p:sldId id="382" r:id="rId185"/>
    <p:sldId id="612" r:id="rId186"/>
    <p:sldId id="587" r:id="rId187"/>
  </p:sldIdLst>
  <p:sldSz cx="12192000" cy="6858000"/>
  <p:notesSz cx="6797675" cy="99266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23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026" userDrawn="1">
          <p15:clr>
            <a:srgbClr val="A4A3A4"/>
          </p15:clr>
        </p15:guide>
        <p15:guide id="4" pos="5745" userDrawn="1">
          <p15:clr>
            <a:srgbClr val="A4A3A4"/>
          </p15:clr>
        </p15:guide>
        <p15:guide id="6" pos="145" userDrawn="1">
          <p15:clr>
            <a:srgbClr val="A4A3A4"/>
          </p15:clr>
        </p15:guide>
        <p15:guide id="8" orient="horz" pos="1207" userDrawn="1">
          <p15:clr>
            <a:srgbClr val="A4A3A4"/>
          </p15:clr>
        </p15:guide>
        <p15:guide id="11" orient="horz" pos="935" userDrawn="1">
          <p15:clr>
            <a:srgbClr val="A4A3A4"/>
          </p15:clr>
        </p15:guide>
        <p15:guide id="12" orient="horz" pos="2160" userDrawn="1">
          <p15:clr>
            <a:srgbClr val="A4A3A4"/>
          </p15:clr>
        </p15:guide>
        <p15:guide id="13" orient="horz" pos="3657" userDrawn="1">
          <p15:clr>
            <a:srgbClr val="A4A3A4"/>
          </p15:clr>
        </p15:guide>
        <p15:guide id="16" pos="7514" userDrawn="1">
          <p15:clr>
            <a:srgbClr val="A4A3A4"/>
          </p15:clr>
        </p15:guide>
        <p15:guide id="17" orient="horz" pos="4201" userDrawn="1">
          <p15:clr>
            <a:srgbClr val="A4A3A4"/>
          </p15:clr>
        </p15:guide>
        <p15:guide id="18" pos="6924" userDrawn="1">
          <p15:clr>
            <a:srgbClr val="A4A3A4"/>
          </p15:clr>
        </p15:guide>
        <p15:guide id="19" pos="1436" userDrawn="1">
          <p15:clr>
            <a:srgbClr val="A4A3A4"/>
          </p15:clr>
        </p15:guide>
        <p15:guide id="20" pos="2479" userDrawn="1">
          <p15:clr>
            <a:srgbClr val="A4A3A4"/>
          </p15:clr>
        </p15:guide>
        <p15:guide id="21" orient="horz" pos="856" userDrawn="1">
          <p15:clr>
            <a:srgbClr val="A4A3A4"/>
          </p15:clr>
        </p15:guide>
        <p15:guide id="22" orient="horz" pos="709" userDrawn="1">
          <p15:clr>
            <a:srgbClr val="A4A3A4"/>
          </p15:clr>
        </p15:guide>
        <p15:guide id="23" pos="756" userDrawn="1">
          <p15:clr>
            <a:srgbClr val="A4A3A4"/>
          </p15:clr>
        </p15:guide>
        <p15:guide id="24" orient="horz" pos="107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BAC7D"/>
    <a:srgbClr val="00C8EB"/>
    <a:srgbClr val="FFC700"/>
    <a:srgbClr val="00C7EA"/>
    <a:srgbClr val="B99FFF"/>
    <a:srgbClr val="00D35A"/>
    <a:srgbClr val="EF296B"/>
    <a:srgbClr val="0071FF"/>
    <a:srgbClr val="262626"/>
    <a:srgbClr val="C66D5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FECB4D8-DB02-4DC6-A0A2-4F2EBAE1DC90}" styleName="보통 스타일 1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13" autoAdjust="0"/>
    <p:restoredTop sz="82727" autoAdjust="0"/>
  </p:normalViewPr>
  <p:slideViewPr>
    <p:cSldViewPr showGuides="1">
      <p:cViewPr varScale="1">
        <p:scale>
          <a:sx n="138" d="100"/>
          <a:sy n="138" d="100"/>
        </p:scale>
        <p:origin x="1038" y="120"/>
      </p:cViewPr>
      <p:guideLst>
        <p:guide orient="horz" pos="423"/>
        <p:guide pos="3840"/>
        <p:guide pos="2026"/>
        <p:guide pos="5745"/>
        <p:guide pos="145"/>
        <p:guide orient="horz" pos="1207"/>
        <p:guide orient="horz" pos="935"/>
        <p:guide orient="horz" pos="2160"/>
        <p:guide orient="horz" pos="3657"/>
        <p:guide pos="7514"/>
        <p:guide orient="horz" pos="4201"/>
        <p:guide pos="6924"/>
        <p:guide pos="1436"/>
        <p:guide pos="2479"/>
        <p:guide orient="horz" pos="856"/>
        <p:guide orient="horz" pos="709"/>
        <p:guide pos="756"/>
        <p:guide orient="horz" pos="1071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theme" Target="theme/theme1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tableStyles" Target="tableStyles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presProps" Target="presProp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0" Type="http://schemas.openxmlformats.org/officeDocument/2006/relationships/viewProps" Target="view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D:\github\blockchain-doc\General\reference\ETH%20Price,%20GasPrice,%20Transfer%20Cost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file:///D:\github\blockchain-doc\General\reference\Ethereum%20Average%20Gas%20Limit.xlsx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oss0801\Desktop\export-BlockTime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D:\github\blockchain-doc\General\reference\ETH%20Price,%20GasPrice,%20Transfer%20Cost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D:\github\blockchain-doc\General\reference\ETH%20Price,%20GasPrice,%20Transfer%20Cost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D:\github\blockchain-doc\General\reference\ETH%20Price,%20GasPrice,%20Transfer%20Cost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D:\github\blockchain-doc\General\reference\ETH%20Price,%20GasPrice,%20Transfer%20Cost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D:\github\blockchain-doc\General\reference\ETH%20Price,%20GasPrice,%20Transfer%20Cost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D:\github\blockchain-doc\General\reference\ETH%20Price,%20GasPrice,%20Transfer%20Cost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D:\github\blockchain-doc\General\reference\ETH%20Price,%20GasPrice,%20Transfer%20Cost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All!$E$1</c:f>
              <c:strCache>
                <c:ptCount val="1"/>
                <c:pt idx="0">
                  <c:v>USD/ETH</c:v>
                </c:pt>
              </c:strCache>
            </c:strRef>
          </c:tx>
          <c:spPr>
            <a:ln w="15240" cap="rnd">
              <a:solidFill>
                <a:srgbClr val="00C8EB">
                  <a:alpha val="50000"/>
                </a:srgbClr>
              </a:solidFill>
              <a:round/>
            </a:ln>
            <a:effectLst/>
          </c:spPr>
          <c:marker>
            <c:symbol val="none"/>
          </c:marker>
          <c:cat>
            <c:numRef>
              <c:f>All!$A$2:$A$2473</c:f>
              <c:numCache>
                <c:formatCode>yyyy\-mm\-dd</c:formatCode>
                <c:ptCount val="2472"/>
                <c:pt idx="0">
                  <c:v>42215</c:v>
                </c:pt>
                <c:pt idx="1">
                  <c:v>42216</c:v>
                </c:pt>
                <c:pt idx="2">
                  <c:v>42217</c:v>
                </c:pt>
                <c:pt idx="3">
                  <c:v>42218</c:v>
                </c:pt>
                <c:pt idx="4">
                  <c:v>42219</c:v>
                </c:pt>
                <c:pt idx="5">
                  <c:v>42220</c:v>
                </c:pt>
                <c:pt idx="6">
                  <c:v>42221</c:v>
                </c:pt>
                <c:pt idx="7">
                  <c:v>42222</c:v>
                </c:pt>
                <c:pt idx="8">
                  <c:v>42223</c:v>
                </c:pt>
                <c:pt idx="9">
                  <c:v>42224</c:v>
                </c:pt>
                <c:pt idx="10">
                  <c:v>42225</c:v>
                </c:pt>
                <c:pt idx="11">
                  <c:v>42226</c:v>
                </c:pt>
                <c:pt idx="12">
                  <c:v>42227</c:v>
                </c:pt>
                <c:pt idx="13">
                  <c:v>42228</c:v>
                </c:pt>
                <c:pt idx="14">
                  <c:v>42229</c:v>
                </c:pt>
                <c:pt idx="15">
                  <c:v>42230</c:v>
                </c:pt>
                <c:pt idx="16">
                  <c:v>42231</c:v>
                </c:pt>
                <c:pt idx="17">
                  <c:v>42232</c:v>
                </c:pt>
                <c:pt idx="18">
                  <c:v>42233</c:v>
                </c:pt>
                <c:pt idx="19">
                  <c:v>42234</c:v>
                </c:pt>
                <c:pt idx="20">
                  <c:v>42235</c:v>
                </c:pt>
                <c:pt idx="21">
                  <c:v>42236</c:v>
                </c:pt>
                <c:pt idx="22">
                  <c:v>42237</c:v>
                </c:pt>
                <c:pt idx="23">
                  <c:v>42238</c:v>
                </c:pt>
                <c:pt idx="24">
                  <c:v>42239</c:v>
                </c:pt>
                <c:pt idx="25">
                  <c:v>42240</c:v>
                </c:pt>
                <c:pt idx="26">
                  <c:v>42241</c:v>
                </c:pt>
                <c:pt idx="27">
                  <c:v>42242</c:v>
                </c:pt>
                <c:pt idx="28">
                  <c:v>42243</c:v>
                </c:pt>
                <c:pt idx="29">
                  <c:v>42244</c:v>
                </c:pt>
                <c:pt idx="30">
                  <c:v>42245</c:v>
                </c:pt>
                <c:pt idx="31">
                  <c:v>42246</c:v>
                </c:pt>
                <c:pt idx="32">
                  <c:v>42247</c:v>
                </c:pt>
                <c:pt idx="33">
                  <c:v>42248</c:v>
                </c:pt>
                <c:pt idx="34">
                  <c:v>42249</c:v>
                </c:pt>
                <c:pt idx="35">
                  <c:v>42250</c:v>
                </c:pt>
                <c:pt idx="36">
                  <c:v>42251</c:v>
                </c:pt>
                <c:pt idx="37">
                  <c:v>42252</c:v>
                </c:pt>
                <c:pt idx="38">
                  <c:v>42253</c:v>
                </c:pt>
                <c:pt idx="39">
                  <c:v>42254</c:v>
                </c:pt>
                <c:pt idx="40">
                  <c:v>42255</c:v>
                </c:pt>
                <c:pt idx="41">
                  <c:v>42256</c:v>
                </c:pt>
                <c:pt idx="42">
                  <c:v>42257</c:v>
                </c:pt>
                <c:pt idx="43">
                  <c:v>42258</c:v>
                </c:pt>
                <c:pt idx="44">
                  <c:v>42259</c:v>
                </c:pt>
                <c:pt idx="45">
                  <c:v>42260</c:v>
                </c:pt>
                <c:pt idx="46">
                  <c:v>42261</c:v>
                </c:pt>
                <c:pt idx="47">
                  <c:v>42262</c:v>
                </c:pt>
                <c:pt idx="48">
                  <c:v>42263</c:v>
                </c:pt>
                <c:pt idx="49">
                  <c:v>42264</c:v>
                </c:pt>
                <c:pt idx="50">
                  <c:v>42265</c:v>
                </c:pt>
                <c:pt idx="51">
                  <c:v>42266</c:v>
                </c:pt>
                <c:pt idx="52">
                  <c:v>42267</c:v>
                </c:pt>
                <c:pt idx="53">
                  <c:v>42268</c:v>
                </c:pt>
                <c:pt idx="54">
                  <c:v>42269</c:v>
                </c:pt>
                <c:pt idx="55">
                  <c:v>42270</c:v>
                </c:pt>
                <c:pt idx="56">
                  <c:v>42271</c:v>
                </c:pt>
                <c:pt idx="57">
                  <c:v>42272</c:v>
                </c:pt>
                <c:pt idx="58">
                  <c:v>42273</c:v>
                </c:pt>
                <c:pt idx="59">
                  <c:v>42274</c:v>
                </c:pt>
                <c:pt idx="60">
                  <c:v>42275</c:v>
                </c:pt>
                <c:pt idx="61">
                  <c:v>42276</c:v>
                </c:pt>
                <c:pt idx="62">
                  <c:v>42277</c:v>
                </c:pt>
                <c:pt idx="63">
                  <c:v>42278</c:v>
                </c:pt>
                <c:pt idx="64">
                  <c:v>42279</c:v>
                </c:pt>
                <c:pt idx="65">
                  <c:v>42280</c:v>
                </c:pt>
                <c:pt idx="66">
                  <c:v>42281</c:v>
                </c:pt>
                <c:pt idx="67">
                  <c:v>42282</c:v>
                </c:pt>
                <c:pt idx="68">
                  <c:v>42283</c:v>
                </c:pt>
                <c:pt idx="69">
                  <c:v>42284</c:v>
                </c:pt>
                <c:pt idx="70">
                  <c:v>42285</c:v>
                </c:pt>
                <c:pt idx="71">
                  <c:v>42286</c:v>
                </c:pt>
                <c:pt idx="72">
                  <c:v>42287</c:v>
                </c:pt>
                <c:pt idx="73">
                  <c:v>42288</c:v>
                </c:pt>
                <c:pt idx="74">
                  <c:v>42289</c:v>
                </c:pt>
                <c:pt idx="75">
                  <c:v>42290</c:v>
                </c:pt>
                <c:pt idx="76">
                  <c:v>42291</c:v>
                </c:pt>
                <c:pt idx="77">
                  <c:v>42292</c:v>
                </c:pt>
                <c:pt idx="78">
                  <c:v>42293</c:v>
                </c:pt>
                <c:pt idx="79">
                  <c:v>42294</c:v>
                </c:pt>
                <c:pt idx="80">
                  <c:v>42295</c:v>
                </c:pt>
                <c:pt idx="81">
                  <c:v>42296</c:v>
                </c:pt>
                <c:pt idx="82">
                  <c:v>42297</c:v>
                </c:pt>
                <c:pt idx="83">
                  <c:v>42298</c:v>
                </c:pt>
                <c:pt idx="84">
                  <c:v>42299</c:v>
                </c:pt>
                <c:pt idx="85">
                  <c:v>42300</c:v>
                </c:pt>
                <c:pt idx="86">
                  <c:v>42301</c:v>
                </c:pt>
                <c:pt idx="87">
                  <c:v>42302</c:v>
                </c:pt>
                <c:pt idx="88">
                  <c:v>42303</c:v>
                </c:pt>
                <c:pt idx="89">
                  <c:v>42304</c:v>
                </c:pt>
                <c:pt idx="90">
                  <c:v>42305</c:v>
                </c:pt>
                <c:pt idx="91">
                  <c:v>42306</c:v>
                </c:pt>
                <c:pt idx="92">
                  <c:v>42307</c:v>
                </c:pt>
                <c:pt idx="93">
                  <c:v>42308</c:v>
                </c:pt>
                <c:pt idx="94">
                  <c:v>42309</c:v>
                </c:pt>
                <c:pt idx="95">
                  <c:v>42310</c:v>
                </c:pt>
                <c:pt idx="96">
                  <c:v>42311</c:v>
                </c:pt>
                <c:pt idx="97">
                  <c:v>42312</c:v>
                </c:pt>
                <c:pt idx="98">
                  <c:v>42313</c:v>
                </c:pt>
                <c:pt idx="99">
                  <c:v>42314</c:v>
                </c:pt>
                <c:pt idx="100">
                  <c:v>42315</c:v>
                </c:pt>
                <c:pt idx="101">
                  <c:v>42316</c:v>
                </c:pt>
                <c:pt idx="102">
                  <c:v>42317</c:v>
                </c:pt>
                <c:pt idx="103">
                  <c:v>42318</c:v>
                </c:pt>
                <c:pt idx="104">
                  <c:v>42319</c:v>
                </c:pt>
                <c:pt idx="105">
                  <c:v>42320</c:v>
                </c:pt>
                <c:pt idx="106">
                  <c:v>42321</c:v>
                </c:pt>
                <c:pt idx="107">
                  <c:v>42322</c:v>
                </c:pt>
                <c:pt idx="108">
                  <c:v>42323</c:v>
                </c:pt>
                <c:pt idx="109">
                  <c:v>42324</c:v>
                </c:pt>
                <c:pt idx="110">
                  <c:v>42325</c:v>
                </c:pt>
                <c:pt idx="111">
                  <c:v>42326</c:v>
                </c:pt>
                <c:pt idx="112">
                  <c:v>42327</c:v>
                </c:pt>
                <c:pt idx="113">
                  <c:v>42328</c:v>
                </c:pt>
                <c:pt idx="114">
                  <c:v>42329</c:v>
                </c:pt>
                <c:pt idx="115">
                  <c:v>42330</c:v>
                </c:pt>
                <c:pt idx="116">
                  <c:v>42331</c:v>
                </c:pt>
                <c:pt idx="117">
                  <c:v>42332</c:v>
                </c:pt>
                <c:pt idx="118">
                  <c:v>42333</c:v>
                </c:pt>
                <c:pt idx="119">
                  <c:v>42334</c:v>
                </c:pt>
                <c:pt idx="120">
                  <c:v>42335</c:v>
                </c:pt>
                <c:pt idx="121">
                  <c:v>42336</c:v>
                </c:pt>
                <c:pt idx="122">
                  <c:v>42337</c:v>
                </c:pt>
                <c:pt idx="123">
                  <c:v>42338</c:v>
                </c:pt>
                <c:pt idx="124">
                  <c:v>42339</c:v>
                </c:pt>
                <c:pt idx="125">
                  <c:v>42340</c:v>
                </c:pt>
                <c:pt idx="126">
                  <c:v>42341</c:v>
                </c:pt>
                <c:pt idx="127">
                  <c:v>42342</c:v>
                </c:pt>
                <c:pt idx="128">
                  <c:v>42343</c:v>
                </c:pt>
                <c:pt idx="129">
                  <c:v>42344</c:v>
                </c:pt>
                <c:pt idx="130">
                  <c:v>42345</c:v>
                </c:pt>
                <c:pt idx="131">
                  <c:v>42346</c:v>
                </c:pt>
                <c:pt idx="132">
                  <c:v>42347</c:v>
                </c:pt>
                <c:pt idx="133">
                  <c:v>42348</c:v>
                </c:pt>
                <c:pt idx="134">
                  <c:v>42349</c:v>
                </c:pt>
                <c:pt idx="135">
                  <c:v>42350</c:v>
                </c:pt>
                <c:pt idx="136">
                  <c:v>42351</c:v>
                </c:pt>
                <c:pt idx="137">
                  <c:v>42352</c:v>
                </c:pt>
                <c:pt idx="138">
                  <c:v>42353</c:v>
                </c:pt>
                <c:pt idx="139">
                  <c:v>42354</c:v>
                </c:pt>
                <c:pt idx="140">
                  <c:v>42355</c:v>
                </c:pt>
                <c:pt idx="141">
                  <c:v>42356</c:v>
                </c:pt>
                <c:pt idx="142">
                  <c:v>42357</c:v>
                </c:pt>
                <c:pt idx="143">
                  <c:v>42358</c:v>
                </c:pt>
                <c:pt idx="144">
                  <c:v>42359</c:v>
                </c:pt>
                <c:pt idx="145">
                  <c:v>42360</c:v>
                </c:pt>
                <c:pt idx="146">
                  <c:v>42361</c:v>
                </c:pt>
                <c:pt idx="147">
                  <c:v>42362</c:v>
                </c:pt>
                <c:pt idx="148">
                  <c:v>42363</c:v>
                </c:pt>
                <c:pt idx="149">
                  <c:v>42364</c:v>
                </c:pt>
                <c:pt idx="150">
                  <c:v>42365</c:v>
                </c:pt>
                <c:pt idx="151">
                  <c:v>42366</c:v>
                </c:pt>
                <c:pt idx="152">
                  <c:v>42367</c:v>
                </c:pt>
                <c:pt idx="153">
                  <c:v>42368</c:v>
                </c:pt>
                <c:pt idx="154">
                  <c:v>42369</c:v>
                </c:pt>
                <c:pt idx="155">
                  <c:v>42370</c:v>
                </c:pt>
                <c:pt idx="156">
                  <c:v>42371</c:v>
                </c:pt>
                <c:pt idx="157">
                  <c:v>42372</c:v>
                </c:pt>
                <c:pt idx="158">
                  <c:v>42373</c:v>
                </c:pt>
                <c:pt idx="159">
                  <c:v>42374</c:v>
                </c:pt>
                <c:pt idx="160">
                  <c:v>42375</c:v>
                </c:pt>
                <c:pt idx="161">
                  <c:v>42376</c:v>
                </c:pt>
                <c:pt idx="162">
                  <c:v>42377</c:v>
                </c:pt>
                <c:pt idx="163">
                  <c:v>42378</c:v>
                </c:pt>
                <c:pt idx="164">
                  <c:v>42379</c:v>
                </c:pt>
                <c:pt idx="165">
                  <c:v>42380</c:v>
                </c:pt>
                <c:pt idx="166">
                  <c:v>42381</c:v>
                </c:pt>
                <c:pt idx="167">
                  <c:v>42382</c:v>
                </c:pt>
                <c:pt idx="168">
                  <c:v>42383</c:v>
                </c:pt>
                <c:pt idx="169">
                  <c:v>42384</c:v>
                </c:pt>
                <c:pt idx="170">
                  <c:v>42385</c:v>
                </c:pt>
                <c:pt idx="171">
                  <c:v>42386</c:v>
                </c:pt>
                <c:pt idx="172">
                  <c:v>42387</c:v>
                </c:pt>
                <c:pt idx="173">
                  <c:v>42388</c:v>
                </c:pt>
                <c:pt idx="174">
                  <c:v>42389</c:v>
                </c:pt>
                <c:pt idx="175">
                  <c:v>42390</c:v>
                </c:pt>
                <c:pt idx="176">
                  <c:v>42391</c:v>
                </c:pt>
                <c:pt idx="177">
                  <c:v>42392</c:v>
                </c:pt>
                <c:pt idx="178">
                  <c:v>42393</c:v>
                </c:pt>
                <c:pt idx="179">
                  <c:v>42394</c:v>
                </c:pt>
                <c:pt idx="180">
                  <c:v>42395</c:v>
                </c:pt>
                <c:pt idx="181">
                  <c:v>42396</c:v>
                </c:pt>
                <c:pt idx="182">
                  <c:v>42397</c:v>
                </c:pt>
                <c:pt idx="183">
                  <c:v>42398</c:v>
                </c:pt>
                <c:pt idx="184">
                  <c:v>42399</c:v>
                </c:pt>
                <c:pt idx="185">
                  <c:v>42400</c:v>
                </c:pt>
                <c:pt idx="186">
                  <c:v>42401</c:v>
                </c:pt>
                <c:pt idx="187">
                  <c:v>42402</c:v>
                </c:pt>
                <c:pt idx="188">
                  <c:v>42403</c:v>
                </c:pt>
                <c:pt idx="189">
                  <c:v>42404</c:v>
                </c:pt>
                <c:pt idx="190">
                  <c:v>42405</c:v>
                </c:pt>
                <c:pt idx="191">
                  <c:v>42406</c:v>
                </c:pt>
                <c:pt idx="192">
                  <c:v>42407</c:v>
                </c:pt>
                <c:pt idx="193">
                  <c:v>42408</c:v>
                </c:pt>
                <c:pt idx="194">
                  <c:v>42409</c:v>
                </c:pt>
                <c:pt idx="195">
                  <c:v>42410</c:v>
                </c:pt>
                <c:pt idx="196">
                  <c:v>42411</c:v>
                </c:pt>
                <c:pt idx="197">
                  <c:v>42412</c:v>
                </c:pt>
                <c:pt idx="198">
                  <c:v>42413</c:v>
                </c:pt>
                <c:pt idx="199">
                  <c:v>42414</c:v>
                </c:pt>
                <c:pt idx="200">
                  <c:v>42415</c:v>
                </c:pt>
                <c:pt idx="201">
                  <c:v>42416</c:v>
                </c:pt>
                <c:pt idx="202">
                  <c:v>42417</c:v>
                </c:pt>
                <c:pt idx="203">
                  <c:v>42418</c:v>
                </c:pt>
                <c:pt idx="204">
                  <c:v>42419</c:v>
                </c:pt>
                <c:pt idx="205">
                  <c:v>42420</c:v>
                </c:pt>
                <c:pt idx="206">
                  <c:v>42421</c:v>
                </c:pt>
                <c:pt idx="207">
                  <c:v>42422</c:v>
                </c:pt>
                <c:pt idx="208">
                  <c:v>42423</c:v>
                </c:pt>
                <c:pt idx="209">
                  <c:v>42424</c:v>
                </c:pt>
                <c:pt idx="210">
                  <c:v>42425</c:v>
                </c:pt>
                <c:pt idx="211">
                  <c:v>42426</c:v>
                </c:pt>
                <c:pt idx="212">
                  <c:v>42427</c:v>
                </c:pt>
                <c:pt idx="213">
                  <c:v>42428</c:v>
                </c:pt>
                <c:pt idx="214">
                  <c:v>42429</c:v>
                </c:pt>
                <c:pt idx="215">
                  <c:v>42430</c:v>
                </c:pt>
                <c:pt idx="216">
                  <c:v>42431</c:v>
                </c:pt>
                <c:pt idx="217">
                  <c:v>42432</c:v>
                </c:pt>
                <c:pt idx="218">
                  <c:v>42433</c:v>
                </c:pt>
                <c:pt idx="219">
                  <c:v>42434</c:v>
                </c:pt>
                <c:pt idx="220">
                  <c:v>42435</c:v>
                </c:pt>
                <c:pt idx="221">
                  <c:v>42436</c:v>
                </c:pt>
                <c:pt idx="222">
                  <c:v>42437</c:v>
                </c:pt>
                <c:pt idx="223">
                  <c:v>42438</c:v>
                </c:pt>
                <c:pt idx="224">
                  <c:v>42439</c:v>
                </c:pt>
                <c:pt idx="225">
                  <c:v>42440</c:v>
                </c:pt>
                <c:pt idx="226">
                  <c:v>42441</c:v>
                </c:pt>
                <c:pt idx="227">
                  <c:v>42442</c:v>
                </c:pt>
                <c:pt idx="228">
                  <c:v>42443</c:v>
                </c:pt>
                <c:pt idx="229">
                  <c:v>42444</c:v>
                </c:pt>
                <c:pt idx="230">
                  <c:v>42445</c:v>
                </c:pt>
                <c:pt idx="231">
                  <c:v>42446</c:v>
                </c:pt>
                <c:pt idx="232">
                  <c:v>42447</c:v>
                </c:pt>
                <c:pt idx="233">
                  <c:v>42448</c:v>
                </c:pt>
                <c:pt idx="234">
                  <c:v>42449</c:v>
                </c:pt>
                <c:pt idx="235">
                  <c:v>42450</c:v>
                </c:pt>
                <c:pt idx="236">
                  <c:v>42451</c:v>
                </c:pt>
                <c:pt idx="237">
                  <c:v>42452</c:v>
                </c:pt>
                <c:pt idx="238">
                  <c:v>42453</c:v>
                </c:pt>
                <c:pt idx="239">
                  <c:v>42454</c:v>
                </c:pt>
                <c:pt idx="240">
                  <c:v>42455</c:v>
                </c:pt>
                <c:pt idx="241">
                  <c:v>42456</c:v>
                </c:pt>
                <c:pt idx="242">
                  <c:v>42457</c:v>
                </c:pt>
                <c:pt idx="243">
                  <c:v>42458</c:v>
                </c:pt>
                <c:pt idx="244">
                  <c:v>42459</c:v>
                </c:pt>
                <c:pt idx="245">
                  <c:v>42460</c:v>
                </c:pt>
                <c:pt idx="246">
                  <c:v>42461</c:v>
                </c:pt>
                <c:pt idx="247">
                  <c:v>42462</c:v>
                </c:pt>
                <c:pt idx="248">
                  <c:v>42463</c:v>
                </c:pt>
                <c:pt idx="249">
                  <c:v>42464</c:v>
                </c:pt>
                <c:pt idx="250">
                  <c:v>42465</c:v>
                </c:pt>
                <c:pt idx="251">
                  <c:v>42466</c:v>
                </c:pt>
                <c:pt idx="252">
                  <c:v>42467</c:v>
                </c:pt>
                <c:pt idx="253">
                  <c:v>42468</c:v>
                </c:pt>
                <c:pt idx="254">
                  <c:v>42469</c:v>
                </c:pt>
                <c:pt idx="255">
                  <c:v>42470</c:v>
                </c:pt>
                <c:pt idx="256">
                  <c:v>42471</c:v>
                </c:pt>
                <c:pt idx="257">
                  <c:v>42472</c:v>
                </c:pt>
                <c:pt idx="258">
                  <c:v>42473</c:v>
                </c:pt>
                <c:pt idx="259">
                  <c:v>42474</c:v>
                </c:pt>
                <c:pt idx="260">
                  <c:v>42475</c:v>
                </c:pt>
                <c:pt idx="261">
                  <c:v>42476</c:v>
                </c:pt>
                <c:pt idx="262">
                  <c:v>42477</c:v>
                </c:pt>
                <c:pt idx="263">
                  <c:v>42478</c:v>
                </c:pt>
                <c:pt idx="264">
                  <c:v>42479</c:v>
                </c:pt>
                <c:pt idx="265">
                  <c:v>42480</c:v>
                </c:pt>
                <c:pt idx="266">
                  <c:v>42481</c:v>
                </c:pt>
                <c:pt idx="267">
                  <c:v>42482</c:v>
                </c:pt>
                <c:pt idx="268">
                  <c:v>42483</c:v>
                </c:pt>
                <c:pt idx="269">
                  <c:v>42484</c:v>
                </c:pt>
                <c:pt idx="270">
                  <c:v>42485</c:v>
                </c:pt>
                <c:pt idx="271">
                  <c:v>42486</c:v>
                </c:pt>
                <c:pt idx="272">
                  <c:v>42487</c:v>
                </c:pt>
                <c:pt idx="273">
                  <c:v>42488</c:v>
                </c:pt>
                <c:pt idx="274">
                  <c:v>42489</c:v>
                </c:pt>
                <c:pt idx="275">
                  <c:v>42490</c:v>
                </c:pt>
                <c:pt idx="276">
                  <c:v>42491</c:v>
                </c:pt>
                <c:pt idx="277">
                  <c:v>42492</c:v>
                </c:pt>
                <c:pt idx="278">
                  <c:v>42493</c:v>
                </c:pt>
                <c:pt idx="279">
                  <c:v>42494</c:v>
                </c:pt>
                <c:pt idx="280">
                  <c:v>42495</c:v>
                </c:pt>
                <c:pt idx="281">
                  <c:v>42496</c:v>
                </c:pt>
                <c:pt idx="282">
                  <c:v>42497</c:v>
                </c:pt>
                <c:pt idx="283">
                  <c:v>42498</c:v>
                </c:pt>
                <c:pt idx="284">
                  <c:v>42499</c:v>
                </c:pt>
                <c:pt idx="285">
                  <c:v>42500</c:v>
                </c:pt>
                <c:pt idx="286">
                  <c:v>42501</c:v>
                </c:pt>
                <c:pt idx="287">
                  <c:v>42502</c:v>
                </c:pt>
                <c:pt idx="288">
                  <c:v>42503</c:v>
                </c:pt>
                <c:pt idx="289">
                  <c:v>42504</c:v>
                </c:pt>
                <c:pt idx="290">
                  <c:v>42505</c:v>
                </c:pt>
                <c:pt idx="291">
                  <c:v>42506</c:v>
                </c:pt>
                <c:pt idx="292">
                  <c:v>42507</c:v>
                </c:pt>
                <c:pt idx="293">
                  <c:v>42508</c:v>
                </c:pt>
                <c:pt idx="294">
                  <c:v>42509</c:v>
                </c:pt>
                <c:pt idx="295">
                  <c:v>42510</c:v>
                </c:pt>
                <c:pt idx="296">
                  <c:v>42511</c:v>
                </c:pt>
                <c:pt idx="297">
                  <c:v>42512</c:v>
                </c:pt>
                <c:pt idx="298">
                  <c:v>42513</c:v>
                </c:pt>
                <c:pt idx="299">
                  <c:v>42514</c:v>
                </c:pt>
                <c:pt idx="300">
                  <c:v>42515</c:v>
                </c:pt>
                <c:pt idx="301">
                  <c:v>42516</c:v>
                </c:pt>
                <c:pt idx="302">
                  <c:v>42517</c:v>
                </c:pt>
                <c:pt idx="303">
                  <c:v>42518</c:v>
                </c:pt>
                <c:pt idx="304">
                  <c:v>42519</c:v>
                </c:pt>
                <c:pt idx="305">
                  <c:v>42520</c:v>
                </c:pt>
                <c:pt idx="306">
                  <c:v>42521</c:v>
                </c:pt>
                <c:pt idx="307">
                  <c:v>42522</c:v>
                </c:pt>
                <c:pt idx="308">
                  <c:v>42523</c:v>
                </c:pt>
                <c:pt idx="309">
                  <c:v>42524</c:v>
                </c:pt>
                <c:pt idx="310">
                  <c:v>42525</c:v>
                </c:pt>
                <c:pt idx="311">
                  <c:v>42526</c:v>
                </c:pt>
                <c:pt idx="312">
                  <c:v>42527</c:v>
                </c:pt>
                <c:pt idx="313">
                  <c:v>42528</c:v>
                </c:pt>
                <c:pt idx="314">
                  <c:v>42529</c:v>
                </c:pt>
                <c:pt idx="315">
                  <c:v>42530</c:v>
                </c:pt>
                <c:pt idx="316">
                  <c:v>42531</c:v>
                </c:pt>
                <c:pt idx="317">
                  <c:v>42532</c:v>
                </c:pt>
                <c:pt idx="318">
                  <c:v>42533</c:v>
                </c:pt>
                <c:pt idx="319">
                  <c:v>42534</c:v>
                </c:pt>
                <c:pt idx="320">
                  <c:v>42535</c:v>
                </c:pt>
                <c:pt idx="321">
                  <c:v>42536</c:v>
                </c:pt>
                <c:pt idx="322">
                  <c:v>42537</c:v>
                </c:pt>
                <c:pt idx="323">
                  <c:v>42538</c:v>
                </c:pt>
                <c:pt idx="324">
                  <c:v>42539</c:v>
                </c:pt>
                <c:pt idx="325">
                  <c:v>42540</c:v>
                </c:pt>
                <c:pt idx="326">
                  <c:v>42541</c:v>
                </c:pt>
                <c:pt idx="327">
                  <c:v>42542</c:v>
                </c:pt>
                <c:pt idx="328">
                  <c:v>42543</c:v>
                </c:pt>
                <c:pt idx="329">
                  <c:v>42544</c:v>
                </c:pt>
                <c:pt idx="330">
                  <c:v>42545</c:v>
                </c:pt>
                <c:pt idx="331">
                  <c:v>42546</c:v>
                </c:pt>
                <c:pt idx="332">
                  <c:v>42547</c:v>
                </c:pt>
                <c:pt idx="333">
                  <c:v>42548</c:v>
                </c:pt>
                <c:pt idx="334">
                  <c:v>42549</c:v>
                </c:pt>
                <c:pt idx="335">
                  <c:v>42550</c:v>
                </c:pt>
                <c:pt idx="336">
                  <c:v>42551</c:v>
                </c:pt>
                <c:pt idx="337">
                  <c:v>42552</c:v>
                </c:pt>
                <c:pt idx="338">
                  <c:v>42553</c:v>
                </c:pt>
                <c:pt idx="339">
                  <c:v>42554</c:v>
                </c:pt>
                <c:pt idx="340">
                  <c:v>42555</c:v>
                </c:pt>
                <c:pt idx="341">
                  <c:v>42556</c:v>
                </c:pt>
                <c:pt idx="342">
                  <c:v>42557</c:v>
                </c:pt>
                <c:pt idx="343">
                  <c:v>42558</c:v>
                </c:pt>
                <c:pt idx="344">
                  <c:v>42559</c:v>
                </c:pt>
                <c:pt idx="345">
                  <c:v>42560</c:v>
                </c:pt>
                <c:pt idx="346">
                  <c:v>42561</c:v>
                </c:pt>
                <c:pt idx="347">
                  <c:v>42562</c:v>
                </c:pt>
                <c:pt idx="348">
                  <c:v>42563</c:v>
                </c:pt>
                <c:pt idx="349">
                  <c:v>42564</c:v>
                </c:pt>
                <c:pt idx="350">
                  <c:v>42565</c:v>
                </c:pt>
                <c:pt idx="351">
                  <c:v>42566</c:v>
                </c:pt>
                <c:pt idx="352">
                  <c:v>42567</c:v>
                </c:pt>
                <c:pt idx="353">
                  <c:v>42568</c:v>
                </c:pt>
                <c:pt idx="354">
                  <c:v>42569</c:v>
                </c:pt>
                <c:pt idx="355">
                  <c:v>42570</c:v>
                </c:pt>
                <c:pt idx="356">
                  <c:v>42571</c:v>
                </c:pt>
                <c:pt idx="357">
                  <c:v>42572</c:v>
                </c:pt>
                <c:pt idx="358">
                  <c:v>42573</c:v>
                </c:pt>
                <c:pt idx="359">
                  <c:v>42574</c:v>
                </c:pt>
                <c:pt idx="360">
                  <c:v>42575</c:v>
                </c:pt>
                <c:pt idx="361">
                  <c:v>42576</c:v>
                </c:pt>
                <c:pt idx="362">
                  <c:v>42577</c:v>
                </c:pt>
                <c:pt idx="363">
                  <c:v>42578</c:v>
                </c:pt>
                <c:pt idx="364">
                  <c:v>42579</c:v>
                </c:pt>
                <c:pt idx="365">
                  <c:v>42580</c:v>
                </c:pt>
                <c:pt idx="366">
                  <c:v>42581</c:v>
                </c:pt>
                <c:pt idx="367">
                  <c:v>42582</c:v>
                </c:pt>
                <c:pt idx="368">
                  <c:v>42583</c:v>
                </c:pt>
                <c:pt idx="369">
                  <c:v>42584</c:v>
                </c:pt>
                <c:pt idx="370">
                  <c:v>42585</c:v>
                </c:pt>
                <c:pt idx="371">
                  <c:v>42586</c:v>
                </c:pt>
                <c:pt idx="372">
                  <c:v>42587</c:v>
                </c:pt>
                <c:pt idx="373">
                  <c:v>42588</c:v>
                </c:pt>
                <c:pt idx="374">
                  <c:v>42589</c:v>
                </c:pt>
                <c:pt idx="375">
                  <c:v>42590</c:v>
                </c:pt>
                <c:pt idx="376">
                  <c:v>42591</c:v>
                </c:pt>
                <c:pt idx="377">
                  <c:v>42592</c:v>
                </c:pt>
                <c:pt idx="378">
                  <c:v>42593</c:v>
                </c:pt>
                <c:pt idx="379">
                  <c:v>42594</c:v>
                </c:pt>
                <c:pt idx="380">
                  <c:v>42595</c:v>
                </c:pt>
                <c:pt idx="381">
                  <c:v>42596</c:v>
                </c:pt>
                <c:pt idx="382">
                  <c:v>42597</c:v>
                </c:pt>
                <c:pt idx="383">
                  <c:v>42598</c:v>
                </c:pt>
                <c:pt idx="384">
                  <c:v>42599</c:v>
                </c:pt>
                <c:pt idx="385">
                  <c:v>42600</c:v>
                </c:pt>
                <c:pt idx="386">
                  <c:v>42601</c:v>
                </c:pt>
                <c:pt idx="387">
                  <c:v>42602</c:v>
                </c:pt>
                <c:pt idx="388">
                  <c:v>42603</c:v>
                </c:pt>
                <c:pt idx="389">
                  <c:v>42604</c:v>
                </c:pt>
                <c:pt idx="390">
                  <c:v>42605</c:v>
                </c:pt>
                <c:pt idx="391">
                  <c:v>42606</c:v>
                </c:pt>
                <c:pt idx="392">
                  <c:v>42607</c:v>
                </c:pt>
                <c:pt idx="393">
                  <c:v>42608</c:v>
                </c:pt>
                <c:pt idx="394">
                  <c:v>42609</c:v>
                </c:pt>
                <c:pt idx="395">
                  <c:v>42610</c:v>
                </c:pt>
                <c:pt idx="396">
                  <c:v>42611</c:v>
                </c:pt>
                <c:pt idx="397">
                  <c:v>42612</c:v>
                </c:pt>
                <c:pt idx="398">
                  <c:v>42613</c:v>
                </c:pt>
                <c:pt idx="399">
                  <c:v>42614</c:v>
                </c:pt>
                <c:pt idx="400">
                  <c:v>42615</c:v>
                </c:pt>
                <c:pt idx="401">
                  <c:v>42616</c:v>
                </c:pt>
                <c:pt idx="402">
                  <c:v>42617</c:v>
                </c:pt>
                <c:pt idx="403">
                  <c:v>42618</c:v>
                </c:pt>
                <c:pt idx="404">
                  <c:v>42619</c:v>
                </c:pt>
                <c:pt idx="405">
                  <c:v>42620</c:v>
                </c:pt>
                <c:pt idx="406">
                  <c:v>42621</c:v>
                </c:pt>
                <c:pt idx="407">
                  <c:v>42622</c:v>
                </c:pt>
                <c:pt idx="408">
                  <c:v>42623</c:v>
                </c:pt>
                <c:pt idx="409">
                  <c:v>42624</c:v>
                </c:pt>
                <c:pt idx="410">
                  <c:v>42625</c:v>
                </c:pt>
                <c:pt idx="411">
                  <c:v>42626</c:v>
                </c:pt>
                <c:pt idx="412">
                  <c:v>42627</c:v>
                </c:pt>
                <c:pt idx="413">
                  <c:v>42628</c:v>
                </c:pt>
                <c:pt idx="414">
                  <c:v>42629</c:v>
                </c:pt>
                <c:pt idx="415">
                  <c:v>42630</c:v>
                </c:pt>
                <c:pt idx="416">
                  <c:v>42631</c:v>
                </c:pt>
                <c:pt idx="417">
                  <c:v>42632</c:v>
                </c:pt>
                <c:pt idx="418">
                  <c:v>42633</c:v>
                </c:pt>
                <c:pt idx="419">
                  <c:v>42634</c:v>
                </c:pt>
                <c:pt idx="420">
                  <c:v>42635</c:v>
                </c:pt>
                <c:pt idx="421">
                  <c:v>42636</c:v>
                </c:pt>
                <c:pt idx="422">
                  <c:v>42637</c:v>
                </c:pt>
                <c:pt idx="423">
                  <c:v>42638</c:v>
                </c:pt>
                <c:pt idx="424">
                  <c:v>42639</c:v>
                </c:pt>
                <c:pt idx="425">
                  <c:v>42640</c:v>
                </c:pt>
                <c:pt idx="426">
                  <c:v>42641</c:v>
                </c:pt>
                <c:pt idx="427">
                  <c:v>42642</c:v>
                </c:pt>
                <c:pt idx="428">
                  <c:v>42643</c:v>
                </c:pt>
                <c:pt idx="429">
                  <c:v>42644</c:v>
                </c:pt>
                <c:pt idx="430">
                  <c:v>42645</c:v>
                </c:pt>
                <c:pt idx="431">
                  <c:v>42646</c:v>
                </c:pt>
                <c:pt idx="432">
                  <c:v>42647</c:v>
                </c:pt>
                <c:pt idx="433">
                  <c:v>42648</c:v>
                </c:pt>
                <c:pt idx="434">
                  <c:v>42649</c:v>
                </c:pt>
                <c:pt idx="435">
                  <c:v>42650</c:v>
                </c:pt>
                <c:pt idx="436">
                  <c:v>42651</c:v>
                </c:pt>
                <c:pt idx="437">
                  <c:v>42652</c:v>
                </c:pt>
                <c:pt idx="438">
                  <c:v>42653</c:v>
                </c:pt>
                <c:pt idx="439">
                  <c:v>42654</c:v>
                </c:pt>
                <c:pt idx="440">
                  <c:v>42655</c:v>
                </c:pt>
                <c:pt idx="441">
                  <c:v>42656</c:v>
                </c:pt>
                <c:pt idx="442">
                  <c:v>42657</c:v>
                </c:pt>
                <c:pt idx="443">
                  <c:v>42658</c:v>
                </c:pt>
                <c:pt idx="444">
                  <c:v>42659</c:v>
                </c:pt>
                <c:pt idx="445">
                  <c:v>42660</c:v>
                </c:pt>
                <c:pt idx="446">
                  <c:v>42661</c:v>
                </c:pt>
                <c:pt idx="447">
                  <c:v>42662</c:v>
                </c:pt>
                <c:pt idx="448">
                  <c:v>42663</c:v>
                </c:pt>
                <c:pt idx="449">
                  <c:v>42664</c:v>
                </c:pt>
                <c:pt idx="450">
                  <c:v>42665</c:v>
                </c:pt>
                <c:pt idx="451">
                  <c:v>42666</c:v>
                </c:pt>
                <c:pt idx="452">
                  <c:v>42667</c:v>
                </c:pt>
                <c:pt idx="453">
                  <c:v>42668</c:v>
                </c:pt>
                <c:pt idx="454">
                  <c:v>42669</c:v>
                </c:pt>
                <c:pt idx="455">
                  <c:v>42670</c:v>
                </c:pt>
                <c:pt idx="456">
                  <c:v>42671</c:v>
                </c:pt>
                <c:pt idx="457">
                  <c:v>42672</c:v>
                </c:pt>
                <c:pt idx="458">
                  <c:v>42673</c:v>
                </c:pt>
                <c:pt idx="459">
                  <c:v>42674</c:v>
                </c:pt>
                <c:pt idx="460">
                  <c:v>42675</c:v>
                </c:pt>
                <c:pt idx="461">
                  <c:v>42676</c:v>
                </c:pt>
                <c:pt idx="462">
                  <c:v>42677</c:v>
                </c:pt>
                <c:pt idx="463">
                  <c:v>42678</c:v>
                </c:pt>
                <c:pt idx="464">
                  <c:v>42679</c:v>
                </c:pt>
                <c:pt idx="465">
                  <c:v>42680</c:v>
                </c:pt>
                <c:pt idx="466">
                  <c:v>42681</c:v>
                </c:pt>
                <c:pt idx="467">
                  <c:v>42682</c:v>
                </c:pt>
                <c:pt idx="468">
                  <c:v>42683</c:v>
                </c:pt>
                <c:pt idx="469">
                  <c:v>42684</c:v>
                </c:pt>
                <c:pt idx="470">
                  <c:v>42685</c:v>
                </c:pt>
                <c:pt idx="471">
                  <c:v>42686</c:v>
                </c:pt>
                <c:pt idx="472">
                  <c:v>42687</c:v>
                </c:pt>
                <c:pt idx="473">
                  <c:v>42688</c:v>
                </c:pt>
                <c:pt idx="474">
                  <c:v>42689</c:v>
                </c:pt>
                <c:pt idx="475">
                  <c:v>42690</c:v>
                </c:pt>
                <c:pt idx="476">
                  <c:v>42691</c:v>
                </c:pt>
                <c:pt idx="477">
                  <c:v>42692</c:v>
                </c:pt>
                <c:pt idx="478">
                  <c:v>42693</c:v>
                </c:pt>
                <c:pt idx="479">
                  <c:v>42694</c:v>
                </c:pt>
                <c:pt idx="480">
                  <c:v>42695</c:v>
                </c:pt>
                <c:pt idx="481">
                  <c:v>42696</c:v>
                </c:pt>
                <c:pt idx="482">
                  <c:v>42697</c:v>
                </c:pt>
                <c:pt idx="483">
                  <c:v>42698</c:v>
                </c:pt>
                <c:pt idx="484">
                  <c:v>42699</c:v>
                </c:pt>
                <c:pt idx="485">
                  <c:v>42700</c:v>
                </c:pt>
                <c:pt idx="486">
                  <c:v>42701</c:v>
                </c:pt>
                <c:pt idx="487">
                  <c:v>42702</c:v>
                </c:pt>
                <c:pt idx="488">
                  <c:v>42703</c:v>
                </c:pt>
                <c:pt idx="489">
                  <c:v>42704</c:v>
                </c:pt>
                <c:pt idx="490">
                  <c:v>42705</c:v>
                </c:pt>
                <c:pt idx="491">
                  <c:v>42706</c:v>
                </c:pt>
                <c:pt idx="492">
                  <c:v>42707</c:v>
                </c:pt>
                <c:pt idx="493">
                  <c:v>42708</c:v>
                </c:pt>
                <c:pt idx="494">
                  <c:v>42709</c:v>
                </c:pt>
                <c:pt idx="495">
                  <c:v>42710</c:v>
                </c:pt>
                <c:pt idx="496">
                  <c:v>42711</c:v>
                </c:pt>
                <c:pt idx="497">
                  <c:v>42712</c:v>
                </c:pt>
                <c:pt idx="498">
                  <c:v>42713</c:v>
                </c:pt>
                <c:pt idx="499">
                  <c:v>42714</c:v>
                </c:pt>
                <c:pt idx="500">
                  <c:v>42715</c:v>
                </c:pt>
                <c:pt idx="501">
                  <c:v>42716</c:v>
                </c:pt>
                <c:pt idx="502">
                  <c:v>42717</c:v>
                </c:pt>
                <c:pt idx="503">
                  <c:v>42718</c:v>
                </c:pt>
                <c:pt idx="504">
                  <c:v>42719</c:v>
                </c:pt>
                <c:pt idx="505">
                  <c:v>42720</c:v>
                </c:pt>
                <c:pt idx="506">
                  <c:v>42721</c:v>
                </c:pt>
                <c:pt idx="507">
                  <c:v>42722</c:v>
                </c:pt>
                <c:pt idx="508">
                  <c:v>42723</c:v>
                </c:pt>
                <c:pt idx="509">
                  <c:v>42724</c:v>
                </c:pt>
                <c:pt idx="510">
                  <c:v>42725</c:v>
                </c:pt>
                <c:pt idx="511">
                  <c:v>42726</c:v>
                </c:pt>
                <c:pt idx="512">
                  <c:v>42727</c:v>
                </c:pt>
                <c:pt idx="513">
                  <c:v>42728</c:v>
                </c:pt>
                <c:pt idx="514">
                  <c:v>42729</c:v>
                </c:pt>
                <c:pt idx="515">
                  <c:v>42730</c:v>
                </c:pt>
                <c:pt idx="516">
                  <c:v>42731</c:v>
                </c:pt>
                <c:pt idx="517">
                  <c:v>42732</c:v>
                </c:pt>
                <c:pt idx="518">
                  <c:v>42733</c:v>
                </c:pt>
                <c:pt idx="519">
                  <c:v>42734</c:v>
                </c:pt>
                <c:pt idx="520">
                  <c:v>42735</c:v>
                </c:pt>
                <c:pt idx="521">
                  <c:v>42736</c:v>
                </c:pt>
                <c:pt idx="522">
                  <c:v>42737</c:v>
                </c:pt>
                <c:pt idx="523">
                  <c:v>42738</c:v>
                </c:pt>
                <c:pt idx="524">
                  <c:v>42739</c:v>
                </c:pt>
                <c:pt idx="525">
                  <c:v>42740</c:v>
                </c:pt>
                <c:pt idx="526">
                  <c:v>42741</c:v>
                </c:pt>
                <c:pt idx="527">
                  <c:v>42742</c:v>
                </c:pt>
                <c:pt idx="528">
                  <c:v>42743</c:v>
                </c:pt>
                <c:pt idx="529">
                  <c:v>42744</c:v>
                </c:pt>
                <c:pt idx="530">
                  <c:v>42745</c:v>
                </c:pt>
                <c:pt idx="531">
                  <c:v>42746</c:v>
                </c:pt>
                <c:pt idx="532">
                  <c:v>42747</c:v>
                </c:pt>
                <c:pt idx="533">
                  <c:v>42748</c:v>
                </c:pt>
                <c:pt idx="534">
                  <c:v>42749</c:v>
                </c:pt>
                <c:pt idx="535">
                  <c:v>42750</c:v>
                </c:pt>
                <c:pt idx="536">
                  <c:v>42751</c:v>
                </c:pt>
                <c:pt idx="537">
                  <c:v>42752</c:v>
                </c:pt>
                <c:pt idx="538">
                  <c:v>42753</c:v>
                </c:pt>
                <c:pt idx="539">
                  <c:v>42754</c:v>
                </c:pt>
                <c:pt idx="540">
                  <c:v>42755</c:v>
                </c:pt>
                <c:pt idx="541">
                  <c:v>42756</c:v>
                </c:pt>
                <c:pt idx="542">
                  <c:v>42757</c:v>
                </c:pt>
                <c:pt idx="543">
                  <c:v>42758</c:v>
                </c:pt>
                <c:pt idx="544">
                  <c:v>42759</c:v>
                </c:pt>
                <c:pt idx="545">
                  <c:v>42760</c:v>
                </c:pt>
                <c:pt idx="546">
                  <c:v>42761</c:v>
                </c:pt>
                <c:pt idx="547">
                  <c:v>42762</c:v>
                </c:pt>
                <c:pt idx="548">
                  <c:v>42763</c:v>
                </c:pt>
                <c:pt idx="549">
                  <c:v>42764</c:v>
                </c:pt>
                <c:pt idx="550">
                  <c:v>42765</c:v>
                </c:pt>
                <c:pt idx="551">
                  <c:v>42766</c:v>
                </c:pt>
                <c:pt idx="552">
                  <c:v>42767</c:v>
                </c:pt>
                <c:pt idx="553">
                  <c:v>42768</c:v>
                </c:pt>
                <c:pt idx="554">
                  <c:v>42769</c:v>
                </c:pt>
                <c:pt idx="555">
                  <c:v>42770</c:v>
                </c:pt>
                <c:pt idx="556">
                  <c:v>42771</c:v>
                </c:pt>
                <c:pt idx="557">
                  <c:v>42772</c:v>
                </c:pt>
                <c:pt idx="558">
                  <c:v>42773</c:v>
                </c:pt>
                <c:pt idx="559">
                  <c:v>42774</c:v>
                </c:pt>
                <c:pt idx="560">
                  <c:v>42775</c:v>
                </c:pt>
                <c:pt idx="561">
                  <c:v>42776</c:v>
                </c:pt>
                <c:pt idx="562">
                  <c:v>42777</c:v>
                </c:pt>
                <c:pt idx="563">
                  <c:v>42778</c:v>
                </c:pt>
                <c:pt idx="564">
                  <c:v>42779</c:v>
                </c:pt>
                <c:pt idx="565">
                  <c:v>42780</c:v>
                </c:pt>
                <c:pt idx="566">
                  <c:v>42781</c:v>
                </c:pt>
                <c:pt idx="567">
                  <c:v>42782</c:v>
                </c:pt>
                <c:pt idx="568">
                  <c:v>42783</c:v>
                </c:pt>
                <c:pt idx="569">
                  <c:v>42784</c:v>
                </c:pt>
                <c:pt idx="570">
                  <c:v>42785</c:v>
                </c:pt>
                <c:pt idx="571">
                  <c:v>42786</c:v>
                </c:pt>
                <c:pt idx="572">
                  <c:v>42787</c:v>
                </c:pt>
                <c:pt idx="573">
                  <c:v>42788</c:v>
                </c:pt>
                <c:pt idx="574">
                  <c:v>42789</c:v>
                </c:pt>
                <c:pt idx="575">
                  <c:v>42790</c:v>
                </c:pt>
                <c:pt idx="576">
                  <c:v>42791</c:v>
                </c:pt>
                <c:pt idx="577">
                  <c:v>42792</c:v>
                </c:pt>
                <c:pt idx="578">
                  <c:v>42793</c:v>
                </c:pt>
                <c:pt idx="579">
                  <c:v>42794</c:v>
                </c:pt>
                <c:pt idx="580">
                  <c:v>42795</c:v>
                </c:pt>
                <c:pt idx="581">
                  <c:v>42796</c:v>
                </c:pt>
                <c:pt idx="582">
                  <c:v>42797</c:v>
                </c:pt>
                <c:pt idx="583">
                  <c:v>42798</c:v>
                </c:pt>
                <c:pt idx="584">
                  <c:v>42799</c:v>
                </c:pt>
                <c:pt idx="585">
                  <c:v>42800</c:v>
                </c:pt>
                <c:pt idx="586">
                  <c:v>42801</c:v>
                </c:pt>
                <c:pt idx="587">
                  <c:v>42802</c:v>
                </c:pt>
                <c:pt idx="588">
                  <c:v>42803</c:v>
                </c:pt>
                <c:pt idx="589">
                  <c:v>42804</c:v>
                </c:pt>
                <c:pt idx="590">
                  <c:v>42805</c:v>
                </c:pt>
                <c:pt idx="591">
                  <c:v>42806</c:v>
                </c:pt>
                <c:pt idx="592">
                  <c:v>42807</c:v>
                </c:pt>
                <c:pt idx="593">
                  <c:v>42808</c:v>
                </c:pt>
                <c:pt idx="594">
                  <c:v>42809</c:v>
                </c:pt>
                <c:pt idx="595">
                  <c:v>42810</c:v>
                </c:pt>
                <c:pt idx="596">
                  <c:v>42811</c:v>
                </c:pt>
                <c:pt idx="597">
                  <c:v>42812</c:v>
                </c:pt>
                <c:pt idx="598">
                  <c:v>42813</c:v>
                </c:pt>
                <c:pt idx="599">
                  <c:v>42814</c:v>
                </c:pt>
                <c:pt idx="600">
                  <c:v>42815</c:v>
                </c:pt>
                <c:pt idx="601">
                  <c:v>42816</c:v>
                </c:pt>
                <c:pt idx="602">
                  <c:v>42817</c:v>
                </c:pt>
                <c:pt idx="603">
                  <c:v>42818</c:v>
                </c:pt>
                <c:pt idx="604">
                  <c:v>42819</c:v>
                </c:pt>
                <c:pt idx="605">
                  <c:v>42820</c:v>
                </c:pt>
                <c:pt idx="606">
                  <c:v>42821</c:v>
                </c:pt>
                <c:pt idx="607">
                  <c:v>42822</c:v>
                </c:pt>
                <c:pt idx="608">
                  <c:v>42823</c:v>
                </c:pt>
                <c:pt idx="609">
                  <c:v>42824</c:v>
                </c:pt>
                <c:pt idx="610">
                  <c:v>42825</c:v>
                </c:pt>
                <c:pt idx="611">
                  <c:v>42826</c:v>
                </c:pt>
                <c:pt idx="612">
                  <c:v>42827</c:v>
                </c:pt>
                <c:pt idx="613">
                  <c:v>42828</c:v>
                </c:pt>
                <c:pt idx="614">
                  <c:v>42829</c:v>
                </c:pt>
                <c:pt idx="615">
                  <c:v>42830</c:v>
                </c:pt>
                <c:pt idx="616">
                  <c:v>42831</c:v>
                </c:pt>
                <c:pt idx="617">
                  <c:v>42832</c:v>
                </c:pt>
                <c:pt idx="618">
                  <c:v>42833</c:v>
                </c:pt>
                <c:pt idx="619">
                  <c:v>42834</c:v>
                </c:pt>
                <c:pt idx="620">
                  <c:v>42835</c:v>
                </c:pt>
                <c:pt idx="621">
                  <c:v>42836</c:v>
                </c:pt>
                <c:pt idx="622">
                  <c:v>42837</c:v>
                </c:pt>
                <c:pt idx="623">
                  <c:v>42838</c:v>
                </c:pt>
                <c:pt idx="624">
                  <c:v>42839</c:v>
                </c:pt>
                <c:pt idx="625">
                  <c:v>42840</c:v>
                </c:pt>
                <c:pt idx="626">
                  <c:v>42841</c:v>
                </c:pt>
                <c:pt idx="627">
                  <c:v>42842</c:v>
                </c:pt>
                <c:pt idx="628">
                  <c:v>42843</c:v>
                </c:pt>
                <c:pt idx="629">
                  <c:v>42844</c:v>
                </c:pt>
                <c:pt idx="630">
                  <c:v>42845</c:v>
                </c:pt>
                <c:pt idx="631">
                  <c:v>42846</c:v>
                </c:pt>
                <c:pt idx="632">
                  <c:v>42847</c:v>
                </c:pt>
                <c:pt idx="633">
                  <c:v>42848</c:v>
                </c:pt>
                <c:pt idx="634">
                  <c:v>42849</c:v>
                </c:pt>
                <c:pt idx="635">
                  <c:v>42850</c:v>
                </c:pt>
                <c:pt idx="636">
                  <c:v>42851</c:v>
                </c:pt>
                <c:pt idx="637">
                  <c:v>42852</c:v>
                </c:pt>
                <c:pt idx="638">
                  <c:v>42853</c:v>
                </c:pt>
                <c:pt idx="639">
                  <c:v>42854</c:v>
                </c:pt>
                <c:pt idx="640">
                  <c:v>42855</c:v>
                </c:pt>
                <c:pt idx="641">
                  <c:v>42856</c:v>
                </c:pt>
                <c:pt idx="642">
                  <c:v>42857</c:v>
                </c:pt>
                <c:pt idx="643">
                  <c:v>42858</c:v>
                </c:pt>
                <c:pt idx="644">
                  <c:v>42859</c:v>
                </c:pt>
                <c:pt idx="645">
                  <c:v>42860</c:v>
                </c:pt>
                <c:pt idx="646">
                  <c:v>42861</c:v>
                </c:pt>
                <c:pt idx="647">
                  <c:v>42862</c:v>
                </c:pt>
                <c:pt idx="648">
                  <c:v>42863</c:v>
                </c:pt>
                <c:pt idx="649">
                  <c:v>42864</c:v>
                </c:pt>
                <c:pt idx="650">
                  <c:v>42865</c:v>
                </c:pt>
                <c:pt idx="651">
                  <c:v>42866</c:v>
                </c:pt>
                <c:pt idx="652">
                  <c:v>42867</c:v>
                </c:pt>
                <c:pt idx="653">
                  <c:v>42868</c:v>
                </c:pt>
                <c:pt idx="654">
                  <c:v>42869</c:v>
                </c:pt>
                <c:pt idx="655">
                  <c:v>42870</c:v>
                </c:pt>
                <c:pt idx="656">
                  <c:v>42871</c:v>
                </c:pt>
                <c:pt idx="657">
                  <c:v>42872</c:v>
                </c:pt>
                <c:pt idx="658">
                  <c:v>42873</c:v>
                </c:pt>
                <c:pt idx="659">
                  <c:v>42874</c:v>
                </c:pt>
                <c:pt idx="660">
                  <c:v>42875</c:v>
                </c:pt>
                <c:pt idx="661">
                  <c:v>42876</c:v>
                </c:pt>
                <c:pt idx="662">
                  <c:v>42877</c:v>
                </c:pt>
                <c:pt idx="663">
                  <c:v>42878</c:v>
                </c:pt>
                <c:pt idx="664">
                  <c:v>42879</c:v>
                </c:pt>
                <c:pt idx="665">
                  <c:v>42880</c:v>
                </c:pt>
                <c:pt idx="666">
                  <c:v>42881</c:v>
                </c:pt>
                <c:pt idx="667">
                  <c:v>42882</c:v>
                </c:pt>
                <c:pt idx="668">
                  <c:v>42883</c:v>
                </c:pt>
                <c:pt idx="669">
                  <c:v>42884</c:v>
                </c:pt>
                <c:pt idx="670">
                  <c:v>42885</c:v>
                </c:pt>
                <c:pt idx="671">
                  <c:v>42886</c:v>
                </c:pt>
                <c:pt idx="672">
                  <c:v>42887</c:v>
                </c:pt>
                <c:pt idx="673">
                  <c:v>42888</c:v>
                </c:pt>
                <c:pt idx="674">
                  <c:v>42889</c:v>
                </c:pt>
                <c:pt idx="675">
                  <c:v>42890</c:v>
                </c:pt>
                <c:pt idx="676">
                  <c:v>42891</c:v>
                </c:pt>
                <c:pt idx="677">
                  <c:v>42892</c:v>
                </c:pt>
                <c:pt idx="678">
                  <c:v>42893</c:v>
                </c:pt>
                <c:pt idx="679">
                  <c:v>42894</c:v>
                </c:pt>
                <c:pt idx="680">
                  <c:v>42895</c:v>
                </c:pt>
                <c:pt idx="681">
                  <c:v>42896</c:v>
                </c:pt>
                <c:pt idx="682">
                  <c:v>42897</c:v>
                </c:pt>
                <c:pt idx="683">
                  <c:v>42898</c:v>
                </c:pt>
                <c:pt idx="684">
                  <c:v>42899</c:v>
                </c:pt>
                <c:pt idx="685">
                  <c:v>42900</c:v>
                </c:pt>
                <c:pt idx="686">
                  <c:v>42901</c:v>
                </c:pt>
                <c:pt idx="687">
                  <c:v>42902</c:v>
                </c:pt>
                <c:pt idx="688">
                  <c:v>42903</c:v>
                </c:pt>
                <c:pt idx="689">
                  <c:v>42904</c:v>
                </c:pt>
                <c:pt idx="690">
                  <c:v>42905</c:v>
                </c:pt>
                <c:pt idx="691">
                  <c:v>42906</c:v>
                </c:pt>
                <c:pt idx="692">
                  <c:v>42907</c:v>
                </c:pt>
                <c:pt idx="693">
                  <c:v>42908</c:v>
                </c:pt>
                <c:pt idx="694">
                  <c:v>42909</c:v>
                </c:pt>
                <c:pt idx="695">
                  <c:v>42910</c:v>
                </c:pt>
                <c:pt idx="696">
                  <c:v>42911</c:v>
                </c:pt>
                <c:pt idx="697">
                  <c:v>42912</c:v>
                </c:pt>
                <c:pt idx="698">
                  <c:v>42913</c:v>
                </c:pt>
                <c:pt idx="699">
                  <c:v>42914</c:v>
                </c:pt>
                <c:pt idx="700">
                  <c:v>42915</c:v>
                </c:pt>
                <c:pt idx="701">
                  <c:v>42916</c:v>
                </c:pt>
                <c:pt idx="702">
                  <c:v>42917</c:v>
                </c:pt>
                <c:pt idx="703">
                  <c:v>42918</c:v>
                </c:pt>
                <c:pt idx="704">
                  <c:v>42919</c:v>
                </c:pt>
                <c:pt idx="705">
                  <c:v>42920</c:v>
                </c:pt>
                <c:pt idx="706">
                  <c:v>42921</c:v>
                </c:pt>
                <c:pt idx="707">
                  <c:v>42922</c:v>
                </c:pt>
                <c:pt idx="708">
                  <c:v>42923</c:v>
                </c:pt>
                <c:pt idx="709">
                  <c:v>42924</c:v>
                </c:pt>
                <c:pt idx="710">
                  <c:v>42925</c:v>
                </c:pt>
                <c:pt idx="711">
                  <c:v>42926</c:v>
                </c:pt>
                <c:pt idx="712">
                  <c:v>42927</c:v>
                </c:pt>
                <c:pt idx="713">
                  <c:v>42928</c:v>
                </c:pt>
                <c:pt idx="714">
                  <c:v>42929</c:v>
                </c:pt>
                <c:pt idx="715">
                  <c:v>42930</c:v>
                </c:pt>
                <c:pt idx="716">
                  <c:v>42931</c:v>
                </c:pt>
                <c:pt idx="717">
                  <c:v>42932</c:v>
                </c:pt>
                <c:pt idx="718">
                  <c:v>42933</c:v>
                </c:pt>
                <c:pt idx="719">
                  <c:v>42934</c:v>
                </c:pt>
                <c:pt idx="720">
                  <c:v>42935</c:v>
                </c:pt>
                <c:pt idx="721">
                  <c:v>42936</c:v>
                </c:pt>
                <c:pt idx="722">
                  <c:v>42937</c:v>
                </c:pt>
                <c:pt idx="723">
                  <c:v>42938</c:v>
                </c:pt>
                <c:pt idx="724">
                  <c:v>42939</c:v>
                </c:pt>
                <c:pt idx="725">
                  <c:v>42940</c:v>
                </c:pt>
                <c:pt idx="726">
                  <c:v>42941</c:v>
                </c:pt>
                <c:pt idx="727">
                  <c:v>42942</c:v>
                </c:pt>
                <c:pt idx="728">
                  <c:v>42943</c:v>
                </c:pt>
                <c:pt idx="729">
                  <c:v>42944</c:v>
                </c:pt>
                <c:pt idx="730">
                  <c:v>42945</c:v>
                </c:pt>
                <c:pt idx="731">
                  <c:v>42946</c:v>
                </c:pt>
                <c:pt idx="732">
                  <c:v>42947</c:v>
                </c:pt>
                <c:pt idx="733">
                  <c:v>42948</c:v>
                </c:pt>
                <c:pt idx="734">
                  <c:v>42949</c:v>
                </c:pt>
                <c:pt idx="735">
                  <c:v>42950</c:v>
                </c:pt>
                <c:pt idx="736">
                  <c:v>42951</c:v>
                </c:pt>
                <c:pt idx="737">
                  <c:v>42952</c:v>
                </c:pt>
                <c:pt idx="738">
                  <c:v>42953</c:v>
                </c:pt>
                <c:pt idx="739">
                  <c:v>42954</c:v>
                </c:pt>
                <c:pt idx="740">
                  <c:v>42955</c:v>
                </c:pt>
                <c:pt idx="741">
                  <c:v>42956</c:v>
                </c:pt>
                <c:pt idx="742">
                  <c:v>42957</c:v>
                </c:pt>
                <c:pt idx="743">
                  <c:v>42958</c:v>
                </c:pt>
                <c:pt idx="744">
                  <c:v>42959</c:v>
                </c:pt>
                <c:pt idx="745">
                  <c:v>42960</c:v>
                </c:pt>
                <c:pt idx="746">
                  <c:v>42961</c:v>
                </c:pt>
                <c:pt idx="747">
                  <c:v>42962</c:v>
                </c:pt>
                <c:pt idx="748">
                  <c:v>42963</c:v>
                </c:pt>
                <c:pt idx="749">
                  <c:v>42964</c:v>
                </c:pt>
                <c:pt idx="750">
                  <c:v>42965</c:v>
                </c:pt>
                <c:pt idx="751">
                  <c:v>42966</c:v>
                </c:pt>
                <c:pt idx="752">
                  <c:v>42967</c:v>
                </c:pt>
                <c:pt idx="753">
                  <c:v>42968</c:v>
                </c:pt>
                <c:pt idx="754">
                  <c:v>42969</c:v>
                </c:pt>
                <c:pt idx="755">
                  <c:v>42970</c:v>
                </c:pt>
                <c:pt idx="756">
                  <c:v>42971</c:v>
                </c:pt>
                <c:pt idx="757">
                  <c:v>42972</c:v>
                </c:pt>
                <c:pt idx="758">
                  <c:v>42973</c:v>
                </c:pt>
                <c:pt idx="759">
                  <c:v>42974</c:v>
                </c:pt>
                <c:pt idx="760">
                  <c:v>42975</c:v>
                </c:pt>
                <c:pt idx="761">
                  <c:v>42976</c:v>
                </c:pt>
                <c:pt idx="762">
                  <c:v>42977</c:v>
                </c:pt>
                <c:pt idx="763">
                  <c:v>42978</c:v>
                </c:pt>
                <c:pt idx="764">
                  <c:v>42979</c:v>
                </c:pt>
                <c:pt idx="765">
                  <c:v>42980</c:v>
                </c:pt>
                <c:pt idx="766">
                  <c:v>42981</c:v>
                </c:pt>
                <c:pt idx="767">
                  <c:v>42982</c:v>
                </c:pt>
                <c:pt idx="768">
                  <c:v>42983</c:v>
                </c:pt>
                <c:pt idx="769">
                  <c:v>42984</c:v>
                </c:pt>
                <c:pt idx="770">
                  <c:v>42985</c:v>
                </c:pt>
                <c:pt idx="771">
                  <c:v>42986</c:v>
                </c:pt>
                <c:pt idx="772">
                  <c:v>42987</c:v>
                </c:pt>
                <c:pt idx="773">
                  <c:v>42988</c:v>
                </c:pt>
                <c:pt idx="774">
                  <c:v>42989</c:v>
                </c:pt>
                <c:pt idx="775">
                  <c:v>42990</c:v>
                </c:pt>
                <c:pt idx="776">
                  <c:v>42991</c:v>
                </c:pt>
                <c:pt idx="777">
                  <c:v>42992</c:v>
                </c:pt>
                <c:pt idx="778">
                  <c:v>42993</c:v>
                </c:pt>
                <c:pt idx="779">
                  <c:v>42994</c:v>
                </c:pt>
                <c:pt idx="780">
                  <c:v>42995</c:v>
                </c:pt>
                <c:pt idx="781">
                  <c:v>42996</c:v>
                </c:pt>
                <c:pt idx="782">
                  <c:v>42997</c:v>
                </c:pt>
                <c:pt idx="783">
                  <c:v>42998</c:v>
                </c:pt>
                <c:pt idx="784">
                  <c:v>42999</c:v>
                </c:pt>
                <c:pt idx="785">
                  <c:v>43000</c:v>
                </c:pt>
                <c:pt idx="786">
                  <c:v>43001</c:v>
                </c:pt>
                <c:pt idx="787">
                  <c:v>43002</c:v>
                </c:pt>
                <c:pt idx="788">
                  <c:v>43003</c:v>
                </c:pt>
                <c:pt idx="789">
                  <c:v>43004</c:v>
                </c:pt>
                <c:pt idx="790">
                  <c:v>43005</c:v>
                </c:pt>
                <c:pt idx="791">
                  <c:v>43006</c:v>
                </c:pt>
                <c:pt idx="792">
                  <c:v>43007</c:v>
                </c:pt>
                <c:pt idx="793">
                  <c:v>43008</c:v>
                </c:pt>
                <c:pt idx="794">
                  <c:v>43009</c:v>
                </c:pt>
                <c:pt idx="795">
                  <c:v>43010</c:v>
                </c:pt>
                <c:pt idx="796">
                  <c:v>43011</c:v>
                </c:pt>
                <c:pt idx="797">
                  <c:v>43012</c:v>
                </c:pt>
                <c:pt idx="798">
                  <c:v>43013</c:v>
                </c:pt>
                <c:pt idx="799">
                  <c:v>43014</c:v>
                </c:pt>
                <c:pt idx="800">
                  <c:v>43015</c:v>
                </c:pt>
                <c:pt idx="801">
                  <c:v>43016</c:v>
                </c:pt>
                <c:pt idx="802">
                  <c:v>43017</c:v>
                </c:pt>
                <c:pt idx="803">
                  <c:v>43018</c:v>
                </c:pt>
                <c:pt idx="804">
                  <c:v>43019</c:v>
                </c:pt>
                <c:pt idx="805">
                  <c:v>43020</c:v>
                </c:pt>
                <c:pt idx="806">
                  <c:v>43021</c:v>
                </c:pt>
                <c:pt idx="807">
                  <c:v>43022</c:v>
                </c:pt>
                <c:pt idx="808">
                  <c:v>43023</c:v>
                </c:pt>
                <c:pt idx="809">
                  <c:v>43024</c:v>
                </c:pt>
                <c:pt idx="810">
                  <c:v>43025</c:v>
                </c:pt>
                <c:pt idx="811">
                  <c:v>43026</c:v>
                </c:pt>
                <c:pt idx="812">
                  <c:v>43027</c:v>
                </c:pt>
                <c:pt idx="813">
                  <c:v>43028</c:v>
                </c:pt>
                <c:pt idx="814">
                  <c:v>43029</c:v>
                </c:pt>
                <c:pt idx="815">
                  <c:v>43030</c:v>
                </c:pt>
                <c:pt idx="816">
                  <c:v>43031</c:v>
                </c:pt>
                <c:pt idx="817">
                  <c:v>43032</c:v>
                </c:pt>
                <c:pt idx="818">
                  <c:v>43033</c:v>
                </c:pt>
                <c:pt idx="819">
                  <c:v>43034</c:v>
                </c:pt>
                <c:pt idx="820">
                  <c:v>43035</c:v>
                </c:pt>
                <c:pt idx="821">
                  <c:v>43036</c:v>
                </c:pt>
                <c:pt idx="822">
                  <c:v>43037</c:v>
                </c:pt>
                <c:pt idx="823">
                  <c:v>43038</c:v>
                </c:pt>
                <c:pt idx="824">
                  <c:v>43039</c:v>
                </c:pt>
                <c:pt idx="825">
                  <c:v>43040</c:v>
                </c:pt>
                <c:pt idx="826">
                  <c:v>43041</c:v>
                </c:pt>
                <c:pt idx="827">
                  <c:v>43042</c:v>
                </c:pt>
                <c:pt idx="828">
                  <c:v>43043</c:v>
                </c:pt>
                <c:pt idx="829">
                  <c:v>43044</c:v>
                </c:pt>
                <c:pt idx="830">
                  <c:v>43045</c:v>
                </c:pt>
                <c:pt idx="831">
                  <c:v>43046</c:v>
                </c:pt>
                <c:pt idx="832">
                  <c:v>43047</c:v>
                </c:pt>
                <c:pt idx="833">
                  <c:v>43048</c:v>
                </c:pt>
                <c:pt idx="834">
                  <c:v>43049</c:v>
                </c:pt>
                <c:pt idx="835">
                  <c:v>43050</c:v>
                </c:pt>
                <c:pt idx="836">
                  <c:v>43051</c:v>
                </c:pt>
                <c:pt idx="837">
                  <c:v>43052</c:v>
                </c:pt>
                <c:pt idx="838">
                  <c:v>43053</c:v>
                </c:pt>
                <c:pt idx="839">
                  <c:v>43054</c:v>
                </c:pt>
                <c:pt idx="840">
                  <c:v>43055</c:v>
                </c:pt>
                <c:pt idx="841">
                  <c:v>43056</c:v>
                </c:pt>
                <c:pt idx="842">
                  <c:v>43057</c:v>
                </c:pt>
                <c:pt idx="843">
                  <c:v>43058</c:v>
                </c:pt>
                <c:pt idx="844">
                  <c:v>43059</c:v>
                </c:pt>
                <c:pt idx="845">
                  <c:v>43060</c:v>
                </c:pt>
                <c:pt idx="846">
                  <c:v>43061</c:v>
                </c:pt>
                <c:pt idx="847">
                  <c:v>43062</c:v>
                </c:pt>
                <c:pt idx="848">
                  <c:v>43063</c:v>
                </c:pt>
                <c:pt idx="849">
                  <c:v>43064</c:v>
                </c:pt>
                <c:pt idx="850">
                  <c:v>43065</c:v>
                </c:pt>
                <c:pt idx="851">
                  <c:v>43066</c:v>
                </c:pt>
                <c:pt idx="852">
                  <c:v>43067</c:v>
                </c:pt>
                <c:pt idx="853">
                  <c:v>43068</c:v>
                </c:pt>
                <c:pt idx="854">
                  <c:v>43069</c:v>
                </c:pt>
                <c:pt idx="855">
                  <c:v>43070</c:v>
                </c:pt>
                <c:pt idx="856">
                  <c:v>43071</c:v>
                </c:pt>
                <c:pt idx="857">
                  <c:v>43072</c:v>
                </c:pt>
                <c:pt idx="858">
                  <c:v>43073</c:v>
                </c:pt>
                <c:pt idx="859">
                  <c:v>43074</c:v>
                </c:pt>
                <c:pt idx="860">
                  <c:v>43075</c:v>
                </c:pt>
                <c:pt idx="861">
                  <c:v>43076</c:v>
                </c:pt>
                <c:pt idx="862">
                  <c:v>43077</c:v>
                </c:pt>
                <c:pt idx="863">
                  <c:v>43078</c:v>
                </c:pt>
                <c:pt idx="864">
                  <c:v>43079</c:v>
                </c:pt>
                <c:pt idx="865">
                  <c:v>43080</c:v>
                </c:pt>
                <c:pt idx="866">
                  <c:v>43081</c:v>
                </c:pt>
                <c:pt idx="867">
                  <c:v>43082</c:v>
                </c:pt>
                <c:pt idx="868">
                  <c:v>43083</c:v>
                </c:pt>
                <c:pt idx="869">
                  <c:v>43084</c:v>
                </c:pt>
                <c:pt idx="870">
                  <c:v>43085</c:v>
                </c:pt>
                <c:pt idx="871">
                  <c:v>43086</c:v>
                </c:pt>
                <c:pt idx="872">
                  <c:v>43087</c:v>
                </c:pt>
                <c:pt idx="873">
                  <c:v>43088</c:v>
                </c:pt>
                <c:pt idx="874">
                  <c:v>43089</c:v>
                </c:pt>
                <c:pt idx="875">
                  <c:v>43090</c:v>
                </c:pt>
                <c:pt idx="876">
                  <c:v>43091</c:v>
                </c:pt>
                <c:pt idx="877">
                  <c:v>43092</c:v>
                </c:pt>
                <c:pt idx="878">
                  <c:v>43093</c:v>
                </c:pt>
                <c:pt idx="879">
                  <c:v>43094</c:v>
                </c:pt>
                <c:pt idx="880">
                  <c:v>43095</c:v>
                </c:pt>
                <c:pt idx="881">
                  <c:v>43096</c:v>
                </c:pt>
                <c:pt idx="882">
                  <c:v>43097</c:v>
                </c:pt>
                <c:pt idx="883">
                  <c:v>43098</c:v>
                </c:pt>
                <c:pt idx="884">
                  <c:v>43099</c:v>
                </c:pt>
                <c:pt idx="885">
                  <c:v>43100</c:v>
                </c:pt>
                <c:pt idx="886">
                  <c:v>43101</c:v>
                </c:pt>
                <c:pt idx="887">
                  <c:v>43102</c:v>
                </c:pt>
                <c:pt idx="888">
                  <c:v>43103</c:v>
                </c:pt>
                <c:pt idx="889">
                  <c:v>43104</c:v>
                </c:pt>
                <c:pt idx="890">
                  <c:v>43105</c:v>
                </c:pt>
                <c:pt idx="891">
                  <c:v>43106</c:v>
                </c:pt>
                <c:pt idx="892">
                  <c:v>43107</c:v>
                </c:pt>
                <c:pt idx="893">
                  <c:v>43108</c:v>
                </c:pt>
                <c:pt idx="894">
                  <c:v>43109</c:v>
                </c:pt>
                <c:pt idx="895">
                  <c:v>43110</c:v>
                </c:pt>
                <c:pt idx="896">
                  <c:v>43111</c:v>
                </c:pt>
                <c:pt idx="897">
                  <c:v>43112</c:v>
                </c:pt>
                <c:pt idx="898">
                  <c:v>43113</c:v>
                </c:pt>
                <c:pt idx="899">
                  <c:v>43114</c:v>
                </c:pt>
                <c:pt idx="900">
                  <c:v>43115</c:v>
                </c:pt>
                <c:pt idx="901">
                  <c:v>43116</c:v>
                </c:pt>
                <c:pt idx="902">
                  <c:v>43117</c:v>
                </c:pt>
                <c:pt idx="903">
                  <c:v>43118</c:v>
                </c:pt>
                <c:pt idx="904">
                  <c:v>43119</c:v>
                </c:pt>
                <c:pt idx="905">
                  <c:v>43120</c:v>
                </c:pt>
                <c:pt idx="906">
                  <c:v>43121</c:v>
                </c:pt>
                <c:pt idx="907">
                  <c:v>43122</c:v>
                </c:pt>
                <c:pt idx="908">
                  <c:v>43123</c:v>
                </c:pt>
                <c:pt idx="909">
                  <c:v>43124</c:v>
                </c:pt>
                <c:pt idx="910">
                  <c:v>43125</c:v>
                </c:pt>
                <c:pt idx="911">
                  <c:v>43126</c:v>
                </c:pt>
                <c:pt idx="912">
                  <c:v>43127</c:v>
                </c:pt>
                <c:pt idx="913">
                  <c:v>43128</c:v>
                </c:pt>
                <c:pt idx="914">
                  <c:v>43129</c:v>
                </c:pt>
                <c:pt idx="915">
                  <c:v>43130</c:v>
                </c:pt>
                <c:pt idx="916">
                  <c:v>43131</c:v>
                </c:pt>
                <c:pt idx="917">
                  <c:v>43132</c:v>
                </c:pt>
                <c:pt idx="918">
                  <c:v>43133</c:v>
                </c:pt>
                <c:pt idx="919">
                  <c:v>43134</c:v>
                </c:pt>
                <c:pt idx="920">
                  <c:v>43135</c:v>
                </c:pt>
                <c:pt idx="921">
                  <c:v>43136</c:v>
                </c:pt>
                <c:pt idx="922">
                  <c:v>43137</c:v>
                </c:pt>
                <c:pt idx="923">
                  <c:v>43138</c:v>
                </c:pt>
                <c:pt idx="924">
                  <c:v>43139</c:v>
                </c:pt>
                <c:pt idx="925">
                  <c:v>43140</c:v>
                </c:pt>
                <c:pt idx="926">
                  <c:v>43141</c:v>
                </c:pt>
                <c:pt idx="927">
                  <c:v>43142</c:v>
                </c:pt>
                <c:pt idx="928">
                  <c:v>43143</c:v>
                </c:pt>
                <c:pt idx="929">
                  <c:v>43144</c:v>
                </c:pt>
                <c:pt idx="930">
                  <c:v>43145</c:v>
                </c:pt>
                <c:pt idx="931">
                  <c:v>43146</c:v>
                </c:pt>
                <c:pt idx="932">
                  <c:v>43147</c:v>
                </c:pt>
                <c:pt idx="933">
                  <c:v>43148</c:v>
                </c:pt>
                <c:pt idx="934">
                  <c:v>43149</c:v>
                </c:pt>
                <c:pt idx="935">
                  <c:v>43150</c:v>
                </c:pt>
                <c:pt idx="936">
                  <c:v>43151</c:v>
                </c:pt>
                <c:pt idx="937">
                  <c:v>43152</c:v>
                </c:pt>
                <c:pt idx="938">
                  <c:v>43153</c:v>
                </c:pt>
                <c:pt idx="939">
                  <c:v>43154</c:v>
                </c:pt>
                <c:pt idx="940">
                  <c:v>43155</c:v>
                </c:pt>
                <c:pt idx="941">
                  <c:v>43156</c:v>
                </c:pt>
                <c:pt idx="942">
                  <c:v>43157</c:v>
                </c:pt>
                <c:pt idx="943">
                  <c:v>43158</c:v>
                </c:pt>
                <c:pt idx="944">
                  <c:v>43159</c:v>
                </c:pt>
                <c:pt idx="945">
                  <c:v>43160</c:v>
                </c:pt>
                <c:pt idx="946">
                  <c:v>43161</c:v>
                </c:pt>
                <c:pt idx="947">
                  <c:v>43162</c:v>
                </c:pt>
                <c:pt idx="948">
                  <c:v>43163</c:v>
                </c:pt>
                <c:pt idx="949">
                  <c:v>43164</c:v>
                </c:pt>
                <c:pt idx="950">
                  <c:v>43165</c:v>
                </c:pt>
                <c:pt idx="951">
                  <c:v>43166</c:v>
                </c:pt>
                <c:pt idx="952">
                  <c:v>43167</c:v>
                </c:pt>
                <c:pt idx="953">
                  <c:v>43168</c:v>
                </c:pt>
                <c:pt idx="954">
                  <c:v>43169</c:v>
                </c:pt>
                <c:pt idx="955">
                  <c:v>43170</c:v>
                </c:pt>
                <c:pt idx="956">
                  <c:v>43171</c:v>
                </c:pt>
                <c:pt idx="957">
                  <c:v>43172</c:v>
                </c:pt>
                <c:pt idx="958">
                  <c:v>43173</c:v>
                </c:pt>
                <c:pt idx="959">
                  <c:v>43174</c:v>
                </c:pt>
                <c:pt idx="960">
                  <c:v>43175</c:v>
                </c:pt>
                <c:pt idx="961">
                  <c:v>43176</c:v>
                </c:pt>
                <c:pt idx="962">
                  <c:v>43177</c:v>
                </c:pt>
                <c:pt idx="963">
                  <c:v>43178</c:v>
                </c:pt>
                <c:pt idx="964">
                  <c:v>43179</c:v>
                </c:pt>
                <c:pt idx="965">
                  <c:v>43180</c:v>
                </c:pt>
                <c:pt idx="966">
                  <c:v>43181</c:v>
                </c:pt>
                <c:pt idx="967">
                  <c:v>43182</c:v>
                </c:pt>
                <c:pt idx="968">
                  <c:v>43183</c:v>
                </c:pt>
                <c:pt idx="969">
                  <c:v>43184</c:v>
                </c:pt>
                <c:pt idx="970">
                  <c:v>43185</c:v>
                </c:pt>
                <c:pt idx="971">
                  <c:v>43186</c:v>
                </c:pt>
                <c:pt idx="972">
                  <c:v>43187</c:v>
                </c:pt>
                <c:pt idx="973">
                  <c:v>43188</c:v>
                </c:pt>
                <c:pt idx="974">
                  <c:v>43189</c:v>
                </c:pt>
                <c:pt idx="975">
                  <c:v>43190</c:v>
                </c:pt>
                <c:pt idx="976">
                  <c:v>43191</c:v>
                </c:pt>
                <c:pt idx="977">
                  <c:v>43192</c:v>
                </c:pt>
                <c:pt idx="978">
                  <c:v>43193</c:v>
                </c:pt>
                <c:pt idx="979">
                  <c:v>43194</c:v>
                </c:pt>
                <c:pt idx="980">
                  <c:v>43195</c:v>
                </c:pt>
                <c:pt idx="981">
                  <c:v>43196</c:v>
                </c:pt>
                <c:pt idx="982">
                  <c:v>43197</c:v>
                </c:pt>
                <c:pt idx="983">
                  <c:v>43198</c:v>
                </c:pt>
                <c:pt idx="984">
                  <c:v>43199</c:v>
                </c:pt>
                <c:pt idx="985">
                  <c:v>43200</c:v>
                </c:pt>
                <c:pt idx="986">
                  <c:v>43201</c:v>
                </c:pt>
                <c:pt idx="987">
                  <c:v>43202</c:v>
                </c:pt>
                <c:pt idx="988">
                  <c:v>43203</c:v>
                </c:pt>
                <c:pt idx="989">
                  <c:v>43204</c:v>
                </c:pt>
                <c:pt idx="990">
                  <c:v>43205</c:v>
                </c:pt>
                <c:pt idx="991">
                  <c:v>43206</c:v>
                </c:pt>
                <c:pt idx="992">
                  <c:v>43207</c:v>
                </c:pt>
                <c:pt idx="993">
                  <c:v>43208</c:v>
                </c:pt>
                <c:pt idx="994">
                  <c:v>43209</c:v>
                </c:pt>
                <c:pt idx="995">
                  <c:v>43210</c:v>
                </c:pt>
                <c:pt idx="996">
                  <c:v>43211</c:v>
                </c:pt>
                <c:pt idx="997">
                  <c:v>43212</c:v>
                </c:pt>
                <c:pt idx="998">
                  <c:v>43213</c:v>
                </c:pt>
                <c:pt idx="999">
                  <c:v>43214</c:v>
                </c:pt>
                <c:pt idx="1000">
                  <c:v>43215</c:v>
                </c:pt>
                <c:pt idx="1001">
                  <c:v>43216</c:v>
                </c:pt>
                <c:pt idx="1002">
                  <c:v>43217</c:v>
                </c:pt>
                <c:pt idx="1003">
                  <c:v>43218</c:v>
                </c:pt>
                <c:pt idx="1004">
                  <c:v>43219</c:v>
                </c:pt>
                <c:pt idx="1005">
                  <c:v>43220</c:v>
                </c:pt>
                <c:pt idx="1006">
                  <c:v>43221</c:v>
                </c:pt>
                <c:pt idx="1007">
                  <c:v>43222</c:v>
                </c:pt>
                <c:pt idx="1008">
                  <c:v>43223</c:v>
                </c:pt>
                <c:pt idx="1009">
                  <c:v>43224</c:v>
                </c:pt>
                <c:pt idx="1010">
                  <c:v>43225</c:v>
                </c:pt>
                <c:pt idx="1011">
                  <c:v>43226</c:v>
                </c:pt>
                <c:pt idx="1012">
                  <c:v>43227</c:v>
                </c:pt>
                <c:pt idx="1013">
                  <c:v>43228</c:v>
                </c:pt>
                <c:pt idx="1014">
                  <c:v>43229</c:v>
                </c:pt>
                <c:pt idx="1015">
                  <c:v>43230</c:v>
                </c:pt>
                <c:pt idx="1016">
                  <c:v>43231</c:v>
                </c:pt>
                <c:pt idx="1017">
                  <c:v>43232</c:v>
                </c:pt>
                <c:pt idx="1018">
                  <c:v>43233</c:v>
                </c:pt>
                <c:pt idx="1019">
                  <c:v>43234</c:v>
                </c:pt>
                <c:pt idx="1020">
                  <c:v>43235</c:v>
                </c:pt>
                <c:pt idx="1021">
                  <c:v>43236</c:v>
                </c:pt>
                <c:pt idx="1022">
                  <c:v>43237</c:v>
                </c:pt>
                <c:pt idx="1023">
                  <c:v>43238</c:v>
                </c:pt>
                <c:pt idx="1024">
                  <c:v>43239</c:v>
                </c:pt>
                <c:pt idx="1025">
                  <c:v>43240</c:v>
                </c:pt>
                <c:pt idx="1026">
                  <c:v>43241</c:v>
                </c:pt>
                <c:pt idx="1027">
                  <c:v>43242</c:v>
                </c:pt>
                <c:pt idx="1028">
                  <c:v>43243</c:v>
                </c:pt>
                <c:pt idx="1029">
                  <c:v>43244</c:v>
                </c:pt>
                <c:pt idx="1030">
                  <c:v>43245</c:v>
                </c:pt>
                <c:pt idx="1031">
                  <c:v>43246</c:v>
                </c:pt>
                <c:pt idx="1032">
                  <c:v>43247</c:v>
                </c:pt>
                <c:pt idx="1033">
                  <c:v>43248</c:v>
                </c:pt>
                <c:pt idx="1034">
                  <c:v>43249</c:v>
                </c:pt>
                <c:pt idx="1035">
                  <c:v>43250</c:v>
                </c:pt>
                <c:pt idx="1036">
                  <c:v>43251</c:v>
                </c:pt>
                <c:pt idx="1037">
                  <c:v>43252</c:v>
                </c:pt>
                <c:pt idx="1038">
                  <c:v>43253</c:v>
                </c:pt>
                <c:pt idx="1039">
                  <c:v>43254</c:v>
                </c:pt>
                <c:pt idx="1040">
                  <c:v>43255</c:v>
                </c:pt>
                <c:pt idx="1041">
                  <c:v>43256</c:v>
                </c:pt>
                <c:pt idx="1042">
                  <c:v>43257</c:v>
                </c:pt>
                <c:pt idx="1043">
                  <c:v>43258</c:v>
                </c:pt>
                <c:pt idx="1044">
                  <c:v>43259</c:v>
                </c:pt>
                <c:pt idx="1045">
                  <c:v>43260</c:v>
                </c:pt>
                <c:pt idx="1046">
                  <c:v>43261</c:v>
                </c:pt>
                <c:pt idx="1047">
                  <c:v>43262</c:v>
                </c:pt>
                <c:pt idx="1048">
                  <c:v>43263</c:v>
                </c:pt>
                <c:pt idx="1049">
                  <c:v>43264</c:v>
                </c:pt>
                <c:pt idx="1050">
                  <c:v>43265</c:v>
                </c:pt>
                <c:pt idx="1051">
                  <c:v>43266</c:v>
                </c:pt>
                <c:pt idx="1052">
                  <c:v>43267</c:v>
                </c:pt>
                <c:pt idx="1053">
                  <c:v>43268</c:v>
                </c:pt>
                <c:pt idx="1054">
                  <c:v>43269</c:v>
                </c:pt>
                <c:pt idx="1055">
                  <c:v>43270</c:v>
                </c:pt>
                <c:pt idx="1056">
                  <c:v>43271</c:v>
                </c:pt>
                <c:pt idx="1057">
                  <c:v>43272</c:v>
                </c:pt>
                <c:pt idx="1058">
                  <c:v>43273</c:v>
                </c:pt>
                <c:pt idx="1059">
                  <c:v>43274</c:v>
                </c:pt>
                <c:pt idx="1060">
                  <c:v>43275</c:v>
                </c:pt>
                <c:pt idx="1061">
                  <c:v>43276</c:v>
                </c:pt>
                <c:pt idx="1062">
                  <c:v>43277</c:v>
                </c:pt>
                <c:pt idx="1063">
                  <c:v>43278</c:v>
                </c:pt>
                <c:pt idx="1064">
                  <c:v>43279</c:v>
                </c:pt>
                <c:pt idx="1065">
                  <c:v>43280</c:v>
                </c:pt>
                <c:pt idx="1066">
                  <c:v>43281</c:v>
                </c:pt>
                <c:pt idx="1067">
                  <c:v>43282</c:v>
                </c:pt>
                <c:pt idx="1068">
                  <c:v>43283</c:v>
                </c:pt>
                <c:pt idx="1069">
                  <c:v>43284</c:v>
                </c:pt>
                <c:pt idx="1070">
                  <c:v>43285</c:v>
                </c:pt>
                <c:pt idx="1071">
                  <c:v>43286</c:v>
                </c:pt>
                <c:pt idx="1072">
                  <c:v>43287</c:v>
                </c:pt>
                <c:pt idx="1073">
                  <c:v>43288</c:v>
                </c:pt>
                <c:pt idx="1074">
                  <c:v>43289</c:v>
                </c:pt>
                <c:pt idx="1075">
                  <c:v>43290</c:v>
                </c:pt>
                <c:pt idx="1076">
                  <c:v>43291</c:v>
                </c:pt>
                <c:pt idx="1077">
                  <c:v>43292</c:v>
                </c:pt>
                <c:pt idx="1078">
                  <c:v>43293</c:v>
                </c:pt>
                <c:pt idx="1079">
                  <c:v>43294</c:v>
                </c:pt>
                <c:pt idx="1080">
                  <c:v>43295</c:v>
                </c:pt>
                <c:pt idx="1081">
                  <c:v>43296</c:v>
                </c:pt>
                <c:pt idx="1082">
                  <c:v>43297</c:v>
                </c:pt>
                <c:pt idx="1083">
                  <c:v>43298</c:v>
                </c:pt>
                <c:pt idx="1084">
                  <c:v>43299</c:v>
                </c:pt>
                <c:pt idx="1085">
                  <c:v>43300</c:v>
                </c:pt>
                <c:pt idx="1086">
                  <c:v>43301</c:v>
                </c:pt>
                <c:pt idx="1087">
                  <c:v>43302</c:v>
                </c:pt>
                <c:pt idx="1088">
                  <c:v>43303</c:v>
                </c:pt>
                <c:pt idx="1089">
                  <c:v>43304</c:v>
                </c:pt>
                <c:pt idx="1090">
                  <c:v>43305</c:v>
                </c:pt>
                <c:pt idx="1091">
                  <c:v>43306</c:v>
                </c:pt>
                <c:pt idx="1092">
                  <c:v>43307</c:v>
                </c:pt>
                <c:pt idx="1093">
                  <c:v>43308</c:v>
                </c:pt>
                <c:pt idx="1094">
                  <c:v>43309</c:v>
                </c:pt>
                <c:pt idx="1095">
                  <c:v>43310</c:v>
                </c:pt>
                <c:pt idx="1096">
                  <c:v>43311</c:v>
                </c:pt>
                <c:pt idx="1097">
                  <c:v>43312</c:v>
                </c:pt>
                <c:pt idx="1098">
                  <c:v>43313</c:v>
                </c:pt>
                <c:pt idx="1099">
                  <c:v>43314</c:v>
                </c:pt>
                <c:pt idx="1100">
                  <c:v>43315</c:v>
                </c:pt>
                <c:pt idx="1101">
                  <c:v>43316</c:v>
                </c:pt>
                <c:pt idx="1102">
                  <c:v>43317</c:v>
                </c:pt>
                <c:pt idx="1103">
                  <c:v>43318</c:v>
                </c:pt>
                <c:pt idx="1104">
                  <c:v>43319</c:v>
                </c:pt>
                <c:pt idx="1105">
                  <c:v>43320</c:v>
                </c:pt>
                <c:pt idx="1106">
                  <c:v>43321</c:v>
                </c:pt>
                <c:pt idx="1107">
                  <c:v>43322</c:v>
                </c:pt>
                <c:pt idx="1108">
                  <c:v>43323</c:v>
                </c:pt>
                <c:pt idx="1109">
                  <c:v>43324</c:v>
                </c:pt>
                <c:pt idx="1110">
                  <c:v>43325</c:v>
                </c:pt>
                <c:pt idx="1111">
                  <c:v>43326</c:v>
                </c:pt>
                <c:pt idx="1112">
                  <c:v>43327</c:v>
                </c:pt>
                <c:pt idx="1113">
                  <c:v>43328</c:v>
                </c:pt>
                <c:pt idx="1114">
                  <c:v>43329</c:v>
                </c:pt>
                <c:pt idx="1115">
                  <c:v>43330</c:v>
                </c:pt>
                <c:pt idx="1116">
                  <c:v>43331</c:v>
                </c:pt>
                <c:pt idx="1117">
                  <c:v>43332</c:v>
                </c:pt>
                <c:pt idx="1118">
                  <c:v>43333</c:v>
                </c:pt>
                <c:pt idx="1119">
                  <c:v>43334</c:v>
                </c:pt>
                <c:pt idx="1120">
                  <c:v>43335</c:v>
                </c:pt>
                <c:pt idx="1121">
                  <c:v>43336</c:v>
                </c:pt>
                <c:pt idx="1122">
                  <c:v>43337</c:v>
                </c:pt>
                <c:pt idx="1123">
                  <c:v>43338</c:v>
                </c:pt>
                <c:pt idx="1124">
                  <c:v>43339</c:v>
                </c:pt>
                <c:pt idx="1125">
                  <c:v>43340</c:v>
                </c:pt>
                <c:pt idx="1126">
                  <c:v>43341</c:v>
                </c:pt>
                <c:pt idx="1127">
                  <c:v>43342</c:v>
                </c:pt>
                <c:pt idx="1128">
                  <c:v>43343</c:v>
                </c:pt>
                <c:pt idx="1129">
                  <c:v>43344</c:v>
                </c:pt>
                <c:pt idx="1130">
                  <c:v>43345</c:v>
                </c:pt>
                <c:pt idx="1131">
                  <c:v>43346</c:v>
                </c:pt>
                <c:pt idx="1132">
                  <c:v>43347</c:v>
                </c:pt>
                <c:pt idx="1133">
                  <c:v>43348</c:v>
                </c:pt>
                <c:pt idx="1134">
                  <c:v>43349</c:v>
                </c:pt>
                <c:pt idx="1135">
                  <c:v>43350</c:v>
                </c:pt>
                <c:pt idx="1136">
                  <c:v>43351</c:v>
                </c:pt>
                <c:pt idx="1137">
                  <c:v>43352</c:v>
                </c:pt>
                <c:pt idx="1138">
                  <c:v>43353</c:v>
                </c:pt>
                <c:pt idx="1139">
                  <c:v>43354</c:v>
                </c:pt>
                <c:pt idx="1140">
                  <c:v>43355</c:v>
                </c:pt>
                <c:pt idx="1141">
                  <c:v>43356</c:v>
                </c:pt>
                <c:pt idx="1142">
                  <c:v>43357</c:v>
                </c:pt>
                <c:pt idx="1143">
                  <c:v>43358</c:v>
                </c:pt>
                <c:pt idx="1144">
                  <c:v>43359</c:v>
                </c:pt>
                <c:pt idx="1145">
                  <c:v>43360</c:v>
                </c:pt>
                <c:pt idx="1146">
                  <c:v>43361</c:v>
                </c:pt>
                <c:pt idx="1147">
                  <c:v>43362</c:v>
                </c:pt>
                <c:pt idx="1148">
                  <c:v>43363</c:v>
                </c:pt>
                <c:pt idx="1149">
                  <c:v>43364</c:v>
                </c:pt>
                <c:pt idx="1150">
                  <c:v>43365</c:v>
                </c:pt>
                <c:pt idx="1151">
                  <c:v>43366</c:v>
                </c:pt>
                <c:pt idx="1152">
                  <c:v>43367</c:v>
                </c:pt>
                <c:pt idx="1153">
                  <c:v>43368</c:v>
                </c:pt>
                <c:pt idx="1154">
                  <c:v>43369</c:v>
                </c:pt>
                <c:pt idx="1155">
                  <c:v>43370</c:v>
                </c:pt>
                <c:pt idx="1156">
                  <c:v>43371</c:v>
                </c:pt>
                <c:pt idx="1157">
                  <c:v>43372</c:v>
                </c:pt>
                <c:pt idx="1158">
                  <c:v>43373</c:v>
                </c:pt>
                <c:pt idx="1159">
                  <c:v>43374</c:v>
                </c:pt>
                <c:pt idx="1160">
                  <c:v>43375</c:v>
                </c:pt>
                <c:pt idx="1161">
                  <c:v>43376</c:v>
                </c:pt>
                <c:pt idx="1162">
                  <c:v>43377</c:v>
                </c:pt>
                <c:pt idx="1163">
                  <c:v>43378</c:v>
                </c:pt>
                <c:pt idx="1164">
                  <c:v>43379</c:v>
                </c:pt>
                <c:pt idx="1165">
                  <c:v>43380</c:v>
                </c:pt>
                <c:pt idx="1166">
                  <c:v>43381</c:v>
                </c:pt>
                <c:pt idx="1167">
                  <c:v>43382</c:v>
                </c:pt>
                <c:pt idx="1168">
                  <c:v>43383</c:v>
                </c:pt>
                <c:pt idx="1169">
                  <c:v>43384</c:v>
                </c:pt>
                <c:pt idx="1170">
                  <c:v>43385</c:v>
                </c:pt>
                <c:pt idx="1171">
                  <c:v>43386</c:v>
                </c:pt>
                <c:pt idx="1172">
                  <c:v>43387</c:v>
                </c:pt>
                <c:pt idx="1173">
                  <c:v>43388</c:v>
                </c:pt>
                <c:pt idx="1174">
                  <c:v>43389</c:v>
                </c:pt>
                <c:pt idx="1175">
                  <c:v>43390</c:v>
                </c:pt>
                <c:pt idx="1176">
                  <c:v>43391</c:v>
                </c:pt>
                <c:pt idx="1177">
                  <c:v>43392</c:v>
                </c:pt>
                <c:pt idx="1178">
                  <c:v>43393</c:v>
                </c:pt>
                <c:pt idx="1179">
                  <c:v>43394</c:v>
                </c:pt>
                <c:pt idx="1180">
                  <c:v>43395</c:v>
                </c:pt>
                <c:pt idx="1181">
                  <c:v>43396</c:v>
                </c:pt>
                <c:pt idx="1182">
                  <c:v>43397</c:v>
                </c:pt>
                <c:pt idx="1183">
                  <c:v>43398</c:v>
                </c:pt>
                <c:pt idx="1184">
                  <c:v>43399</c:v>
                </c:pt>
                <c:pt idx="1185">
                  <c:v>43400</c:v>
                </c:pt>
                <c:pt idx="1186">
                  <c:v>43401</c:v>
                </c:pt>
                <c:pt idx="1187">
                  <c:v>43402</c:v>
                </c:pt>
                <c:pt idx="1188">
                  <c:v>43403</c:v>
                </c:pt>
                <c:pt idx="1189">
                  <c:v>43404</c:v>
                </c:pt>
                <c:pt idx="1190">
                  <c:v>43405</c:v>
                </c:pt>
                <c:pt idx="1191">
                  <c:v>43406</c:v>
                </c:pt>
                <c:pt idx="1192">
                  <c:v>43407</c:v>
                </c:pt>
                <c:pt idx="1193">
                  <c:v>43408</c:v>
                </c:pt>
                <c:pt idx="1194">
                  <c:v>43409</c:v>
                </c:pt>
                <c:pt idx="1195">
                  <c:v>43410</c:v>
                </c:pt>
                <c:pt idx="1196">
                  <c:v>43411</c:v>
                </c:pt>
                <c:pt idx="1197">
                  <c:v>43412</c:v>
                </c:pt>
                <c:pt idx="1198">
                  <c:v>43413</c:v>
                </c:pt>
                <c:pt idx="1199">
                  <c:v>43414</c:v>
                </c:pt>
                <c:pt idx="1200">
                  <c:v>43415</c:v>
                </c:pt>
                <c:pt idx="1201">
                  <c:v>43416</c:v>
                </c:pt>
                <c:pt idx="1202">
                  <c:v>43417</c:v>
                </c:pt>
                <c:pt idx="1203">
                  <c:v>43418</c:v>
                </c:pt>
                <c:pt idx="1204">
                  <c:v>43419</c:v>
                </c:pt>
                <c:pt idx="1205">
                  <c:v>43420</c:v>
                </c:pt>
                <c:pt idx="1206">
                  <c:v>43421</c:v>
                </c:pt>
                <c:pt idx="1207">
                  <c:v>43422</c:v>
                </c:pt>
                <c:pt idx="1208">
                  <c:v>43423</c:v>
                </c:pt>
                <c:pt idx="1209">
                  <c:v>43424</c:v>
                </c:pt>
                <c:pt idx="1210">
                  <c:v>43425</c:v>
                </c:pt>
                <c:pt idx="1211">
                  <c:v>43426</c:v>
                </c:pt>
                <c:pt idx="1212">
                  <c:v>43427</c:v>
                </c:pt>
                <c:pt idx="1213">
                  <c:v>43428</c:v>
                </c:pt>
                <c:pt idx="1214">
                  <c:v>43429</c:v>
                </c:pt>
                <c:pt idx="1215">
                  <c:v>43430</c:v>
                </c:pt>
                <c:pt idx="1216">
                  <c:v>43431</c:v>
                </c:pt>
                <c:pt idx="1217">
                  <c:v>43432</c:v>
                </c:pt>
                <c:pt idx="1218">
                  <c:v>43433</c:v>
                </c:pt>
                <c:pt idx="1219">
                  <c:v>43434</c:v>
                </c:pt>
                <c:pt idx="1220">
                  <c:v>43435</c:v>
                </c:pt>
                <c:pt idx="1221">
                  <c:v>43436</c:v>
                </c:pt>
                <c:pt idx="1222">
                  <c:v>43437</c:v>
                </c:pt>
                <c:pt idx="1223">
                  <c:v>43438</c:v>
                </c:pt>
                <c:pt idx="1224">
                  <c:v>43439</c:v>
                </c:pt>
                <c:pt idx="1225">
                  <c:v>43440</c:v>
                </c:pt>
                <c:pt idx="1226">
                  <c:v>43441</c:v>
                </c:pt>
                <c:pt idx="1227">
                  <c:v>43442</c:v>
                </c:pt>
                <c:pt idx="1228">
                  <c:v>43443</c:v>
                </c:pt>
                <c:pt idx="1229">
                  <c:v>43444</c:v>
                </c:pt>
                <c:pt idx="1230">
                  <c:v>43445</c:v>
                </c:pt>
                <c:pt idx="1231">
                  <c:v>43446</c:v>
                </c:pt>
                <c:pt idx="1232">
                  <c:v>43447</c:v>
                </c:pt>
                <c:pt idx="1233">
                  <c:v>43448</c:v>
                </c:pt>
                <c:pt idx="1234">
                  <c:v>43449</c:v>
                </c:pt>
                <c:pt idx="1235">
                  <c:v>43450</c:v>
                </c:pt>
                <c:pt idx="1236">
                  <c:v>43451</c:v>
                </c:pt>
                <c:pt idx="1237">
                  <c:v>43452</c:v>
                </c:pt>
                <c:pt idx="1238">
                  <c:v>43453</c:v>
                </c:pt>
                <c:pt idx="1239">
                  <c:v>43454</c:v>
                </c:pt>
                <c:pt idx="1240">
                  <c:v>43455</c:v>
                </c:pt>
                <c:pt idx="1241">
                  <c:v>43456</c:v>
                </c:pt>
                <c:pt idx="1242">
                  <c:v>43457</c:v>
                </c:pt>
                <c:pt idx="1243">
                  <c:v>43458</c:v>
                </c:pt>
                <c:pt idx="1244">
                  <c:v>43459</c:v>
                </c:pt>
                <c:pt idx="1245">
                  <c:v>43460</c:v>
                </c:pt>
                <c:pt idx="1246">
                  <c:v>43461</c:v>
                </c:pt>
                <c:pt idx="1247">
                  <c:v>43462</c:v>
                </c:pt>
                <c:pt idx="1248">
                  <c:v>43463</c:v>
                </c:pt>
                <c:pt idx="1249">
                  <c:v>43464</c:v>
                </c:pt>
                <c:pt idx="1250">
                  <c:v>43465</c:v>
                </c:pt>
                <c:pt idx="1251">
                  <c:v>43466</c:v>
                </c:pt>
                <c:pt idx="1252">
                  <c:v>43467</c:v>
                </c:pt>
                <c:pt idx="1253">
                  <c:v>43468</c:v>
                </c:pt>
                <c:pt idx="1254">
                  <c:v>43469</c:v>
                </c:pt>
                <c:pt idx="1255">
                  <c:v>43470</c:v>
                </c:pt>
                <c:pt idx="1256">
                  <c:v>43471</c:v>
                </c:pt>
                <c:pt idx="1257">
                  <c:v>43472</c:v>
                </c:pt>
                <c:pt idx="1258">
                  <c:v>43473</c:v>
                </c:pt>
                <c:pt idx="1259">
                  <c:v>43474</c:v>
                </c:pt>
                <c:pt idx="1260">
                  <c:v>43475</c:v>
                </c:pt>
                <c:pt idx="1261">
                  <c:v>43476</c:v>
                </c:pt>
                <c:pt idx="1262">
                  <c:v>43477</c:v>
                </c:pt>
                <c:pt idx="1263">
                  <c:v>43478</c:v>
                </c:pt>
                <c:pt idx="1264">
                  <c:v>43479</c:v>
                </c:pt>
                <c:pt idx="1265">
                  <c:v>43480</c:v>
                </c:pt>
                <c:pt idx="1266">
                  <c:v>43481</c:v>
                </c:pt>
                <c:pt idx="1267">
                  <c:v>43482</c:v>
                </c:pt>
                <c:pt idx="1268">
                  <c:v>43483</c:v>
                </c:pt>
                <c:pt idx="1269">
                  <c:v>43484</c:v>
                </c:pt>
                <c:pt idx="1270">
                  <c:v>43485</c:v>
                </c:pt>
                <c:pt idx="1271">
                  <c:v>43486</c:v>
                </c:pt>
                <c:pt idx="1272">
                  <c:v>43487</c:v>
                </c:pt>
                <c:pt idx="1273">
                  <c:v>43488</c:v>
                </c:pt>
                <c:pt idx="1274">
                  <c:v>43489</c:v>
                </c:pt>
                <c:pt idx="1275">
                  <c:v>43490</c:v>
                </c:pt>
                <c:pt idx="1276">
                  <c:v>43491</c:v>
                </c:pt>
                <c:pt idx="1277">
                  <c:v>43492</c:v>
                </c:pt>
                <c:pt idx="1278">
                  <c:v>43493</c:v>
                </c:pt>
                <c:pt idx="1279">
                  <c:v>43494</c:v>
                </c:pt>
                <c:pt idx="1280">
                  <c:v>43495</c:v>
                </c:pt>
                <c:pt idx="1281">
                  <c:v>43496</c:v>
                </c:pt>
                <c:pt idx="1282">
                  <c:v>43497</c:v>
                </c:pt>
                <c:pt idx="1283">
                  <c:v>43498</c:v>
                </c:pt>
                <c:pt idx="1284">
                  <c:v>43499</c:v>
                </c:pt>
                <c:pt idx="1285">
                  <c:v>43500</c:v>
                </c:pt>
                <c:pt idx="1286">
                  <c:v>43501</c:v>
                </c:pt>
                <c:pt idx="1287">
                  <c:v>43502</c:v>
                </c:pt>
                <c:pt idx="1288">
                  <c:v>43503</c:v>
                </c:pt>
                <c:pt idx="1289">
                  <c:v>43504</c:v>
                </c:pt>
                <c:pt idx="1290">
                  <c:v>43505</c:v>
                </c:pt>
                <c:pt idx="1291">
                  <c:v>43506</c:v>
                </c:pt>
                <c:pt idx="1292">
                  <c:v>43507</c:v>
                </c:pt>
                <c:pt idx="1293">
                  <c:v>43508</c:v>
                </c:pt>
                <c:pt idx="1294">
                  <c:v>43509</c:v>
                </c:pt>
                <c:pt idx="1295">
                  <c:v>43510</c:v>
                </c:pt>
                <c:pt idx="1296">
                  <c:v>43511</c:v>
                </c:pt>
                <c:pt idx="1297">
                  <c:v>43512</c:v>
                </c:pt>
                <c:pt idx="1298">
                  <c:v>43513</c:v>
                </c:pt>
                <c:pt idx="1299">
                  <c:v>43514</c:v>
                </c:pt>
                <c:pt idx="1300">
                  <c:v>43515</c:v>
                </c:pt>
                <c:pt idx="1301">
                  <c:v>43516</c:v>
                </c:pt>
                <c:pt idx="1302">
                  <c:v>43517</c:v>
                </c:pt>
                <c:pt idx="1303">
                  <c:v>43518</c:v>
                </c:pt>
                <c:pt idx="1304">
                  <c:v>43519</c:v>
                </c:pt>
                <c:pt idx="1305">
                  <c:v>43520</c:v>
                </c:pt>
                <c:pt idx="1306">
                  <c:v>43521</c:v>
                </c:pt>
                <c:pt idx="1307">
                  <c:v>43522</c:v>
                </c:pt>
                <c:pt idx="1308">
                  <c:v>43523</c:v>
                </c:pt>
                <c:pt idx="1309">
                  <c:v>43524</c:v>
                </c:pt>
                <c:pt idx="1310">
                  <c:v>43525</c:v>
                </c:pt>
                <c:pt idx="1311">
                  <c:v>43526</c:v>
                </c:pt>
                <c:pt idx="1312">
                  <c:v>43527</c:v>
                </c:pt>
                <c:pt idx="1313">
                  <c:v>43528</c:v>
                </c:pt>
                <c:pt idx="1314">
                  <c:v>43529</c:v>
                </c:pt>
                <c:pt idx="1315">
                  <c:v>43530</c:v>
                </c:pt>
                <c:pt idx="1316">
                  <c:v>43531</c:v>
                </c:pt>
                <c:pt idx="1317">
                  <c:v>43532</c:v>
                </c:pt>
                <c:pt idx="1318">
                  <c:v>43533</c:v>
                </c:pt>
                <c:pt idx="1319">
                  <c:v>43534</c:v>
                </c:pt>
                <c:pt idx="1320">
                  <c:v>43535</c:v>
                </c:pt>
                <c:pt idx="1321">
                  <c:v>43536</c:v>
                </c:pt>
                <c:pt idx="1322">
                  <c:v>43537</c:v>
                </c:pt>
                <c:pt idx="1323">
                  <c:v>43538</c:v>
                </c:pt>
                <c:pt idx="1324">
                  <c:v>43539</c:v>
                </c:pt>
                <c:pt idx="1325">
                  <c:v>43540</c:v>
                </c:pt>
                <c:pt idx="1326">
                  <c:v>43541</c:v>
                </c:pt>
                <c:pt idx="1327">
                  <c:v>43542</c:v>
                </c:pt>
                <c:pt idx="1328">
                  <c:v>43543</c:v>
                </c:pt>
                <c:pt idx="1329">
                  <c:v>43544</c:v>
                </c:pt>
                <c:pt idx="1330">
                  <c:v>43545</c:v>
                </c:pt>
                <c:pt idx="1331">
                  <c:v>43546</c:v>
                </c:pt>
                <c:pt idx="1332">
                  <c:v>43547</c:v>
                </c:pt>
                <c:pt idx="1333">
                  <c:v>43548</c:v>
                </c:pt>
                <c:pt idx="1334">
                  <c:v>43549</c:v>
                </c:pt>
                <c:pt idx="1335">
                  <c:v>43550</c:v>
                </c:pt>
                <c:pt idx="1336">
                  <c:v>43551</c:v>
                </c:pt>
                <c:pt idx="1337">
                  <c:v>43552</c:v>
                </c:pt>
                <c:pt idx="1338">
                  <c:v>43553</c:v>
                </c:pt>
                <c:pt idx="1339">
                  <c:v>43554</c:v>
                </c:pt>
                <c:pt idx="1340">
                  <c:v>43555</c:v>
                </c:pt>
                <c:pt idx="1341">
                  <c:v>43556</c:v>
                </c:pt>
                <c:pt idx="1342">
                  <c:v>43557</c:v>
                </c:pt>
                <c:pt idx="1343">
                  <c:v>43558</c:v>
                </c:pt>
                <c:pt idx="1344">
                  <c:v>43559</c:v>
                </c:pt>
                <c:pt idx="1345">
                  <c:v>43560</c:v>
                </c:pt>
                <c:pt idx="1346">
                  <c:v>43561</c:v>
                </c:pt>
                <c:pt idx="1347">
                  <c:v>43562</c:v>
                </c:pt>
                <c:pt idx="1348">
                  <c:v>43563</c:v>
                </c:pt>
                <c:pt idx="1349">
                  <c:v>43564</c:v>
                </c:pt>
                <c:pt idx="1350">
                  <c:v>43565</c:v>
                </c:pt>
                <c:pt idx="1351">
                  <c:v>43566</c:v>
                </c:pt>
                <c:pt idx="1352">
                  <c:v>43567</c:v>
                </c:pt>
                <c:pt idx="1353">
                  <c:v>43568</c:v>
                </c:pt>
                <c:pt idx="1354">
                  <c:v>43569</c:v>
                </c:pt>
                <c:pt idx="1355">
                  <c:v>43570</c:v>
                </c:pt>
                <c:pt idx="1356">
                  <c:v>43571</c:v>
                </c:pt>
                <c:pt idx="1357">
                  <c:v>43572</c:v>
                </c:pt>
                <c:pt idx="1358">
                  <c:v>43573</c:v>
                </c:pt>
                <c:pt idx="1359">
                  <c:v>43574</c:v>
                </c:pt>
                <c:pt idx="1360">
                  <c:v>43575</c:v>
                </c:pt>
                <c:pt idx="1361">
                  <c:v>43576</c:v>
                </c:pt>
                <c:pt idx="1362">
                  <c:v>43577</c:v>
                </c:pt>
                <c:pt idx="1363">
                  <c:v>43578</c:v>
                </c:pt>
                <c:pt idx="1364">
                  <c:v>43579</c:v>
                </c:pt>
                <c:pt idx="1365">
                  <c:v>43580</c:v>
                </c:pt>
                <c:pt idx="1366">
                  <c:v>43581</c:v>
                </c:pt>
                <c:pt idx="1367">
                  <c:v>43582</c:v>
                </c:pt>
                <c:pt idx="1368">
                  <c:v>43583</c:v>
                </c:pt>
                <c:pt idx="1369">
                  <c:v>43584</c:v>
                </c:pt>
                <c:pt idx="1370">
                  <c:v>43585</c:v>
                </c:pt>
                <c:pt idx="1371">
                  <c:v>43586</c:v>
                </c:pt>
                <c:pt idx="1372">
                  <c:v>43587</c:v>
                </c:pt>
                <c:pt idx="1373">
                  <c:v>43588</c:v>
                </c:pt>
                <c:pt idx="1374">
                  <c:v>43589</c:v>
                </c:pt>
                <c:pt idx="1375">
                  <c:v>43590</c:v>
                </c:pt>
                <c:pt idx="1376">
                  <c:v>43591</c:v>
                </c:pt>
                <c:pt idx="1377">
                  <c:v>43592</c:v>
                </c:pt>
                <c:pt idx="1378">
                  <c:v>43593</c:v>
                </c:pt>
                <c:pt idx="1379">
                  <c:v>43594</c:v>
                </c:pt>
                <c:pt idx="1380">
                  <c:v>43595</c:v>
                </c:pt>
                <c:pt idx="1381">
                  <c:v>43596</c:v>
                </c:pt>
                <c:pt idx="1382">
                  <c:v>43597</c:v>
                </c:pt>
                <c:pt idx="1383">
                  <c:v>43598</c:v>
                </c:pt>
                <c:pt idx="1384">
                  <c:v>43599</c:v>
                </c:pt>
                <c:pt idx="1385">
                  <c:v>43600</c:v>
                </c:pt>
                <c:pt idx="1386">
                  <c:v>43601</c:v>
                </c:pt>
                <c:pt idx="1387">
                  <c:v>43602</c:v>
                </c:pt>
                <c:pt idx="1388">
                  <c:v>43603</c:v>
                </c:pt>
                <c:pt idx="1389">
                  <c:v>43604</c:v>
                </c:pt>
                <c:pt idx="1390">
                  <c:v>43605</c:v>
                </c:pt>
                <c:pt idx="1391">
                  <c:v>43606</c:v>
                </c:pt>
                <c:pt idx="1392">
                  <c:v>43607</c:v>
                </c:pt>
                <c:pt idx="1393">
                  <c:v>43608</c:v>
                </c:pt>
                <c:pt idx="1394">
                  <c:v>43609</c:v>
                </c:pt>
                <c:pt idx="1395">
                  <c:v>43610</c:v>
                </c:pt>
                <c:pt idx="1396">
                  <c:v>43611</c:v>
                </c:pt>
                <c:pt idx="1397">
                  <c:v>43612</c:v>
                </c:pt>
                <c:pt idx="1398">
                  <c:v>43613</c:v>
                </c:pt>
                <c:pt idx="1399">
                  <c:v>43614</c:v>
                </c:pt>
                <c:pt idx="1400">
                  <c:v>43615</c:v>
                </c:pt>
                <c:pt idx="1401">
                  <c:v>43616</c:v>
                </c:pt>
                <c:pt idx="1402">
                  <c:v>43617</c:v>
                </c:pt>
                <c:pt idx="1403">
                  <c:v>43618</c:v>
                </c:pt>
                <c:pt idx="1404">
                  <c:v>43619</c:v>
                </c:pt>
                <c:pt idx="1405">
                  <c:v>43620</c:v>
                </c:pt>
                <c:pt idx="1406">
                  <c:v>43621</c:v>
                </c:pt>
                <c:pt idx="1407">
                  <c:v>43622</c:v>
                </c:pt>
                <c:pt idx="1408">
                  <c:v>43623</c:v>
                </c:pt>
                <c:pt idx="1409">
                  <c:v>43624</c:v>
                </c:pt>
                <c:pt idx="1410">
                  <c:v>43625</c:v>
                </c:pt>
                <c:pt idx="1411">
                  <c:v>43626</c:v>
                </c:pt>
                <c:pt idx="1412">
                  <c:v>43627</c:v>
                </c:pt>
                <c:pt idx="1413">
                  <c:v>43628</c:v>
                </c:pt>
                <c:pt idx="1414">
                  <c:v>43629</c:v>
                </c:pt>
                <c:pt idx="1415">
                  <c:v>43630</c:v>
                </c:pt>
                <c:pt idx="1416">
                  <c:v>43631</c:v>
                </c:pt>
                <c:pt idx="1417">
                  <c:v>43632</c:v>
                </c:pt>
                <c:pt idx="1418">
                  <c:v>43633</c:v>
                </c:pt>
                <c:pt idx="1419">
                  <c:v>43634</c:v>
                </c:pt>
                <c:pt idx="1420">
                  <c:v>43635</c:v>
                </c:pt>
                <c:pt idx="1421">
                  <c:v>43636</c:v>
                </c:pt>
                <c:pt idx="1422">
                  <c:v>43637</c:v>
                </c:pt>
                <c:pt idx="1423">
                  <c:v>43638</c:v>
                </c:pt>
                <c:pt idx="1424">
                  <c:v>43639</c:v>
                </c:pt>
                <c:pt idx="1425">
                  <c:v>43640</c:v>
                </c:pt>
                <c:pt idx="1426">
                  <c:v>43641</c:v>
                </c:pt>
                <c:pt idx="1427">
                  <c:v>43642</c:v>
                </c:pt>
                <c:pt idx="1428">
                  <c:v>43643</c:v>
                </c:pt>
                <c:pt idx="1429">
                  <c:v>43644</c:v>
                </c:pt>
                <c:pt idx="1430">
                  <c:v>43645</c:v>
                </c:pt>
                <c:pt idx="1431">
                  <c:v>43646</c:v>
                </c:pt>
                <c:pt idx="1432">
                  <c:v>43647</c:v>
                </c:pt>
                <c:pt idx="1433">
                  <c:v>43648</c:v>
                </c:pt>
                <c:pt idx="1434">
                  <c:v>43649</c:v>
                </c:pt>
                <c:pt idx="1435">
                  <c:v>43650</c:v>
                </c:pt>
                <c:pt idx="1436">
                  <c:v>43651</c:v>
                </c:pt>
                <c:pt idx="1437">
                  <c:v>43652</c:v>
                </c:pt>
                <c:pt idx="1438">
                  <c:v>43653</c:v>
                </c:pt>
                <c:pt idx="1439">
                  <c:v>43654</c:v>
                </c:pt>
                <c:pt idx="1440">
                  <c:v>43655</c:v>
                </c:pt>
                <c:pt idx="1441">
                  <c:v>43656</c:v>
                </c:pt>
                <c:pt idx="1442">
                  <c:v>43657</c:v>
                </c:pt>
                <c:pt idx="1443">
                  <c:v>43658</c:v>
                </c:pt>
                <c:pt idx="1444">
                  <c:v>43659</c:v>
                </c:pt>
                <c:pt idx="1445">
                  <c:v>43660</c:v>
                </c:pt>
                <c:pt idx="1446">
                  <c:v>43661</c:v>
                </c:pt>
                <c:pt idx="1447">
                  <c:v>43662</c:v>
                </c:pt>
                <c:pt idx="1448">
                  <c:v>43663</c:v>
                </c:pt>
                <c:pt idx="1449">
                  <c:v>43664</c:v>
                </c:pt>
                <c:pt idx="1450">
                  <c:v>43665</c:v>
                </c:pt>
                <c:pt idx="1451">
                  <c:v>43666</c:v>
                </c:pt>
                <c:pt idx="1452">
                  <c:v>43667</c:v>
                </c:pt>
                <c:pt idx="1453">
                  <c:v>43668</c:v>
                </c:pt>
                <c:pt idx="1454">
                  <c:v>43669</c:v>
                </c:pt>
                <c:pt idx="1455">
                  <c:v>43670</c:v>
                </c:pt>
                <c:pt idx="1456">
                  <c:v>43671</c:v>
                </c:pt>
                <c:pt idx="1457">
                  <c:v>43672</c:v>
                </c:pt>
                <c:pt idx="1458">
                  <c:v>43673</c:v>
                </c:pt>
                <c:pt idx="1459">
                  <c:v>43674</c:v>
                </c:pt>
                <c:pt idx="1460">
                  <c:v>43675</c:v>
                </c:pt>
                <c:pt idx="1461">
                  <c:v>43676</c:v>
                </c:pt>
                <c:pt idx="1462">
                  <c:v>43677</c:v>
                </c:pt>
                <c:pt idx="1463">
                  <c:v>43678</c:v>
                </c:pt>
                <c:pt idx="1464">
                  <c:v>43679</c:v>
                </c:pt>
                <c:pt idx="1465">
                  <c:v>43680</c:v>
                </c:pt>
                <c:pt idx="1466">
                  <c:v>43681</c:v>
                </c:pt>
                <c:pt idx="1467">
                  <c:v>43682</c:v>
                </c:pt>
                <c:pt idx="1468">
                  <c:v>43683</c:v>
                </c:pt>
                <c:pt idx="1469">
                  <c:v>43684</c:v>
                </c:pt>
                <c:pt idx="1470">
                  <c:v>43685</c:v>
                </c:pt>
                <c:pt idx="1471">
                  <c:v>43686</c:v>
                </c:pt>
                <c:pt idx="1472">
                  <c:v>43687</c:v>
                </c:pt>
                <c:pt idx="1473">
                  <c:v>43688</c:v>
                </c:pt>
                <c:pt idx="1474">
                  <c:v>43689</c:v>
                </c:pt>
                <c:pt idx="1475">
                  <c:v>43690</c:v>
                </c:pt>
                <c:pt idx="1476">
                  <c:v>43691</c:v>
                </c:pt>
                <c:pt idx="1477">
                  <c:v>43692</c:v>
                </c:pt>
                <c:pt idx="1478">
                  <c:v>43693</c:v>
                </c:pt>
                <c:pt idx="1479">
                  <c:v>43694</c:v>
                </c:pt>
                <c:pt idx="1480">
                  <c:v>43695</c:v>
                </c:pt>
                <c:pt idx="1481">
                  <c:v>43696</c:v>
                </c:pt>
                <c:pt idx="1482">
                  <c:v>43697</c:v>
                </c:pt>
                <c:pt idx="1483">
                  <c:v>43698</c:v>
                </c:pt>
                <c:pt idx="1484">
                  <c:v>43699</c:v>
                </c:pt>
                <c:pt idx="1485">
                  <c:v>43700</c:v>
                </c:pt>
                <c:pt idx="1486">
                  <c:v>43701</c:v>
                </c:pt>
                <c:pt idx="1487">
                  <c:v>43702</c:v>
                </c:pt>
                <c:pt idx="1488">
                  <c:v>43703</c:v>
                </c:pt>
                <c:pt idx="1489">
                  <c:v>43704</c:v>
                </c:pt>
                <c:pt idx="1490">
                  <c:v>43705</c:v>
                </c:pt>
                <c:pt idx="1491">
                  <c:v>43706</c:v>
                </c:pt>
                <c:pt idx="1492">
                  <c:v>43707</c:v>
                </c:pt>
                <c:pt idx="1493">
                  <c:v>43708</c:v>
                </c:pt>
                <c:pt idx="1494">
                  <c:v>43709</c:v>
                </c:pt>
                <c:pt idx="1495">
                  <c:v>43710</c:v>
                </c:pt>
                <c:pt idx="1496">
                  <c:v>43711</c:v>
                </c:pt>
                <c:pt idx="1497">
                  <c:v>43712</c:v>
                </c:pt>
                <c:pt idx="1498">
                  <c:v>43713</c:v>
                </c:pt>
                <c:pt idx="1499">
                  <c:v>43714</c:v>
                </c:pt>
                <c:pt idx="1500">
                  <c:v>43715</c:v>
                </c:pt>
                <c:pt idx="1501">
                  <c:v>43716</c:v>
                </c:pt>
                <c:pt idx="1502">
                  <c:v>43717</c:v>
                </c:pt>
                <c:pt idx="1503">
                  <c:v>43718</c:v>
                </c:pt>
                <c:pt idx="1504">
                  <c:v>43719</c:v>
                </c:pt>
                <c:pt idx="1505">
                  <c:v>43720</c:v>
                </c:pt>
                <c:pt idx="1506">
                  <c:v>43721</c:v>
                </c:pt>
                <c:pt idx="1507">
                  <c:v>43722</c:v>
                </c:pt>
                <c:pt idx="1508">
                  <c:v>43723</c:v>
                </c:pt>
                <c:pt idx="1509">
                  <c:v>43724</c:v>
                </c:pt>
                <c:pt idx="1510">
                  <c:v>43725</c:v>
                </c:pt>
                <c:pt idx="1511">
                  <c:v>43726</c:v>
                </c:pt>
                <c:pt idx="1512">
                  <c:v>43727</c:v>
                </c:pt>
                <c:pt idx="1513">
                  <c:v>43728</c:v>
                </c:pt>
                <c:pt idx="1514">
                  <c:v>43729</c:v>
                </c:pt>
                <c:pt idx="1515">
                  <c:v>43730</c:v>
                </c:pt>
                <c:pt idx="1516">
                  <c:v>43731</c:v>
                </c:pt>
                <c:pt idx="1517">
                  <c:v>43732</c:v>
                </c:pt>
                <c:pt idx="1518">
                  <c:v>43733</c:v>
                </c:pt>
                <c:pt idx="1519">
                  <c:v>43734</c:v>
                </c:pt>
                <c:pt idx="1520">
                  <c:v>43735</c:v>
                </c:pt>
                <c:pt idx="1521">
                  <c:v>43736</c:v>
                </c:pt>
                <c:pt idx="1522">
                  <c:v>43737</c:v>
                </c:pt>
                <c:pt idx="1523">
                  <c:v>43738</c:v>
                </c:pt>
                <c:pt idx="1524">
                  <c:v>43739</c:v>
                </c:pt>
                <c:pt idx="1525">
                  <c:v>43740</c:v>
                </c:pt>
                <c:pt idx="1526">
                  <c:v>43741</c:v>
                </c:pt>
                <c:pt idx="1527">
                  <c:v>43742</c:v>
                </c:pt>
                <c:pt idx="1528">
                  <c:v>43743</c:v>
                </c:pt>
                <c:pt idx="1529">
                  <c:v>43744</c:v>
                </c:pt>
                <c:pt idx="1530">
                  <c:v>43745</c:v>
                </c:pt>
                <c:pt idx="1531">
                  <c:v>43746</c:v>
                </c:pt>
                <c:pt idx="1532">
                  <c:v>43747</c:v>
                </c:pt>
                <c:pt idx="1533">
                  <c:v>43748</c:v>
                </c:pt>
                <c:pt idx="1534">
                  <c:v>43749</c:v>
                </c:pt>
                <c:pt idx="1535">
                  <c:v>43750</c:v>
                </c:pt>
                <c:pt idx="1536">
                  <c:v>43751</c:v>
                </c:pt>
                <c:pt idx="1537">
                  <c:v>43752</c:v>
                </c:pt>
                <c:pt idx="1538">
                  <c:v>43753</c:v>
                </c:pt>
                <c:pt idx="1539">
                  <c:v>43754</c:v>
                </c:pt>
                <c:pt idx="1540">
                  <c:v>43755</c:v>
                </c:pt>
                <c:pt idx="1541">
                  <c:v>43756</c:v>
                </c:pt>
                <c:pt idx="1542">
                  <c:v>43757</c:v>
                </c:pt>
                <c:pt idx="1543">
                  <c:v>43758</c:v>
                </c:pt>
                <c:pt idx="1544">
                  <c:v>43759</c:v>
                </c:pt>
                <c:pt idx="1545">
                  <c:v>43760</c:v>
                </c:pt>
                <c:pt idx="1546">
                  <c:v>43761</c:v>
                </c:pt>
                <c:pt idx="1547">
                  <c:v>43762</c:v>
                </c:pt>
                <c:pt idx="1548">
                  <c:v>43763</c:v>
                </c:pt>
                <c:pt idx="1549">
                  <c:v>43764</c:v>
                </c:pt>
                <c:pt idx="1550">
                  <c:v>43765</c:v>
                </c:pt>
                <c:pt idx="1551">
                  <c:v>43766</c:v>
                </c:pt>
                <c:pt idx="1552">
                  <c:v>43767</c:v>
                </c:pt>
                <c:pt idx="1553">
                  <c:v>43768</c:v>
                </c:pt>
                <c:pt idx="1554">
                  <c:v>43769</c:v>
                </c:pt>
                <c:pt idx="1555">
                  <c:v>43770</c:v>
                </c:pt>
                <c:pt idx="1556">
                  <c:v>43771</c:v>
                </c:pt>
                <c:pt idx="1557">
                  <c:v>43772</c:v>
                </c:pt>
                <c:pt idx="1558">
                  <c:v>43773</c:v>
                </c:pt>
                <c:pt idx="1559">
                  <c:v>43774</c:v>
                </c:pt>
                <c:pt idx="1560">
                  <c:v>43775</c:v>
                </c:pt>
                <c:pt idx="1561">
                  <c:v>43776</c:v>
                </c:pt>
                <c:pt idx="1562">
                  <c:v>43777</c:v>
                </c:pt>
                <c:pt idx="1563">
                  <c:v>43778</c:v>
                </c:pt>
                <c:pt idx="1564">
                  <c:v>43779</c:v>
                </c:pt>
                <c:pt idx="1565">
                  <c:v>43780</c:v>
                </c:pt>
                <c:pt idx="1566">
                  <c:v>43781</c:v>
                </c:pt>
                <c:pt idx="1567">
                  <c:v>43782</c:v>
                </c:pt>
                <c:pt idx="1568">
                  <c:v>43783</c:v>
                </c:pt>
                <c:pt idx="1569">
                  <c:v>43784</c:v>
                </c:pt>
                <c:pt idx="1570">
                  <c:v>43785</c:v>
                </c:pt>
                <c:pt idx="1571">
                  <c:v>43786</c:v>
                </c:pt>
                <c:pt idx="1572">
                  <c:v>43787</c:v>
                </c:pt>
                <c:pt idx="1573">
                  <c:v>43788</c:v>
                </c:pt>
                <c:pt idx="1574">
                  <c:v>43789</c:v>
                </c:pt>
                <c:pt idx="1575">
                  <c:v>43790</c:v>
                </c:pt>
                <c:pt idx="1576">
                  <c:v>43791</c:v>
                </c:pt>
                <c:pt idx="1577">
                  <c:v>43792</c:v>
                </c:pt>
                <c:pt idx="1578">
                  <c:v>43793</c:v>
                </c:pt>
                <c:pt idx="1579">
                  <c:v>43794</c:v>
                </c:pt>
                <c:pt idx="1580">
                  <c:v>43795</c:v>
                </c:pt>
                <c:pt idx="1581">
                  <c:v>43796</c:v>
                </c:pt>
                <c:pt idx="1582">
                  <c:v>43797</c:v>
                </c:pt>
                <c:pt idx="1583">
                  <c:v>43798</c:v>
                </c:pt>
                <c:pt idx="1584">
                  <c:v>43799</c:v>
                </c:pt>
                <c:pt idx="1585">
                  <c:v>43800</c:v>
                </c:pt>
                <c:pt idx="1586">
                  <c:v>43801</c:v>
                </c:pt>
                <c:pt idx="1587">
                  <c:v>43802</c:v>
                </c:pt>
                <c:pt idx="1588">
                  <c:v>43803</c:v>
                </c:pt>
                <c:pt idx="1589">
                  <c:v>43804</c:v>
                </c:pt>
                <c:pt idx="1590">
                  <c:v>43805</c:v>
                </c:pt>
                <c:pt idx="1591">
                  <c:v>43806</c:v>
                </c:pt>
                <c:pt idx="1592">
                  <c:v>43807</c:v>
                </c:pt>
                <c:pt idx="1593">
                  <c:v>43808</c:v>
                </c:pt>
                <c:pt idx="1594">
                  <c:v>43809</c:v>
                </c:pt>
                <c:pt idx="1595">
                  <c:v>43810</c:v>
                </c:pt>
                <c:pt idx="1596">
                  <c:v>43811</c:v>
                </c:pt>
                <c:pt idx="1597">
                  <c:v>43812</c:v>
                </c:pt>
                <c:pt idx="1598">
                  <c:v>43813</c:v>
                </c:pt>
                <c:pt idx="1599">
                  <c:v>43814</c:v>
                </c:pt>
                <c:pt idx="1600">
                  <c:v>43815</c:v>
                </c:pt>
                <c:pt idx="1601">
                  <c:v>43816</c:v>
                </c:pt>
                <c:pt idx="1602">
                  <c:v>43817</c:v>
                </c:pt>
                <c:pt idx="1603">
                  <c:v>43818</c:v>
                </c:pt>
                <c:pt idx="1604">
                  <c:v>43819</c:v>
                </c:pt>
                <c:pt idx="1605">
                  <c:v>43820</c:v>
                </c:pt>
                <c:pt idx="1606">
                  <c:v>43821</c:v>
                </c:pt>
                <c:pt idx="1607">
                  <c:v>43822</c:v>
                </c:pt>
                <c:pt idx="1608">
                  <c:v>43823</c:v>
                </c:pt>
                <c:pt idx="1609">
                  <c:v>43824</c:v>
                </c:pt>
                <c:pt idx="1610">
                  <c:v>43825</c:v>
                </c:pt>
                <c:pt idx="1611">
                  <c:v>43826</c:v>
                </c:pt>
                <c:pt idx="1612">
                  <c:v>43827</c:v>
                </c:pt>
                <c:pt idx="1613">
                  <c:v>43828</c:v>
                </c:pt>
                <c:pt idx="1614">
                  <c:v>43829</c:v>
                </c:pt>
                <c:pt idx="1615">
                  <c:v>43830</c:v>
                </c:pt>
                <c:pt idx="1616">
                  <c:v>43831</c:v>
                </c:pt>
                <c:pt idx="1617">
                  <c:v>43832</c:v>
                </c:pt>
                <c:pt idx="1618">
                  <c:v>43833</c:v>
                </c:pt>
                <c:pt idx="1619">
                  <c:v>43834</c:v>
                </c:pt>
                <c:pt idx="1620">
                  <c:v>43835</c:v>
                </c:pt>
                <c:pt idx="1621">
                  <c:v>43836</c:v>
                </c:pt>
                <c:pt idx="1622">
                  <c:v>43837</c:v>
                </c:pt>
                <c:pt idx="1623">
                  <c:v>43838</c:v>
                </c:pt>
                <c:pt idx="1624">
                  <c:v>43839</c:v>
                </c:pt>
                <c:pt idx="1625">
                  <c:v>43840</c:v>
                </c:pt>
                <c:pt idx="1626">
                  <c:v>43841</c:v>
                </c:pt>
                <c:pt idx="1627">
                  <c:v>43842</c:v>
                </c:pt>
                <c:pt idx="1628">
                  <c:v>43843</c:v>
                </c:pt>
                <c:pt idx="1629">
                  <c:v>43844</c:v>
                </c:pt>
                <c:pt idx="1630">
                  <c:v>43845</c:v>
                </c:pt>
                <c:pt idx="1631">
                  <c:v>43846</c:v>
                </c:pt>
                <c:pt idx="1632">
                  <c:v>43847</c:v>
                </c:pt>
                <c:pt idx="1633">
                  <c:v>43848</c:v>
                </c:pt>
                <c:pt idx="1634">
                  <c:v>43849</c:v>
                </c:pt>
                <c:pt idx="1635">
                  <c:v>43850</c:v>
                </c:pt>
                <c:pt idx="1636">
                  <c:v>43851</c:v>
                </c:pt>
                <c:pt idx="1637">
                  <c:v>43852</c:v>
                </c:pt>
                <c:pt idx="1638">
                  <c:v>43853</c:v>
                </c:pt>
                <c:pt idx="1639">
                  <c:v>43854</c:v>
                </c:pt>
                <c:pt idx="1640">
                  <c:v>43855</c:v>
                </c:pt>
                <c:pt idx="1641">
                  <c:v>43856</c:v>
                </c:pt>
                <c:pt idx="1642">
                  <c:v>43857</c:v>
                </c:pt>
                <c:pt idx="1643">
                  <c:v>43858</c:v>
                </c:pt>
                <c:pt idx="1644">
                  <c:v>43859</c:v>
                </c:pt>
                <c:pt idx="1645">
                  <c:v>43860</c:v>
                </c:pt>
                <c:pt idx="1646">
                  <c:v>43861</c:v>
                </c:pt>
                <c:pt idx="1647">
                  <c:v>43862</c:v>
                </c:pt>
                <c:pt idx="1648">
                  <c:v>43863</c:v>
                </c:pt>
                <c:pt idx="1649">
                  <c:v>43864</c:v>
                </c:pt>
                <c:pt idx="1650">
                  <c:v>43865</c:v>
                </c:pt>
                <c:pt idx="1651">
                  <c:v>43866</c:v>
                </c:pt>
                <c:pt idx="1652">
                  <c:v>43867</c:v>
                </c:pt>
                <c:pt idx="1653">
                  <c:v>43868</c:v>
                </c:pt>
                <c:pt idx="1654">
                  <c:v>43869</c:v>
                </c:pt>
                <c:pt idx="1655">
                  <c:v>43870</c:v>
                </c:pt>
                <c:pt idx="1656">
                  <c:v>43871</c:v>
                </c:pt>
                <c:pt idx="1657">
                  <c:v>43872</c:v>
                </c:pt>
                <c:pt idx="1658">
                  <c:v>43873</c:v>
                </c:pt>
                <c:pt idx="1659">
                  <c:v>43874</c:v>
                </c:pt>
                <c:pt idx="1660">
                  <c:v>43875</c:v>
                </c:pt>
                <c:pt idx="1661">
                  <c:v>43876</c:v>
                </c:pt>
                <c:pt idx="1662">
                  <c:v>43877</c:v>
                </c:pt>
                <c:pt idx="1663">
                  <c:v>43878</c:v>
                </c:pt>
                <c:pt idx="1664">
                  <c:v>43879</c:v>
                </c:pt>
                <c:pt idx="1665">
                  <c:v>43880</c:v>
                </c:pt>
                <c:pt idx="1666">
                  <c:v>43881</c:v>
                </c:pt>
                <c:pt idx="1667">
                  <c:v>43882</c:v>
                </c:pt>
                <c:pt idx="1668">
                  <c:v>43883</c:v>
                </c:pt>
                <c:pt idx="1669">
                  <c:v>43884</c:v>
                </c:pt>
                <c:pt idx="1670">
                  <c:v>43885</c:v>
                </c:pt>
                <c:pt idx="1671">
                  <c:v>43886</c:v>
                </c:pt>
                <c:pt idx="1672">
                  <c:v>43887</c:v>
                </c:pt>
                <c:pt idx="1673">
                  <c:v>43888</c:v>
                </c:pt>
                <c:pt idx="1674">
                  <c:v>43889</c:v>
                </c:pt>
                <c:pt idx="1675">
                  <c:v>43890</c:v>
                </c:pt>
                <c:pt idx="1676">
                  <c:v>43891</c:v>
                </c:pt>
                <c:pt idx="1677">
                  <c:v>43892</c:v>
                </c:pt>
                <c:pt idx="1678">
                  <c:v>43893</c:v>
                </c:pt>
                <c:pt idx="1679">
                  <c:v>43894</c:v>
                </c:pt>
                <c:pt idx="1680">
                  <c:v>43895</c:v>
                </c:pt>
                <c:pt idx="1681">
                  <c:v>43896</c:v>
                </c:pt>
                <c:pt idx="1682">
                  <c:v>43897</c:v>
                </c:pt>
                <c:pt idx="1683">
                  <c:v>43898</c:v>
                </c:pt>
                <c:pt idx="1684">
                  <c:v>43899</c:v>
                </c:pt>
                <c:pt idx="1685">
                  <c:v>43900</c:v>
                </c:pt>
                <c:pt idx="1686">
                  <c:v>43901</c:v>
                </c:pt>
                <c:pt idx="1687">
                  <c:v>43902</c:v>
                </c:pt>
                <c:pt idx="1688">
                  <c:v>43903</c:v>
                </c:pt>
                <c:pt idx="1689">
                  <c:v>43904</c:v>
                </c:pt>
                <c:pt idx="1690">
                  <c:v>43905</c:v>
                </c:pt>
                <c:pt idx="1691">
                  <c:v>43906</c:v>
                </c:pt>
                <c:pt idx="1692">
                  <c:v>43907</c:v>
                </c:pt>
                <c:pt idx="1693">
                  <c:v>43908</c:v>
                </c:pt>
                <c:pt idx="1694">
                  <c:v>43909</c:v>
                </c:pt>
                <c:pt idx="1695">
                  <c:v>43910</c:v>
                </c:pt>
                <c:pt idx="1696">
                  <c:v>43911</c:v>
                </c:pt>
                <c:pt idx="1697">
                  <c:v>43912</c:v>
                </c:pt>
                <c:pt idx="1698">
                  <c:v>43913</c:v>
                </c:pt>
                <c:pt idx="1699">
                  <c:v>43914</c:v>
                </c:pt>
                <c:pt idx="1700">
                  <c:v>43915</c:v>
                </c:pt>
                <c:pt idx="1701">
                  <c:v>43916</c:v>
                </c:pt>
                <c:pt idx="1702">
                  <c:v>43917</c:v>
                </c:pt>
                <c:pt idx="1703">
                  <c:v>43918</c:v>
                </c:pt>
                <c:pt idx="1704">
                  <c:v>43919</c:v>
                </c:pt>
                <c:pt idx="1705">
                  <c:v>43920</c:v>
                </c:pt>
                <c:pt idx="1706">
                  <c:v>43921</c:v>
                </c:pt>
                <c:pt idx="1707">
                  <c:v>43922</c:v>
                </c:pt>
                <c:pt idx="1708">
                  <c:v>43923</c:v>
                </c:pt>
                <c:pt idx="1709">
                  <c:v>43924</c:v>
                </c:pt>
                <c:pt idx="1710">
                  <c:v>43925</c:v>
                </c:pt>
                <c:pt idx="1711">
                  <c:v>43926</c:v>
                </c:pt>
                <c:pt idx="1712">
                  <c:v>43927</c:v>
                </c:pt>
                <c:pt idx="1713">
                  <c:v>43928</c:v>
                </c:pt>
                <c:pt idx="1714">
                  <c:v>43929</c:v>
                </c:pt>
                <c:pt idx="1715">
                  <c:v>43930</c:v>
                </c:pt>
                <c:pt idx="1716">
                  <c:v>43931</c:v>
                </c:pt>
                <c:pt idx="1717">
                  <c:v>43932</c:v>
                </c:pt>
                <c:pt idx="1718">
                  <c:v>43933</c:v>
                </c:pt>
                <c:pt idx="1719">
                  <c:v>43934</c:v>
                </c:pt>
                <c:pt idx="1720">
                  <c:v>43935</c:v>
                </c:pt>
                <c:pt idx="1721">
                  <c:v>43936</c:v>
                </c:pt>
                <c:pt idx="1722">
                  <c:v>43937</c:v>
                </c:pt>
                <c:pt idx="1723">
                  <c:v>43938</c:v>
                </c:pt>
                <c:pt idx="1724">
                  <c:v>43939</c:v>
                </c:pt>
                <c:pt idx="1725">
                  <c:v>43940</c:v>
                </c:pt>
                <c:pt idx="1726">
                  <c:v>43941</c:v>
                </c:pt>
                <c:pt idx="1727">
                  <c:v>43942</c:v>
                </c:pt>
                <c:pt idx="1728">
                  <c:v>43943</c:v>
                </c:pt>
                <c:pt idx="1729">
                  <c:v>43944</c:v>
                </c:pt>
                <c:pt idx="1730">
                  <c:v>43945</c:v>
                </c:pt>
                <c:pt idx="1731">
                  <c:v>43946</c:v>
                </c:pt>
                <c:pt idx="1732">
                  <c:v>43947</c:v>
                </c:pt>
                <c:pt idx="1733">
                  <c:v>43948</c:v>
                </c:pt>
                <c:pt idx="1734">
                  <c:v>43949</c:v>
                </c:pt>
                <c:pt idx="1735">
                  <c:v>43950</c:v>
                </c:pt>
                <c:pt idx="1736">
                  <c:v>43951</c:v>
                </c:pt>
                <c:pt idx="1737">
                  <c:v>43952</c:v>
                </c:pt>
                <c:pt idx="1738">
                  <c:v>43953</c:v>
                </c:pt>
                <c:pt idx="1739">
                  <c:v>43954</c:v>
                </c:pt>
                <c:pt idx="1740">
                  <c:v>43955</c:v>
                </c:pt>
                <c:pt idx="1741">
                  <c:v>43956</c:v>
                </c:pt>
                <c:pt idx="1742">
                  <c:v>43957</c:v>
                </c:pt>
                <c:pt idx="1743">
                  <c:v>43958</c:v>
                </c:pt>
                <c:pt idx="1744">
                  <c:v>43959</c:v>
                </c:pt>
                <c:pt idx="1745">
                  <c:v>43960</c:v>
                </c:pt>
                <c:pt idx="1746">
                  <c:v>43961</c:v>
                </c:pt>
                <c:pt idx="1747">
                  <c:v>43962</c:v>
                </c:pt>
                <c:pt idx="1748">
                  <c:v>43963</c:v>
                </c:pt>
                <c:pt idx="1749">
                  <c:v>43964</c:v>
                </c:pt>
                <c:pt idx="1750">
                  <c:v>43965</c:v>
                </c:pt>
                <c:pt idx="1751">
                  <c:v>43966</c:v>
                </c:pt>
                <c:pt idx="1752">
                  <c:v>43967</c:v>
                </c:pt>
                <c:pt idx="1753">
                  <c:v>43968</c:v>
                </c:pt>
                <c:pt idx="1754">
                  <c:v>43969</c:v>
                </c:pt>
                <c:pt idx="1755">
                  <c:v>43970</c:v>
                </c:pt>
                <c:pt idx="1756">
                  <c:v>43971</c:v>
                </c:pt>
                <c:pt idx="1757">
                  <c:v>43972</c:v>
                </c:pt>
                <c:pt idx="1758">
                  <c:v>43973</c:v>
                </c:pt>
                <c:pt idx="1759">
                  <c:v>43974</c:v>
                </c:pt>
                <c:pt idx="1760">
                  <c:v>43975</c:v>
                </c:pt>
                <c:pt idx="1761">
                  <c:v>43976</c:v>
                </c:pt>
                <c:pt idx="1762">
                  <c:v>43977</c:v>
                </c:pt>
                <c:pt idx="1763">
                  <c:v>43978</c:v>
                </c:pt>
                <c:pt idx="1764">
                  <c:v>43979</c:v>
                </c:pt>
                <c:pt idx="1765">
                  <c:v>43980</c:v>
                </c:pt>
                <c:pt idx="1766">
                  <c:v>43981</c:v>
                </c:pt>
                <c:pt idx="1767">
                  <c:v>43982</c:v>
                </c:pt>
                <c:pt idx="1768">
                  <c:v>43983</c:v>
                </c:pt>
                <c:pt idx="1769">
                  <c:v>43984</c:v>
                </c:pt>
                <c:pt idx="1770">
                  <c:v>43985</c:v>
                </c:pt>
                <c:pt idx="1771">
                  <c:v>43986</c:v>
                </c:pt>
                <c:pt idx="1772">
                  <c:v>43987</c:v>
                </c:pt>
                <c:pt idx="1773">
                  <c:v>43988</c:v>
                </c:pt>
                <c:pt idx="1774">
                  <c:v>43989</c:v>
                </c:pt>
                <c:pt idx="1775">
                  <c:v>43990</c:v>
                </c:pt>
                <c:pt idx="1776">
                  <c:v>43991</c:v>
                </c:pt>
                <c:pt idx="1777">
                  <c:v>43992</c:v>
                </c:pt>
                <c:pt idx="1778">
                  <c:v>43993</c:v>
                </c:pt>
                <c:pt idx="1779">
                  <c:v>43994</c:v>
                </c:pt>
                <c:pt idx="1780">
                  <c:v>43995</c:v>
                </c:pt>
                <c:pt idx="1781">
                  <c:v>43996</c:v>
                </c:pt>
                <c:pt idx="1782">
                  <c:v>43997</c:v>
                </c:pt>
                <c:pt idx="1783">
                  <c:v>43998</c:v>
                </c:pt>
                <c:pt idx="1784">
                  <c:v>43999</c:v>
                </c:pt>
                <c:pt idx="1785">
                  <c:v>44000</c:v>
                </c:pt>
                <c:pt idx="1786">
                  <c:v>44001</c:v>
                </c:pt>
                <c:pt idx="1787">
                  <c:v>44002</c:v>
                </c:pt>
                <c:pt idx="1788">
                  <c:v>44003</c:v>
                </c:pt>
                <c:pt idx="1789">
                  <c:v>44004</c:v>
                </c:pt>
                <c:pt idx="1790">
                  <c:v>44005</c:v>
                </c:pt>
                <c:pt idx="1791">
                  <c:v>44006</c:v>
                </c:pt>
                <c:pt idx="1792">
                  <c:v>44007</c:v>
                </c:pt>
                <c:pt idx="1793">
                  <c:v>44008</c:v>
                </c:pt>
                <c:pt idx="1794">
                  <c:v>44009</c:v>
                </c:pt>
                <c:pt idx="1795">
                  <c:v>44010</c:v>
                </c:pt>
                <c:pt idx="1796">
                  <c:v>44011</c:v>
                </c:pt>
                <c:pt idx="1797">
                  <c:v>44012</c:v>
                </c:pt>
                <c:pt idx="1798">
                  <c:v>44013</c:v>
                </c:pt>
                <c:pt idx="1799">
                  <c:v>44014</c:v>
                </c:pt>
                <c:pt idx="1800">
                  <c:v>44015</c:v>
                </c:pt>
                <c:pt idx="1801">
                  <c:v>44016</c:v>
                </c:pt>
                <c:pt idx="1802">
                  <c:v>44017</c:v>
                </c:pt>
                <c:pt idx="1803">
                  <c:v>44018</c:v>
                </c:pt>
                <c:pt idx="1804">
                  <c:v>44019</c:v>
                </c:pt>
                <c:pt idx="1805">
                  <c:v>44020</c:v>
                </c:pt>
                <c:pt idx="1806">
                  <c:v>44021</c:v>
                </c:pt>
                <c:pt idx="1807">
                  <c:v>44022</c:v>
                </c:pt>
                <c:pt idx="1808">
                  <c:v>44023</c:v>
                </c:pt>
                <c:pt idx="1809">
                  <c:v>44024</c:v>
                </c:pt>
                <c:pt idx="1810">
                  <c:v>44025</c:v>
                </c:pt>
                <c:pt idx="1811">
                  <c:v>44026</c:v>
                </c:pt>
                <c:pt idx="1812">
                  <c:v>44027</c:v>
                </c:pt>
                <c:pt idx="1813">
                  <c:v>44028</c:v>
                </c:pt>
                <c:pt idx="1814">
                  <c:v>44029</c:v>
                </c:pt>
                <c:pt idx="1815">
                  <c:v>44030</c:v>
                </c:pt>
                <c:pt idx="1816">
                  <c:v>44031</c:v>
                </c:pt>
                <c:pt idx="1817">
                  <c:v>44032</c:v>
                </c:pt>
                <c:pt idx="1818">
                  <c:v>44033</c:v>
                </c:pt>
                <c:pt idx="1819">
                  <c:v>44034</c:v>
                </c:pt>
                <c:pt idx="1820">
                  <c:v>44035</c:v>
                </c:pt>
                <c:pt idx="1821">
                  <c:v>44036</c:v>
                </c:pt>
                <c:pt idx="1822">
                  <c:v>44037</c:v>
                </c:pt>
                <c:pt idx="1823">
                  <c:v>44038</c:v>
                </c:pt>
                <c:pt idx="1824">
                  <c:v>44039</c:v>
                </c:pt>
                <c:pt idx="1825">
                  <c:v>44040</c:v>
                </c:pt>
                <c:pt idx="1826">
                  <c:v>44041</c:v>
                </c:pt>
                <c:pt idx="1827">
                  <c:v>44042</c:v>
                </c:pt>
                <c:pt idx="1828">
                  <c:v>44043</c:v>
                </c:pt>
                <c:pt idx="1829">
                  <c:v>44044</c:v>
                </c:pt>
                <c:pt idx="1830">
                  <c:v>44045</c:v>
                </c:pt>
                <c:pt idx="1831">
                  <c:v>44046</c:v>
                </c:pt>
                <c:pt idx="1832">
                  <c:v>44047</c:v>
                </c:pt>
                <c:pt idx="1833">
                  <c:v>44048</c:v>
                </c:pt>
                <c:pt idx="1834">
                  <c:v>44049</c:v>
                </c:pt>
                <c:pt idx="1835">
                  <c:v>44050</c:v>
                </c:pt>
                <c:pt idx="1836">
                  <c:v>44051</c:v>
                </c:pt>
                <c:pt idx="1837">
                  <c:v>44052</c:v>
                </c:pt>
                <c:pt idx="1838">
                  <c:v>44053</c:v>
                </c:pt>
                <c:pt idx="1839">
                  <c:v>44054</c:v>
                </c:pt>
                <c:pt idx="1840">
                  <c:v>44055</c:v>
                </c:pt>
                <c:pt idx="1841">
                  <c:v>44056</c:v>
                </c:pt>
                <c:pt idx="1842">
                  <c:v>44057</c:v>
                </c:pt>
                <c:pt idx="1843">
                  <c:v>44058</c:v>
                </c:pt>
                <c:pt idx="1844">
                  <c:v>44059</c:v>
                </c:pt>
                <c:pt idx="1845">
                  <c:v>44060</c:v>
                </c:pt>
                <c:pt idx="1846">
                  <c:v>44061</c:v>
                </c:pt>
                <c:pt idx="1847">
                  <c:v>44062</c:v>
                </c:pt>
                <c:pt idx="1848">
                  <c:v>44063</c:v>
                </c:pt>
                <c:pt idx="1849">
                  <c:v>44064</c:v>
                </c:pt>
                <c:pt idx="1850">
                  <c:v>44065</c:v>
                </c:pt>
                <c:pt idx="1851">
                  <c:v>44066</c:v>
                </c:pt>
                <c:pt idx="1852">
                  <c:v>44067</c:v>
                </c:pt>
                <c:pt idx="1853">
                  <c:v>44068</c:v>
                </c:pt>
                <c:pt idx="1854">
                  <c:v>44069</c:v>
                </c:pt>
                <c:pt idx="1855">
                  <c:v>44070</c:v>
                </c:pt>
                <c:pt idx="1856">
                  <c:v>44071</c:v>
                </c:pt>
                <c:pt idx="1857">
                  <c:v>44072</c:v>
                </c:pt>
                <c:pt idx="1858">
                  <c:v>44073</c:v>
                </c:pt>
                <c:pt idx="1859">
                  <c:v>44074</c:v>
                </c:pt>
                <c:pt idx="1860">
                  <c:v>44075</c:v>
                </c:pt>
                <c:pt idx="1861">
                  <c:v>44076</c:v>
                </c:pt>
                <c:pt idx="1862">
                  <c:v>44077</c:v>
                </c:pt>
                <c:pt idx="1863">
                  <c:v>44078</c:v>
                </c:pt>
                <c:pt idx="1864">
                  <c:v>44079</c:v>
                </c:pt>
                <c:pt idx="1865">
                  <c:v>44080</c:v>
                </c:pt>
                <c:pt idx="1866">
                  <c:v>44081</c:v>
                </c:pt>
                <c:pt idx="1867">
                  <c:v>44082</c:v>
                </c:pt>
                <c:pt idx="1868">
                  <c:v>44083</c:v>
                </c:pt>
                <c:pt idx="1869">
                  <c:v>44084</c:v>
                </c:pt>
                <c:pt idx="1870">
                  <c:v>44085</c:v>
                </c:pt>
                <c:pt idx="1871">
                  <c:v>44086</c:v>
                </c:pt>
                <c:pt idx="1872">
                  <c:v>44087</c:v>
                </c:pt>
                <c:pt idx="1873">
                  <c:v>44088</c:v>
                </c:pt>
                <c:pt idx="1874">
                  <c:v>44089</c:v>
                </c:pt>
                <c:pt idx="1875">
                  <c:v>44090</c:v>
                </c:pt>
                <c:pt idx="1876">
                  <c:v>44091</c:v>
                </c:pt>
                <c:pt idx="1877">
                  <c:v>44092</c:v>
                </c:pt>
                <c:pt idx="1878">
                  <c:v>44093</c:v>
                </c:pt>
                <c:pt idx="1879">
                  <c:v>44094</c:v>
                </c:pt>
                <c:pt idx="1880">
                  <c:v>44095</c:v>
                </c:pt>
                <c:pt idx="1881">
                  <c:v>44096</c:v>
                </c:pt>
                <c:pt idx="1882">
                  <c:v>44097</c:v>
                </c:pt>
                <c:pt idx="1883">
                  <c:v>44098</c:v>
                </c:pt>
                <c:pt idx="1884">
                  <c:v>44099</c:v>
                </c:pt>
                <c:pt idx="1885">
                  <c:v>44100</c:v>
                </c:pt>
                <c:pt idx="1886">
                  <c:v>44101</c:v>
                </c:pt>
                <c:pt idx="1887">
                  <c:v>44102</c:v>
                </c:pt>
                <c:pt idx="1888">
                  <c:v>44103</c:v>
                </c:pt>
                <c:pt idx="1889">
                  <c:v>44104</c:v>
                </c:pt>
                <c:pt idx="1890">
                  <c:v>44105</c:v>
                </c:pt>
                <c:pt idx="1891">
                  <c:v>44106</c:v>
                </c:pt>
                <c:pt idx="1892">
                  <c:v>44107</c:v>
                </c:pt>
                <c:pt idx="1893">
                  <c:v>44108</c:v>
                </c:pt>
                <c:pt idx="1894">
                  <c:v>44109</c:v>
                </c:pt>
                <c:pt idx="1895">
                  <c:v>44110</c:v>
                </c:pt>
                <c:pt idx="1896">
                  <c:v>44111</c:v>
                </c:pt>
                <c:pt idx="1897">
                  <c:v>44112</c:v>
                </c:pt>
                <c:pt idx="1898">
                  <c:v>44113</c:v>
                </c:pt>
                <c:pt idx="1899">
                  <c:v>44114</c:v>
                </c:pt>
                <c:pt idx="1900">
                  <c:v>44115</c:v>
                </c:pt>
                <c:pt idx="1901">
                  <c:v>44116</c:v>
                </c:pt>
                <c:pt idx="1902">
                  <c:v>44117</c:v>
                </c:pt>
                <c:pt idx="1903">
                  <c:v>44118</c:v>
                </c:pt>
                <c:pt idx="1904">
                  <c:v>44119</c:v>
                </c:pt>
                <c:pt idx="1905">
                  <c:v>44120</c:v>
                </c:pt>
                <c:pt idx="1906">
                  <c:v>44121</c:v>
                </c:pt>
                <c:pt idx="1907">
                  <c:v>44122</c:v>
                </c:pt>
                <c:pt idx="1908">
                  <c:v>44123</c:v>
                </c:pt>
                <c:pt idx="1909">
                  <c:v>44124</c:v>
                </c:pt>
                <c:pt idx="1910">
                  <c:v>44125</c:v>
                </c:pt>
                <c:pt idx="1911">
                  <c:v>44126</c:v>
                </c:pt>
                <c:pt idx="1912">
                  <c:v>44127</c:v>
                </c:pt>
                <c:pt idx="1913">
                  <c:v>44128</c:v>
                </c:pt>
                <c:pt idx="1914">
                  <c:v>44129</c:v>
                </c:pt>
                <c:pt idx="1915">
                  <c:v>44130</c:v>
                </c:pt>
                <c:pt idx="1916">
                  <c:v>44131</c:v>
                </c:pt>
                <c:pt idx="1917">
                  <c:v>44132</c:v>
                </c:pt>
                <c:pt idx="1918">
                  <c:v>44133</c:v>
                </c:pt>
                <c:pt idx="1919">
                  <c:v>44134</c:v>
                </c:pt>
                <c:pt idx="1920">
                  <c:v>44135</c:v>
                </c:pt>
                <c:pt idx="1921">
                  <c:v>44136</c:v>
                </c:pt>
                <c:pt idx="1922">
                  <c:v>44137</c:v>
                </c:pt>
                <c:pt idx="1923">
                  <c:v>44138</c:v>
                </c:pt>
                <c:pt idx="1924">
                  <c:v>44139</c:v>
                </c:pt>
                <c:pt idx="1925">
                  <c:v>44140</c:v>
                </c:pt>
                <c:pt idx="1926">
                  <c:v>44141</c:v>
                </c:pt>
                <c:pt idx="1927">
                  <c:v>44142</c:v>
                </c:pt>
                <c:pt idx="1928">
                  <c:v>44143</c:v>
                </c:pt>
                <c:pt idx="1929">
                  <c:v>44144</c:v>
                </c:pt>
                <c:pt idx="1930">
                  <c:v>44145</c:v>
                </c:pt>
                <c:pt idx="1931">
                  <c:v>44146</c:v>
                </c:pt>
                <c:pt idx="1932">
                  <c:v>44147</c:v>
                </c:pt>
                <c:pt idx="1933">
                  <c:v>44148</c:v>
                </c:pt>
                <c:pt idx="1934">
                  <c:v>44149</c:v>
                </c:pt>
                <c:pt idx="1935">
                  <c:v>44150</c:v>
                </c:pt>
                <c:pt idx="1936">
                  <c:v>44151</c:v>
                </c:pt>
                <c:pt idx="1937">
                  <c:v>44152</c:v>
                </c:pt>
                <c:pt idx="1938">
                  <c:v>44153</c:v>
                </c:pt>
                <c:pt idx="1939">
                  <c:v>44154</c:v>
                </c:pt>
                <c:pt idx="1940">
                  <c:v>44155</c:v>
                </c:pt>
                <c:pt idx="1941">
                  <c:v>44156</c:v>
                </c:pt>
                <c:pt idx="1942">
                  <c:v>44157</c:v>
                </c:pt>
                <c:pt idx="1943">
                  <c:v>44158</c:v>
                </c:pt>
                <c:pt idx="1944">
                  <c:v>44159</c:v>
                </c:pt>
                <c:pt idx="1945">
                  <c:v>44160</c:v>
                </c:pt>
                <c:pt idx="1946">
                  <c:v>44161</c:v>
                </c:pt>
                <c:pt idx="1947">
                  <c:v>44162</c:v>
                </c:pt>
                <c:pt idx="1948">
                  <c:v>44163</c:v>
                </c:pt>
                <c:pt idx="1949">
                  <c:v>44164</c:v>
                </c:pt>
                <c:pt idx="1950">
                  <c:v>44165</c:v>
                </c:pt>
                <c:pt idx="1951">
                  <c:v>44166</c:v>
                </c:pt>
                <c:pt idx="1952">
                  <c:v>44167</c:v>
                </c:pt>
                <c:pt idx="1953">
                  <c:v>44168</c:v>
                </c:pt>
                <c:pt idx="1954">
                  <c:v>44169</c:v>
                </c:pt>
                <c:pt idx="1955">
                  <c:v>44170</c:v>
                </c:pt>
                <c:pt idx="1956">
                  <c:v>44171</c:v>
                </c:pt>
                <c:pt idx="1957">
                  <c:v>44172</c:v>
                </c:pt>
                <c:pt idx="1958">
                  <c:v>44173</c:v>
                </c:pt>
                <c:pt idx="1959">
                  <c:v>44174</c:v>
                </c:pt>
                <c:pt idx="1960">
                  <c:v>44175</c:v>
                </c:pt>
                <c:pt idx="1961">
                  <c:v>44176</c:v>
                </c:pt>
                <c:pt idx="1962">
                  <c:v>44177</c:v>
                </c:pt>
                <c:pt idx="1963">
                  <c:v>44178</c:v>
                </c:pt>
                <c:pt idx="1964">
                  <c:v>44179</c:v>
                </c:pt>
                <c:pt idx="1965">
                  <c:v>44180</c:v>
                </c:pt>
                <c:pt idx="1966">
                  <c:v>44181</c:v>
                </c:pt>
                <c:pt idx="1967">
                  <c:v>44182</c:v>
                </c:pt>
                <c:pt idx="1968">
                  <c:v>44183</c:v>
                </c:pt>
                <c:pt idx="1969">
                  <c:v>44184</c:v>
                </c:pt>
                <c:pt idx="1970">
                  <c:v>44185</c:v>
                </c:pt>
                <c:pt idx="1971">
                  <c:v>44186</c:v>
                </c:pt>
                <c:pt idx="1972">
                  <c:v>44187</c:v>
                </c:pt>
                <c:pt idx="1973">
                  <c:v>44188</c:v>
                </c:pt>
                <c:pt idx="1974">
                  <c:v>44189</c:v>
                </c:pt>
                <c:pt idx="1975">
                  <c:v>44190</c:v>
                </c:pt>
                <c:pt idx="1976">
                  <c:v>44191</c:v>
                </c:pt>
                <c:pt idx="1977">
                  <c:v>44192</c:v>
                </c:pt>
                <c:pt idx="1978">
                  <c:v>44193</c:v>
                </c:pt>
                <c:pt idx="1979">
                  <c:v>44194</c:v>
                </c:pt>
                <c:pt idx="1980">
                  <c:v>44195</c:v>
                </c:pt>
                <c:pt idx="1981">
                  <c:v>44196</c:v>
                </c:pt>
                <c:pt idx="1982">
                  <c:v>44197</c:v>
                </c:pt>
                <c:pt idx="1983">
                  <c:v>44198</c:v>
                </c:pt>
                <c:pt idx="1984">
                  <c:v>44199</c:v>
                </c:pt>
                <c:pt idx="1985">
                  <c:v>44200</c:v>
                </c:pt>
                <c:pt idx="1986">
                  <c:v>44201</c:v>
                </c:pt>
                <c:pt idx="1987">
                  <c:v>44202</c:v>
                </c:pt>
                <c:pt idx="1988">
                  <c:v>44203</c:v>
                </c:pt>
                <c:pt idx="1989">
                  <c:v>44204</c:v>
                </c:pt>
                <c:pt idx="1990">
                  <c:v>44205</c:v>
                </c:pt>
                <c:pt idx="1991">
                  <c:v>44206</c:v>
                </c:pt>
                <c:pt idx="1992">
                  <c:v>44207</c:v>
                </c:pt>
                <c:pt idx="1993">
                  <c:v>44208</c:v>
                </c:pt>
                <c:pt idx="1994">
                  <c:v>44209</c:v>
                </c:pt>
                <c:pt idx="1995">
                  <c:v>44210</c:v>
                </c:pt>
                <c:pt idx="1996">
                  <c:v>44211</c:v>
                </c:pt>
                <c:pt idx="1997">
                  <c:v>44212</c:v>
                </c:pt>
                <c:pt idx="1998">
                  <c:v>44213</c:v>
                </c:pt>
                <c:pt idx="1999">
                  <c:v>44214</c:v>
                </c:pt>
                <c:pt idx="2000">
                  <c:v>44215</c:v>
                </c:pt>
                <c:pt idx="2001">
                  <c:v>44216</c:v>
                </c:pt>
                <c:pt idx="2002">
                  <c:v>44217</c:v>
                </c:pt>
                <c:pt idx="2003">
                  <c:v>44218</c:v>
                </c:pt>
                <c:pt idx="2004">
                  <c:v>44219</c:v>
                </c:pt>
                <c:pt idx="2005">
                  <c:v>44220</c:v>
                </c:pt>
                <c:pt idx="2006">
                  <c:v>44221</c:v>
                </c:pt>
                <c:pt idx="2007">
                  <c:v>44222</c:v>
                </c:pt>
                <c:pt idx="2008">
                  <c:v>44223</c:v>
                </c:pt>
                <c:pt idx="2009">
                  <c:v>44224</c:v>
                </c:pt>
                <c:pt idx="2010">
                  <c:v>44225</c:v>
                </c:pt>
                <c:pt idx="2011">
                  <c:v>44226</c:v>
                </c:pt>
                <c:pt idx="2012">
                  <c:v>44227</c:v>
                </c:pt>
                <c:pt idx="2013">
                  <c:v>44228</c:v>
                </c:pt>
                <c:pt idx="2014">
                  <c:v>44229</c:v>
                </c:pt>
                <c:pt idx="2015">
                  <c:v>44230</c:v>
                </c:pt>
                <c:pt idx="2016">
                  <c:v>44231</c:v>
                </c:pt>
                <c:pt idx="2017">
                  <c:v>44232</c:v>
                </c:pt>
                <c:pt idx="2018">
                  <c:v>44233</c:v>
                </c:pt>
                <c:pt idx="2019">
                  <c:v>44234</c:v>
                </c:pt>
                <c:pt idx="2020">
                  <c:v>44235</c:v>
                </c:pt>
                <c:pt idx="2021">
                  <c:v>44236</c:v>
                </c:pt>
                <c:pt idx="2022">
                  <c:v>44237</c:v>
                </c:pt>
                <c:pt idx="2023">
                  <c:v>44238</c:v>
                </c:pt>
                <c:pt idx="2024">
                  <c:v>44239</c:v>
                </c:pt>
                <c:pt idx="2025">
                  <c:v>44240</c:v>
                </c:pt>
                <c:pt idx="2026">
                  <c:v>44241</c:v>
                </c:pt>
                <c:pt idx="2027">
                  <c:v>44242</c:v>
                </c:pt>
                <c:pt idx="2028">
                  <c:v>44243</c:v>
                </c:pt>
                <c:pt idx="2029">
                  <c:v>44244</c:v>
                </c:pt>
                <c:pt idx="2030">
                  <c:v>44245</c:v>
                </c:pt>
                <c:pt idx="2031">
                  <c:v>44246</c:v>
                </c:pt>
                <c:pt idx="2032">
                  <c:v>44247</c:v>
                </c:pt>
                <c:pt idx="2033">
                  <c:v>44248</c:v>
                </c:pt>
                <c:pt idx="2034">
                  <c:v>44249</c:v>
                </c:pt>
                <c:pt idx="2035">
                  <c:v>44250</c:v>
                </c:pt>
                <c:pt idx="2036">
                  <c:v>44251</c:v>
                </c:pt>
                <c:pt idx="2037">
                  <c:v>44252</c:v>
                </c:pt>
                <c:pt idx="2038">
                  <c:v>44253</c:v>
                </c:pt>
                <c:pt idx="2039">
                  <c:v>44254</c:v>
                </c:pt>
                <c:pt idx="2040">
                  <c:v>44255</c:v>
                </c:pt>
                <c:pt idx="2041">
                  <c:v>44256</c:v>
                </c:pt>
                <c:pt idx="2042">
                  <c:v>44257</c:v>
                </c:pt>
                <c:pt idx="2043">
                  <c:v>44258</c:v>
                </c:pt>
                <c:pt idx="2044">
                  <c:v>44259</c:v>
                </c:pt>
                <c:pt idx="2045">
                  <c:v>44260</c:v>
                </c:pt>
                <c:pt idx="2046">
                  <c:v>44261</c:v>
                </c:pt>
                <c:pt idx="2047">
                  <c:v>44262</c:v>
                </c:pt>
                <c:pt idx="2048">
                  <c:v>44263</c:v>
                </c:pt>
                <c:pt idx="2049">
                  <c:v>44264</c:v>
                </c:pt>
                <c:pt idx="2050">
                  <c:v>44265</c:v>
                </c:pt>
                <c:pt idx="2051">
                  <c:v>44266</c:v>
                </c:pt>
                <c:pt idx="2052">
                  <c:v>44267</c:v>
                </c:pt>
                <c:pt idx="2053">
                  <c:v>44268</c:v>
                </c:pt>
                <c:pt idx="2054">
                  <c:v>44269</c:v>
                </c:pt>
                <c:pt idx="2055">
                  <c:v>44270</c:v>
                </c:pt>
                <c:pt idx="2056">
                  <c:v>44271</c:v>
                </c:pt>
                <c:pt idx="2057">
                  <c:v>44272</c:v>
                </c:pt>
                <c:pt idx="2058">
                  <c:v>44273</c:v>
                </c:pt>
                <c:pt idx="2059">
                  <c:v>44274</c:v>
                </c:pt>
                <c:pt idx="2060">
                  <c:v>44275</c:v>
                </c:pt>
                <c:pt idx="2061">
                  <c:v>44276</c:v>
                </c:pt>
                <c:pt idx="2062">
                  <c:v>44277</c:v>
                </c:pt>
                <c:pt idx="2063">
                  <c:v>44278</c:v>
                </c:pt>
                <c:pt idx="2064">
                  <c:v>44279</c:v>
                </c:pt>
                <c:pt idx="2065">
                  <c:v>44280</c:v>
                </c:pt>
                <c:pt idx="2066">
                  <c:v>44281</c:v>
                </c:pt>
                <c:pt idx="2067">
                  <c:v>44282</c:v>
                </c:pt>
                <c:pt idx="2068">
                  <c:v>44283</c:v>
                </c:pt>
                <c:pt idx="2069">
                  <c:v>44284</c:v>
                </c:pt>
                <c:pt idx="2070">
                  <c:v>44285</c:v>
                </c:pt>
                <c:pt idx="2071">
                  <c:v>44286</c:v>
                </c:pt>
                <c:pt idx="2072">
                  <c:v>44287</c:v>
                </c:pt>
                <c:pt idx="2073">
                  <c:v>44288</c:v>
                </c:pt>
                <c:pt idx="2074">
                  <c:v>44289</c:v>
                </c:pt>
                <c:pt idx="2075">
                  <c:v>44290</c:v>
                </c:pt>
                <c:pt idx="2076">
                  <c:v>44291</c:v>
                </c:pt>
                <c:pt idx="2077">
                  <c:v>44292</c:v>
                </c:pt>
                <c:pt idx="2078">
                  <c:v>44293</c:v>
                </c:pt>
                <c:pt idx="2079">
                  <c:v>44294</c:v>
                </c:pt>
                <c:pt idx="2080">
                  <c:v>44295</c:v>
                </c:pt>
                <c:pt idx="2081">
                  <c:v>44296</c:v>
                </c:pt>
                <c:pt idx="2082">
                  <c:v>44297</c:v>
                </c:pt>
                <c:pt idx="2083">
                  <c:v>44298</c:v>
                </c:pt>
                <c:pt idx="2084">
                  <c:v>44299</c:v>
                </c:pt>
                <c:pt idx="2085">
                  <c:v>44300</c:v>
                </c:pt>
                <c:pt idx="2086">
                  <c:v>44301</c:v>
                </c:pt>
                <c:pt idx="2087">
                  <c:v>44302</c:v>
                </c:pt>
                <c:pt idx="2088">
                  <c:v>44303</c:v>
                </c:pt>
                <c:pt idx="2089">
                  <c:v>44304</c:v>
                </c:pt>
                <c:pt idx="2090">
                  <c:v>44305</c:v>
                </c:pt>
                <c:pt idx="2091">
                  <c:v>44306</c:v>
                </c:pt>
                <c:pt idx="2092">
                  <c:v>44307</c:v>
                </c:pt>
                <c:pt idx="2093">
                  <c:v>44308</c:v>
                </c:pt>
                <c:pt idx="2094">
                  <c:v>44309</c:v>
                </c:pt>
                <c:pt idx="2095">
                  <c:v>44310</c:v>
                </c:pt>
                <c:pt idx="2096">
                  <c:v>44311</c:v>
                </c:pt>
                <c:pt idx="2097">
                  <c:v>44312</c:v>
                </c:pt>
                <c:pt idx="2098">
                  <c:v>44313</c:v>
                </c:pt>
                <c:pt idx="2099">
                  <c:v>44314</c:v>
                </c:pt>
                <c:pt idx="2100">
                  <c:v>44315</c:v>
                </c:pt>
                <c:pt idx="2101">
                  <c:v>44316</c:v>
                </c:pt>
                <c:pt idx="2102">
                  <c:v>44317</c:v>
                </c:pt>
                <c:pt idx="2103">
                  <c:v>44318</c:v>
                </c:pt>
                <c:pt idx="2104">
                  <c:v>44319</c:v>
                </c:pt>
                <c:pt idx="2105">
                  <c:v>44320</c:v>
                </c:pt>
                <c:pt idx="2106">
                  <c:v>44321</c:v>
                </c:pt>
                <c:pt idx="2107">
                  <c:v>44322</c:v>
                </c:pt>
                <c:pt idx="2108">
                  <c:v>44323</c:v>
                </c:pt>
                <c:pt idx="2109">
                  <c:v>44324</c:v>
                </c:pt>
                <c:pt idx="2110">
                  <c:v>44325</c:v>
                </c:pt>
                <c:pt idx="2111">
                  <c:v>44326</c:v>
                </c:pt>
                <c:pt idx="2112">
                  <c:v>44327</c:v>
                </c:pt>
                <c:pt idx="2113">
                  <c:v>44328</c:v>
                </c:pt>
                <c:pt idx="2114">
                  <c:v>44329</c:v>
                </c:pt>
                <c:pt idx="2115">
                  <c:v>44330</c:v>
                </c:pt>
                <c:pt idx="2116">
                  <c:v>44331</c:v>
                </c:pt>
                <c:pt idx="2117">
                  <c:v>44332</c:v>
                </c:pt>
                <c:pt idx="2118">
                  <c:v>44333</c:v>
                </c:pt>
                <c:pt idx="2119">
                  <c:v>44334</c:v>
                </c:pt>
                <c:pt idx="2120">
                  <c:v>44335</c:v>
                </c:pt>
                <c:pt idx="2121">
                  <c:v>44336</c:v>
                </c:pt>
                <c:pt idx="2122">
                  <c:v>44337</c:v>
                </c:pt>
                <c:pt idx="2123">
                  <c:v>44338</c:v>
                </c:pt>
                <c:pt idx="2124">
                  <c:v>44339</c:v>
                </c:pt>
                <c:pt idx="2125">
                  <c:v>44340</c:v>
                </c:pt>
                <c:pt idx="2126">
                  <c:v>44341</c:v>
                </c:pt>
                <c:pt idx="2127">
                  <c:v>44342</c:v>
                </c:pt>
                <c:pt idx="2128">
                  <c:v>44343</c:v>
                </c:pt>
                <c:pt idx="2129">
                  <c:v>44344</c:v>
                </c:pt>
                <c:pt idx="2130">
                  <c:v>44345</c:v>
                </c:pt>
                <c:pt idx="2131">
                  <c:v>44346</c:v>
                </c:pt>
                <c:pt idx="2132">
                  <c:v>44347</c:v>
                </c:pt>
                <c:pt idx="2133">
                  <c:v>44348</c:v>
                </c:pt>
                <c:pt idx="2134">
                  <c:v>44349</c:v>
                </c:pt>
                <c:pt idx="2135">
                  <c:v>44350</c:v>
                </c:pt>
                <c:pt idx="2136">
                  <c:v>44351</c:v>
                </c:pt>
                <c:pt idx="2137">
                  <c:v>44352</c:v>
                </c:pt>
                <c:pt idx="2138">
                  <c:v>44353</c:v>
                </c:pt>
                <c:pt idx="2139">
                  <c:v>44354</c:v>
                </c:pt>
                <c:pt idx="2140">
                  <c:v>44355</c:v>
                </c:pt>
                <c:pt idx="2141">
                  <c:v>44356</c:v>
                </c:pt>
                <c:pt idx="2142">
                  <c:v>44357</c:v>
                </c:pt>
                <c:pt idx="2143">
                  <c:v>44358</c:v>
                </c:pt>
                <c:pt idx="2144">
                  <c:v>44359</c:v>
                </c:pt>
                <c:pt idx="2145">
                  <c:v>44360</c:v>
                </c:pt>
                <c:pt idx="2146">
                  <c:v>44361</c:v>
                </c:pt>
                <c:pt idx="2147">
                  <c:v>44362</c:v>
                </c:pt>
                <c:pt idx="2148">
                  <c:v>44363</c:v>
                </c:pt>
                <c:pt idx="2149">
                  <c:v>44364</c:v>
                </c:pt>
                <c:pt idx="2150">
                  <c:v>44365</c:v>
                </c:pt>
                <c:pt idx="2151">
                  <c:v>44366</c:v>
                </c:pt>
                <c:pt idx="2152">
                  <c:v>44367</c:v>
                </c:pt>
                <c:pt idx="2153">
                  <c:v>44368</c:v>
                </c:pt>
                <c:pt idx="2154">
                  <c:v>44369</c:v>
                </c:pt>
                <c:pt idx="2155">
                  <c:v>44370</c:v>
                </c:pt>
                <c:pt idx="2156">
                  <c:v>44371</c:v>
                </c:pt>
                <c:pt idx="2157">
                  <c:v>44372</c:v>
                </c:pt>
                <c:pt idx="2158">
                  <c:v>44373</c:v>
                </c:pt>
                <c:pt idx="2159">
                  <c:v>44374</c:v>
                </c:pt>
                <c:pt idx="2160">
                  <c:v>44375</c:v>
                </c:pt>
                <c:pt idx="2161">
                  <c:v>44376</c:v>
                </c:pt>
                <c:pt idx="2162">
                  <c:v>44377</c:v>
                </c:pt>
                <c:pt idx="2163">
                  <c:v>44378</c:v>
                </c:pt>
                <c:pt idx="2164">
                  <c:v>44379</c:v>
                </c:pt>
                <c:pt idx="2165">
                  <c:v>44380</c:v>
                </c:pt>
                <c:pt idx="2166">
                  <c:v>44381</c:v>
                </c:pt>
                <c:pt idx="2167">
                  <c:v>44382</c:v>
                </c:pt>
                <c:pt idx="2168">
                  <c:v>44383</c:v>
                </c:pt>
                <c:pt idx="2169">
                  <c:v>44384</c:v>
                </c:pt>
                <c:pt idx="2170">
                  <c:v>44385</c:v>
                </c:pt>
                <c:pt idx="2171">
                  <c:v>44386</c:v>
                </c:pt>
                <c:pt idx="2172">
                  <c:v>44387</c:v>
                </c:pt>
                <c:pt idx="2173">
                  <c:v>44388</c:v>
                </c:pt>
                <c:pt idx="2174">
                  <c:v>44389</c:v>
                </c:pt>
                <c:pt idx="2175">
                  <c:v>44390</c:v>
                </c:pt>
                <c:pt idx="2176">
                  <c:v>44391</c:v>
                </c:pt>
                <c:pt idx="2177">
                  <c:v>44392</c:v>
                </c:pt>
                <c:pt idx="2178">
                  <c:v>44393</c:v>
                </c:pt>
                <c:pt idx="2179">
                  <c:v>44394</c:v>
                </c:pt>
                <c:pt idx="2180">
                  <c:v>44395</c:v>
                </c:pt>
                <c:pt idx="2181">
                  <c:v>44396</c:v>
                </c:pt>
                <c:pt idx="2182">
                  <c:v>44397</c:v>
                </c:pt>
                <c:pt idx="2183">
                  <c:v>44398</c:v>
                </c:pt>
                <c:pt idx="2184">
                  <c:v>44399</c:v>
                </c:pt>
                <c:pt idx="2185">
                  <c:v>44400</c:v>
                </c:pt>
                <c:pt idx="2186">
                  <c:v>44401</c:v>
                </c:pt>
                <c:pt idx="2187">
                  <c:v>44402</c:v>
                </c:pt>
                <c:pt idx="2188">
                  <c:v>44403</c:v>
                </c:pt>
                <c:pt idx="2189">
                  <c:v>44404</c:v>
                </c:pt>
                <c:pt idx="2190">
                  <c:v>44405</c:v>
                </c:pt>
                <c:pt idx="2191">
                  <c:v>44406</c:v>
                </c:pt>
                <c:pt idx="2192">
                  <c:v>44407</c:v>
                </c:pt>
                <c:pt idx="2193">
                  <c:v>44408</c:v>
                </c:pt>
                <c:pt idx="2194">
                  <c:v>44409</c:v>
                </c:pt>
                <c:pt idx="2195">
                  <c:v>44410</c:v>
                </c:pt>
                <c:pt idx="2196">
                  <c:v>44411</c:v>
                </c:pt>
                <c:pt idx="2197">
                  <c:v>44412</c:v>
                </c:pt>
                <c:pt idx="2198">
                  <c:v>44413</c:v>
                </c:pt>
                <c:pt idx="2199">
                  <c:v>44414</c:v>
                </c:pt>
                <c:pt idx="2200">
                  <c:v>44415</c:v>
                </c:pt>
                <c:pt idx="2201">
                  <c:v>44416</c:v>
                </c:pt>
                <c:pt idx="2202">
                  <c:v>44417</c:v>
                </c:pt>
                <c:pt idx="2203">
                  <c:v>44418</c:v>
                </c:pt>
                <c:pt idx="2204">
                  <c:v>44419</c:v>
                </c:pt>
                <c:pt idx="2205">
                  <c:v>44420</c:v>
                </c:pt>
                <c:pt idx="2206">
                  <c:v>44421</c:v>
                </c:pt>
                <c:pt idx="2207">
                  <c:v>44422</c:v>
                </c:pt>
                <c:pt idx="2208">
                  <c:v>44423</c:v>
                </c:pt>
                <c:pt idx="2209">
                  <c:v>44424</c:v>
                </c:pt>
                <c:pt idx="2210">
                  <c:v>44425</c:v>
                </c:pt>
                <c:pt idx="2211">
                  <c:v>44426</c:v>
                </c:pt>
                <c:pt idx="2212">
                  <c:v>44427</c:v>
                </c:pt>
                <c:pt idx="2213">
                  <c:v>44428</c:v>
                </c:pt>
                <c:pt idx="2214">
                  <c:v>44429</c:v>
                </c:pt>
                <c:pt idx="2215">
                  <c:v>44430</c:v>
                </c:pt>
                <c:pt idx="2216">
                  <c:v>44431</c:v>
                </c:pt>
                <c:pt idx="2217">
                  <c:v>44432</c:v>
                </c:pt>
                <c:pt idx="2218">
                  <c:v>44433</c:v>
                </c:pt>
                <c:pt idx="2219">
                  <c:v>44434</c:v>
                </c:pt>
                <c:pt idx="2220">
                  <c:v>44435</c:v>
                </c:pt>
                <c:pt idx="2221">
                  <c:v>44436</c:v>
                </c:pt>
                <c:pt idx="2222">
                  <c:v>44437</c:v>
                </c:pt>
                <c:pt idx="2223">
                  <c:v>44438</c:v>
                </c:pt>
                <c:pt idx="2224">
                  <c:v>44439</c:v>
                </c:pt>
                <c:pt idx="2225">
                  <c:v>44440</c:v>
                </c:pt>
                <c:pt idx="2226">
                  <c:v>44441</c:v>
                </c:pt>
                <c:pt idx="2227">
                  <c:v>44442</c:v>
                </c:pt>
                <c:pt idx="2228">
                  <c:v>44443</c:v>
                </c:pt>
                <c:pt idx="2229">
                  <c:v>44444</c:v>
                </c:pt>
                <c:pt idx="2230">
                  <c:v>44445</c:v>
                </c:pt>
                <c:pt idx="2231">
                  <c:v>44446</c:v>
                </c:pt>
                <c:pt idx="2232">
                  <c:v>44447</c:v>
                </c:pt>
                <c:pt idx="2233">
                  <c:v>44448</c:v>
                </c:pt>
                <c:pt idx="2234">
                  <c:v>44449</c:v>
                </c:pt>
                <c:pt idx="2235">
                  <c:v>44450</c:v>
                </c:pt>
                <c:pt idx="2236">
                  <c:v>44451</c:v>
                </c:pt>
                <c:pt idx="2237">
                  <c:v>44452</c:v>
                </c:pt>
                <c:pt idx="2238">
                  <c:v>44453</c:v>
                </c:pt>
                <c:pt idx="2239">
                  <c:v>44454</c:v>
                </c:pt>
                <c:pt idx="2240">
                  <c:v>44455</c:v>
                </c:pt>
                <c:pt idx="2241">
                  <c:v>44456</c:v>
                </c:pt>
                <c:pt idx="2242">
                  <c:v>44457</c:v>
                </c:pt>
                <c:pt idx="2243">
                  <c:v>44458</c:v>
                </c:pt>
                <c:pt idx="2244">
                  <c:v>44459</c:v>
                </c:pt>
                <c:pt idx="2245">
                  <c:v>44460</c:v>
                </c:pt>
                <c:pt idx="2246">
                  <c:v>44461</c:v>
                </c:pt>
                <c:pt idx="2247">
                  <c:v>44462</c:v>
                </c:pt>
                <c:pt idx="2248">
                  <c:v>44463</c:v>
                </c:pt>
                <c:pt idx="2249">
                  <c:v>44464</c:v>
                </c:pt>
                <c:pt idx="2250">
                  <c:v>44465</c:v>
                </c:pt>
                <c:pt idx="2251">
                  <c:v>44466</c:v>
                </c:pt>
                <c:pt idx="2252">
                  <c:v>44467</c:v>
                </c:pt>
                <c:pt idx="2253">
                  <c:v>44468</c:v>
                </c:pt>
                <c:pt idx="2254">
                  <c:v>44469</c:v>
                </c:pt>
                <c:pt idx="2255">
                  <c:v>44470</c:v>
                </c:pt>
                <c:pt idx="2256">
                  <c:v>44471</c:v>
                </c:pt>
                <c:pt idx="2257">
                  <c:v>44472</c:v>
                </c:pt>
                <c:pt idx="2258">
                  <c:v>44473</c:v>
                </c:pt>
                <c:pt idx="2259">
                  <c:v>44474</c:v>
                </c:pt>
                <c:pt idx="2260">
                  <c:v>44475</c:v>
                </c:pt>
                <c:pt idx="2261">
                  <c:v>44476</c:v>
                </c:pt>
                <c:pt idx="2262">
                  <c:v>44477</c:v>
                </c:pt>
                <c:pt idx="2263">
                  <c:v>44478</c:v>
                </c:pt>
                <c:pt idx="2264">
                  <c:v>44479</c:v>
                </c:pt>
                <c:pt idx="2265">
                  <c:v>44480</c:v>
                </c:pt>
                <c:pt idx="2266">
                  <c:v>44481</c:v>
                </c:pt>
                <c:pt idx="2267">
                  <c:v>44482</c:v>
                </c:pt>
                <c:pt idx="2268">
                  <c:v>44483</c:v>
                </c:pt>
                <c:pt idx="2269">
                  <c:v>44484</c:v>
                </c:pt>
                <c:pt idx="2270">
                  <c:v>44485</c:v>
                </c:pt>
                <c:pt idx="2271">
                  <c:v>44486</c:v>
                </c:pt>
                <c:pt idx="2272">
                  <c:v>44487</c:v>
                </c:pt>
                <c:pt idx="2273">
                  <c:v>44488</c:v>
                </c:pt>
                <c:pt idx="2274">
                  <c:v>44489</c:v>
                </c:pt>
                <c:pt idx="2275">
                  <c:v>44490</c:v>
                </c:pt>
                <c:pt idx="2276">
                  <c:v>44491</c:v>
                </c:pt>
                <c:pt idx="2277">
                  <c:v>44492</c:v>
                </c:pt>
                <c:pt idx="2278">
                  <c:v>44493</c:v>
                </c:pt>
                <c:pt idx="2279">
                  <c:v>44494</c:v>
                </c:pt>
                <c:pt idx="2280">
                  <c:v>44495</c:v>
                </c:pt>
                <c:pt idx="2281">
                  <c:v>44496</c:v>
                </c:pt>
                <c:pt idx="2282">
                  <c:v>44497</c:v>
                </c:pt>
                <c:pt idx="2283">
                  <c:v>44498</c:v>
                </c:pt>
                <c:pt idx="2284">
                  <c:v>44499</c:v>
                </c:pt>
                <c:pt idx="2285">
                  <c:v>44500</c:v>
                </c:pt>
                <c:pt idx="2286">
                  <c:v>44501</c:v>
                </c:pt>
                <c:pt idx="2287">
                  <c:v>44502</c:v>
                </c:pt>
                <c:pt idx="2288">
                  <c:v>44503</c:v>
                </c:pt>
                <c:pt idx="2289">
                  <c:v>44504</c:v>
                </c:pt>
                <c:pt idx="2290">
                  <c:v>44505</c:v>
                </c:pt>
                <c:pt idx="2291">
                  <c:v>44506</c:v>
                </c:pt>
                <c:pt idx="2292">
                  <c:v>44507</c:v>
                </c:pt>
                <c:pt idx="2293">
                  <c:v>44508</c:v>
                </c:pt>
                <c:pt idx="2294">
                  <c:v>44509</c:v>
                </c:pt>
                <c:pt idx="2295">
                  <c:v>44510</c:v>
                </c:pt>
                <c:pt idx="2296">
                  <c:v>44511</c:v>
                </c:pt>
                <c:pt idx="2297">
                  <c:v>44512</c:v>
                </c:pt>
                <c:pt idx="2298">
                  <c:v>44513</c:v>
                </c:pt>
                <c:pt idx="2299">
                  <c:v>44514</c:v>
                </c:pt>
                <c:pt idx="2300">
                  <c:v>44515</c:v>
                </c:pt>
                <c:pt idx="2301">
                  <c:v>44516</c:v>
                </c:pt>
                <c:pt idx="2302">
                  <c:v>44517</c:v>
                </c:pt>
                <c:pt idx="2303">
                  <c:v>44518</c:v>
                </c:pt>
                <c:pt idx="2304">
                  <c:v>44519</c:v>
                </c:pt>
                <c:pt idx="2305">
                  <c:v>44520</c:v>
                </c:pt>
                <c:pt idx="2306">
                  <c:v>44521</c:v>
                </c:pt>
                <c:pt idx="2307">
                  <c:v>44522</c:v>
                </c:pt>
                <c:pt idx="2308">
                  <c:v>44523</c:v>
                </c:pt>
                <c:pt idx="2309">
                  <c:v>44524</c:v>
                </c:pt>
                <c:pt idx="2310">
                  <c:v>44525</c:v>
                </c:pt>
                <c:pt idx="2311">
                  <c:v>44526</c:v>
                </c:pt>
                <c:pt idx="2312">
                  <c:v>44527</c:v>
                </c:pt>
                <c:pt idx="2313">
                  <c:v>44528</c:v>
                </c:pt>
                <c:pt idx="2314">
                  <c:v>44529</c:v>
                </c:pt>
                <c:pt idx="2315">
                  <c:v>44530</c:v>
                </c:pt>
                <c:pt idx="2316">
                  <c:v>44531</c:v>
                </c:pt>
                <c:pt idx="2317">
                  <c:v>44532</c:v>
                </c:pt>
                <c:pt idx="2318">
                  <c:v>44533</c:v>
                </c:pt>
                <c:pt idx="2319">
                  <c:v>44534</c:v>
                </c:pt>
                <c:pt idx="2320">
                  <c:v>44535</c:v>
                </c:pt>
                <c:pt idx="2321">
                  <c:v>44536</c:v>
                </c:pt>
                <c:pt idx="2322">
                  <c:v>44537</c:v>
                </c:pt>
                <c:pt idx="2323">
                  <c:v>44538</c:v>
                </c:pt>
                <c:pt idx="2324">
                  <c:v>44539</c:v>
                </c:pt>
                <c:pt idx="2325">
                  <c:v>44540</c:v>
                </c:pt>
                <c:pt idx="2326">
                  <c:v>44541</c:v>
                </c:pt>
                <c:pt idx="2327">
                  <c:v>44542</c:v>
                </c:pt>
                <c:pt idx="2328">
                  <c:v>44543</c:v>
                </c:pt>
                <c:pt idx="2329">
                  <c:v>44544</c:v>
                </c:pt>
                <c:pt idx="2330">
                  <c:v>44545</c:v>
                </c:pt>
                <c:pt idx="2331">
                  <c:v>44546</c:v>
                </c:pt>
                <c:pt idx="2332">
                  <c:v>44547</c:v>
                </c:pt>
                <c:pt idx="2333">
                  <c:v>44548</c:v>
                </c:pt>
                <c:pt idx="2334">
                  <c:v>44549</c:v>
                </c:pt>
                <c:pt idx="2335">
                  <c:v>44550</c:v>
                </c:pt>
                <c:pt idx="2336">
                  <c:v>44551</c:v>
                </c:pt>
                <c:pt idx="2337">
                  <c:v>44552</c:v>
                </c:pt>
                <c:pt idx="2338">
                  <c:v>44553</c:v>
                </c:pt>
                <c:pt idx="2339">
                  <c:v>44554</c:v>
                </c:pt>
                <c:pt idx="2340">
                  <c:v>44555</c:v>
                </c:pt>
                <c:pt idx="2341">
                  <c:v>44556</c:v>
                </c:pt>
                <c:pt idx="2342">
                  <c:v>44557</c:v>
                </c:pt>
                <c:pt idx="2343">
                  <c:v>44558</c:v>
                </c:pt>
                <c:pt idx="2344">
                  <c:v>44559</c:v>
                </c:pt>
                <c:pt idx="2345">
                  <c:v>44560</c:v>
                </c:pt>
                <c:pt idx="2346">
                  <c:v>44561</c:v>
                </c:pt>
                <c:pt idx="2347">
                  <c:v>44562</c:v>
                </c:pt>
                <c:pt idx="2348">
                  <c:v>44563</c:v>
                </c:pt>
                <c:pt idx="2349">
                  <c:v>44564</c:v>
                </c:pt>
                <c:pt idx="2350">
                  <c:v>44565</c:v>
                </c:pt>
                <c:pt idx="2351">
                  <c:v>44566</c:v>
                </c:pt>
                <c:pt idx="2352">
                  <c:v>44567</c:v>
                </c:pt>
                <c:pt idx="2353">
                  <c:v>44568</c:v>
                </c:pt>
                <c:pt idx="2354">
                  <c:v>44569</c:v>
                </c:pt>
                <c:pt idx="2355">
                  <c:v>44570</c:v>
                </c:pt>
                <c:pt idx="2356">
                  <c:v>44571</c:v>
                </c:pt>
                <c:pt idx="2357">
                  <c:v>44572</c:v>
                </c:pt>
                <c:pt idx="2358">
                  <c:v>44573</c:v>
                </c:pt>
                <c:pt idx="2359">
                  <c:v>44574</c:v>
                </c:pt>
                <c:pt idx="2360">
                  <c:v>44575</c:v>
                </c:pt>
                <c:pt idx="2361">
                  <c:v>44576</c:v>
                </c:pt>
                <c:pt idx="2362">
                  <c:v>44577</c:v>
                </c:pt>
                <c:pt idx="2363">
                  <c:v>44578</c:v>
                </c:pt>
                <c:pt idx="2364">
                  <c:v>44579</c:v>
                </c:pt>
                <c:pt idx="2365">
                  <c:v>44580</c:v>
                </c:pt>
                <c:pt idx="2366">
                  <c:v>44581</c:v>
                </c:pt>
                <c:pt idx="2367">
                  <c:v>44582</c:v>
                </c:pt>
                <c:pt idx="2368">
                  <c:v>44583</c:v>
                </c:pt>
                <c:pt idx="2369">
                  <c:v>44584</c:v>
                </c:pt>
                <c:pt idx="2370">
                  <c:v>44585</c:v>
                </c:pt>
                <c:pt idx="2371">
                  <c:v>44586</c:v>
                </c:pt>
                <c:pt idx="2372">
                  <c:v>44587</c:v>
                </c:pt>
                <c:pt idx="2373">
                  <c:v>44588</c:v>
                </c:pt>
                <c:pt idx="2374">
                  <c:v>44589</c:v>
                </c:pt>
                <c:pt idx="2375">
                  <c:v>44590</c:v>
                </c:pt>
                <c:pt idx="2376">
                  <c:v>44591</c:v>
                </c:pt>
                <c:pt idx="2377">
                  <c:v>44592</c:v>
                </c:pt>
                <c:pt idx="2378">
                  <c:v>44593</c:v>
                </c:pt>
                <c:pt idx="2379">
                  <c:v>44594</c:v>
                </c:pt>
                <c:pt idx="2380">
                  <c:v>44595</c:v>
                </c:pt>
                <c:pt idx="2381">
                  <c:v>44596</c:v>
                </c:pt>
                <c:pt idx="2382">
                  <c:v>44597</c:v>
                </c:pt>
                <c:pt idx="2383">
                  <c:v>44598</c:v>
                </c:pt>
                <c:pt idx="2384">
                  <c:v>44599</c:v>
                </c:pt>
                <c:pt idx="2385">
                  <c:v>44600</c:v>
                </c:pt>
                <c:pt idx="2386">
                  <c:v>44601</c:v>
                </c:pt>
                <c:pt idx="2387">
                  <c:v>44602</c:v>
                </c:pt>
                <c:pt idx="2388">
                  <c:v>44603</c:v>
                </c:pt>
                <c:pt idx="2389">
                  <c:v>44604</c:v>
                </c:pt>
                <c:pt idx="2390">
                  <c:v>44605</c:v>
                </c:pt>
                <c:pt idx="2391">
                  <c:v>44606</c:v>
                </c:pt>
                <c:pt idx="2392">
                  <c:v>44607</c:v>
                </c:pt>
                <c:pt idx="2393">
                  <c:v>44608</c:v>
                </c:pt>
                <c:pt idx="2394">
                  <c:v>44609</c:v>
                </c:pt>
                <c:pt idx="2395">
                  <c:v>44610</c:v>
                </c:pt>
                <c:pt idx="2396">
                  <c:v>44611</c:v>
                </c:pt>
                <c:pt idx="2397">
                  <c:v>44612</c:v>
                </c:pt>
                <c:pt idx="2398">
                  <c:v>44613</c:v>
                </c:pt>
                <c:pt idx="2399">
                  <c:v>44614</c:v>
                </c:pt>
                <c:pt idx="2400">
                  <c:v>44615</c:v>
                </c:pt>
                <c:pt idx="2401">
                  <c:v>44616</c:v>
                </c:pt>
                <c:pt idx="2402">
                  <c:v>44617</c:v>
                </c:pt>
                <c:pt idx="2403">
                  <c:v>44618</c:v>
                </c:pt>
                <c:pt idx="2404">
                  <c:v>44619</c:v>
                </c:pt>
                <c:pt idx="2405">
                  <c:v>44620</c:v>
                </c:pt>
                <c:pt idx="2406">
                  <c:v>44621</c:v>
                </c:pt>
                <c:pt idx="2407">
                  <c:v>44622</c:v>
                </c:pt>
                <c:pt idx="2408">
                  <c:v>44623</c:v>
                </c:pt>
                <c:pt idx="2409">
                  <c:v>44624</c:v>
                </c:pt>
                <c:pt idx="2410">
                  <c:v>44625</c:v>
                </c:pt>
                <c:pt idx="2411">
                  <c:v>44626</c:v>
                </c:pt>
                <c:pt idx="2412">
                  <c:v>44627</c:v>
                </c:pt>
                <c:pt idx="2413">
                  <c:v>44628</c:v>
                </c:pt>
                <c:pt idx="2414">
                  <c:v>44629</c:v>
                </c:pt>
                <c:pt idx="2415">
                  <c:v>44630</c:v>
                </c:pt>
                <c:pt idx="2416">
                  <c:v>44631</c:v>
                </c:pt>
                <c:pt idx="2417">
                  <c:v>44632</c:v>
                </c:pt>
                <c:pt idx="2418">
                  <c:v>44633</c:v>
                </c:pt>
                <c:pt idx="2419">
                  <c:v>44634</c:v>
                </c:pt>
                <c:pt idx="2420">
                  <c:v>44635</c:v>
                </c:pt>
                <c:pt idx="2421">
                  <c:v>44636</c:v>
                </c:pt>
                <c:pt idx="2422">
                  <c:v>44637</c:v>
                </c:pt>
                <c:pt idx="2423">
                  <c:v>44638</c:v>
                </c:pt>
                <c:pt idx="2424">
                  <c:v>44639</c:v>
                </c:pt>
                <c:pt idx="2425">
                  <c:v>44640</c:v>
                </c:pt>
                <c:pt idx="2426">
                  <c:v>44641</c:v>
                </c:pt>
                <c:pt idx="2427">
                  <c:v>44642</c:v>
                </c:pt>
                <c:pt idx="2428">
                  <c:v>44643</c:v>
                </c:pt>
                <c:pt idx="2429">
                  <c:v>44644</c:v>
                </c:pt>
                <c:pt idx="2430">
                  <c:v>44645</c:v>
                </c:pt>
                <c:pt idx="2431">
                  <c:v>44646</c:v>
                </c:pt>
                <c:pt idx="2432">
                  <c:v>44647</c:v>
                </c:pt>
                <c:pt idx="2433">
                  <c:v>44648</c:v>
                </c:pt>
                <c:pt idx="2434">
                  <c:v>44649</c:v>
                </c:pt>
                <c:pt idx="2435">
                  <c:v>44650</c:v>
                </c:pt>
                <c:pt idx="2436">
                  <c:v>44651</c:v>
                </c:pt>
                <c:pt idx="2437">
                  <c:v>44652</c:v>
                </c:pt>
                <c:pt idx="2438">
                  <c:v>44653</c:v>
                </c:pt>
                <c:pt idx="2439">
                  <c:v>44654</c:v>
                </c:pt>
                <c:pt idx="2440">
                  <c:v>44655</c:v>
                </c:pt>
                <c:pt idx="2441">
                  <c:v>44656</c:v>
                </c:pt>
                <c:pt idx="2442">
                  <c:v>44657</c:v>
                </c:pt>
                <c:pt idx="2443">
                  <c:v>44658</c:v>
                </c:pt>
                <c:pt idx="2444">
                  <c:v>44659</c:v>
                </c:pt>
                <c:pt idx="2445">
                  <c:v>44660</c:v>
                </c:pt>
                <c:pt idx="2446">
                  <c:v>44661</c:v>
                </c:pt>
                <c:pt idx="2447">
                  <c:v>44662</c:v>
                </c:pt>
                <c:pt idx="2448">
                  <c:v>44663</c:v>
                </c:pt>
                <c:pt idx="2449">
                  <c:v>44664</c:v>
                </c:pt>
                <c:pt idx="2450">
                  <c:v>44665</c:v>
                </c:pt>
                <c:pt idx="2451">
                  <c:v>44666</c:v>
                </c:pt>
                <c:pt idx="2452">
                  <c:v>44667</c:v>
                </c:pt>
                <c:pt idx="2453">
                  <c:v>44668</c:v>
                </c:pt>
                <c:pt idx="2454">
                  <c:v>44669</c:v>
                </c:pt>
                <c:pt idx="2455">
                  <c:v>44670</c:v>
                </c:pt>
                <c:pt idx="2456">
                  <c:v>44671</c:v>
                </c:pt>
                <c:pt idx="2457">
                  <c:v>44672</c:v>
                </c:pt>
                <c:pt idx="2458">
                  <c:v>44673</c:v>
                </c:pt>
                <c:pt idx="2459">
                  <c:v>44674</c:v>
                </c:pt>
                <c:pt idx="2460">
                  <c:v>44675</c:v>
                </c:pt>
                <c:pt idx="2461">
                  <c:v>44676</c:v>
                </c:pt>
                <c:pt idx="2462">
                  <c:v>44677</c:v>
                </c:pt>
                <c:pt idx="2463">
                  <c:v>44678</c:v>
                </c:pt>
                <c:pt idx="2464">
                  <c:v>44679</c:v>
                </c:pt>
                <c:pt idx="2465">
                  <c:v>44680</c:v>
                </c:pt>
                <c:pt idx="2466">
                  <c:v>44681</c:v>
                </c:pt>
                <c:pt idx="2467">
                  <c:v>44682</c:v>
                </c:pt>
                <c:pt idx="2468">
                  <c:v>44683</c:v>
                </c:pt>
                <c:pt idx="2469">
                  <c:v>44684</c:v>
                </c:pt>
                <c:pt idx="2470">
                  <c:v>44685</c:v>
                </c:pt>
              </c:numCache>
            </c:numRef>
          </c:cat>
          <c:val>
            <c:numRef>
              <c:f>All!$E$2:$E$2473</c:f>
              <c:numCache>
                <c:formatCode>General</c:formatCode>
                <c:ptCount val="2472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3</c:v>
                </c:pt>
                <c:pt idx="9">
                  <c:v>1.2</c:v>
                </c:pt>
                <c:pt idx="10">
                  <c:v>1.2</c:v>
                </c:pt>
                <c:pt idx="11">
                  <c:v>1.2</c:v>
                </c:pt>
                <c:pt idx="12">
                  <c:v>0.99</c:v>
                </c:pt>
                <c:pt idx="13">
                  <c:v>1.29</c:v>
                </c:pt>
                <c:pt idx="14">
                  <c:v>1.88</c:v>
                </c:pt>
                <c:pt idx="15">
                  <c:v>1.79</c:v>
                </c:pt>
                <c:pt idx="16">
                  <c:v>1.79</c:v>
                </c:pt>
                <c:pt idx="17">
                  <c:v>1.37</c:v>
                </c:pt>
                <c:pt idx="18">
                  <c:v>1.3</c:v>
                </c:pt>
                <c:pt idx="19">
                  <c:v>1.36</c:v>
                </c:pt>
                <c:pt idx="20">
                  <c:v>1.24</c:v>
                </c:pt>
                <c:pt idx="21">
                  <c:v>1.52</c:v>
                </c:pt>
                <c:pt idx="22">
                  <c:v>1.44</c:v>
                </c:pt>
                <c:pt idx="23">
                  <c:v>1.4</c:v>
                </c:pt>
                <c:pt idx="24">
                  <c:v>1.35</c:v>
                </c:pt>
                <c:pt idx="25">
                  <c:v>1.24</c:v>
                </c:pt>
                <c:pt idx="26">
                  <c:v>1.27</c:v>
                </c:pt>
                <c:pt idx="27">
                  <c:v>1.18</c:v>
                </c:pt>
                <c:pt idx="28">
                  <c:v>1.1399999999999999</c:v>
                </c:pt>
                <c:pt idx="29">
                  <c:v>1.3</c:v>
                </c:pt>
                <c:pt idx="30">
                  <c:v>1.18</c:v>
                </c:pt>
                <c:pt idx="31">
                  <c:v>1.32</c:v>
                </c:pt>
                <c:pt idx="32">
                  <c:v>1.31</c:v>
                </c:pt>
                <c:pt idx="33">
                  <c:v>1.36</c:v>
                </c:pt>
                <c:pt idx="34">
                  <c:v>1.1399999999999999</c:v>
                </c:pt>
                <c:pt idx="35">
                  <c:v>1.23</c:v>
                </c:pt>
                <c:pt idx="36">
                  <c:v>1.35</c:v>
                </c:pt>
                <c:pt idx="37">
                  <c:v>1.37</c:v>
                </c:pt>
                <c:pt idx="38">
                  <c:v>1.34</c:v>
                </c:pt>
                <c:pt idx="39">
                  <c:v>1.28</c:v>
                </c:pt>
                <c:pt idx="40">
                  <c:v>1.26</c:v>
                </c:pt>
                <c:pt idx="41">
                  <c:v>1.21</c:v>
                </c:pt>
                <c:pt idx="42">
                  <c:v>1.19</c:v>
                </c:pt>
                <c:pt idx="43">
                  <c:v>0.92420000000000002</c:v>
                </c:pt>
                <c:pt idx="44">
                  <c:v>1.1499999999999999</c:v>
                </c:pt>
                <c:pt idx="45">
                  <c:v>0.88560000000000005</c:v>
                </c:pt>
                <c:pt idx="46">
                  <c:v>0.95499999999999996</c:v>
                </c:pt>
                <c:pt idx="47">
                  <c:v>0.95</c:v>
                </c:pt>
                <c:pt idx="48">
                  <c:v>0.93630000000000002</c:v>
                </c:pt>
                <c:pt idx="49">
                  <c:v>0.875</c:v>
                </c:pt>
                <c:pt idx="50">
                  <c:v>0.85229999999999995</c:v>
                </c:pt>
                <c:pt idx="51">
                  <c:v>0.89</c:v>
                </c:pt>
                <c:pt idx="52">
                  <c:v>0.8871</c:v>
                </c:pt>
                <c:pt idx="53">
                  <c:v>0.94120000000000004</c:v>
                </c:pt>
                <c:pt idx="54">
                  <c:v>0.80589999999999995</c:v>
                </c:pt>
                <c:pt idx="55">
                  <c:v>0.91</c:v>
                </c:pt>
                <c:pt idx="56">
                  <c:v>0.8</c:v>
                </c:pt>
                <c:pt idx="57">
                  <c:v>0.68230000000000002</c:v>
                </c:pt>
                <c:pt idx="58">
                  <c:v>0.77029999999999998</c:v>
                </c:pt>
                <c:pt idx="59">
                  <c:v>0.70079999999999998</c:v>
                </c:pt>
                <c:pt idx="60">
                  <c:v>0.6</c:v>
                </c:pt>
                <c:pt idx="61">
                  <c:v>0.68159999999999998</c:v>
                </c:pt>
                <c:pt idx="62">
                  <c:v>0.7137</c:v>
                </c:pt>
                <c:pt idx="63">
                  <c:v>0.65480000000000005</c:v>
                </c:pt>
                <c:pt idx="64">
                  <c:v>0.66469999999999996</c:v>
                </c:pt>
                <c:pt idx="65">
                  <c:v>0.67959999999999998</c:v>
                </c:pt>
                <c:pt idx="66">
                  <c:v>0.60950000000000004</c:v>
                </c:pt>
                <c:pt idx="67">
                  <c:v>0.60780000000000001</c:v>
                </c:pt>
                <c:pt idx="68">
                  <c:v>0.65110000000000001</c:v>
                </c:pt>
                <c:pt idx="69">
                  <c:v>0.6</c:v>
                </c:pt>
                <c:pt idx="70">
                  <c:v>0.62</c:v>
                </c:pt>
                <c:pt idx="71">
                  <c:v>0.63519999999999999</c:v>
                </c:pt>
                <c:pt idx="72">
                  <c:v>0.6351</c:v>
                </c:pt>
                <c:pt idx="73">
                  <c:v>0.59930000000000005</c:v>
                </c:pt>
                <c:pt idx="74">
                  <c:v>0.63</c:v>
                </c:pt>
                <c:pt idx="75">
                  <c:v>0.60170000000000001</c:v>
                </c:pt>
                <c:pt idx="76">
                  <c:v>0.5</c:v>
                </c:pt>
                <c:pt idx="77">
                  <c:v>0.56000000000000005</c:v>
                </c:pt>
                <c:pt idx="78">
                  <c:v>0.52500000000000002</c:v>
                </c:pt>
                <c:pt idx="79">
                  <c:v>0.52300000000000002</c:v>
                </c:pt>
                <c:pt idx="80">
                  <c:v>0.505</c:v>
                </c:pt>
                <c:pt idx="81">
                  <c:v>0.5</c:v>
                </c:pt>
                <c:pt idx="82">
                  <c:v>0.44</c:v>
                </c:pt>
                <c:pt idx="83">
                  <c:v>0.42</c:v>
                </c:pt>
                <c:pt idx="84">
                  <c:v>0.60899999999999999</c:v>
                </c:pt>
                <c:pt idx="85">
                  <c:v>0.56489999999999996</c:v>
                </c:pt>
                <c:pt idx="86">
                  <c:v>0.55610000000000004</c:v>
                </c:pt>
                <c:pt idx="87">
                  <c:v>0.62</c:v>
                </c:pt>
                <c:pt idx="88">
                  <c:v>0.70599999999999996</c:v>
                </c:pt>
                <c:pt idx="89">
                  <c:v>0.83</c:v>
                </c:pt>
                <c:pt idx="90">
                  <c:v>0.99</c:v>
                </c:pt>
                <c:pt idx="91">
                  <c:v>1.1200000000000001</c:v>
                </c:pt>
                <c:pt idx="92">
                  <c:v>1.1399999999999999</c:v>
                </c:pt>
                <c:pt idx="93">
                  <c:v>0.86760000000000004</c:v>
                </c:pt>
                <c:pt idx="94">
                  <c:v>0.99</c:v>
                </c:pt>
                <c:pt idx="95">
                  <c:v>0.98780000000000001</c:v>
                </c:pt>
                <c:pt idx="96">
                  <c:v>1.06</c:v>
                </c:pt>
                <c:pt idx="97">
                  <c:v>0.79900000000000004</c:v>
                </c:pt>
                <c:pt idx="98">
                  <c:v>0.87639999999999996</c:v>
                </c:pt>
                <c:pt idx="99">
                  <c:v>0.9899</c:v>
                </c:pt>
                <c:pt idx="100">
                  <c:v>0.93</c:v>
                </c:pt>
                <c:pt idx="101">
                  <c:v>1</c:v>
                </c:pt>
                <c:pt idx="102">
                  <c:v>0.998</c:v>
                </c:pt>
                <c:pt idx="103">
                  <c:v>0.9</c:v>
                </c:pt>
                <c:pt idx="104">
                  <c:v>0.75</c:v>
                </c:pt>
                <c:pt idx="105">
                  <c:v>0.88</c:v>
                </c:pt>
                <c:pt idx="106">
                  <c:v>0.9</c:v>
                </c:pt>
                <c:pt idx="107">
                  <c:v>0.88</c:v>
                </c:pt>
                <c:pt idx="108">
                  <c:v>0.91930000000000001</c:v>
                </c:pt>
                <c:pt idx="109">
                  <c:v>0.92500000000000004</c:v>
                </c:pt>
                <c:pt idx="110">
                  <c:v>1</c:v>
                </c:pt>
                <c:pt idx="111">
                  <c:v>0.99729999999999996</c:v>
                </c:pt>
                <c:pt idx="112">
                  <c:v>0.94</c:v>
                </c:pt>
                <c:pt idx="113">
                  <c:v>0.92</c:v>
                </c:pt>
                <c:pt idx="114">
                  <c:v>0.96</c:v>
                </c:pt>
                <c:pt idx="115">
                  <c:v>0.97</c:v>
                </c:pt>
                <c:pt idx="116">
                  <c:v>0.92</c:v>
                </c:pt>
                <c:pt idx="117">
                  <c:v>0.91</c:v>
                </c:pt>
                <c:pt idx="118">
                  <c:v>0.87</c:v>
                </c:pt>
                <c:pt idx="119">
                  <c:v>0.86</c:v>
                </c:pt>
                <c:pt idx="120">
                  <c:v>0.88</c:v>
                </c:pt>
                <c:pt idx="121">
                  <c:v>0.91</c:v>
                </c:pt>
                <c:pt idx="122">
                  <c:v>0.87</c:v>
                </c:pt>
                <c:pt idx="123">
                  <c:v>0.88</c:v>
                </c:pt>
                <c:pt idx="124">
                  <c:v>0.87</c:v>
                </c:pt>
                <c:pt idx="125">
                  <c:v>0.82</c:v>
                </c:pt>
                <c:pt idx="126">
                  <c:v>0.83</c:v>
                </c:pt>
                <c:pt idx="127">
                  <c:v>0.84</c:v>
                </c:pt>
                <c:pt idx="128">
                  <c:v>0.86990000000000001</c:v>
                </c:pt>
                <c:pt idx="129">
                  <c:v>0.82499999999999996</c:v>
                </c:pt>
                <c:pt idx="130">
                  <c:v>0.79</c:v>
                </c:pt>
                <c:pt idx="131">
                  <c:v>0.81020000000000003</c:v>
                </c:pt>
                <c:pt idx="132">
                  <c:v>0.80510000000000004</c:v>
                </c:pt>
                <c:pt idx="133">
                  <c:v>0.84370000000000001</c:v>
                </c:pt>
                <c:pt idx="134">
                  <c:v>0.89980000000000004</c:v>
                </c:pt>
                <c:pt idx="135">
                  <c:v>0.96</c:v>
                </c:pt>
                <c:pt idx="136">
                  <c:v>0.91990000000000005</c:v>
                </c:pt>
                <c:pt idx="137">
                  <c:v>0.99</c:v>
                </c:pt>
                <c:pt idx="138">
                  <c:v>1</c:v>
                </c:pt>
                <c:pt idx="139">
                  <c:v>0.80300000000000005</c:v>
                </c:pt>
                <c:pt idx="140">
                  <c:v>0.94</c:v>
                </c:pt>
                <c:pt idx="141">
                  <c:v>0.9</c:v>
                </c:pt>
                <c:pt idx="142">
                  <c:v>0.89349999999999996</c:v>
                </c:pt>
                <c:pt idx="143">
                  <c:v>1.07</c:v>
                </c:pt>
                <c:pt idx="144">
                  <c:v>0.91</c:v>
                </c:pt>
                <c:pt idx="145">
                  <c:v>0.88</c:v>
                </c:pt>
                <c:pt idx="146">
                  <c:v>0.87090000000000001</c:v>
                </c:pt>
                <c:pt idx="147">
                  <c:v>0.87</c:v>
                </c:pt>
                <c:pt idx="148">
                  <c:v>0.88</c:v>
                </c:pt>
                <c:pt idx="149">
                  <c:v>0.85299999999999998</c:v>
                </c:pt>
                <c:pt idx="150">
                  <c:v>0.91800000000000004</c:v>
                </c:pt>
                <c:pt idx="151">
                  <c:v>0.87490000000000001</c:v>
                </c:pt>
                <c:pt idx="152">
                  <c:v>0.86</c:v>
                </c:pt>
                <c:pt idx="153">
                  <c:v>0.89249999999999996</c:v>
                </c:pt>
                <c:pt idx="154">
                  <c:v>0.94879999999999998</c:v>
                </c:pt>
                <c:pt idx="155">
                  <c:v>0.92</c:v>
                </c:pt>
                <c:pt idx="156">
                  <c:v>0.95469999999999999</c:v>
                </c:pt>
                <c:pt idx="157">
                  <c:v>0.96</c:v>
                </c:pt>
                <c:pt idx="158">
                  <c:v>0.95</c:v>
                </c:pt>
                <c:pt idx="159">
                  <c:v>0.94259999999999999</c:v>
                </c:pt>
                <c:pt idx="160">
                  <c:v>0.95</c:v>
                </c:pt>
                <c:pt idx="161">
                  <c:v>0.94</c:v>
                </c:pt>
                <c:pt idx="162">
                  <c:v>0.98499999999999999</c:v>
                </c:pt>
                <c:pt idx="163">
                  <c:v>0.98499999999999999</c:v>
                </c:pt>
                <c:pt idx="164">
                  <c:v>1</c:v>
                </c:pt>
                <c:pt idx="165">
                  <c:v>1.08</c:v>
                </c:pt>
                <c:pt idx="166">
                  <c:v>1.22</c:v>
                </c:pt>
                <c:pt idx="167">
                  <c:v>1.1399999999999999</c:v>
                </c:pt>
                <c:pt idx="168">
                  <c:v>1.1599999999999999</c:v>
                </c:pt>
                <c:pt idx="169">
                  <c:v>1.2</c:v>
                </c:pt>
                <c:pt idx="170">
                  <c:v>1.22</c:v>
                </c:pt>
                <c:pt idx="171">
                  <c:v>1.31</c:v>
                </c:pt>
                <c:pt idx="172">
                  <c:v>1.47</c:v>
                </c:pt>
                <c:pt idx="173">
                  <c:v>1.22</c:v>
                </c:pt>
                <c:pt idx="174">
                  <c:v>1.54</c:v>
                </c:pt>
                <c:pt idx="175">
                  <c:v>1.54</c:v>
                </c:pt>
                <c:pt idx="176">
                  <c:v>1.52</c:v>
                </c:pt>
                <c:pt idx="177">
                  <c:v>2.0299999999999998</c:v>
                </c:pt>
                <c:pt idx="178">
                  <c:v>2.1</c:v>
                </c:pt>
                <c:pt idx="179">
                  <c:v>2.5</c:v>
                </c:pt>
                <c:pt idx="180">
                  <c:v>2.2999999999999998</c:v>
                </c:pt>
                <c:pt idx="181">
                  <c:v>2.42</c:v>
                </c:pt>
                <c:pt idx="182">
                  <c:v>2.5499999999999998</c:v>
                </c:pt>
                <c:pt idx="183">
                  <c:v>2.41</c:v>
                </c:pt>
                <c:pt idx="184">
                  <c:v>2.44</c:v>
                </c:pt>
                <c:pt idx="185">
                  <c:v>2.2000000000000002</c:v>
                </c:pt>
                <c:pt idx="186">
                  <c:v>2.17</c:v>
                </c:pt>
                <c:pt idx="187">
                  <c:v>2.4500000000000002</c:v>
                </c:pt>
                <c:pt idx="188">
                  <c:v>2.5299999999999998</c:v>
                </c:pt>
                <c:pt idx="189">
                  <c:v>2.57</c:v>
                </c:pt>
                <c:pt idx="190">
                  <c:v>2.56</c:v>
                </c:pt>
                <c:pt idx="191">
                  <c:v>2.5299999999999998</c:v>
                </c:pt>
                <c:pt idx="192">
                  <c:v>3</c:v>
                </c:pt>
                <c:pt idx="193">
                  <c:v>3.16</c:v>
                </c:pt>
                <c:pt idx="194">
                  <c:v>3.76</c:v>
                </c:pt>
                <c:pt idx="195">
                  <c:v>4.3499999999999996</c:v>
                </c:pt>
                <c:pt idx="196">
                  <c:v>6.38</c:v>
                </c:pt>
                <c:pt idx="197">
                  <c:v>5.27</c:v>
                </c:pt>
                <c:pt idx="198">
                  <c:v>5.22</c:v>
                </c:pt>
                <c:pt idx="199">
                  <c:v>5.2</c:v>
                </c:pt>
                <c:pt idx="200">
                  <c:v>5.22</c:v>
                </c:pt>
                <c:pt idx="201">
                  <c:v>4.25</c:v>
                </c:pt>
                <c:pt idx="202">
                  <c:v>3.86</c:v>
                </c:pt>
                <c:pt idx="203">
                  <c:v>4.3600000000000003</c:v>
                </c:pt>
                <c:pt idx="204">
                  <c:v>4.45</c:v>
                </c:pt>
                <c:pt idx="205">
                  <c:v>4.37</c:v>
                </c:pt>
                <c:pt idx="206">
                  <c:v>4.63</c:v>
                </c:pt>
                <c:pt idx="207">
                  <c:v>5.6</c:v>
                </c:pt>
                <c:pt idx="208">
                  <c:v>5.7</c:v>
                </c:pt>
                <c:pt idx="209">
                  <c:v>6.23</c:v>
                </c:pt>
                <c:pt idx="210">
                  <c:v>5.93</c:v>
                </c:pt>
                <c:pt idx="211">
                  <c:v>6.03</c:v>
                </c:pt>
                <c:pt idx="212">
                  <c:v>6.31</c:v>
                </c:pt>
                <c:pt idx="213">
                  <c:v>6.5</c:v>
                </c:pt>
                <c:pt idx="214">
                  <c:v>6.35</c:v>
                </c:pt>
                <c:pt idx="215">
                  <c:v>7.59</c:v>
                </c:pt>
                <c:pt idx="216">
                  <c:v>8.6999999999999993</c:v>
                </c:pt>
                <c:pt idx="217">
                  <c:v>9.35</c:v>
                </c:pt>
                <c:pt idx="218">
                  <c:v>9.9600000000000009</c:v>
                </c:pt>
                <c:pt idx="219">
                  <c:v>11</c:v>
                </c:pt>
                <c:pt idx="220">
                  <c:v>10.98</c:v>
                </c:pt>
                <c:pt idx="221">
                  <c:v>9.5</c:v>
                </c:pt>
                <c:pt idx="222">
                  <c:v>9.8800000000000008</c:v>
                </c:pt>
                <c:pt idx="223">
                  <c:v>11.55</c:v>
                </c:pt>
                <c:pt idx="224">
                  <c:v>11.11</c:v>
                </c:pt>
                <c:pt idx="225">
                  <c:v>11.25</c:v>
                </c:pt>
                <c:pt idx="226">
                  <c:v>13.25</c:v>
                </c:pt>
                <c:pt idx="227">
                  <c:v>15</c:v>
                </c:pt>
                <c:pt idx="228">
                  <c:v>12.5</c:v>
                </c:pt>
                <c:pt idx="229">
                  <c:v>13.09</c:v>
                </c:pt>
                <c:pt idx="230">
                  <c:v>12.92</c:v>
                </c:pt>
                <c:pt idx="231">
                  <c:v>11.14</c:v>
                </c:pt>
                <c:pt idx="232">
                  <c:v>10.75</c:v>
                </c:pt>
                <c:pt idx="233">
                  <c:v>10.55</c:v>
                </c:pt>
                <c:pt idx="234">
                  <c:v>10.06</c:v>
                </c:pt>
                <c:pt idx="235">
                  <c:v>11.97</c:v>
                </c:pt>
                <c:pt idx="236">
                  <c:v>10.96</c:v>
                </c:pt>
                <c:pt idx="237">
                  <c:v>12.29</c:v>
                </c:pt>
                <c:pt idx="238">
                  <c:v>11.13</c:v>
                </c:pt>
                <c:pt idx="239">
                  <c:v>10.69</c:v>
                </c:pt>
                <c:pt idx="240">
                  <c:v>11</c:v>
                </c:pt>
                <c:pt idx="241">
                  <c:v>10.5</c:v>
                </c:pt>
                <c:pt idx="242">
                  <c:v>11.58</c:v>
                </c:pt>
                <c:pt idx="243">
                  <c:v>11.73</c:v>
                </c:pt>
                <c:pt idx="244">
                  <c:v>11.88</c:v>
                </c:pt>
                <c:pt idx="245">
                  <c:v>11.41</c:v>
                </c:pt>
                <c:pt idx="246">
                  <c:v>11.63</c:v>
                </c:pt>
                <c:pt idx="247">
                  <c:v>11.61</c:v>
                </c:pt>
                <c:pt idx="248">
                  <c:v>11.58</c:v>
                </c:pt>
                <c:pt idx="249">
                  <c:v>11.1</c:v>
                </c:pt>
                <c:pt idx="250">
                  <c:v>10.39</c:v>
                </c:pt>
                <c:pt idx="251">
                  <c:v>10.79</c:v>
                </c:pt>
                <c:pt idx="252">
                  <c:v>10.08</c:v>
                </c:pt>
                <c:pt idx="253">
                  <c:v>9.74</c:v>
                </c:pt>
                <c:pt idx="254">
                  <c:v>9.16</c:v>
                </c:pt>
                <c:pt idx="255">
                  <c:v>8.8000000000000007</c:v>
                </c:pt>
                <c:pt idx="256">
                  <c:v>8.7200000000000006</c:v>
                </c:pt>
                <c:pt idx="257">
                  <c:v>7.53</c:v>
                </c:pt>
                <c:pt idx="258">
                  <c:v>8.02</c:v>
                </c:pt>
                <c:pt idx="259">
                  <c:v>8.48</c:v>
                </c:pt>
                <c:pt idx="260">
                  <c:v>8.2200000000000006</c:v>
                </c:pt>
                <c:pt idx="261">
                  <c:v>8.48</c:v>
                </c:pt>
                <c:pt idx="262">
                  <c:v>9.4499999999999993</c:v>
                </c:pt>
                <c:pt idx="263">
                  <c:v>8.92</c:v>
                </c:pt>
                <c:pt idx="264">
                  <c:v>8.77</c:v>
                </c:pt>
                <c:pt idx="265">
                  <c:v>8.5399999999999991</c:v>
                </c:pt>
                <c:pt idx="266">
                  <c:v>8.15</c:v>
                </c:pt>
                <c:pt idx="267">
                  <c:v>7.83</c:v>
                </c:pt>
                <c:pt idx="268">
                  <c:v>8.31</c:v>
                </c:pt>
                <c:pt idx="269">
                  <c:v>8</c:v>
                </c:pt>
                <c:pt idx="270">
                  <c:v>7.43</c:v>
                </c:pt>
                <c:pt idx="271">
                  <c:v>7.5</c:v>
                </c:pt>
                <c:pt idx="272">
                  <c:v>7.77</c:v>
                </c:pt>
                <c:pt idx="273">
                  <c:v>7.3</c:v>
                </c:pt>
                <c:pt idx="274">
                  <c:v>7.51</c:v>
                </c:pt>
                <c:pt idx="275">
                  <c:v>8.83</c:v>
                </c:pt>
                <c:pt idx="276">
                  <c:v>8.76</c:v>
                </c:pt>
                <c:pt idx="277">
                  <c:v>10.029999999999999</c:v>
                </c:pt>
                <c:pt idx="278">
                  <c:v>9.3699999999999992</c:v>
                </c:pt>
                <c:pt idx="279">
                  <c:v>9.43</c:v>
                </c:pt>
                <c:pt idx="280">
                  <c:v>9.7899999999999991</c:v>
                </c:pt>
                <c:pt idx="281">
                  <c:v>9.27</c:v>
                </c:pt>
                <c:pt idx="282">
                  <c:v>9.3000000000000007</c:v>
                </c:pt>
                <c:pt idx="283">
                  <c:v>9.44</c:v>
                </c:pt>
                <c:pt idx="284">
                  <c:v>9.32</c:v>
                </c:pt>
                <c:pt idx="285">
                  <c:v>9.39</c:v>
                </c:pt>
                <c:pt idx="286">
                  <c:v>9.9700000000000006</c:v>
                </c:pt>
                <c:pt idx="287">
                  <c:v>10.1</c:v>
                </c:pt>
                <c:pt idx="288">
                  <c:v>10.48</c:v>
                </c:pt>
                <c:pt idx="289">
                  <c:v>10.14</c:v>
                </c:pt>
                <c:pt idx="290">
                  <c:v>9.94</c:v>
                </c:pt>
                <c:pt idx="291">
                  <c:v>11.04</c:v>
                </c:pt>
                <c:pt idx="292">
                  <c:v>12.26</c:v>
                </c:pt>
                <c:pt idx="293">
                  <c:v>13.29</c:v>
                </c:pt>
                <c:pt idx="294">
                  <c:v>14.49</c:v>
                </c:pt>
                <c:pt idx="295">
                  <c:v>13.73</c:v>
                </c:pt>
                <c:pt idx="296">
                  <c:v>13.95</c:v>
                </c:pt>
                <c:pt idx="297">
                  <c:v>14.21</c:v>
                </c:pt>
                <c:pt idx="298">
                  <c:v>13.45</c:v>
                </c:pt>
                <c:pt idx="299">
                  <c:v>12.62</c:v>
                </c:pt>
                <c:pt idx="300">
                  <c:v>12.53</c:v>
                </c:pt>
                <c:pt idx="301">
                  <c:v>12.37</c:v>
                </c:pt>
                <c:pt idx="302">
                  <c:v>11.11</c:v>
                </c:pt>
                <c:pt idx="303">
                  <c:v>11.56</c:v>
                </c:pt>
                <c:pt idx="304">
                  <c:v>12.28</c:v>
                </c:pt>
                <c:pt idx="305">
                  <c:v>12.48</c:v>
                </c:pt>
                <c:pt idx="306">
                  <c:v>13.85</c:v>
                </c:pt>
                <c:pt idx="307">
                  <c:v>13.83</c:v>
                </c:pt>
                <c:pt idx="308">
                  <c:v>13.78</c:v>
                </c:pt>
                <c:pt idx="309">
                  <c:v>13.78</c:v>
                </c:pt>
                <c:pt idx="310">
                  <c:v>13.66</c:v>
                </c:pt>
                <c:pt idx="311">
                  <c:v>13.85</c:v>
                </c:pt>
                <c:pt idx="312">
                  <c:v>13.96</c:v>
                </c:pt>
                <c:pt idx="313">
                  <c:v>14.41</c:v>
                </c:pt>
                <c:pt idx="314">
                  <c:v>14.44</c:v>
                </c:pt>
                <c:pt idx="315">
                  <c:v>14.49</c:v>
                </c:pt>
                <c:pt idx="316">
                  <c:v>13.97</c:v>
                </c:pt>
                <c:pt idx="317">
                  <c:v>14.01</c:v>
                </c:pt>
                <c:pt idx="318">
                  <c:v>15.57</c:v>
                </c:pt>
                <c:pt idx="319">
                  <c:v>17.55</c:v>
                </c:pt>
                <c:pt idx="320">
                  <c:v>18.7</c:v>
                </c:pt>
                <c:pt idx="321">
                  <c:v>18.3</c:v>
                </c:pt>
                <c:pt idx="322">
                  <c:v>20.61</c:v>
                </c:pt>
                <c:pt idx="323">
                  <c:v>15.49</c:v>
                </c:pt>
                <c:pt idx="324">
                  <c:v>11.36</c:v>
                </c:pt>
                <c:pt idx="325">
                  <c:v>12.33</c:v>
                </c:pt>
                <c:pt idx="326">
                  <c:v>11.7</c:v>
                </c:pt>
                <c:pt idx="327">
                  <c:v>12.71</c:v>
                </c:pt>
                <c:pt idx="328">
                  <c:v>13.21</c:v>
                </c:pt>
                <c:pt idx="329">
                  <c:v>13.58</c:v>
                </c:pt>
                <c:pt idx="330">
                  <c:v>14.25</c:v>
                </c:pt>
                <c:pt idx="331">
                  <c:v>14.28</c:v>
                </c:pt>
                <c:pt idx="332">
                  <c:v>13.82</c:v>
                </c:pt>
                <c:pt idx="333">
                  <c:v>14.04</c:v>
                </c:pt>
                <c:pt idx="334">
                  <c:v>12.15</c:v>
                </c:pt>
                <c:pt idx="335">
                  <c:v>12.76</c:v>
                </c:pt>
                <c:pt idx="336">
                  <c:v>12.4</c:v>
                </c:pt>
                <c:pt idx="337">
                  <c:v>12.23</c:v>
                </c:pt>
                <c:pt idx="338">
                  <c:v>12.04</c:v>
                </c:pt>
                <c:pt idx="339">
                  <c:v>11.85</c:v>
                </c:pt>
                <c:pt idx="340">
                  <c:v>11.34</c:v>
                </c:pt>
                <c:pt idx="341">
                  <c:v>10.45</c:v>
                </c:pt>
                <c:pt idx="342">
                  <c:v>10.51</c:v>
                </c:pt>
                <c:pt idx="343">
                  <c:v>10.07</c:v>
                </c:pt>
                <c:pt idx="344">
                  <c:v>11.3</c:v>
                </c:pt>
                <c:pt idx="345">
                  <c:v>10.92</c:v>
                </c:pt>
                <c:pt idx="346">
                  <c:v>10.97</c:v>
                </c:pt>
                <c:pt idx="347">
                  <c:v>10.58</c:v>
                </c:pt>
                <c:pt idx="348">
                  <c:v>10.54</c:v>
                </c:pt>
                <c:pt idx="349">
                  <c:v>10.44</c:v>
                </c:pt>
                <c:pt idx="350">
                  <c:v>11.55</c:v>
                </c:pt>
                <c:pt idx="351">
                  <c:v>11.88</c:v>
                </c:pt>
                <c:pt idx="352">
                  <c:v>11.59</c:v>
                </c:pt>
                <c:pt idx="353">
                  <c:v>11.19</c:v>
                </c:pt>
                <c:pt idx="354">
                  <c:v>11.03</c:v>
                </c:pt>
                <c:pt idx="355">
                  <c:v>11.63</c:v>
                </c:pt>
                <c:pt idx="356">
                  <c:v>12.54</c:v>
                </c:pt>
                <c:pt idx="357">
                  <c:v>12.66</c:v>
                </c:pt>
                <c:pt idx="358">
                  <c:v>14.82</c:v>
                </c:pt>
                <c:pt idx="359">
                  <c:v>14.4</c:v>
                </c:pt>
                <c:pt idx="360">
                  <c:v>12.63</c:v>
                </c:pt>
                <c:pt idx="361">
                  <c:v>13.84</c:v>
                </c:pt>
                <c:pt idx="362">
                  <c:v>12.08</c:v>
                </c:pt>
                <c:pt idx="363">
                  <c:v>13.05</c:v>
                </c:pt>
                <c:pt idx="364">
                  <c:v>12.87</c:v>
                </c:pt>
                <c:pt idx="365">
                  <c:v>12.87</c:v>
                </c:pt>
                <c:pt idx="366">
                  <c:v>12.57</c:v>
                </c:pt>
                <c:pt idx="367">
                  <c:v>11.86</c:v>
                </c:pt>
                <c:pt idx="368">
                  <c:v>11.04</c:v>
                </c:pt>
                <c:pt idx="369">
                  <c:v>8.3000000000000007</c:v>
                </c:pt>
                <c:pt idx="370">
                  <c:v>10.42</c:v>
                </c:pt>
                <c:pt idx="371">
                  <c:v>11.21</c:v>
                </c:pt>
                <c:pt idx="372">
                  <c:v>11.05</c:v>
                </c:pt>
                <c:pt idx="373">
                  <c:v>10.95</c:v>
                </c:pt>
                <c:pt idx="374">
                  <c:v>10.98</c:v>
                </c:pt>
                <c:pt idx="375">
                  <c:v>11.29</c:v>
                </c:pt>
                <c:pt idx="376">
                  <c:v>12.22</c:v>
                </c:pt>
                <c:pt idx="377">
                  <c:v>12.22</c:v>
                </c:pt>
                <c:pt idx="378">
                  <c:v>11.68</c:v>
                </c:pt>
                <c:pt idx="379">
                  <c:v>11.78</c:v>
                </c:pt>
                <c:pt idx="380">
                  <c:v>11.56</c:v>
                </c:pt>
                <c:pt idx="381">
                  <c:v>11.21</c:v>
                </c:pt>
                <c:pt idx="382">
                  <c:v>11.21</c:v>
                </c:pt>
                <c:pt idx="383">
                  <c:v>11.17</c:v>
                </c:pt>
                <c:pt idx="384">
                  <c:v>10.77</c:v>
                </c:pt>
                <c:pt idx="385">
                  <c:v>10.77</c:v>
                </c:pt>
                <c:pt idx="386">
                  <c:v>10.71</c:v>
                </c:pt>
                <c:pt idx="387">
                  <c:v>11.28</c:v>
                </c:pt>
                <c:pt idx="388">
                  <c:v>11.14</c:v>
                </c:pt>
                <c:pt idx="389">
                  <c:v>11.07</c:v>
                </c:pt>
                <c:pt idx="390">
                  <c:v>11.01</c:v>
                </c:pt>
                <c:pt idx="391">
                  <c:v>11.01</c:v>
                </c:pt>
                <c:pt idx="392">
                  <c:v>11.35</c:v>
                </c:pt>
                <c:pt idx="393">
                  <c:v>11.26</c:v>
                </c:pt>
                <c:pt idx="394">
                  <c:v>11.19</c:v>
                </c:pt>
                <c:pt idx="395">
                  <c:v>10.99</c:v>
                </c:pt>
                <c:pt idx="396">
                  <c:v>10.95</c:v>
                </c:pt>
                <c:pt idx="397">
                  <c:v>11.21</c:v>
                </c:pt>
                <c:pt idx="398">
                  <c:v>11.55</c:v>
                </c:pt>
                <c:pt idx="399">
                  <c:v>12.21</c:v>
                </c:pt>
                <c:pt idx="400">
                  <c:v>12.08</c:v>
                </c:pt>
                <c:pt idx="401">
                  <c:v>11.85</c:v>
                </c:pt>
                <c:pt idx="402">
                  <c:v>11.71</c:v>
                </c:pt>
                <c:pt idx="403">
                  <c:v>11.75</c:v>
                </c:pt>
                <c:pt idx="404">
                  <c:v>11.7</c:v>
                </c:pt>
                <c:pt idx="405">
                  <c:v>11.59</c:v>
                </c:pt>
                <c:pt idx="406">
                  <c:v>11.39</c:v>
                </c:pt>
                <c:pt idx="407">
                  <c:v>11.72</c:v>
                </c:pt>
                <c:pt idx="408">
                  <c:v>12.05</c:v>
                </c:pt>
                <c:pt idx="409">
                  <c:v>11.64</c:v>
                </c:pt>
                <c:pt idx="410">
                  <c:v>11.89</c:v>
                </c:pt>
                <c:pt idx="411">
                  <c:v>11.92</c:v>
                </c:pt>
                <c:pt idx="412">
                  <c:v>11.97</c:v>
                </c:pt>
                <c:pt idx="413">
                  <c:v>11.96</c:v>
                </c:pt>
                <c:pt idx="414">
                  <c:v>12.61</c:v>
                </c:pt>
                <c:pt idx="415">
                  <c:v>12.83</c:v>
                </c:pt>
                <c:pt idx="416">
                  <c:v>12.39</c:v>
                </c:pt>
                <c:pt idx="417">
                  <c:v>12.93</c:v>
                </c:pt>
                <c:pt idx="418">
                  <c:v>14.72</c:v>
                </c:pt>
                <c:pt idx="419">
                  <c:v>13.72</c:v>
                </c:pt>
                <c:pt idx="420">
                  <c:v>13.11</c:v>
                </c:pt>
                <c:pt idx="421">
                  <c:v>13.36</c:v>
                </c:pt>
                <c:pt idx="422">
                  <c:v>12.91</c:v>
                </c:pt>
                <c:pt idx="423">
                  <c:v>13.05</c:v>
                </c:pt>
                <c:pt idx="424">
                  <c:v>12.89</c:v>
                </c:pt>
                <c:pt idx="425">
                  <c:v>13.09</c:v>
                </c:pt>
                <c:pt idx="426">
                  <c:v>13.3</c:v>
                </c:pt>
                <c:pt idx="427">
                  <c:v>13.17</c:v>
                </c:pt>
                <c:pt idx="428">
                  <c:v>13.24</c:v>
                </c:pt>
                <c:pt idx="429">
                  <c:v>13.21</c:v>
                </c:pt>
                <c:pt idx="430">
                  <c:v>13.23</c:v>
                </c:pt>
                <c:pt idx="431">
                  <c:v>13.45</c:v>
                </c:pt>
                <c:pt idx="432">
                  <c:v>13.32</c:v>
                </c:pt>
                <c:pt idx="433">
                  <c:v>13.09</c:v>
                </c:pt>
                <c:pt idx="434">
                  <c:v>12.87</c:v>
                </c:pt>
                <c:pt idx="435">
                  <c:v>12.68</c:v>
                </c:pt>
                <c:pt idx="436">
                  <c:v>12.24</c:v>
                </c:pt>
                <c:pt idx="437">
                  <c:v>12.06</c:v>
                </c:pt>
                <c:pt idx="438">
                  <c:v>11.74</c:v>
                </c:pt>
                <c:pt idx="439">
                  <c:v>11.75</c:v>
                </c:pt>
                <c:pt idx="440">
                  <c:v>11.77</c:v>
                </c:pt>
                <c:pt idx="441">
                  <c:v>12.02</c:v>
                </c:pt>
                <c:pt idx="442">
                  <c:v>11.9</c:v>
                </c:pt>
                <c:pt idx="443">
                  <c:v>11.96</c:v>
                </c:pt>
                <c:pt idx="444">
                  <c:v>11.93</c:v>
                </c:pt>
                <c:pt idx="445">
                  <c:v>11.98</c:v>
                </c:pt>
                <c:pt idx="446">
                  <c:v>12.5</c:v>
                </c:pt>
                <c:pt idx="447">
                  <c:v>11.98</c:v>
                </c:pt>
                <c:pt idx="448">
                  <c:v>12.05</c:v>
                </c:pt>
                <c:pt idx="449">
                  <c:v>12.07</c:v>
                </c:pt>
                <c:pt idx="450">
                  <c:v>12.06</c:v>
                </c:pt>
                <c:pt idx="451">
                  <c:v>11.95</c:v>
                </c:pt>
                <c:pt idx="452">
                  <c:v>11.93</c:v>
                </c:pt>
                <c:pt idx="453">
                  <c:v>11.38</c:v>
                </c:pt>
                <c:pt idx="454">
                  <c:v>11.5</c:v>
                </c:pt>
                <c:pt idx="455">
                  <c:v>11.43</c:v>
                </c:pt>
                <c:pt idx="456">
                  <c:v>11.08</c:v>
                </c:pt>
                <c:pt idx="457">
                  <c:v>10.39</c:v>
                </c:pt>
                <c:pt idx="458">
                  <c:v>11.22</c:v>
                </c:pt>
                <c:pt idx="459">
                  <c:v>10.91</c:v>
                </c:pt>
                <c:pt idx="460">
                  <c:v>10.75</c:v>
                </c:pt>
                <c:pt idx="461">
                  <c:v>10.82</c:v>
                </c:pt>
                <c:pt idx="462">
                  <c:v>10.86</c:v>
                </c:pt>
                <c:pt idx="463">
                  <c:v>11.13</c:v>
                </c:pt>
                <c:pt idx="464">
                  <c:v>11.11</c:v>
                </c:pt>
                <c:pt idx="465">
                  <c:v>10.97</c:v>
                </c:pt>
                <c:pt idx="466">
                  <c:v>10.9</c:v>
                </c:pt>
                <c:pt idx="467">
                  <c:v>10.86</c:v>
                </c:pt>
                <c:pt idx="468">
                  <c:v>10.64</c:v>
                </c:pt>
                <c:pt idx="469">
                  <c:v>10.52</c:v>
                </c:pt>
                <c:pt idx="470">
                  <c:v>10.29</c:v>
                </c:pt>
                <c:pt idx="471">
                  <c:v>9.9600000000000009</c:v>
                </c:pt>
                <c:pt idx="472">
                  <c:v>10.130000000000001</c:v>
                </c:pt>
                <c:pt idx="473">
                  <c:v>10</c:v>
                </c:pt>
                <c:pt idx="474">
                  <c:v>10.220000000000001</c:v>
                </c:pt>
                <c:pt idx="475">
                  <c:v>10.01</c:v>
                </c:pt>
                <c:pt idx="476">
                  <c:v>9.9499999999999993</c:v>
                </c:pt>
                <c:pt idx="477">
                  <c:v>9.5299999999999994</c:v>
                </c:pt>
                <c:pt idx="478">
                  <c:v>9.6999999999999993</c:v>
                </c:pt>
                <c:pt idx="479">
                  <c:v>9.57</c:v>
                </c:pt>
                <c:pt idx="480">
                  <c:v>9.56</c:v>
                </c:pt>
                <c:pt idx="481">
                  <c:v>9.84</c:v>
                </c:pt>
                <c:pt idx="482">
                  <c:v>9.7799999999999994</c:v>
                </c:pt>
                <c:pt idx="483">
                  <c:v>9.2200000000000006</c:v>
                </c:pt>
                <c:pt idx="484">
                  <c:v>9.39</c:v>
                </c:pt>
                <c:pt idx="485">
                  <c:v>9.34</c:v>
                </c:pt>
                <c:pt idx="486">
                  <c:v>8.91</c:v>
                </c:pt>
                <c:pt idx="487">
                  <c:v>8.66</c:v>
                </c:pt>
                <c:pt idx="488">
                  <c:v>8.18</c:v>
                </c:pt>
                <c:pt idx="489">
                  <c:v>8.59</c:v>
                </c:pt>
                <c:pt idx="490">
                  <c:v>8.44</c:v>
                </c:pt>
                <c:pt idx="491">
                  <c:v>7.65</c:v>
                </c:pt>
                <c:pt idx="492">
                  <c:v>7.9</c:v>
                </c:pt>
                <c:pt idx="493">
                  <c:v>7.54</c:v>
                </c:pt>
                <c:pt idx="494">
                  <c:v>6.69</c:v>
                </c:pt>
                <c:pt idx="495">
                  <c:v>7.61</c:v>
                </c:pt>
                <c:pt idx="496">
                  <c:v>8.35</c:v>
                </c:pt>
                <c:pt idx="497">
                  <c:v>8.3000000000000007</c:v>
                </c:pt>
                <c:pt idx="498">
                  <c:v>8.52</c:v>
                </c:pt>
                <c:pt idx="499">
                  <c:v>8.09</c:v>
                </c:pt>
                <c:pt idx="500">
                  <c:v>8.1999999999999993</c:v>
                </c:pt>
                <c:pt idx="501">
                  <c:v>8.4499999999999993</c:v>
                </c:pt>
                <c:pt idx="502">
                  <c:v>8.4</c:v>
                </c:pt>
                <c:pt idx="503">
                  <c:v>8.23</c:v>
                </c:pt>
                <c:pt idx="504">
                  <c:v>7.76</c:v>
                </c:pt>
                <c:pt idx="505">
                  <c:v>7.85</c:v>
                </c:pt>
                <c:pt idx="506">
                  <c:v>7.66</c:v>
                </c:pt>
                <c:pt idx="507">
                  <c:v>7.89</c:v>
                </c:pt>
                <c:pt idx="508">
                  <c:v>7.61</c:v>
                </c:pt>
                <c:pt idx="509">
                  <c:v>7.59</c:v>
                </c:pt>
                <c:pt idx="510">
                  <c:v>7.87</c:v>
                </c:pt>
                <c:pt idx="511">
                  <c:v>7.64</c:v>
                </c:pt>
                <c:pt idx="512">
                  <c:v>7.16</c:v>
                </c:pt>
                <c:pt idx="513">
                  <c:v>7.23</c:v>
                </c:pt>
                <c:pt idx="514">
                  <c:v>7.19</c:v>
                </c:pt>
                <c:pt idx="515">
                  <c:v>7.21</c:v>
                </c:pt>
                <c:pt idx="516">
                  <c:v>7.15</c:v>
                </c:pt>
                <c:pt idx="517">
                  <c:v>7.57</c:v>
                </c:pt>
                <c:pt idx="518">
                  <c:v>8.2100000000000009</c:v>
                </c:pt>
                <c:pt idx="519">
                  <c:v>8.16</c:v>
                </c:pt>
                <c:pt idx="520">
                  <c:v>8.0500000000000007</c:v>
                </c:pt>
                <c:pt idx="521">
                  <c:v>8.14</c:v>
                </c:pt>
                <c:pt idx="522">
                  <c:v>8.33</c:v>
                </c:pt>
                <c:pt idx="523">
                  <c:v>9.59</c:v>
                </c:pt>
                <c:pt idx="524">
                  <c:v>10.88</c:v>
                </c:pt>
                <c:pt idx="525">
                  <c:v>10.199999999999999</c:v>
                </c:pt>
                <c:pt idx="526">
                  <c:v>10.07</c:v>
                </c:pt>
                <c:pt idx="527">
                  <c:v>9.7799999999999994</c:v>
                </c:pt>
                <c:pt idx="528">
                  <c:v>10.27</c:v>
                </c:pt>
                <c:pt idx="529">
                  <c:v>10.199999999999999</c:v>
                </c:pt>
                <c:pt idx="530">
                  <c:v>10.55</c:v>
                </c:pt>
                <c:pt idx="531">
                  <c:v>9.83</c:v>
                </c:pt>
                <c:pt idx="532">
                  <c:v>9.81</c:v>
                </c:pt>
                <c:pt idx="533">
                  <c:v>9.7799999999999994</c:v>
                </c:pt>
                <c:pt idx="534">
                  <c:v>9.7799999999999994</c:v>
                </c:pt>
                <c:pt idx="535">
                  <c:v>9.8800000000000008</c:v>
                </c:pt>
                <c:pt idx="536">
                  <c:v>9.59</c:v>
                </c:pt>
                <c:pt idx="537">
                  <c:v>10.14</c:v>
                </c:pt>
                <c:pt idx="538">
                  <c:v>10.19</c:v>
                </c:pt>
                <c:pt idx="539">
                  <c:v>10.43</c:v>
                </c:pt>
                <c:pt idx="540">
                  <c:v>10.6</c:v>
                </c:pt>
                <c:pt idx="541">
                  <c:v>10.91</c:v>
                </c:pt>
                <c:pt idx="542">
                  <c:v>10.71</c:v>
                </c:pt>
                <c:pt idx="543">
                  <c:v>10.78</c:v>
                </c:pt>
                <c:pt idx="544">
                  <c:v>10.51</c:v>
                </c:pt>
                <c:pt idx="545">
                  <c:v>10.51</c:v>
                </c:pt>
                <c:pt idx="546">
                  <c:v>10.65</c:v>
                </c:pt>
                <c:pt idx="547">
                  <c:v>10.51</c:v>
                </c:pt>
                <c:pt idx="548">
                  <c:v>10.54</c:v>
                </c:pt>
                <c:pt idx="549">
                  <c:v>10.47</c:v>
                </c:pt>
                <c:pt idx="550">
                  <c:v>10.62</c:v>
                </c:pt>
                <c:pt idx="551">
                  <c:v>10.71</c:v>
                </c:pt>
                <c:pt idx="552">
                  <c:v>10.71</c:v>
                </c:pt>
                <c:pt idx="553">
                  <c:v>10.78</c:v>
                </c:pt>
                <c:pt idx="554">
                  <c:v>10.95</c:v>
                </c:pt>
                <c:pt idx="555">
                  <c:v>11.32</c:v>
                </c:pt>
                <c:pt idx="556">
                  <c:v>11.22</c:v>
                </c:pt>
                <c:pt idx="557">
                  <c:v>11.32</c:v>
                </c:pt>
                <c:pt idx="558">
                  <c:v>11.45</c:v>
                </c:pt>
                <c:pt idx="559">
                  <c:v>11.39</c:v>
                </c:pt>
                <c:pt idx="560">
                  <c:v>10.94</c:v>
                </c:pt>
                <c:pt idx="561">
                  <c:v>11.34</c:v>
                </c:pt>
                <c:pt idx="562">
                  <c:v>11.43</c:v>
                </c:pt>
                <c:pt idx="563">
                  <c:v>11.42</c:v>
                </c:pt>
                <c:pt idx="564">
                  <c:v>11.39</c:v>
                </c:pt>
                <c:pt idx="565">
                  <c:v>13</c:v>
                </c:pt>
                <c:pt idx="566">
                  <c:v>12.97</c:v>
                </c:pt>
                <c:pt idx="567">
                  <c:v>12.95</c:v>
                </c:pt>
                <c:pt idx="568">
                  <c:v>12.72</c:v>
                </c:pt>
                <c:pt idx="569">
                  <c:v>12.83</c:v>
                </c:pt>
                <c:pt idx="570">
                  <c:v>12.82</c:v>
                </c:pt>
                <c:pt idx="571">
                  <c:v>12.52</c:v>
                </c:pt>
                <c:pt idx="572">
                  <c:v>12.77</c:v>
                </c:pt>
                <c:pt idx="573">
                  <c:v>12.69</c:v>
                </c:pt>
                <c:pt idx="574">
                  <c:v>13.13</c:v>
                </c:pt>
                <c:pt idx="575">
                  <c:v>13.11</c:v>
                </c:pt>
                <c:pt idx="576">
                  <c:v>13.57</c:v>
                </c:pt>
                <c:pt idx="577">
                  <c:v>14.59</c:v>
                </c:pt>
                <c:pt idx="578">
                  <c:v>15.55</c:v>
                </c:pt>
                <c:pt idx="579">
                  <c:v>16.07</c:v>
                </c:pt>
                <c:pt idx="580">
                  <c:v>17.55</c:v>
                </c:pt>
                <c:pt idx="581">
                  <c:v>19.079999999999998</c:v>
                </c:pt>
                <c:pt idx="582">
                  <c:v>19.48</c:v>
                </c:pt>
                <c:pt idx="583">
                  <c:v>18.61</c:v>
                </c:pt>
                <c:pt idx="584">
                  <c:v>19.22</c:v>
                </c:pt>
                <c:pt idx="585">
                  <c:v>19.75</c:v>
                </c:pt>
                <c:pt idx="586">
                  <c:v>18.91</c:v>
                </c:pt>
                <c:pt idx="587">
                  <c:v>16.54</c:v>
                </c:pt>
                <c:pt idx="588">
                  <c:v>17.71</c:v>
                </c:pt>
                <c:pt idx="589">
                  <c:v>19.13</c:v>
                </c:pt>
                <c:pt idx="590">
                  <c:v>21.45</c:v>
                </c:pt>
                <c:pt idx="591">
                  <c:v>23.31</c:v>
                </c:pt>
                <c:pt idx="592">
                  <c:v>28.45</c:v>
                </c:pt>
                <c:pt idx="593">
                  <c:v>28.58</c:v>
                </c:pt>
                <c:pt idx="594">
                  <c:v>35.18</c:v>
                </c:pt>
                <c:pt idx="595">
                  <c:v>45.51</c:v>
                </c:pt>
                <c:pt idx="596">
                  <c:v>44.48</c:v>
                </c:pt>
                <c:pt idx="597">
                  <c:v>34</c:v>
                </c:pt>
                <c:pt idx="598">
                  <c:v>43.12</c:v>
                </c:pt>
                <c:pt idx="599">
                  <c:v>42.51</c:v>
                </c:pt>
                <c:pt idx="600">
                  <c:v>42.67</c:v>
                </c:pt>
                <c:pt idx="601">
                  <c:v>41.65</c:v>
                </c:pt>
                <c:pt idx="602">
                  <c:v>43.2</c:v>
                </c:pt>
                <c:pt idx="603">
                  <c:v>53.19</c:v>
                </c:pt>
                <c:pt idx="604">
                  <c:v>50.62</c:v>
                </c:pt>
                <c:pt idx="605">
                  <c:v>50.63</c:v>
                </c:pt>
                <c:pt idx="606">
                  <c:v>49.06</c:v>
                </c:pt>
                <c:pt idx="607">
                  <c:v>50.25</c:v>
                </c:pt>
                <c:pt idx="608">
                  <c:v>53.07</c:v>
                </c:pt>
                <c:pt idx="609">
                  <c:v>51.91</c:v>
                </c:pt>
                <c:pt idx="610">
                  <c:v>49.91</c:v>
                </c:pt>
                <c:pt idx="611">
                  <c:v>50.6</c:v>
                </c:pt>
                <c:pt idx="612">
                  <c:v>48.55</c:v>
                </c:pt>
                <c:pt idx="613">
                  <c:v>44.13</c:v>
                </c:pt>
                <c:pt idx="614">
                  <c:v>44.43</c:v>
                </c:pt>
                <c:pt idx="615">
                  <c:v>44.9</c:v>
                </c:pt>
                <c:pt idx="616">
                  <c:v>43.23</c:v>
                </c:pt>
                <c:pt idx="617">
                  <c:v>42.31</c:v>
                </c:pt>
                <c:pt idx="618">
                  <c:v>44.37</c:v>
                </c:pt>
                <c:pt idx="619">
                  <c:v>43.72</c:v>
                </c:pt>
                <c:pt idx="620">
                  <c:v>43.74</c:v>
                </c:pt>
                <c:pt idx="621">
                  <c:v>43.74</c:v>
                </c:pt>
                <c:pt idx="622">
                  <c:v>46.38</c:v>
                </c:pt>
                <c:pt idx="623">
                  <c:v>49.97</c:v>
                </c:pt>
                <c:pt idx="624">
                  <c:v>47.32</c:v>
                </c:pt>
                <c:pt idx="625">
                  <c:v>48.89</c:v>
                </c:pt>
                <c:pt idx="626">
                  <c:v>48.22</c:v>
                </c:pt>
                <c:pt idx="627">
                  <c:v>47.94</c:v>
                </c:pt>
                <c:pt idx="628">
                  <c:v>49.88</c:v>
                </c:pt>
                <c:pt idx="629">
                  <c:v>47.88</c:v>
                </c:pt>
                <c:pt idx="630">
                  <c:v>49.36</c:v>
                </c:pt>
                <c:pt idx="631">
                  <c:v>48.27</c:v>
                </c:pt>
                <c:pt idx="632">
                  <c:v>48.41</c:v>
                </c:pt>
                <c:pt idx="633">
                  <c:v>48.75</c:v>
                </c:pt>
                <c:pt idx="634">
                  <c:v>49.94</c:v>
                </c:pt>
                <c:pt idx="635">
                  <c:v>50.09</c:v>
                </c:pt>
                <c:pt idx="636">
                  <c:v>53.28</c:v>
                </c:pt>
                <c:pt idx="637">
                  <c:v>63.14</c:v>
                </c:pt>
                <c:pt idx="638">
                  <c:v>72.42</c:v>
                </c:pt>
                <c:pt idx="639">
                  <c:v>69.83</c:v>
                </c:pt>
                <c:pt idx="640">
                  <c:v>79.83</c:v>
                </c:pt>
                <c:pt idx="641">
                  <c:v>77.53</c:v>
                </c:pt>
                <c:pt idx="642">
                  <c:v>77.25</c:v>
                </c:pt>
                <c:pt idx="643">
                  <c:v>80.37</c:v>
                </c:pt>
                <c:pt idx="644">
                  <c:v>94.55</c:v>
                </c:pt>
                <c:pt idx="645">
                  <c:v>90.79</c:v>
                </c:pt>
                <c:pt idx="646">
                  <c:v>94.82</c:v>
                </c:pt>
                <c:pt idx="647">
                  <c:v>90.46</c:v>
                </c:pt>
                <c:pt idx="648">
                  <c:v>88.39</c:v>
                </c:pt>
                <c:pt idx="649">
                  <c:v>86.27</c:v>
                </c:pt>
                <c:pt idx="650">
                  <c:v>87.83</c:v>
                </c:pt>
                <c:pt idx="651">
                  <c:v>88.2</c:v>
                </c:pt>
                <c:pt idx="652">
                  <c:v>85.15</c:v>
                </c:pt>
                <c:pt idx="653">
                  <c:v>87.96</c:v>
                </c:pt>
                <c:pt idx="654">
                  <c:v>88.72</c:v>
                </c:pt>
                <c:pt idx="655">
                  <c:v>90.32</c:v>
                </c:pt>
                <c:pt idx="656">
                  <c:v>87.8</c:v>
                </c:pt>
                <c:pt idx="657">
                  <c:v>86.98</c:v>
                </c:pt>
                <c:pt idx="658">
                  <c:v>95.88</c:v>
                </c:pt>
                <c:pt idx="659">
                  <c:v>124.38</c:v>
                </c:pt>
                <c:pt idx="660">
                  <c:v>123.06</c:v>
                </c:pt>
                <c:pt idx="661">
                  <c:v>148</c:v>
                </c:pt>
                <c:pt idx="662">
                  <c:v>160.38999999999999</c:v>
                </c:pt>
                <c:pt idx="663">
                  <c:v>169.5</c:v>
                </c:pt>
                <c:pt idx="664">
                  <c:v>193.03</c:v>
                </c:pt>
                <c:pt idx="665">
                  <c:v>177.33</c:v>
                </c:pt>
                <c:pt idx="666">
                  <c:v>162.83000000000001</c:v>
                </c:pt>
                <c:pt idx="667">
                  <c:v>156.63</c:v>
                </c:pt>
                <c:pt idx="668">
                  <c:v>172.86</c:v>
                </c:pt>
                <c:pt idx="669">
                  <c:v>194.17</c:v>
                </c:pt>
                <c:pt idx="670">
                  <c:v>228.58</c:v>
                </c:pt>
                <c:pt idx="671">
                  <c:v>228.64</c:v>
                </c:pt>
                <c:pt idx="672">
                  <c:v>220.7</c:v>
                </c:pt>
                <c:pt idx="673">
                  <c:v>222.04</c:v>
                </c:pt>
                <c:pt idx="674">
                  <c:v>224.3</c:v>
                </c:pt>
                <c:pt idx="675">
                  <c:v>244.96</c:v>
                </c:pt>
                <c:pt idx="676">
                  <c:v>247.75</c:v>
                </c:pt>
                <c:pt idx="677">
                  <c:v>264.26</c:v>
                </c:pt>
                <c:pt idx="678">
                  <c:v>255.77</c:v>
                </c:pt>
                <c:pt idx="679">
                  <c:v>259.41000000000003</c:v>
                </c:pt>
                <c:pt idx="680">
                  <c:v>279.11</c:v>
                </c:pt>
                <c:pt idx="681">
                  <c:v>335.95</c:v>
                </c:pt>
                <c:pt idx="682">
                  <c:v>339.68</c:v>
                </c:pt>
                <c:pt idx="683">
                  <c:v>394.66</c:v>
                </c:pt>
                <c:pt idx="684">
                  <c:v>388.09</c:v>
                </c:pt>
                <c:pt idx="685">
                  <c:v>343.84</c:v>
                </c:pt>
                <c:pt idx="686">
                  <c:v>344.68</c:v>
                </c:pt>
                <c:pt idx="687">
                  <c:v>353.61</c:v>
                </c:pt>
                <c:pt idx="688">
                  <c:v>368.1</c:v>
                </c:pt>
                <c:pt idx="689">
                  <c:v>351.53</c:v>
                </c:pt>
                <c:pt idx="690">
                  <c:v>358.2</c:v>
                </c:pt>
                <c:pt idx="691">
                  <c:v>350.53</c:v>
                </c:pt>
                <c:pt idx="692">
                  <c:v>325.3</c:v>
                </c:pt>
                <c:pt idx="693">
                  <c:v>320.97000000000003</c:v>
                </c:pt>
                <c:pt idx="694">
                  <c:v>326.85000000000002</c:v>
                </c:pt>
                <c:pt idx="695">
                  <c:v>304.54000000000002</c:v>
                </c:pt>
                <c:pt idx="696">
                  <c:v>279.36</c:v>
                </c:pt>
                <c:pt idx="697">
                  <c:v>253.68</c:v>
                </c:pt>
                <c:pt idx="698">
                  <c:v>286.14</c:v>
                </c:pt>
                <c:pt idx="699">
                  <c:v>315.86</c:v>
                </c:pt>
                <c:pt idx="700">
                  <c:v>292.89999999999998</c:v>
                </c:pt>
                <c:pt idx="701">
                  <c:v>280.68</c:v>
                </c:pt>
                <c:pt idx="702">
                  <c:v>261</c:v>
                </c:pt>
                <c:pt idx="703">
                  <c:v>283.99</c:v>
                </c:pt>
                <c:pt idx="704">
                  <c:v>276.41000000000003</c:v>
                </c:pt>
                <c:pt idx="705">
                  <c:v>269.05</c:v>
                </c:pt>
                <c:pt idx="706">
                  <c:v>266</c:v>
                </c:pt>
                <c:pt idx="707">
                  <c:v>265.88</c:v>
                </c:pt>
                <c:pt idx="708">
                  <c:v>240.94</c:v>
                </c:pt>
                <c:pt idx="709">
                  <c:v>245.67</c:v>
                </c:pt>
                <c:pt idx="710">
                  <c:v>237.72</c:v>
                </c:pt>
                <c:pt idx="711">
                  <c:v>205.76</c:v>
                </c:pt>
                <c:pt idx="712">
                  <c:v>190.55</c:v>
                </c:pt>
                <c:pt idx="713">
                  <c:v>224.15</c:v>
                </c:pt>
                <c:pt idx="714">
                  <c:v>205.41</c:v>
                </c:pt>
                <c:pt idx="715">
                  <c:v>197.14</c:v>
                </c:pt>
                <c:pt idx="716">
                  <c:v>169.1</c:v>
                </c:pt>
                <c:pt idx="717">
                  <c:v>155.41999999999999</c:v>
                </c:pt>
                <c:pt idx="718">
                  <c:v>189.97</c:v>
                </c:pt>
                <c:pt idx="719">
                  <c:v>227.09</c:v>
                </c:pt>
                <c:pt idx="720">
                  <c:v>194.41</c:v>
                </c:pt>
                <c:pt idx="721">
                  <c:v>226.33</c:v>
                </c:pt>
                <c:pt idx="722">
                  <c:v>216.33</c:v>
                </c:pt>
                <c:pt idx="723">
                  <c:v>230.47</c:v>
                </c:pt>
                <c:pt idx="724">
                  <c:v>228.32</c:v>
                </c:pt>
                <c:pt idx="725">
                  <c:v>225.48</c:v>
                </c:pt>
                <c:pt idx="726">
                  <c:v>203.59</c:v>
                </c:pt>
                <c:pt idx="727">
                  <c:v>202.88</c:v>
                </c:pt>
                <c:pt idx="728">
                  <c:v>202.93</c:v>
                </c:pt>
                <c:pt idx="729">
                  <c:v>191.21</c:v>
                </c:pt>
                <c:pt idx="730">
                  <c:v>206.14</c:v>
                </c:pt>
                <c:pt idx="731">
                  <c:v>196.78</c:v>
                </c:pt>
                <c:pt idx="732">
                  <c:v>201.33</c:v>
                </c:pt>
                <c:pt idx="733">
                  <c:v>225.9</c:v>
                </c:pt>
                <c:pt idx="734">
                  <c:v>218.12</c:v>
                </c:pt>
                <c:pt idx="735">
                  <c:v>224.39</c:v>
                </c:pt>
                <c:pt idx="736">
                  <c:v>220.6</c:v>
                </c:pt>
                <c:pt idx="737">
                  <c:v>253.09</c:v>
                </c:pt>
                <c:pt idx="738">
                  <c:v>264.56</c:v>
                </c:pt>
                <c:pt idx="739">
                  <c:v>269.94</c:v>
                </c:pt>
                <c:pt idx="740">
                  <c:v>296.51</c:v>
                </c:pt>
                <c:pt idx="741">
                  <c:v>295.27999999999997</c:v>
                </c:pt>
                <c:pt idx="742">
                  <c:v>298.27999999999997</c:v>
                </c:pt>
                <c:pt idx="743">
                  <c:v>309.32</c:v>
                </c:pt>
                <c:pt idx="744">
                  <c:v>308.02</c:v>
                </c:pt>
                <c:pt idx="745">
                  <c:v>296.62</c:v>
                </c:pt>
                <c:pt idx="746">
                  <c:v>299.16000000000003</c:v>
                </c:pt>
                <c:pt idx="747">
                  <c:v>286.52</c:v>
                </c:pt>
                <c:pt idx="748">
                  <c:v>301.38</c:v>
                </c:pt>
                <c:pt idx="749">
                  <c:v>300.3</c:v>
                </c:pt>
                <c:pt idx="750">
                  <c:v>292.62</c:v>
                </c:pt>
                <c:pt idx="751">
                  <c:v>293.02</c:v>
                </c:pt>
                <c:pt idx="752">
                  <c:v>298.2</c:v>
                </c:pt>
                <c:pt idx="753">
                  <c:v>321.85000000000002</c:v>
                </c:pt>
                <c:pt idx="754">
                  <c:v>313.37</c:v>
                </c:pt>
                <c:pt idx="755">
                  <c:v>317.39999999999998</c:v>
                </c:pt>
                <c:pt idx="756">
                  <c:v>325.27999999999997</c:v>
                </c:pt>
                <c:pt idx="757">
                  <c:v>330.06</c:v>
                </c:pt>
                <c:pt idx="758">
                  <c:v>332.86</c:v>
                </c:pt>
                <c:pt idx="759">
                  <c:v>347.88</c:v>
                </c:pt>
                <c:pt idx="760">
                  <c:v>347.66</c:v>
                </c:pt>
                <c:pt idx="761">
                  <c:v>372.35</c:v>
                </c:pt>
                <c:pt idx="762">
                  <c:v>383.86</c:v>
                </c:pt>
                <c:pt idx="763">
                  <c:v>388.33</c:v>
                </c:pt>
                <c:pt idx="764">
                  <c:v>391.42</c:v>
                </c:pt>
                <c:pt idx="765">
                  <c:v>351.03</c:v>
                </c:pt>
                <c:pt idx="766">
                  <c:v>352.45</c:v>
                </c:pt>
                <c:pt idx="767">
                  <c:v>303.7</c:v>
                </c:pt>
                <c:pt idx="768">
                  <c:v>317.94</c:v>
                </c:pt>
                <c:pt idx="769">
                  <c:v>338.92</c:v>
                </c:pt>
                <c:pt idx="770">
                  <c:v>335.37</c:v>
                </c:pt>
                <c:pt idx="771">
                  <c:v>306.72000000000003</c:v>
                </c:pt>
                <c:pt idx="772">
                  <c:v>303.79000000000002</c:v>
                </c:pt>
                <c:pt idx="773">
                  <c:v>299.20999999999998</c:v>
                </c:pt>
                <c:pt idx="774">
                  <c:v>297.95</c:v>
                </c:pt>
                <c:pt idx="775">
                  <c:v>294.10000000000002</c:v>
                </c:pt>
                <c:pt idx="776">
                  <c:v>275.83999999999997</c:v>
                </c:pt>
                <c:pt idx="777">
                  <c:v>223.14</c:v>
                </c:pt>
                <c:pt idx="778">
                  <c:v>259.57</c:v>
                </c:pt>
                <c:pt idx="779">
                  <c:v>254.49</c:v>
                </c:pt>
                <c:pt idx="780">
                  <c:v>258.39999999999998</c:v>
                </c:pt>
                <c:pt idx="781">
                  <c:v>297.52999999999997</c:v>
                </c:pt>
                <c:pt idx="782">
                  <c:v>283</c:v>
                </c:pt>
                <c:pt idx="783">
                  <c:v>283.56</c:v>
                </c:pt>
                <c:pt idx="784">
                  <c:v>257.77</c:v>
                </c:pt>
                <c:pt idx="785">
                  <c:v>262.94</c:v>
                </c:pt>
                <c:pt idx="786">
                  <c:v>286.14</c:v>
                </c:pt>
                <c:pt idx="787">
                  <c:v>282.60000000000002</c:v>
                </c:pt>
                <c:pt idx="788">
                  <c:v>294.89</c:v>
                </c:pt>
                <c:pt idx="789">
                  <c:v>288.64</c:v>
                </c:pt>
                <c:pt idx="790">
                  <c:v>309.97000000000003</c:v>
                </c:pt>
                <c:pt idx="791">
                  <c:v>302.77</c:v>
                </c:pt>
                <c:pt idx="792">
                  <c:v>292.58</c:v>
                </c:pt>
                <c:pt idx="793">
                  <c:v>302.77</c:v>
                </c:pt>
                <c:pt idx="794">
                  <c:v>303.95</c:v>
                </c:pt>
                <c:pt idx="795">
                  <c:v>296.81</c:v>
                </c:pt>
                <c:pt idx="796">
                  <c:v>291.81</c:v>
                </c:pt>
                <c:pt idx="797">
                  <c:v>291.68</c:v>
                </c:pt>
                <c:pt idx="798">
                  <c:v>294.99</c:v>
                </c:pt>
                <c:pt idx="799">
                  <c:v>308.33</c:v>
                </c:pt>
                <c:pt idx="800">
                  <c:v>311.26</c:v>
                </c:pt>
                <c:pt idx="801">
                  <c:v>309.49</c:v>
                </c:pt>
                <c:pt idx="802">
                  <c:v>296.95</c:v>
                </c:pt>
                <c:pt idx="803">
                  <c:v>298.45999999999998</c:v>
                </c:pt>
                <c:pt idx="804">
                  <c:v>302.86</c:v>
                </c:pt>
                <c:pt idx="805">
                  <c:v>302.89</c:v>
                </c:pt>
                <c:pt idx="806">
                  <c:v>336.83</c:v>
                </c:pt>
                <c:pt idx="807">
                  <c:v>338.81</c:v>
                </c:pt>
                <c:pt idx="808">
                  <c:v>336.58</c:v>
                </c:pt>
                <c:pt idx="809">
                  <c:v>334.23</c:v>
                </c:pt>
                <c:pt idx="810">
                  <c:v>316.14</c:v>
                </c:pt>
                <c:pt idx="811">
                  <c:v>313.54000000000002</c:v>
                </c:pt>
                <c:pt idx="812">
                  <c:v>307.41000000000003</c:v>
                </c:pt>
                <c:pt idx="813">
                  <c:v>303.08</c:v>
                </c:pt>
                <c:pt idx="814">
                  <c:v>299.55</c:v>
                </c:pt>
                <c:pt idx="815">
                  <c:v>294.02999999999997</c:v>
                </c:pt>
                <c:pt idx="816">
                  <c:v>285.27</c:v>
                </c:pt>
                <c:pt idx="817">
                  <c:v>296.5</c:v>
                </c:pt>
                <c:pt idx="818">
                  <c:v>296.35000000000002</c:v>
                </c:pt>
                <c:pt idx="819">
                  <c:v>295.54000000000002</c:v>
                </c:pt>
                <c:pt idx="820">
                  <c:v>296.36</c:v>
                </c:pt>
                <c:pt idx="821">
                  <c:v>293.35000000000002</c:v>
                </c:pt>
                <c:pt idx="822">
                  <c:v>304.04000000000002</c:v>
                </c:pt>
                <c:pt idx="823">
                  <c:v>306.8</c:v>
                </c:pt>
                <c:pt idx="824">
                  <c:v>303.64</c:v>
                </c:pt>
                <c:pt idx="825">
                  <c:v>289.42</c:v>
                </c:pt>
                <c:pt idx="826">
                  <c:v>284.92</c:v>
                </c:pt>
                <c:pt idx="827">
                  <c:v>304.51</c:v>
                </c:pt>
                <c:pt idx="828">
                  <c:v>300.04000000000002</c:v>
                </c:pt>
                <c:pt idx="829">
                  <c:v>296.23</c:v>
                </c:pt>
                <c:pt idx="830">
                  <c:v>296.82</c:v>
                </c:pt>
                <c:pt idx="831">
                  <c:v>291.83999999999997</c:v>
                </c:pt>
                <c:pt idx="832">
                  <c:v>307.35000000000002</c:v>
                </c:pt>
                <c:pt idx="833">
                  <c:v>319.66000000000003</c:v>
                </c:pt>
                <c:pt idx="834">
                  <c:v>296.86</c:v>
                </c:pt>
                <c:pt idx="835">
                  <c:v>314.23</c:v>
                </c:pt>
                <c:pt idx="836">
                  <c:v>306.02</c:v>
                </c:pt>
                <c:pt idx="837">
                  <c:v>314.60000000000002</c:v>
                </c:pt>
                <c:pt idx="838">
                  <c:v>334.72</c:v>
                </c:pt>
                <c:pt idx="839">
                  <c:v>331.2</c:v>
                </c:pt>
                <c:pt idx="840">
                  <c:v>330.32</c:v>
                </c:pt>
                <c:pt idx="841">
                  <c:v>331.72</c:v>
                </c:pt>
                <c:pt idx="842">
                  <c:v>346.65</c:v>
                </c:pt>
                <c:pt idx="843">
                  <c:v>354.6</c:v>
                </c:pt>
                <c:pt idx="844">
                  <c:v>367.71</c:v>
                </c:pt>
                <c:pt idx="845">
                  <c:v>360.52</c:v>
                </c:pt>
                <c:pt idx="846">
                  <c:v>380.84</c:v>
                </c:pt>
                <c:pt idx="847">
                  <c:v>406.57</c:v>
                </c:pt>
                <c:pt idx="848">
                  <c:v>470.43</c:v>
                </c:pt>
                <c:pt idx="849">
                  <c:v>464.61</c:v>
                </c:pt>
                <c:pt idx="850">
                  <c:v>470.54</c:v>
                </c:pt>
                <c:pt idx="851">
                  <c:v>475.24</c:v>
                </c:pt>
                <c:pt idx="852">
                  <c:v>466.27</c:v>
                </c:pt>
                <c:pt idx="853">
                  <c:v>427.42</c:v>
                </c:pt>
                <c:pt idx="854">
                  <c:v>434.85</c:v>
                </c:pt>
                <c:pt idx="855">
                  <c:v>461.58</c:v>
                </c:pt>
                <c:pt idx="856">
                  <c:v>457.96</c:v>
                </c:pt>
                <c:pt idx="857">
                  <c:v>462.81</c:v>
                </c:pt>
                <c:pt idx="858">
                  <c:v>466.93</c:v>
                </c:pt>
                <c:pt idx="859">
                  <c:v>453.96</c:v>
                </c:pt>
                <c:pt idx="860">
                  <c:v>422.48</c:v>
                </c:pt>
                <c:pt idx="861">
                  <c:v>421.15</c:v>
                </c:pt>
                <c:pt idx="862">
                  <c:v>451.74</c:v>
                </c:pt>
                <c:pt idx="863">
                  <c:v>472.86</c:v>
                </c:pt>
                <c:pt idx="864">
                  <c:v>436.49</c:v>
                </c:pt>
                <c:pt idx="865">
                  <c:v>513.29</c:v>
                </c:pt>
                <c:pt idx="866">
                  <c:v>656.52</c:v>
                </c:pt>
                <c:pt idx="867">
                  <c:v>699.09</c:v>
                </c:pt>
                <c:pt idx="868">
                  <c:v>693.58</c:v>
                </c:pt>
                <c:pt idx="869">
                  <c:v>684.27</c:v>
                </c:pt>
                <c:pt idx="870">
                  <c:v>692.83</c:v>
                </c:pt>
                <c:pt idx="871">
                  <c:v>717.71</c:v>
                </c:pt>
                <c:pt idx="872">
                  <c:v>785.99</c:v>
                </c:pt>
                <c:pt idx="873">
                  <c:v>812.5</c:v>
                </c:pt>
                <c:pt idx="874">
                  <c:v>799.17</c:v>
                </c:pt>
                <c:pt idx="875">
                  <c:v>789.39</c:v>
                </c:pt>
                <c:pt idx="876">
                  <c:v>657.83</c:v>
                </c:pt>
                <c:pt idx="877">
                  <c:v>700.44</c:v>
                </c:pt>
                <c:pt idx="878">
                  <c:v>675.91</c:v>
                </c:pt>
                <c:pt idx="879">
                  <c:v>723.14</c:v>
                </c:pt>
                <c:pt idx="880">
                  <c:v>753.4</c:v>
                </c:pt>
                <c:pt idx="881">
                  <c:v>739.94</c:v>
                </c:pt>
                <c:pt idx="882">
                  <c:v>716.69</c:v>
                </c:pt>
                <c:pt idx="883">
                  <c:v>739.6</c:v>
                </c:pt>
                <c:pt idx="884">
                  <c:v>692.99</c:v>
                </c:pt>
                <c:pt idx="885">
                  <c:v>741.13</c:v>
                </c:pt>
                <c:pt idx="886">
                  <c:v>756.2</c:v>
                </c:pt>
                <c:pt idx="887">
                  <c:v>861.97</c:v>
                </c:pt>
                <c:pt idx="888">
                  <c:v>941.1</c:v>
                </c:pt>
                <c:pt idx="889">
                  <c:v>944.83</c:v>
                </c:pt>
                <c:pt idx="890">
                  <c:v>967.13</c:v>
                </c:pt>
                <c:pt idx="891">
                  <c:v>1006.41</c:v>
                </c:pt>
                <c:pt idx="892">
                  <c:v>1117.75</c:v>
                </c:pt>
                <c:pt idx="893">
                  <c:v>1136.1099999999999</c:v>
                </c:pt>
                <c:pt idx="894">
                  <c:v>1289.24</c:v>
                </c:pt>
                <c:pt idx="895">
                  <c:v>1248.99</c:v>
                </c:pt>
                <c:pt idx="896">
                  <c:v>1139.32</c:v>
                </c:pt>
                <c:pt idx="897">
                  <c:v>1261.03</c:v>
                </c:pt>
                <c:pt idx="898">
                  <c:v>1385.02</c:v>
                </c:pt>
                <c:pt idx="899">
                  <c:v>1359.48</c:v>
                </c:pt>
                <c:pt idx="900">
                  <c:v>1278.69</c:v>
                </c:pt>
                <c:pt idx="901">
                  <c:v>1050.26</c:v>
                </c:pt>
                <c:pt idx="902">
                  <c:v>1024.69</c:v>
                </c:pt>
                <c:pt idx="903">
                  <c:v>1012.97</c:v>
                </c:pt>
                <c:pt idx="904">
                  <c:v>1037.3599999999999</c:v>
                </c:pt>
                <c:pt idx="905">
                  <c:v>1150.5</c:v>
                </c:pt>
                <c:pt idx="906">
                  <c:v>1049.0899999999999</c:v>
                </c:pt>
                <c:pt idx="907">
                  <c:v>999.64</c:v>
                </c:pt>
                <c:pt idx="908">
                  <c:v>984.47</c:v>
                </c:pt>
                <c:pt idx="909">
                  <c:v>1061.78</c:v>
                </c:pt>
                <c:pt idx="910">
                  <c:v>1046.3699999999999</c:v>
                </c:pt>
                <c:pt idx="911">
                  <c:v>1048.58</c:v>
                </c:pt>
                <c:pt idx="912">
                  <c:v>1109.08</c:v>
                </c:pt>
                <c:pt idx="913">
                  <c:v>1231.58</c:v>
                </c:pt>
                <c:pt idx="914">
                  <c:v>1169.96</c:v>
                </c:pt>
                <c:pt idx="915">
                  <c:v>1063.75</c:v>
                </c:pt>
                <c:pt idx="916">
                  <c:v>1111.31</c:v>
                </c:pt>
                <c:pt idx="917">
                  <c:v>1026.19</c:v>
                </c:pt>
                <c:pt idx="918">
                  <c:v>917.47</c:v>
                </c:pt>
                <c:pt idx="919">
                  <c:v>970.87</c:v>
                </c:pt>
                <c:pt idx="920">
                  <c:v>827.59</c:v>
                </c:pt>
                <c:pt idx="921">
                  <c:v>695.08</c:v>
                </c:pt>
                <c:pt idx="922">
                  <c:v>785.01</c:v>
                </c:pt>
                <c:pt idx="923">
                  <c:v>751.81</c:v>
                </c:pt>
                <c:pt idx="924">
                  <c:v>813.55</c:v>
                </c:pt>
                <c:pt idx="925">
                  <c:v>877.88</c:v>
                </c:pt>
                <c:pt idx="926">
                  <c:v>850.75</c:v>
                </c:pt>
                <c:pt idx="927">
                  <c:v>811.24</c:v>
                </c:pt>
                <c:pt idx="928">
                  <c:v>865.27</c:v>
                </c:pt>
                <c:pt idx="929">
                  <c:v>840.98</c:v>
                </c:pt>
                <c:pt idx="930">
                  <c:v>920.11</c:v>
                </c:pt>
                <c:pt idx="931">
                  <c:v>927.95</c:v>
                </c:pt>
                <c:pt idx="932">
                  <c:v>938.02</c:v>
                </c:pt>
                <c:pt idx="933">
                  <c:v>974.77</c:v>
                </c:pt>
                <c:pt idx="934">
                  <c:v>913.9</c:v>
                </c:pt>
                <c:pt idx="935">
                  <c:v>939.79</c:v>
                </c:pt>
                <c:pt idx="936">
                  <c:v>885.52</c:v>
                </c:pt>
                <c:pt idx="937">
                  <c:v>840.1</c:v>
                </c:pt>
                <c:pt idx="938">
                  <c:v>804.63</c:v>
                </c:pt>
                <c:pt idx="939">
                  <c:v>854.7</c:v>
                </c:pt>
                <c:pt idx="940">
                  <c:v>833.49</c:v>
                </c:pt>
                <c:pt idx="941">
                  <c:v>840.28</c:v>
                </c:pt>
                <c:pt idx="942">
                  <c:v>867.62</c:v>
                </c:pt>
                <c:pt idx="943">
                  <c:v>871.58</c:v>
                </c:pt>
                <c:pt idx="944">
                  <c:v>851.5</c:v>
                </c:pt>
                <c:pt idx="945">
                  <c:v>869.87</c:v>
                </c:pt>
                <c:pt idx="946">
                  <c:v>855.6</c:v>
                </c:pt>
                <c:pt idx="947">
                  <c:v>855.65</c:v>
                </c:pt>
                <c:pt idx="948">
                  <c:v>864.83</c:v>
                </c:pt>
                <c:pt idx="949">
                  <c:v>849.42</c:v>
                </c:pt>
                <c:pt idx="950">
                  <c:v>815.69</c:v>
                </c:pt>
                <c:pt idx="951">
                  <c:v>751.13</c:v>
                </c:pt>
                <c:pt idx="952">
                  <c:v>698.83</c:v>
                </c:pt>
                <c:pt idx="953">
                  <c:v>726.92</c:v>
                </c:pt>
                <c:pt idx="954">
                  <c:v>682.3</c:v>
                </c:pt>
                <c:pt idx="955">
                  <c:v>720.36</c:v>
                </c:pt>
                <c:pt idx="956">
                  <c:v>697.02</c:v>
                </c:pt>
                <c:pt idx="957">
                  <c:v>689.96</c:v>
                </c:pt>
                <c:pt idx="958">
                  <c:v>613.15</c:v>
                </c:pt>
                <c:pt idx="959">
                  <c:v>610.55999999999995</c:v>
                </c:pt>
                <c:pt idx="960">
                  <c:v>600.53</c:v>
                </c:pt>
                <c:pt idx="961">
                  <c:v>549.79</c:v>
                </c:pt>
                <c:pt idx="962">
                  <c:v>537.38</c:v>
                </c:pt>
                <c:pt idx="963">
                  <c:v>555.54999999999995</c:v>
                </c:pt>
                <c:pt idx="964">
                  <c:v>557.57000000000005</c:v>
                </c:pt>
                <c:pt idx="965">
                  <c:v>559.91</c:v>
                </c:pt>
                <c:pt idx="966">
                  <c:v>539.89</c:v>
                </c:pt>
                <c:pt idx="967">
                  <c:v>543.83000000000004</c:v>
                </c:pt>
                <c:pt idx="968">
                  <c:v>520.16</c:v>
                </c:pt>
                <c:pt idx="969">
                  <c:v>523.01</c:v>
                </c:pt>
                <c:pt idx="970">
                  <c:v>486.25</c:v>
                </c:pt>
                <c:pt idx="971">
                  <c:v>448.78</c:v>
                </c:pt>
                <c:pt idx="972">
                  <c:v>445.93</c:v>
                </c:pt>
                <c:pt idx="973">
                  <c:v>383.9</c:v>
                </c:pt>
                <c:pt idx="974">
                  <c:v>393.82</c:v>
                </c:pt>
                <c:pt idx="975">
                  <c:v>394.07</c:v>
                </c:pt>
                <c:pt idx="976">
                  <c:v>378.85</c:v>
                </c:pt>
                <c:pt idx="977">
                  <c:v>384.68</c:v>
                </c:pt>
                <c:pt idx="978">
                  <c:v>415.93</c:v>
                </c:pt>
                <c:pt idx="979">
                  <c:v>378.65</c:v>
                </c:pt>
                <c:pt idx="980">
                  <c:v>381.36</c:v>
                </c:pt>
                <c:pt idx="981">
                  <c:v>370.35</c:v>
                </c:pt>
                <c:pt idx="982">
                  <c:v>384.98</c:v>
                </c:pt>
                <c:pt idx="983">
                  <c:v>400.72</c:v>
                </c:pt>
                <c:pt idx="984">
                  <c:v>399.02</c:v>
                </c:pt>
                <c:pt idx="985">
                  <c:v>415.65</c:v>
                </c:pt>
                <c:pt idx="986">
                  <c:v>430.42</c:v>
                </c:pt>
                <c:pt idx="987">
                  <c:v>493.95</c:v>
                </c:pt>
                <c:pt idx="988">
                  <c:v>494.96</c:v>
                </c:pt>
                <c:pt idx="989">
                  <c:v>502.79</c:v>
                </c:pt>
                <c:pt idx="990">
                  <c:v>534.15</c:v>
                </c:pt>
                <c:pt idx="991">
                  <c:v>511.67</c:v>
                </c:pt>
                <c:pt idx="992">
                  <c:v>503.03</c:v>
                </c:pt>
                <c:pt idx="993">
                  <c:v>525.78</c:v>
                </c:pt>
                <c:pt idx="994">
                  <c:v>567.25</c:v>
                </c:pt>
                <c:pt idx="995">
                  <c:v>617.16</c:v>
                </c:pt>
                <c:pt idx="996">
                  <c:v>605.16999999999996</c:v>
                </c:pt>
                <c:pt idx="997">
                  <c:v>621.33000000000004</c:v>
                </c:pt>
                <c:pt idx="998">
                  <c:v>644.13</c:v>
                </c:pt>
                <c:pt idx="999">
                  <c:v>703.35</c:v>
                </c:pt>
                <c:pt idx="1000">
                  <c:v>617.73</c:v>
                </c:pt>
                <c:pt idx="1001">
                  <c:v>661.45</c:v>
                </c:pt>
                <c:pt idx="1002">
                  <c:v>643.33000000000004</c:v>
                </c:pt>
                <c:pt idx="1003">
                  <c:v>683.02</c:v>
                </c:pt>
                <c:pt idx="1004">
                  <c:v>689.31</c:v>
                </c:pt>
                <c:pt idx="1005">
                  <c:v>670.04</c:v>
                </c:pt>
                <c:pt idx="1006">
                  <c:v>670.81</c:v>
                </c:pt>
                <c:pt idx="1007">
                  <c:v>686.74</c:v>
                </c:pt>
                <c:pt idx="1008">
                  <c:v>777.62</c:v>
                </c:pt>
                <c:pt idx="1009">
                  <c:v>784.21</c:v>
                </c:pt>
                <c:pt idx="1010">
                  <c:v>816.58</c:v>
                </c:pt>
                <c:pt idx="1011">
                  <c:v>790.39</c:v>
                </c:pt>
                <c:pt idx="1012">
                  <c:v>752.4</c:v>
                </c:pt>
                <c:pt idx="1013">
                  <c:v>747.79</c:v>
                </c:pt>
                <c:pt idx="1014">
                  <c:v>751.27</c:v>
                </c:pt>
                <c:pt idx="1015">
                  <c:v>723.61</c:v>
                </c:pt>
                <c:pt idx="1016">
                  <c:v>677.8</c:v>
                </c:pt>
                <c:pt idx="1017">
                  <c:v>683.64</c:v>
                </c:pt>
                <c:pt idx="1018">
                  <c:v>729.34</c:v>
                </c:pt>
                <c:pt idx="1019">
                  <c:v>727.41</c:v>
                </c:pt>
                <c:pt idx="1020">
                  <c:v>705.64</c:v>
                </c:pt>
                <c:pt idx="1021">
                  <c:v>706.72</c:v>
                </c:pt>
                <c:pt idx="1022">
                  <c:v>668.38</c:v>
                </c:pt>
                <c:pt idx="1023">
                  <c:v>693.57</c:v>
                </c:pt>
                <c:pt idx="1024">
                  <c:v>696.05</c:v>
                </c:pt>
                <c:pt idx="1025">
                  <c:v>715.15</c:v>
                </c:pt>
                <c:pt idx="1026">
                  <c:v>696.73</c:v>
                </c:pt>
                <c:pt idx="1027">
                  <c:v>640.84</c:v>
                </c:pt>
                <c:pt idx="1028">
                  <c:v>577.01</c:v>
                </c:pt>
                <c:pt idx="1029">
                  <c:v>602.59</c:v>
                </c:pt>
                <c:pt idx="1030">
                  <c:v>584.77</c:v>
                </c:pt>
                <c:pt idx="1031">
                  <c:v>585.76</c:v>
                </c:pt>
                <c:pt idx="1032">
                  <c:v>569.64</c:v>
                </c:pt>
                <c:pt idx="1033">
                  <c:v>512.03</c:v>
                </c:pt>
                <c:pt idx="1034">
                  <c:v>566.59</c:v>
                </c:pt>
                <c:pt idx="1035">
                  <c:v>557.12</c:v>
                </c:pt>
                <c:pt idx="1036">
                  <c:v>577.23</c:v>
                </c:pt>
                <c:pt idx="1037">
                  <c:v>579.01</c:v>
                </c:pt>
                <c:pt idx="1038">
                  <c:v>590.53</c:v>
                </c:pt>
                <c:pt idx="1039">
                  <c:v>619.04</c:v>
                </c:pt>
                <c:pt idx="1040">
                  <c:v>591.30999999999995</c:v>
                </c:pt>
                <c:pt idx="1041">
                  <c:v>608.23</c:v>
                </c:pt>
                <c:pt idx="1042">
                  <c:v>606.29999999999995</c:v>
                </c:pt>
                <c:pt idx="1043">
                  <c:v>604.44000000000005</c:v>
                </c:pt>
                <c:pt idx="1044">
                  <c:v>599.54999999999995</c:v>
                </c:pt>
                <c:pt idx="1045">
                  <c:v>593.38</c:v>
                </c:pt>
                <c:pt idx="1046">
                  <c:v>524.74</c:v>
                </c:pt>
                <c:pt idx="1047">
                  <c:v>531.15</c:v>
                </c:pt>
                <c:pt idx="1048">
                  <c:v>494.53</c:v>
                </c:pt>
                <c:pt idx="1049">
                  <c:v>476.3</c:v>
                </c:pt>
                <c:pt idx="1050">
                  <c:v>519.83000000000004</c:v>
                </c:pt>
                <c:pt idx="1051">
                  <c:v>487.51</c:v>
                </c:pt>
                <c:pt idx="1052">
                  <c:v>497.22</c:v>
                </c:pt>
                <c:pt idx="1053">
                  <c:v>496.74</c:v>
                </c:pt>
                <c:pt idx="1054">
                  <c:v>517.63</c:v>
                </c:pt>
                <c:pt idx="1055">
                  <c:v>538.45000000000005</c:v>
                </c:pt>
                <c:pt idx="1056">
                  <c:v>536.16</c:v>
                </c:pt>
                <c:pt idx="1057">
                  <c:v>525.77</c:v>
                </c:pt>
                <c:pt idx="1058">
                  <c:v>462.16</c:v>
                </c:pt>
                <c:pt idx="1059">
                  <c:v>474.18</c:v>
                </c:pt>
                <c:pt idx="1060">
                  <c:v>455.25</c:v>
                </c:pt>
                <c:pt idx="1061">
                  <c:v>458.82</c:v>
                </c:pt>
                <c:pt idx="1062">
                  <c:v>429.58</c:v>
                </c:pt>
                <c:pt idx="1063">
                  <c:v>441.75</c:v>
                </c:pt>
                <c:pt idx="1064">
                  <c:v>420.72</c:v>
                </c:pt>
                <c:pt idx="1065">
                  <c:v>435.25</c:v>
                </c:pt>
                <c:pt idx="1066">
                  <c:v>453.42</c:v>
                </c:pt>
                <c:pt idx="1067">
                  <c:v>451.95</c:v>
                </c:pt>
                <c:pt idx="1068">
                  <c:v>476.58</c:v>
                </c:pt>
                <c:pt idx="1069">
                  <c:v>461.95</c:v>
                </c:pt>
                <c:pt idx="1070">
                  <c:v>467.19</c:v>
                </c:pt>
                <c:pt idx="1071">
                  <c:v>467.55</c:v>
                </c:pt>
                <c:pt idx="1072">
                  <c:v>469.93</c:v>
                </c:pt>
                <c:pt idx="1073">
                  <c:v>485.81</c:v>
                </c:pt>
                <c:pt idx="1074">
                  <c:v>486.19</c:v>
                </c:pt>
                <c:pt idx="1075">
                  <c:v>471.48</c:v>
                </c:pt>
                <c:pt idx="1076">
                  <c:v>432.69</c:v>
                </c:pt>
                <c:pt idx="1077">
                  <c:v>445.59</c:v>
                </c:pt>
                <c:pt idx="1078">
                  <c:v>430.91</c:v>
                </c:pt>
                <c:pt idx="1079">
                  <c:v>432.46</c:v>
                </c:pt>
                <c:pt idx="1080">
                  <c:v>433.74</c:v>
                </c:pt>
                <c:pt idx="1081">
                  <c:v>449.62</c:v>
                </c:pt>
                <c:pt idx="1082">
                  <c:v>478.75</c:v>
                </c:pt>
                <c:pt idx="1083">
                  <c:v>499.06</c:v>
                </c:pt>
                <c:pt idx="1084">
                  <c:v>479.02</c:v>
                </c:pt>
                <c:pt idx="1085">
                  <c:v>468.65</c:v>
                </c:pt>
                <c:pt idx="1086">
                  <c:v>448.84</c:v>
                </c:pt>
                <c:pt idx="1087">
                  <c:v>461.04</c:v>
                </c:pt>
                <c:pt idx="1088">
                  <c:v>457.65</c:v>
                </c:pt>
                <c:pt idx="1089">
                  <c:v>449.63</c:v>
                </c:pt>
                <c:pt idx="1090">
                  <c:v>479.47</c:v>
                </c:pt>
                <c:pt idx="1091">
                  <c:v>471.28</c:v>
                </c:pt>
                <c:pt idx="1092">
                  <c:v>462.03</c:v>
                </c:pt>
                <c:pt idx="1093">
                  <c:v>469.69</c:v>
                </c:pt>
                <c:pt idx="1094">
                  <c:v>468.55</c:v>
                </c:pt>
                <c:pt idx="1095">
                  <c:v>466.2</c:v>
                </c:pt>
                <c:pt idx="1096">
                  <c:v>456.56</c:v>
                </c:pt>
                <c:pt idx="1097">
                  <c:v>431.99</c:v>
                </c:pt>
                <c:pt idx="1098">
                  <c:v>419.87</c:v>
                </c:pt>
                <c:pt idx="1099">
                  <c:v>410.83</c:v>
                </c:pt>
                <c:pt idx="1100">
                  <c:v>417.62</c:v>
                </c:pt>
                <c:pt idx="1101">
                  <c:v>406.91</c:v>
                </c:pt>
                <c:pt idx="1102">
                  <c:v>408.81</c:v>
                </c:pt>
                <c:pt idx="1103">
                  <c:v>404.95</c:v>
                </c:pt>
                <c:pt idx="1104">
                  <c:v>377.94</c:v>
                </c:pt>
                <c:pt idx="1105">
                  <c:v>355.57</c:v>
                </c:pt>
                <c:pt idx="1106">
                  <c:v>363.51</c:v>
                </c:pt>
                <c:pt idx="1107">
                  <c:v>331.57</c:v>
                </c:pt>
                <c:pt idx="1108">
                  <c:v>318.01</c:v>
                </c:pt>
                <c:pt idx="1109">
                  <c:v>318.2</c:v>
                </c:pt>
                <c:pt idx="1110">
                  <c:v>284.02999999999997</c:v>
                </c:pt>
                <c:pt idx="1111">
                  <c:v>278.31</c:v>
                </c:pt>
                <c:pt idx="1112">
                  <c:v>281.24</c:v>
                </c:pt>
                <c:pt idx="1113">
                  <c:v>286.8</c:v>
                </c:pt>
                <c:pt idx="1114">
                  <c:v>317.57</c:v>
                </c:pt>
                <c:pt idx="1115">
                  <c:v>294.85000000000002</c:v>
                </c:pt>
                <c:pt idx="1116">
                  <c:v>299.62</c:v>
                </c:pt>
                <c:pt idx="1117">
                  <c:v>270.81</c:v>
                </c:pt>
                <c:pt idx="1118">
                  <c:v>281.13</c:v>
                </c:pt>
                <c:pt idx="1119">
                  <c:v>270.37</c:v>
                </c:pt>
                <c:pt idx="1120">
                  <c:v>275.83</c:v>
                </c:pt>
                <c:pt idx="1121">
                  <c:v>281.37</c:v>
                </c:pt>
                <c:pt idx="1122">
                  <c:v>277.56</c:v>
                </c:pt>
                <c:pt idx="1123">
                  <c:v>274.3</c:v>
                </c:pt>
                <c:pt idx="1124">
                  <c:v>288.02</c:v>
                </c:pt>
                <c:pt idx="1125">
                  <c:v>295.55</c:v>
                </c:pt>
                <c:pt idx="1126">
                  <c:v>288.67</c:v>
                </c:pt>
                <c:pt idx="1127">
                  <c:v>284.14999999999998</c:v>
                </c:pt>
                <c:pt idx="1128">
                  <c:v>281.66000000000003</c:v>
                </c:pt>
                <c:pt idx="1129">
                  <c:v>295.36</c:v>
                </c:pt>
                <c:pt idx="1130">
                  <c:v>295.02</c:v>
                </c:pt>
                <c:pt idx="1131">
                  <c:v>288.97000000000003</c:v>
                </c:pt>
                <c:pt idx="1132">
                  <c:v>285.23</c:v>
                </c:pt>
                <c:pt idx="1133">
                  <c:v>228.27</c:v>
                </c:pt>
                <c:pt idx="1134">
                  <c:v>229.52</c:v>
                </c:pt>
                <c:pt idx="1135">
                  <c:v>215.14</c:v>
                </c:pt>
                <c:pt idx="1136">
                  <c:v>196.77</c:v>
                </c:pt>
                <c:pt idx="1137">
                  <c:v>195.99</c:v>
                </c:pt>
                <c:pt idx="1138">
                  <c:v>197.14</c:v>
                </c:pt>
                <c:pt idx="1139">
                  <c:v>185.15</c:v>
                </c:pt>
                <c:pt idx="1140">
                  <c:v>183.03</c:v>
                </c:pt>
                <c:pt idx="1141">
                  <c:v>211.27</c:v>
                </c:pt>
                <c:pt idx="1142">
                  <c:v>208.87</c:v>
                </c:pt>
                <c:pt idx="1143">
                  <c:v>221.63</c:v>
                </c:pt>
                <c:pt idx="1144">
                  <c:v>220.12</c:v>
                </c:pt>
                <c:pt idx="1145">
                  <c:v>196.04</c:v>
                </c:pt>
                <c:pt idx="1146">
                  <c:v>208.39</c:v>
                </c:pt>
                <c:pt idx="1147">
                  <c:v>209.78</c:v>
                </c:pt>
                <c:pt idx="1148">
                  <c:v>224.76</c:v>
                </c:pt>
                <c:pt idx="1149">
                  <c:v>247.69</c:v>
                </c:pt>
                <c:pt idx="1150">
                  <c:v>240.78</c:v>
                </c:pt>
                <c:pt idx="1151">
                  <c:v>244.55</c:v>
                </c:pt>
                <c:pt idx="1152">
                  <c:v>227.92</c:v>
                </c:pt>
                <c:pt idx="1153">
                  <c:v>219.2</c:v>
                </c:pt>
                <c:pt idx="1154">
                  <c:v>214.21</c:v>
                </c:pt>
                <c:pt idx="1155">
                  <c:v>229.09</c:v>
                </c:pt>
                <c:pt idx="1156">
                  <c:v>221.56</c:v>
                </c:pt>
                <c:pt idx="1157">
                  <c:v>231.32</c:v>
                </c:pt>
                <c:pt idx="1158">
                  <c:v>232.6</c:v>
                </c:pt>
                <c:pt idx="1159">
                  <c:v>230.89</c:v>
                </c:pt>
                <c:pt idx="1160">
                  <c:v>225.41</c:v>
                </c:pt>
                <c:pt idx="1161">
                  <c:v>219.97</c:v>
                </c:pt>
                <c:pt idx="1162">
                  <c:v>221.76</c:v>
                </c:pt>
                <c:pt idx="1163">
                  <c:v>227.9</c:v>
                </c:pt>
                <c:pt idx="1164">
                  <c:v>224.62</c:v>
                </c:pt>
                <c:pt idx="1165">
                  <c:v>225.65</c:v>
                </c:pt>
                <c:pt idx="1166">
                  <c:v>229.33</c:v>
                </c:pt>
                <c:pt idx="1167">
                  <c:v>227.49</c:v>
                </c:pt>
                <c:pt idx="1168">
                  <c:v>225.26</c:v>
                </c:pt>
                <c:pt idx="1169">
                  <c:v>189.83</c:v>
                </c:pt>
                <c:pt idx="1170">
                  <c:v>195.97</c:v>
                </c:pt>
                <c:pt idx="1171">
                  <c:v>199.45</c:v>
                </c:pt>
                <c:pt idx="1172">
                  <c:v>194.99</c:v>
                </c:pt>
                <c:pt idx="1173">
                  <c:v>210.8</c:v>
                </c:pt>
                <c:pt idx="1174">
                  <c:v>210.22</c:v>
                </c:pt>
                <c:pt idx="1175">
                  <c:v>207.6</c:v>
                </c:pt>
                <c:pt idx="1176">
                  <c:v>202.49</c:v>
                </c:pt>
                <c:pt idx="1177">
                  <c:v>202.86</c:v>
                </c:pt>
                <c:pt idx="1178">
                  <c:v>205.08</c:v>
                </c:pt>
                <c:pt idx="1179">
                  <c:v>204.77</c:v>
                </c:pt>
                <c:pt idx="1180">
                  <c:v>203.6</c:v>
                </c:pt>
                <c:pt idx="1181">
                  <c:v>203.7</c:v>
                </c:pt>
                <c:pt idx="1182">
                  <c:v>202.92</c:v>
                </c:pt>
                <c:pt idx="1183">
                  <c:v>201.23</c:v>
                </c:pt>
                <c:pt idx="1184">
                  <c:v>203.37</c:v>
                </c:pt>
                <c:pt idx="1185">
                  <c:v>202.79</c:v>
                </c:pt>
                <c:pt idx="1186">
                  <c:v>203.72</c:v>
                </c:pt>
                <c:pt idx="1187">
                  <c:v>195.67</c:v>
                </c:pt>
                <c:pt idx="1188">
                  <c:v>196.19</c:v>
                </c:pt>
                <c:pt idx="1189">
                  <c:v>197.85</c:v>
                </c:pt>
                <c:pt idx="1190">
                  <c:v>198.73</c:v>
                </c:pt>
                <c:pt idx="1191">
                  <c:v>201.02</c:v>
                </c:pt>
                <c:pt idx="1192">
                  <c:v>199.47</c:v>
                </c:pt>
                <c:pt idx="1193">
                  <c:v>211.3</c:v>
                </c:pt>
                <c:pt idx="1194">
                  <c:v>209.7</c:v>
                </c:pt>
                <c:pt idx="1195">
                  <c:v>219.56</c:v>
                </c:pt>
                <c:pt idx="1196">
                  <c:v>217.99</c:v>
                </c:pt>
                <c:pt idx="1197">
                  <c:v>211.29</c:v>
                </c:pt>
                <c:pt idx="1198">
                  <c:v>209.39</c:v>
                </c:pt>
                <c:pt idx="1199">
                  <c:v>211.9</c:v>
                </c:pt>
                <c:pt idx="1200">
                  <c:v>211.7</c:v>
                </c:pt>
                <c:pt idx="1201">
                  <c:v>210.81</c:v>
                </c:pt>
                <c:pt idx="1202">
                  <c:v>206.42</c:v>
                </c:pt>
                <c:pt idx="1203">
                  <c:v>182.72</c:v>
                </c:pt>
                <c:pt idx="1204">
                  <c:v>181.53</c:v>
                </c:pt>
                <c:pt idx="1205">
                  <c:v>174.84</c:v>
                </c:pt>
                <c:pt idx="1206">
                  <c:v>174.22</c:v>
                </c:pt>
                <c:pt idx="1207">
                  <c:v>177.53</c:v>
                </c:pt>
                <c:pt idx="1208">
                  <c:v>148.22</c:v>
                </c:pt>
                <c:pt idx="1209">
                  <c:v>130.74</c:v>
                </c:pt>
                <c:pt idx="1210">
                  <c:v>136.5</c:v>
                </c:pt>
                <c:pt idx="1211">
                  <c:v>124.83</c:v>
                </c:pt>
                <c:pt idx="1212">
                  <c:v>123.37</c:v>
                </c:pt>
                <c:pt idx="1213">
                  <c:v>112.75</c:v>
                </c:pt>
                <c:pt idx="1214">
                  <c:v>116.75</c:v>
                </c:pt>
                <c:pt idx="1215">
                  <c:v>108.87</c:v>
                </c:pt>
                <c:pt idx="1216">
                  <c:v>110.19</c:v>
                </c:pt>
                <c:pt idx="1217">
                  <c:v>122.88</c:v>
                </c:pt>
                <c:pt idx="1218">
                  <c:v>117.48</c:v>
                </c:pt>
                <c:pt idx="1219">
                  <c:v>112.87</c:v>
                </c:pt>
                <c:pt idx="1220">
                  <c:v>118.5</c:v>
                </c:pt>
                <c:pt idx="1221">
                  <c:v>115.96</c:v>
                </c:pt>
                <c:pt idx="1222">
                  <c:v>108.23</c:v>
                </c:pt>
                <c:pt idx="1223">
                  <c:v>109.82</c:v>
                </c:pt>
                <c:pt idx="1224">
                  <c:v>101.57</c:v>
                </c:pt>
                <c:pt idx="1225">
                  <c:v>90.43</c:v>
                </c:pt>
                <c:pt idx="1226">
                  <c:v>93.61</c:v>
                </c:pt>
                <c:pt idx="1227">
                  <c:v>91.44</c:v>
                </c:pt>
                <c:pt idx="1228">
                  <c:v>94.42</c:v>
                </c:pt>
                <c:pt idx="1229">
                  <c:v>90.7</c:v>
                </c:pt>
                <c:pt idx="1230">
                  <c:v>88.05</c:v>
                </c:pt>
                <c:pt idx="1231">
                  <c:v>90.52</c:v>
                </c:pt>
                <c:pt idx="1232">
                  <c:v>86.39</c:v>
                </c:pt>
                <c:pt idx="1233">
                  <c:v>83.9</c:v>
                </c:pt>
                <c:pt idx="1234">
                  <c:v>84.27</c:v>
                </c:pt>
                <c:pt idx="1235">
                  <c:v>85.39</c:v>
                </c:pt>
                <c:pt idx="1236">
                  <c:v>95.44</c:v>
                </c:pt>
                <c:pt idx="1237">
                  <c:v>102.44</c:v>
                </c:pt>
                <c:pt idx="1238">
                  <c:v>100.63</c:v>
                </c:pt>
                <c:pt idx="1239">
                  <c:v>116.43</c:v>
                </c:pt>
                <c:pt idx="1240">
                  <c:v>109.44</c:v>
                </c:pt>
                <c:pt idx="1241">
                  <c:v>118.36</c:v>
                </c:pt>
                <c:pt idx="1242">
                  <c:v>131.56</c:v>
                </c:pt>
                <c:pt idx="1243">
                  <c:v>140.87</c:v>
                </c:pt>
                <c:pt idx="1244">
                  <c:v>130.99</c:v>
                </c:pt>
                <c:pt idx="1245">
                  <c:v>132.61000000000001</c:v>
                </c:pt>
                <c:pt idx="1246">
                  <c:v>116.72</c:v>
                </c:pt>
                <c:pt idx="1247">
                  <c:v>139.72999999999999</c:v>
                </c:pt>
                <c:pt idx="1248">
                  <c:v>137.30000000000001</c:v>
                </c:pt>
                <c:pt idx="1249">
                  <c:v>141.33000000000001</c:v>
                </c:pt>
                <c:pt idx="1250">
                  <c:v>133.49</c:v>
                </c:pt>
                <c:pt idx="1251">
                  <c:v>142.66</c:v>
                </c:pt>
                <c:pt idx="1252">
                  <c:v>156.57</c:v>
                </c:pt>
                <c:pt idx="1253">
                  <c:v>149.44</c:v>
                </c:pt>
                <c:pt idx="1254">
                  <c:v>156.04</c:v>
                </c:pt>
                <c:pt idx="1255">
                  <c:v>156.22999999999999</c:v>
                </c:pt>
                <c:pt idx="1256">
                  <c:v>158.61000000000001</c:v>
                </c:pt>
                <c:pt idx="1257">
                  <c:v>152.09</c:v>
                </c:pt>
                <c:pt idx="1258">
                  <c:v>151.1</c:v>
                </c:pt>
                <c:pt idx="1259">
                  <c:v>151.16999999999999</c:v>
                </c:pt>
                <c:pt idx="1260">
                  <c:v>127.96</c:v>
                </c:pt>
                <c:pt idx="1261">
                  <c:v>127.16</c:v>
                </c:pt>
                <c:pt idx="1262">
                  <c:v>125.83</c:v>
                </c:pt>
                <c:pt idx="1263">
                  <c:v>116.56</c:v>
                </c:pt>
                <c:pt idx="1264">
                  <c:v>129.74</c:v>
                </c:pt>
                <c:pt idx="1265">
                  <c:v>121.22</c:v>
                </c:pt>
                <c:pt idx="1266">
                  <c:v>123.12</c:v>
                </c:pt>
                <c:pt idx="1267">
                  <c:v>123.72</c:v>
                </c:pt>
                <c:pt idx="1268">
                  <c:v>120.57</c:v>
                </c:pt>
                <c:pt idx="1269">
                  <c:v>124.85</c:v>
                </c:pt>
                <c:pt idx="1270">
                  <c:v>118.41</c:v>
                </c:pt>
                <c:pt idx="1271">
                  <c:v>116.72</c:v>
                </c:pt>
                <c:pt idx="1272">
                  <c:v>119.12</c:v>
                </c:pt>
                <c:pt idx="1273">
                  <c:v>117.57</c:v>
                </c:pt>
                <c:pt idx="1274">
                  <c:v>117.7</c:v>
                </c:pt>
                <c:pt idx="1275">
                  <c:v>115.92</c:v>
                </c:pt>
                <c:pt idx="1276">
                  <c:v>116.33</c:v>
                </c:pt>
                <c:pt idx="1277">
                  <c:v>112.27</c:v>
                </c:pt>
                <c:pt idx="1278">
                  <c:v>106.36</c:v>
                </c:pt>
                <c:pt idx="1279">
                  <c:v>104.75</c:v>
                </c:pt>
                <c:pt idx="1280">
                  <c:v>109.04</c:v>
                </c:pt>
                <c:pt idx="1281">
                  <c:v>106.89</c:v>
                </c:pt>
                <c:pt idx="1282">
                  <c:v>107.03</c:v>
                </c:pt>
                <c:pt idx="1283">
                  <c:v>111</c:v>
                </c:pt>
                <c:pt idx="1284">
                  <c:v>107.21</c:v>
                </c:pt>
                <c:pt idx="1285">
                  <c:v>106.9</c:v>
                </c:pt>
                <c:pt idx="1286">
                  <c:v>106.93</c:v>
                </c:pt>
                <c:pt idx="1287">
                  <c:v>104.5</c:v>
                </c:pt>
                <c:pt idx="1288">
                  <c:v>104.3</c:v>
                </c:pt>
                <c:pt idx="1289">
                  <c:v>119.49</c:v>
                </c:pt>
                <c:pt idx="1290">
                  <c:v>119.46</c:v>
                </c:pt>
                <c:pt idx="1291">
                  <c:v>125.58</c:v>
                </c:pt>
                <c:pt idx="1292">
                  <c:v>120.76</c:v>
                </c:pt>
                <c:pt idx="1293">
                  <c:v>122.63</c:v>
                </c:pt>
                <c:pt idx="1294">
                  <c:v>122.31</c:v>
                </c:pt>
                <c:pt idx="1295">
                  <c:v>120.85</c:v>
                </c:pt>
                <c:pt idx="1296">
                  <c:v>122.02</c:v>
                </c:pt>
                <c:pt idx="1297">
                  <c:v>123.26</c:v>
                </c:pt>
                <c:pt idx="1298">
                  <c:v>134.28</c:v>
                </c:pt>
                <c:pt idx="1299">
                  <c:v>146.53</c:v>
                </c:pt>
                <c:pt idx="1300">
                  <c:v>144.4</c:v>
                </c:pt>
                <c:pt idx="1301">
                  <c:v>149.22999999999999</c:v>
                </c:pt>
                <c:pt idx="1302">
                  <c:v>146.36000000000001</c:v>
                </c:pt>
                <c:pt idx="1303">
                  <c:v>149.04</c:v>
                </c:pt>
                <c:pt idx="1304">
                  <c:v>159.47999999999999</c:v>
                </c:pt>
                <c:pt idx="1305">
                  <c:v>133.41999999999999</c:v>
                </c:pt>
                <c:pt idx="1306">
                  <c:v>139.02000000000001</c:v>
                </c:pt>
                <c:pt idx="1307">
                  <c:v>137.12</c:v>
                </c:pt>
                <c:pt idx="1308">
                  <c:v>139.25761120000001</c:v>
                </c:pt>
                <c:pt idx="1309">
                  <c:v>135.97236280000001</c:v>
                </c:pt>
                <c:pt idx="1310">
                  <c:v>136.70720349999999</c:v>
                </c:pt>
                <c:pt idx="1311">
                  <c:v>136.5113733</c:v>
                </c:pt>
                <c:pt idx="1312">
                  <c:v>134.59674720000001</c:v>
                </c:pt>
                <c:pt idx="1313">
                  <c:v>131.3225377</c:v>
                </c:pt>
                <c:pt idx="1314">
                  <c:v>126.50877939999999</c:v>
                </c:pt>
                <c:pt idx="1315">
                  <c:v>138.01416979999999</c:v>
                </c:pt>
                <c:pt idx="1316">
                  <c:v>140.17149689999999</c:v>
                </c:pt>
                <c:pt idx="1317">
                  <c:v>137.69344430000001</c:v>
                </c:pt>
                <c:pt idx="1318">
                  <c:v>134.3885995</c:v>
                </c:pt>
                <c:pt idx="1319">
                  <c:v>138.1578083</c:v>
                </c:pt>
                <c:pt idx="1320">
                  <c:v>136.2261168</c:v>
                </c:pt>
                <c:pt idx="1321">
                  <c:v>133.51510390000001</c:v>
                </c:pt>
                <c:pt idx="1322">
                  <c:v>134.54816049999999</c:v>
                </c:pt>
                <c:pt idx="1323">
                  <c:v>132.2857478</c:v>
                </c:pt>
                <c:pt idx="1324">
                  <c:v>132.7787395</c:v>
                </c:pt>
                <c:pt idx="1325">
                  <c:v>137.53180399999999</c:v>
                </c:pt>
                <c:pt idx="1326">
                  <c:v>141.73382799999999</c:v>
                </c:pt>
                <c:pt idx="1327">
                  <c:v>139.51951450000001</c:v>
                </c:pt>
                <c:pt idx="1328">
                  <c:v>138.2544011</c:v>
                </c:pt>
                <c:pt idx="1329">
                  <c:v>139.02783500000001</c:v>
                </c:pt>
                <c:pt idx="1330">
                  <c:v>139.6699745</c:v>
                </c:pt>
                <c:pt idx="1331">
                  <c:v>136.10375540000001</c:v>
                </c:pt>
                <c:pt idx="1332">
                  <c:v>136.25668189999999</c:v>
                </c:pt>
                <c:pt idx="1333">
                  <c:v>137.6597558</c:v>
                </c:pt>
                <c:pt idx="1334">
                  <c:v>136.30214219999999</c:v>
                </c:pt>
                <c:pt idx="1335">
                  <c:v>134.4136274</c:v>
                </c:pt>
                <c:pt idx="1336">
                  <c:v>134.38738470000001</c:v>
                </c:pt>
                <c:pt idx="1337">
                  <c:v>140.26081350000001</c:v>
                </c:pt>
                <c:pt idx="1338">
                  <c:v>138.21227730000001</c:v>
                </c:pt>
                <c:pt idx="1339">
                  <c:v>144.87669450000001</c:v>
                </c:pt>
                <c:pt idx="1340">
                  <c:v>143.6266972</c:v>
                </c:pt>
                <c:pt idx="1341">
                  <c:v>142.4062677</c:v>
                </c:pt>
                <c:pt idx="1342">
                  <c:v>141.73776430000001</c:v>
                </c:pt>
                <c:pt idx="1343">
                  <c:v>164.61886150000001</c:v>
                </c:pt>
                <c:pt idx="1344">
                  <c:v>160.292644</c:v>
                </c:pt>
                <c:pt idx="1345">
                  <c:v>157.7804936</c:v>
                </c:pt>
                <c:pt idx="1346">
                  <c:v>165.3066838</c:v>
                </c:pt>
                <c:pt idx="1347">
                  <c:v>166.0081375</c:v>
                </c:pt>
                <c:pt idx="1348">
                  <c:v>174.78061589999999</c:v>
                </c:pt>
                <c:pt idx="1349">
                  <c:v>179.84049659999999</c:v>
                </c:pt>
                <c:pt idx="1350">
                  <c:v>175.21780079999999</c:v>
                </c:pt>
                <c:pt idx="1351">
                  <c:v>177.3454251</c:v>
                </c:pt>
                <c:pt idx="1352">
                  <c:v>164.80945779999999</c:v>
                </c:pt>
                <c:pt idx="1353">
                  <c:v>164.02266760000001</c:v>
                </c:pt>
                <c:pt idx="1354">
                  <c:v>163.69743969999999</c:v>
                </c:pt>
                <c:pt idx="1355">
                  <c:v>169.34166529999999</c:v>
                </c:pt>
                <c:pt idx="1356">
                  <c:v>160.07982720000001</c:v>
                </c:pt>
                <c:pt idx="1357">
                  <c:v>166.18951809999999</c:v>
                </c:pt>
                <c:pt idx="1358">
                  <c:v>166.45915249999999</c:v>
                </c:pt>
                <c:pt idx="1359">
                  <c:v>174.41230759999999</c:v>
                </c:pt>
                <c:pt idx="1360">
                  <c:v>173.40903130000001</c:v>
                </c:pt>
                <c:pt idx="1361">
                  <c:v>173.22305019999999</c:v>
                </c:pt>
                <c:pt idx="1362">
                  <c:v>170.52729590000001</c:v>
                </c:pt>
                <c:pt idx="1363">
                  <c:v>175.0205771</c:v>
                </c:pt>
                <c:pt idx="1364">
                  <c:v>169.9351886</c:v>
                </c:pt>
                <c:pt idx="1365">
                  <c:v>165.52633159999999</c:v>
                </c:pt>
                <c:pt idx="1366">
                  <c:v>153.7051342</c:v>
                </c:pt>
                <c:pt idx="1367">
                  <c:v>157.99524679999999</c:v>
                </c:pt>
                <c:pt idx="1368">
                  <c:v>159.67116619999999</c:v>
                </c:pt>
                <c:pt idx="1369">
                  <c:v>158.806962</c:v>
                </c:pt>
                <c:pt idx="1370">
                  <c:v>161.37990189999999</c:v>
                </c:pt>
                <c:pt idx="1371">
                  <c:v>163.39243400000001</c:v>
                </c:pt>
                <c:pt idx="1372">
                  <c:v>161.07427989999999</c:v>
                </c:pt>
                <c:pt idx="1373">
                  <c:v>161.46113819999999</c:v>
                </c:pt>
                <c:pt idx="1374">
                  <c:v>168.37471590000001</c:v>
                </c:pt>
                <c:pt idx="1375">
                  <c:v>164.2781765</c:v>
                </c:pt>
                <c:pt idx="1376">
                  <c:v>165.9525515</c:v>
                </c:pt>
                <c:pt idx="1377">
                  <c:v>175.24917830000001</c:v>
                </c:pt>
                <c:pt idx="1378">
                  <c:v>167.7690504</c:v>
                </c:pt>
                <c:pt idx="1379">
                  <c:v>171.5330931</c:v>
                </c:pt>
                <c:pt idx="1380">
                  <c:v>171.30867000000001</c:v>
                </c:pt>
                <c:pt idx="1381">
                  <c:v>173.121937</c:v>
                </c:pt>
                <c:pt idx="1382">
                  <c:v>194.12161180000001</c:v>
                </c:pt>
                <c:pt idx="1383">
                  <c:v>187.9255106</c:v>
                </c:pt>
                <c:pt idx="1384">
                  <c:v>195.8201273</c:v>
                </c:pt>
                <c:pt idx="1385">
                  <c:v>217.7809293</c:v>
                </c:pt>
                <c:pt idx="1386">
                  <c:v>248.47698560000001</c:v>
                </c:pt>
                <c:pt idx="1387">
                  <c:v>263.52824930000003</c:v>
                </c:pt>
                <c:pt idx="1388">
                  <c:v>245.7757058</c:v>
                </c:pt>
                <c:pt idx="1389">
                  <c:v>232.65176779999999</c:v>
                </c:pt>
                <c:pt idx="1390">
                  <c:v>259.78826650000002</c:v>
                </c:pt>
                <c:pt idx="1391">
                  <c:v>252.52906440000001</c:v>
                </c:pt>
                <c:pt idx="1392">
                  <c:v>255.09546349999999</c:v>
                </c:pt>
                <c:pt idx="1393">
                  <c:v>246.42705470000001</c:v>
                </c:pt>
                <c:pt idx="1394">
                  <c:v>249.32291910000001</c:v>
                </c:pt>
                <c:pt idx="1395">
                  <c:v>251.5193204</c:v>
                </c:pt>
                <c:pt idx="1396">
                  <c:v>252.791357</c:v>
                </c:pt>
                <c:pt idx="1397">
                  <c:v>264.9845641</c:v>
                </c:pt>
                <c:pt idx="1398">
                  <c:v>268.64117270000003</c:v>
                </c:pt>
                <c:pt idx="1399">
                  <c:v>267.81551380000002</c:v>
                </c:pt>
                <c:pt idx="1400">
                  <c:v>266.06231059999999</c:v>
                </c:pt>
                <c:pt idx="1401">
                  <c:v>254.31488540000001</c:v>
                </c:pt>
                <c:pt idx="1402">
                  <c:v>267.5789719</c:v>
                </c:pt>
                <c:pt idx="1403">
                  <c:v>264.175838</c:v>
                </c:pt>
                <c:pt idx="1404">
                  <c:v>269.05423739999998</c:v>
                </c:pt>
                <c:pt idx="1405">
                  <c:v>247.1100587</c:v>
                </c:pt>
                <c:pt idx="1406">
                  <c:v>241.67991620000001</c:v>
                </c:pt>
                <c:pt idx="1407">
                  <c:v>245.4286989</c:v>
                </c:pt>
                <c:pt idx="1408">
                  <c:v>250.01106799999999</c:v>
                </c:pt>
                <c:pt idx="1409">
                  <c:v>249.06394040000001</c:v>
                </c:pt>
                <c:pt idx="1410">
                  <c:v>243.8480012</c:v>
                </c:pt>
                <c:pt idx="1411">
                  <c:v>230.82446139999999</c:v>
                </c:pt>
                <c:pt idx="1412">
                  <c:v>248.0451678</c:v>
                </c:pt>
                <c:pt idx="1413">
                  <c:v>245.05236600000001</c:v>
                </c:pt>
                <c:pt idx="1414">
                  <c:v>261.71632599999998</c:v>
                </c:pt>
                <c:pt idx="1415">
                  <c:v>255.6687105</c:v>
                </c:pt>
                <c:pt idx="1416">
                  <c:v>263.920029</c:v>
                </c:pt>
                <c:pt idx="1417">
                  <c:v>268.52383850000001</c:v>
                </c:pt>
                <c:pt idx="1418">
                  <c:v>269.03518969999999</c:v>
                </c:pt>
                <c:pt idx="1419">
                  <c:v>273.9752464</c:v>
                </c:pt>
                <c:pt idx="1420">
                  <c:v>264.6526963</c:v>
                </c:pt>
                <c:pt idx="1421">
                  <c:v>269.02137599999998</c:v>
                </c:pt>
                <c:pt idx="1422">
                  <c:v>272.66482289999999</c:v>
                </c:pt>
                <c:pt idx="1423">
                  <c:v>295.09564330000001</c:v>
                </c:pt>
                <c:pt idx="1424">
                  <c:v>309.83737400000001</c:v>
                </c:pt>
                <c:pt idx="1425">
                  <c:v>306.83639140000002</c:v>
                </c:pt>
                <c:pt idx="1426">
                  <c:v>311.6636153</c:v>
                </c:pt>
                <c:pt idx="1427">
                  <c:v>316.65167559999998</c:v>
                </c:pt>
                <c:pt idx="1428">
                  <c:v>334.05976320000002</c:v>
                </c:pt>
                <c:pt idx="1429">
                  <c:v>293.88714659999999</c:v>
                </c:pt>
                <c:pt idx="1430">
                  <c:v>309.74880680000001</c:v>
                </c:pt>
                <c:pt idx="1431">
                  <c:v>320.13080480000002</c:v>
                </c:pt>
                <c:pt idx="1432">
                  <c:v>292.00061049999999</c:v>
                </c:pt>
                <c:pt idx="1433">
                  <c:v>295.5681017</c:v>
                </c:pt>
                <c:pt idx="1434">
                  <c:v>292.58770550000003</c:v>
                </c:pt>
                <c:pt idx="1435">
                  <c:v>302.67942010000002</c:v>
                </c:pt>
                <c:pt idx="1436">
                  <c:v>281.6187539</c:v>
                </c:pt>
                <c:pt idx="1437">
                  <c:v>287.53473339999999</c:v>
                </c:pt>
                <c:pt idx="1438">
                  <c:v>286.0624272</c:v>
                </c:pt>
                <c:pt idx="1439">
                  <c:v>307.09878550000002</c:v>
                </c:pt>
                <c:pt idx="1440">
                  <c:v>312.40412600000002</c:v>
                </c:pt>
                <c:pt idx="1441">
                  <c:v>306.94052909999999</c:v>
                </c:pt>
                <c:pt idx="1442">
                  <c:v>288.09615539999999</c:v>
                </c:pt>
                <c:pt idx="1443">
                  <c:v>268.15008440000003</c:v>
                </c:pt>
                <c:pt idx="1444">
                  <c:v>275.18058259999998</c:v>
                </c:pt>
                <c:pt idx="1445">
                  <c:v>269.51790590000002</c:v>
                </c:pt>
                <c:pt idx="1446">
                  <c:v>226.61415339999999</c:v>
                </c:pt>
                <c:pt idx="1447">
                  <c:v>229.06063979999999</c:v>
                </c:pt>
                <c:pt idx="1448">
                  <c:v>199.8849807</c:v>
                </c:pt>
                <c:pt idx="1449">
                  <c:v>211.28652819999999</c:v>
                </c:pt>
                <c:pt idx="1450">
                  <c:v>226.12848959999999</c:v>
                </c:pt>
                <c:pt idx="1451">
                  <c:v>222.9516812</c:v>
                </c:pt>
                <c:pt idx="1452">
                  <c:v>227.75298530000001</c:v>
                </c:pt>
                <c:pt idx="1453">
                  <c:v>226.44311049999999</c:v>
                </c:pt>
                <c:pt idx="1454">
                  <c:v>216.7335889</c:v>
                </c:pt>
                <c:pt idx="1455">
                  <c:v>212.33922010000001</c:v>
                </c:pt>
                <c:pt idx="1456">
                  <c:v>215.92553369999999</c:v>
                </c:pt>
                <c:pt idx="1457">
                  <c:v>218.9175601</c:v>
                </c:pt>
                <c:pt idx="1458">
                  <c:v>218.7271494</c:v>
                </c:pt>
                <c:pt idx="1459">
                  <c:v>207.45667520000001</c:v>
                </c:pt>
                <c:pt idx="1460">
                  <c:v>211.49094500000001</c:v>
                </c:pt>
                <c:pt idx="1461">
                  <c:v>211.2146405</c:v>
                </c:pt>
                <c:pt idx="1462">
                  <c:v>209.52861229999999</c:v>
                </c:pt>
                <c:pt idx="1463">
                  <c:v>218.7765953</c:v>
                </c:pt>
                <c:pt idx="1464">
                  <c:v>217.334</c:v>
                </c:pt>
                <c:pt idx="1465">
                  <c:v>217.7830907</c:v>
                </c:pt>
                <c:pt idx="1466">
                  <c:v>222.02083880000001</c:v>
                </c:pt>
                <c:pt idx="1467">
                  <c:v>222.5978752</c:v>
                </c:pt>
                <c:pt idx="1468">
                  <c:v>232.86586629999999</c:v>
                </c:pt>
                <c:pt idx="1469">
                  <c:v>225.73445240000001</c:v>
                </c:pt>
                <c:pt idx="1470">
                  <c:v>226.53244140000001</c:v>
                </c:pt>
                <c:pt idx="1471">
                  <c:v>221.5399486</c:v>
                </c:pt>
                <c:pt idx="1472">
                  <c:v>211.24651470000001</c:v>
                </c:pt>
                <c:pt idx="1473">
                  <c:v>206.2799383</c:v>
                </c:pt>
                <c:pt idx="1474">
                  <c:v>215.623414</c:v>
                </c:pt>
                <c:pt idx="1475">
                  <c:v>211.2726486</c:v>
                </c:pt>
                <c:pt idx="1476">
                  <c:v>208.86644279999999</c:v>
                </c:pt>
                <c:pt idx="1477">
                  <c:v>188.11140069999999</c:v>
                </c:pt>
                <c:pt idx="1478">
                  <c:v>188.0601102</c:v>
                </c:pt>
                <c:pt idx="1479">
                  <c:v>185.15231610000001</c:v>
                </c:pt>
                <c:pt idx="1480">
                  <c:v>186.2743801</c:v>
                </c:pt>
                <c:pt idx="1481">
                  <c:v>194.48767810000001</c:v>
                </c:pt>
                <c:pt idx="1482">
                  <c:v>202.5738461</c:v>
                </c:pt>
                <c:pt idx="1483">
                  <c:v>196.9390056</c:v>
                </c:pt>
                <c:pt idx="1484">
                  <c:v>189.9340291</c:v>
                </c:pt>
                <c:pt idx="1485">
                  <c:v>189.74706140000001</c:v>
                </c:pt>
                <c:pt idx="1486">
                  <c:v>194.2588045</c:v>
                </c:pt>
                <c:pt idx="1487">
                  <c:v>190.83117870000001</c:v>
                </c:pt>
                <c:pt idx="1488">
                  <c:v>186.82337670000001</c:v>
                </c:pt>
                <c:pt idx="1489">
                  <c:v>188.47523369999999</c:v>
                </c:pt>
                <c:pt idx="1490">
                  <c:v>187.2373608</c:v>
                </c:pt>
                <c:pt idx="1491">
                  <c:v>172.8609989</c:v>
                </c:pt>
                <c:pt idx="1492">
                  <c:v>169.3428116</c:v>
                </c:pt>
                <c:pt idx="1493">
                  <c:v>168.4860693</c:v>
                </c:pt>
                <c:pt idx="1494">
                  <c:v>171.89903810000001</c:v>
                </c:pt>
                <c:pt idx="1495">
                  <c:v>171.26931350000001</c:v>
                </c:pt>
                <c:pt idx="1496">
                  <c:v>178.55146300000001</c:v>
                </c:pt>
                <c:pt idx="1497">
                  <c:v>178.53129759999999</c:v>
                </c:pt>
                <c:pt idx="1498">
                  <c:v>174.73026250000001</c:v>
                </c:pt>
                <c:pt idx="1499">
                  <c:v>173.8526196</c:v>
                </c:pt>
                <c:pt idx="1500">
                  <c:v>169.1326262</c:v>
                </c:pt>
                <c:pt idx="1501">
                  <c:v>178.621387</c:v>
                </c:pt>
                <c:pt idx="1502">
                  <c:v>181.27390030000001</c:v>
                </c:pt>
                <c:pt idx="1503">
                  <c:v>180.61829259999999</c:v>
                </c:pt>
                <c:pt idx="1504">
                  <c:v>179.7889563</c:v>
                </c:pt>
                <c:pt idx="1505">
                  <c:v>178.4760268</c:v>
                </c:pt>
                <c:pt idx="1506">
                  <c:v>180.8263785</c:v>
                </c:pt>
                <c:pt idx="1507">
                  <c:v>181.43820070000001</c:v>
                </c:pt>
                <c:pt idx="1508">
                  <c:v>188.58773919999999</c:v>
                </c:pt>
                <c:pt idx="1509">
                  <c:v>189.8302224</c:v>
                </c:pt>
                <c:pt idx="1510">
                  <c:v>198.08298970000001</c:v>
                </c:pt>
                <c:pt idx="1511">
                  <c:v>208.3847715</c:v>
                </c:pt>
                <c:pt idx="1512">
                  <c:v>209.17094420000001</c:v>
                </c:pt>
                <c:pt idx="1513">
                  <c:v>221.78940030000001</c:v>
                </c:pt>
                <c:pt idx="1514">
                  <c:v>218.55272360000001</c:v>
                </c:pt>
                <c:pt idx="1515">
                  <c:v>215.45865219999999</c:v>
                </c:pt>
                <c:pt idx="1516">
                  <c:v>211.65433039999999</c:v>
                </c:pt>
                <c:pt idx="1517">
                  <c:v>200.58480259999999</c:v>
                </c:pt>
                <c:pt idx="1518">
                  <c:v>167.0117711</c:v>
                </c:pt>
                <c:pt idx="1519">
                  <c:v>170.30159689999999</c:v>
                </c:pt>
                <c:pt idx="1520">
                  <c:v>166.35663070000001</c:v>
                </c:pt>
                <c:pt idx="1521">
                  <c:v>173.9008551</c:v>
                </c:pt>
                <c:pt idx="1522">
                  <c:v>173.7797601</c:v>
                </c:pt>
                <c:pt idx="1523">
                  <c:v>169.96773289999999</c:v>
                </c:pt>
                <c:pt idx="1524">
                  <c:v>181.46348760000001</c:v>
                </c:pt>
                <c:pt idx="1525">
                  <c:v>176.0829703</c:v>
                </c:pt>
                <c:pt idx="1526">
                  <c:v>180.86814190000001</c:v>
                </c:pt>
                <c:pt idx="1527">
                  <c:v>175.10315979999999</c:v>
                </c:pt>
                <c:pt idx="1528">
                  <c:v>175.17272560000001</c:v>
                </c:pt>
                <c:pt idx="1529">
                  <c:v>176.35611159999999</c:v>
                </c:pt>
                <c:pt idx="1530">
                  <c:v>170.2276143</c:v>
                </c:pt>
                <c:pt idx="1531">
                  <c:v>180.45181289999999</c:v>
                </c:pt>
                <c:pt idx="1532">
                  <c:v>180.85228119999999</c:v>
                </c:pt>
                <c:pt idx="1533">
                  <c:v>193.82374820000001</c:v>
                </c:pt>
                <c:pt idx="1534">
                  <c:v>191.6490106</c:v>
                </c:pt>
                <c:pt idx="1535">
                  <c:v>180.9018169</c:v>
                </c:pt>
                <c:pt idx="1536">
                  <c:v>179.46587349999999</c:v>
                </c:pt>
                <c:pt idx="1537">
                  <c:v>181.14594170000001</c:v>
                </c:pt>
                <c:pt idx="1538">
                  <c:v>187.7214687</c:v>
                </c:pt>
                <c:pt idx="1539">
                  <c:v>180.4606229</c:v>
                </c:pt>
                <c:pt idx="1540">
                  <c:v>174.52186689999999</c:v>
                </c:pt>
                <c:pt idx="1541">
                  <c:v>177.25794980000001</c:v>
                </c:pt>
                <c:pt idx="1542">
                  <c:v>173.28611710000001</c:v>
                </c:pt>
                <c:pt idx="1543">
                  <c:v>171.84040870000001</c:v>
                </c:pt>
                <c:pt idx="1544">
                  <c:v>174.9856182</c:v>
                </c:pt>
                <c:pt idx="1545">
                  <c:v>174.11557790000001</c:v>
                </c:pt>
                <c:pt idx="1546">
                  <c:v>171.40244329999999</c:v>
                </c:pt>
                <c:pt idx="1547">
                  <c:v>162.40851480000001</c:v>
                </c:pt>
                <c:pt idx="1548">
                  <c:v>160.63665470000001</c:v>
                </c:pt>
                <c:pt idx="1549">
                  <c:v>182.26108619999999</c:v>
                </c:pt>
                <c:pt idx="1550">
                  <c:v>179.67545319999999</c:v>
                </c:pt>
                <c:pt idx="1551">
                  <c:v>183.87608850000001</c:v>
                </c:pt>
                <c:pt idx="1552">
                  <c:v>181.55853870000001</c:v>
                </c:pt>
                <c:pt idx="1553">
                  <c:v>190.70674750000001</c:v>
                </c:pt>
                <c:pt idx="1554">
                  <c:v>183.25056660000001</c:v>
                </c:pt>
                <c:pt idx="1555">
                  <c:v>181.95635920000001</c:v>
                </c:pt>
                <c:pt idx="1556">
                  <c:v>183.6734539</c:v>
                </c:pt>
                <c:pt idx="1557">
                  <c:v>183.18085600000001</c:v>
                </c:pt>
                <c:pt idx="1558">
                  <c:v>181.75412779999999</c:v>
                </c:pt>
                <c:pt idx="1559">
                  <c:v>186.0142591</c:v>
                </c:pt>
                <c:pt idx="1560">
                  <c:v>188.79581719999999</c:v>
                </c:pt>
                <c:pt idx="1561">
                  <c:v>191.4163944</c:v>
                </c:pt>
                <c:pt idx="1562">
                  <c:v>186.67840720000001</c:v>
                </c:pt>
                <c:pt idx="1563">
                  <c:v>183.8651701</c:v>
                </c:pt>
                <c:pt idx="1564">
                  <c:v>184.78258880000001</c:v>
                </c:pt>
                <c:pt idx="1565">
                  <c:v>189.19837380000001</c:v>
                </c:pt>
                <c:pt idx="1566">
                  <c:v>184.8475354</c:v>
                </c:pt>
                <c:pt idx="1567">
                  <c:v>187.1610129</c:v>
                </c:pt>
                <c:pt idx="1568">
                  <c:v>188.1711258</c:v>
                </c:pt>
                <c:pt idx="1569">
                  <c:v>184.7506066</c:v>
                </c:pt>
                <c:pt idx="1570">
                  <c:v>180.14932540000001</c:v>
                </c:pt>
                <c:pt idx="1571">
                  <c:v>182.28872340000001</c:v>
                </c:pt>
                <c:pt idx="1572">
                  <c:v>183.75618059999999</c:v>
                </c:pt>
                <c:pt idx="1573">
                  <c:v>178.0163757</c:v>
                </c:pt>
                <c:pt idx="1574">
                  <c:v>175.783061</c:v>
                </c:pt>
                <c:pt idx="1575">
                  <c:v>174.4389864</c:v>
                </c:pt>
                <c:pt idx="1576">
                  <c:v>161.00219200000001</c:v>
                </c:pt>
                <c:pt idx="1577">
                  <c:v>149.77547010000001</c:v>
                </c:pt>
                <c:pt idx="1578">
                  <c:v>152.274326</c:v>
                </c:pt>
                <c:pt idx="1579">
                  <c:v>140.16832679999999</c:v>
                </c:pt>
                <c:pt idx="1580">
                  <c:v>145.98360339999999</c:v>
                </c:pt>
                <c:pt idx="1581">
                  <c:v>147.37928210000001</c:v>
                </c:pt>
                <c:pt idx="1582">
                  <c:v>152.75030409999999</c:v>
                </c:pt>
                <c:pt idx="1583">
                  <c:v>150.4169756</c:v>
                </c:pt>
                <c:pt idx="1584">
                  <c:v>154.50646750000001</c:v>
                </c:pt>
                <c:pt idx="1585">
                  <c:v>151.33352249999999</c:v>
                </c:pt>
                <c:pt idx="1586">
                  <c:v>151.29904160000001</c:v>
                </c:pt>
                <c:pt idx="1587">
                  <c:v>148.85859239999999</c:v>
                </c:pt>
                <c:pt idx="1588">
                  <c:v>147.28295349999999</c:v>
                </c:pt>
                <c:pt idx="1589">
                  <c:v>145.4772658</c:v>
                </c:pt>
                <c:pt idx="1590">
                  <c:v>148.2188433</c:v>
                </c:pt>
                <c:pt idx="1591">
                  <c:v>148.8138452</c:v>
                </c:pt>
                <c:pt idx="1592">
                  <c:v>147.35636700000001</c:v>
                </c:pt>
                <c:pt idx="1593">
                  <c:v>150.6247114</c:v>
                </c:pt>
                <c:pt idx="1594">
                  <c:v>147.4541534</c:v>
                </c:pt>
                <c:pt idx="1595">
                  <c:v>145.64543599999999</c:v>
                </c:pt>
                <c:pt idx="1596">
                  <c:v>144.04874100000001</c:v>
                </c:pt>
                <c:pt idx="1597">
                  <c:v>144.8679242</c:v>
                </c:pt>
                <c:pt idx="1598">
                  <c:v>144.77280859999999</c:v>
                </c:pt>
                <c:pt idx="1599">
                  <c:v>141.92528530000001</c:v>
                </c:pt>
                <c:pt idx="1600">
                  <c:v>142.50837730000001</c:v>
                </c:pt>
                <c:pt idx="1601">
                  <c:v>132.65818920000001</c:v>
                </c:pt>
                <c:pt idx="1602">
                  <c:v>122.0877132</c:v>
                </c:pt>
                <c:pt idx="1603">
                  <c:v>133.39811520000001</c:v>
                </c:pt>
                <c:pt idx="1604">
                  <c:v>128.1848445</c:v>
                </c:pt>
                <c:pt idx="1605">
                  <c:v>128.32074270000001</c:v>
                </c:pt>
                <c:pt idx="1606">
                  <c:v>127.0436485</c:v>
                </c:pt>
                <c:pt idx="1607">
                  <c:v>132.36099429999999</c:v>
                </c:pt>
                <c:pt idx="1608">
                  <c:v>127.90551929999999</c:v>
                </c:pt>
                <c:pt idx="1609">
                  <c:v>127.72892760000001</c:v>
                </c:pt>
                <c:pt idx="1610">
                  <c:v>125.0878785</c:v>
                </c:pt>
                <c:pt idx="1611">
                  <c:v>125.63896</c:v>
                </c:pt>
                <c:pt idx="1612">
                  <c:v>126.29579819999999</c:v>
                </c:pt>
                <c:pt idx="1613">
                  <c:v>128.07225320000001</c:v>
                </c:pt>
                <c:pt idx="1614">
                  <c:v>134.3617544</c:v>
                </c:pt>
                <c:pt idx="1615">
                  <c:v>131.4453681</c:v>
                </c:pt>
                <c:pt idx="1616">
                  <c:v>128.9040062</c:v>
                </c:pt>
                <c:pt idx="1617">
                  <c:v>130.49649120000001</c:v>
                </c:pt>
                <c:pt idx="1618">
                  <c:v>127.0706028</c:v>
                </c:pt>
                <c:pt idx="1619">
                  <c:v>134.3858864</c:v>
                </c:pt>
                <c:pt idx="1620">
                  <c:v>134.43283579999999</c:v>
                </c:pt>
                <c:pt idx="1621">
                  <c:v>135.27609699999999</c:v>
                </c:pt>
                <c:pt idx="1622">
                  <c:v>144.3169115</c:v>
                </c:pt>
                <c:pt idx="1623">
                  <c:v>142.94689099999999</c:v>
                </c:pt>
                <c:pt idx="1624">
                  <c:v>140.6109716</c:v>
                </c:pt>
                <c:pt idx="1625">
                  <c:v>137.77128529999999</c:v>
                </c:pt>
                <c:pt idx="1626">
                  <c:v>144.79459439999999</c:v>
                </c:pt>
                <c:pt idx="1627">
                  <c:v>142.2728654</c:v>
                </c:pt>
                <c:pt idx="1628">
                  <c:v>146.83859670000001</c:v>
                </c:pt>
                <c:pt idx="1629">
                  <c:v>143.58043000000001</c:v>
                </c:pt>
                <c:pt idx="1630">
                  <c:v>163.41228219999999</c:v>
                </c:pt>
                <c:pt idx="1631">
                  <c:v>166.60532789999999</c:v>
                </c:pt>
                <c:pt idx="1632">
                  <c:v>164.09837630000001</c:v>
                </c:pt>
                <c:pt idx="1633">
                  <c:v>169.446009</c:v>
                </c:pt>
                <c:pt idx="1634">
                  <c:v>174.02265779999999</c:v>
                </c:pt>
                <c:pt idx="1635">
                  <c:v>167.03339249999999</c:v>
                </c:pt>
                <c:pt idx="1636">
                  <c:v>166.79253180000001</c:v>
                </c:pt>
                <c:pt idx="1637">
                  <c:v>169.72956719999999</c:v>
                </c:pt>
                <c:pt idx="1638">
                  <c:v>168.0282546</c:v>
                </c:pt>
                <c:pt idx="1639">
                  <c:v>162.89467149999999</c:v>
                </c:pt>
                <c:pt idx="1640">
                  <c:v>162.54977220000001</c:v>
                </c:pt>
                <c:pt idx="1641">
                  <c:v>159.38918039999999</c:v>
                </c:pt>
                <c:pt idx="1642">
                  <c:v>168.1918125</c:v>
                </c:pt>
                <c:pt idx="1643">
                  <c:v>170.12221299999999</c:v>
                </c:pt>
                <c:pt idx="1644">
                  <c:v>176.08481839999999</c:v>
                </c:pt>
                <c:pt idx="1645">
                  <c:v>173.64827310000001</c:v>
                </c:pt>
                <c:pt idx="1646">
                  <c:v>184.56981020000001</c:v>
                </c:pt>
                <c:pt idx="1647">
                  <c:v>179.83443080000001</c:v>
                </c:pt>
                <c:pt idx="1648">
                  <c:v>183.61890679999999</c:v>
                </c:pt>
                <c:pt idx="1649">
                  <c:v>188.3494106</c:v>
                </c:pt>
                <c:pt idx="1650">
                  <c:v>189.7097503</c:v>
                </c:pt>
                <c:pt idx="1651">
                  <c:v>188.6126472</c:v>
                </c:pt>
                <c:pt idx="1652">
                  <c:v>203.86417950000001</c:v>
                </c:pt>
                <c:pt idx="1653">
                  <c:v>213.227949</c:v>
                </c:pt>
                <c:pt idx="1654">
                  <c:v>223.3407608</c:v>
                </c:pt>
                <c:pt idx="1655">
                  <c:v>223.20540270000001</c:v>
                </c:pt>
                <c:pt idx="1656">
                  <c:v>228.62426550000001</c:v>
                </c:pt>
                <c:pt idx="1657">
                  <c:v>223.12229139999999</c:v>
                </c:pt>
                <c:pt idx="1658">
                  <c:v>237.64721510000001</c:v>
                </c:pt>
                <c:pt idx="1659">
                  <c:v>265.6678594</c:v>
                </c:pt>
                <c:pt idx="1660">
                  <c:v>268.87273750000003</c:v>
                </c:pt>
                <c:pt idx="1661">
                  <c:v>286.0177162</c:v>
                </c:pt>
                <c:pt idx="1662">
                  <c:v>264.55987750000003</c:v>
                </c:pt>
                <c:pt idx="1663">
                  <c:v>258.90261179999999</c:v>
                </c:pt>
                <c:pt idx="1664">
                  <c:v>268.24832809999998</c:v>
                </c:pt>
                <c:pt idx="1665">
                  <c:v>282.55248619999998</c:v>
                </c:pt>
                <c:pt idx="1666">
                  <c:v>258.9455107</c:v>
                </c:pt>
                <c:pt idx="1667">
                  <c:v>257.277489</c:v>
                </c:pt>
                <c:pt idx="1668">
                  <c:v>265.3899179</c:v>
                </c:pt>
                <c:pt idx="1669">
                  <c:v>261.82394749999997</c:v>
                </c:pt>
                <c:pt idx="1670">
                  <c:v>274.96312790000002</c:v>
                </c:pt>
                <c:pt idx="1671">
                  <c:v>265.98968819999999</c:v>
                </c:pt>
                <c:pt idx="1672">
                  <c:v>245.6435372</c:v>
                </c:pt>
                <c:pt idx="1673">
                  <c:v>223.8092072</c:v>
                </c:pt>
                <c:pt idx="1674">
                  <c:v>227.64236940000001</c:v>
                </c:pt>
                <c:pt idx="1675">
                  <c:v>227.42943840000001</c:v>
                </c:pt>
                <c:pt idx="1676">
                  <c:v>218.45629829999999</c:v>
                </c:pt>
                <c:pt idx="1677">
                  <c:v>217.62787370000001</c:v>
                </c:pt>
                <c:pt idx="1678">
                  <c:v>231.86332110000001</c:v>
                </c:pt>
                <c:pt idx="1679">
                  <c:v>223.95274209999999</c:v>
                </c:pt>
                <c:pt idx="1680">
                  <c:v>224.498132</c:v>
                </c:pt>
                <c:pt idx="1681">
                  <c:v>228.1166317</c:v>
                </c:pt>
                <c:pt idx="1682">
                  <c:v>246.07421170000001</c:v>
                </c:pt>
                <c:pt idx="1683">
                  <c:v>236.50226810000001</c:v>
                </c:pt>
                <c:pt idx="1684">
                  <c:v>201.82051849999999</c:v>
                </c:pt>
                <c:pt idx="1685">
                  <c:v>203.74431179999999</c:v>
                </c:pt>
                <c:pt idx="1686">
                  <c:v>200.70250279999999</c:v>
                </c:pt>
                <c:pt idx="1687">
                  <c:v>194.74153039999999</c:v>
                </c:pt>
                <c:pt idx="1688">
                  <c:v>111.2752577</c:v>
                </c:pt>
                <c:pt idx="1689">
                  <c:v>133.96829399999999</c:v>
                </c:pt>
                <c:pt idx="1690">
                  <c:v>122.8399757</c:v>
                </c:pt>
                <c:pt idx="1691">
                  <c:v>123.37050859999999</c:v>
                </c:pt>
                <c:pt idx="1692">
                  <c:v>112.0013191</c:v>
                </c:pt>
                <c:pt idx="1693">
                  <c:v>116.3133077</c:v>
                </c:pt>
                <c:pt idx="1694">
                  <c:v>118.44731880000001</c:v>
                </c:pt>
                <c:pt idx="1695">
                  <c:v>137.19908559999999</c:v>
                </c:pt>
                <c:pt idx="1696">
                  <c:v>133.52571549999999</c:v>
                </c:pt>
                <c:pt idx="1697">
                  <c:v>132.05492050000001</c:v>
                </c:pt>
                <c:pt idx="1698">
                  <c:v>122.3765085</c:v>
                </c:pt>
                <c:pt idx="1699">
                  <c:v>136.4092751</c:v>
                </c:pt>
                <c:pt idx="1700">
                  <c:v>138.38408319999999</c:v>
                </c:pt>
                <c:pt idx="1701">
                  <c:v>137.0011173</c:v>
                </c:pt>
                <c:pt idx="1702">
                  <c:v>139.18088030000001</c:v>
                </c:pt>
                <c:pt idx="1703">
                  <c:v>130.03797789999999</c:v>
                </c:pt>
                <c:pt idx="1704">
                  <c:v>131.28651869999999</c:v>
                </c:pt>
                <c:pt idx="1705">
                  <c:v>124.85548439999999</c:v>
                </c:pt>
                <c:pt idx="1706">
                  <c:v>132.1833949</c:v>
                </c:pt>
                <c:pt idx="1707">
                  <c:v>133.2330686</c:v>
                </c:pt>
                <c:pt idx="1708">
                  <c:v>137.7441723</c:v>
                </c:pt>
                <c:pt idx="1709">
                  <c:v>141.18928769999999</c:v>
                </c:pt>
                <c:pt idx="1710">
                  <c:v>141.46669979999999</c:v>
                </c:pt>
                <c:pt idx="1711">
                  <c:v>144.99180509999999</c:v>
                </c:pt>
                <c:pt idx="1712">
                  <c:v>142.9290637</c:v>
                </c:pt>
                <c:pt idx="1713">
                  <c:v>170.9722668</c:v>
                </c:pt>
                <c:pt idx="1714">
                  <c:v>164.64132280000001</c:v>
                </c:pt>
                <c:pt idx="1715">
                  <c:v>172.63026339999999</c:v>
                </c:pt>
                <c:pt idx="1716">
                  <c:v>169.81610130000001</c:v>
                </c:pt>
                <c:pt idx="1717">
                  <c:v>158.809493</c:v>
                </c:pt>
                <c:pt idx="1718">
                  <c:v>158.44915570000001</c:v>
                </c:pt>
                <c:pt idx="1719">
                  <c:v>157.65953640000001</c:v>
                </c:pt>
                <c:pt idx="1720">
                  <c:v>156.5357052</c:v>
                </c:pt>
                <c:pt idx="1721">
                  <c:v>158.54119449999999</c:v>
                </c:pt>
                <c:pt idx="1722">
                  <c:v>151.45545480000001</c:v>
                </c:pt>
                <c:pt idx="1723">
                  <c:v>172.84036860000001</c:v>
                </c:pt>
                <c:pt idx="1724">
                  <c:v>170.77504529999999</c:v>
                </c:pt>
                <c:pt idx="1725">
                  <c:v>187.74658460000001</c:v>
                </c:pt>
                <c:pt idx="1726">
                  <c:v>180.04358120000001</c:v>
                </c:pt>
                <c:pt idx="1727">
                  <c:v>170.43701229999999</c:v>
                </c:pt>
                <c:pt idx="1728">
                  <c:v>170.47595509999999</c:v>
                </c:pt>
                <c:pt idx="1729">
                  <c:v>183.20840100000001</c:v>
                </c:pt>
                <c:pt idx="1730">
                  <c:v>185.42414919999999</c:v>
                </c:pt>
                <c:pt idx="1731">
                  <c:v>187.44126120000001</c:v>
                </c:pt>
                <c:pt idx="1732">
                  <c:v>193.93396859999999</c:v>
                </c:pt>
                <c:pt idx="1733">
                  <c:v>198.41293569999999</c:v>
                </c:pt>
                <c:pt idx="1734">
                  <c:v>196.5027158</c:v>
                </c:pt>
                <c:pt idx="1735">
                  <c:v>196.58981309999999</c:v>
                </c:pt>
                <c:pt idx="1736">
                  <c:v>215.18275209999999</c:v>
                </c:pt>
                <c:pt idx="1737">
                  <c:v>206.2009189</c:v>
                </c:pt>
                <c:pt idx="1738">
                  <c:v>212.00877929999999</c:v>
                </c:pt>
                <c:pt idx="1739">
                  <c:v>213.90816480000001</c:v>
                </c:pt>
                <c:pt idx="1740">
                  <c:v>209.9109066</c:v>
                </c:pt>
                <c:pt idx="1741">
                  <c:v>207.0236433</c:v>
                </c:pt>
                <c:pt idx="1742">
                  <c:v>205.33293950000001</c:v>
                </c:pt>
                <c:pt idx="1743">
                  <c:v>199.02455140000001</c:v>
                </c:pt>
                <c:pt idx="1744">
                  <c:v>212.30893760000001</c:v>
                </c:pt>
                <c:pt idx="1745">
                  <c:v>211.49432609999999</c:v>
                </c:pt>
                <c:pt idx="1746">
                  <c:v>209.8864298</c:v>
                </c:pt>
                <c:pt idx="1747">
                  <c:v>188.51185179999999</c:v>
                </c:pt>
                <c:pt idx="1748">
                  <c:v>185.7658749</c:v>
                </c:pt>
                <c:pt idx="1749">
                  <c:v>189.8272068</c:v>
                </c:pt>
                <c:pt idx="1750">
                  <c:v>199.94258060000001</c:v>
                </c:pt>
                <c:pt idx="1751">
                  <c:v>203.82554809999999</c:v>
                </c:pt>
                <c:pt idx="1752">
                  <c:v>194.73869730000001</c:v>
                </c:pt>
                <c:pt idx="1753">
                  <c:v>200.564671</c:v>
                </c:pt>
                <c:pt idx="1754">
                  <c:v>207.21785410000001</c:v>
                </c:pt>
                <c:pt idx="1755">
                  <c:v>214.9092608</c:v>
                </c:pt>
                <c:pt idx="1756">
                  <c:v>214.53484220000001</c:v>
                </c:pt>
                <c:pt idx="1757">
                  <c:v>209.8604493</c:v>
                </c:pt>
                <c:pt idx="1758">
                  <c:v>198.23340999999999</c:v>
                </c:pt>
                <c:pt idx="1759">
                  <c:v>207.59632780000001</c:v>
                </c:pt>
                <c:pt idx="1760">
                  <c:v>206.40261319999999</c:v>
                </c:pt>
                <c:pt idx="1761">
                  <c:v>199.29132369999999</c:v>
                </c:pt>
                <c:pt idx="1762">
                  <c:v>203.99296939999999</c:v>
                </c:pt>
                <c:pt idx="1763">
                  <c:v>200.9496221</c:v>
                </c:pt>
                <c:pt idx="1764">
                  <c:v>208.21705180000001</c:v>
                </c:pt>
                <c:pt idx="1765">
                  <c:v>221.37754889999999</c:v>
                </c:pt>
                <c:pt idx="1766">
                  <c:v>220.63117020000001</c:v>
                </c:pt>
                <c:pt idx="1767">
                  <c:v>243.6794069</c:v>
                </c:pt>
                <c:pt idx="1768">
                  <c:v>231.11266749999999</c:v>
                </c:pt>
                <c:pt idx="1769">
                  <c:v>248.1768768</c:v>
                </c:pt>
                <c:pt idx="1770">
                  <c:v>237.4728743</c:v>
                </c:pt>
                <c:pt idx="1771">
                  <c:v>244.70107849999999</c:v>
                </c:pt>
                <c:pt idx="1772">
                  <c:v>243.25640229999999</c:v>
                </c:pt>
                <c:pt idx="1773">
                  <c:v>240.1105187</c:v>
                </c:pt>
                <c:pt idx="1774">
                  <c:v>241.92177749999999</c:v>
                </c:pt>
                <c:pt idx="1775">
                  <c:v>245.0695221</c:v>
                </c:pt>
                <c:pt idx="1776">
                  <c:v>247.63097479999999</c:v>
                </c:pt>
                <c:pt idx="1777">
                  <c:v>243.96562499999999</c:v>
                </c:pt>
                <c:pt idx="1778">
                  <c:v>248.2619402</c:v>
                </c:pt>
                <c:pt idx="1779">
                  <c:v>229.84233040000001</c:v>
                </c:pt>
                <c:pt idx="1780">
                  <c:v>237.6144343</c:v>
                </c:pt>
                <c:pt idx="1781">
                  <c:v>238.18761000000001</c:v>
                </c:pt>
                <c:pt idx="1782">
                  <c:v>231.25444669999999</c:v>
                </c:pt>
                <c:pt idx="1783">
                  <c:v>231.04516090000001</c:v>
                </c:pt>
                <c:pt idx="1784">
                  <c:v>235.33325009999999</c:v>
                </c:pt>
                <c:pt idx="1785">
                  <c:v>233.82001550000001</c:v>
                </c:pt>
                <c:pt idx="1786">
                  <c:v>231.23007419999999</c:v>
                </c:pt>
                <c:pt idx="1787">
                  <c:v>228.82165499999999</c:v>
                </c:pt>
                <c:pt idx="1788">
                  <c:v>228.83907310000001</c:v>
                </c:pt>
                <c:pt idx="1789">
                  <c:v>227.68601749999999</c:v>
                </c:pt>
                <c:pt idx="1790">
                  <c:v>243.65799329999999</c:v>
                </c:pt>
                <c:pt idx="1791">
                  <c:v>243.14916239999999</c:v>
                </c:pt>
                <c:pt idx="1792">
                  <c:v>234.55200819999999</c:v>
                </c:pt>
                <c:pt idx="1793">
                  <c:v>232.13819620000001</c:v>
                </c:pt>
                <c:pt idx="1794">
                  <c:v>229.66150089999999</c:v>
                </c:pt>
                <c:pt idx="1795">
                  <c:v>220.91855380000001</c:v>
                </c:pt>
                <c:pt idx="1796">
                  <c:v>225.07382720000001</c:v>
                </c:pt>
                <c:pt idx="1797">
                  <c:v>227.89510569999999</c:v>
                </c:pt>
                <c:pt idx="1798">
                  <c:v>225.56739160000001</c:v>
                </c:pt>
                <c:pt idx="1799">
                  <c:v>231.06013429999999</c:v>
                </c:pt>
                <c:pt idx="1800">
                  <c:v>226.36406980000001</c:v>
                </c:pt>
                <c:pt idx="1801">
                  <c:v>225.08227539999999</c:v>
                </c:pt>
                <c:pt idx="1802">
                  <c:v>229.21435080000001</c:v>
                </c:pt>
                <c:pt idx="1803">
                  <c:v>227.68670349999999</c:v>
                </c:pt>
                <c:pt idx="1804">
                  <c:v>241.45433370000001</c:v>
                </c:pt>
                <c:pt idx="1805">
                  <c:v>239.43645720000001</c:v>
                </c:pt>
                <c:pt idx="1806">
                  <c:v>246.82417079999999</c:v>
                </c:pt>
                <c:pt idx="1807">
                  <c:v>242.076008</c:v>
                </c:pt>
                <c:pt idx="1808">
                  <c:v>241.439652</c:v>
                </c:pt>
                <c:pt idx="1809">
                  <c:v>239.2211609</c:v>
                </c:pt>
                <c:pt idx="1810">
                  <c:v>243.121534</c:v>
                </c:pt>
                <c:pt idx="1811">
                  <c:v>239.4026441</c:v>
                </c:pt>
                <c:pt idx="1812">
                  <c:v>240.45409889999999</c:v>
                </c:pt>
                <c:pt idx="1813">
                  <c:v>238.4897091</c:v>
                </c:pt>
                <c:pt idx="1814">
                  <c:v>233.5642661</c:v>
                </c:pt>
                <c:pt idx="1815">
                  <c:v>232.7468552</c:v>
                </c:pt>
                <c:pt idx="1816">
                  <c:v>235.7848731</c:v>
                </c:pt>
                <c:pt idx="1817">
                  <c:v>239.52541110000001</c:v>
                </c:pt>
                <c:pt idx="1818">
                  <c:v>236.12987419999999</c:v>
                </c:pt>
                <c:pt idx="1819">
                  <c:v>245.7853547</c:v>
                </c:pt>
                <c:pt idx="1820">
                  <c:v>264.44854070000002</c:v>
                </c:pt>
                <c:pt idx="1821">
                  <c:v>275.59198199999997</c:v>
                </c:pt>
                <c:pt idx="1822">
                  <c:v>279.93696660000001</c:v>
                </c:pt>
                <c:pt idx="1823">
                  <c:v>305.14280330000003</c:v>
                </c:pt>
                <c:pt idx="1824">
                  <c:v>311.57593439999999</c:v>
                </c:pt>
                <c:pt idx="1825">
                  <c:v>321.919646</c:v>
                </c:pt>
                <c:pt idx="1826">
                  <c:v>317.84598390000002</c:v>
                </c:pt>
                <c:pt idx="1827">
                  <c:v>317.6133069</c:v>
                </c:pt>
                <c:pt idx="1828">
                  <c:v>335.16316419999998</c:v>
                </c:pt>
                <c:pt idx="1829">
                  <c:v>346.69593500000002</c:v>
                </c:pt>
                <c:pt idx="1830">
                  <c:v>387.58613559999998</c:v>
                </c:pt>
                <c:pt idx="1831">
                  <c:v>372.1565698</c:v>
                </c:pt>
                <c:pt idx="1832">
                  <c:v>386.558178</c:v>
                </c:pt>
                <c:pt idx="1833">
                  <c:v>389.98489419999999</c:v>
                </c:pt>
                <c:pt idx="1834">
                  <c:v>400.25895800000001</c:v>
                </c:pt>
                <c:pt idx="1835">
                  <c:v>394.8927587</c:v>
                </c:pt>
                <c:pt idx="1836">
                  <c:v>378.9581867</c:v>
                </c:pt>
                <c:pt idx="1837">
                  <c:v>398.42801900000001</c:v>
                </c:pt>
                <c:pt idx="1838">
                  <c:v>390.19070010000002</c:v>
                </c:pt>
                <c:pt idx="1839">
                  <c:v>395.85731729999998</c:v>
                </c:pt>
                <c:pt idx="1840">
                  <c:v>378.4103599</c:v>
                </c:pt>
                <c:pt idx="1841">
                  <c:v>386.76919249999997</c:v>
                </c:pt>
                <c:pt idx="1842">
                  <c:v>424.9314842</c:v>
                </c:pt>
                <c:pt idx="1843">
                  <c:v>438.41011079999998</c:v>
                </c:pt>
                <c:pt idx="1844">
                  <c:v>432.3868812</c:v>
                </c:pt>
                <c:pt idx="1845">
                  <c:v>434.49799810000002</c:v>
                </c:pt>
                <c:pt idx="1846">
                  <c:v>431.01648779999999</c:v>
                </c:pt>
                <c:pt idx="1847">
                  <c:v>423.54431970000002</c:v>
                </c:pt>
                <c:pt idx="1848">
                  <c:v>408.75281699999999</c:v>
                </c:pt>
                <c:pt idx="1849">
                  <c:v>416.03803010000001</c:v>
                </c:pt>
                <c:pt idx="1850">
                  <c:v>388.03054320000001</c:v>
                </c:pt>
                <c:pt idx="1851">
                  <c:v>395.70845300000002</c:v>
                </c:pt>
                <c:pt idx="1852">
                  <c:v>390.72332419999998</c:v>
                </c:pt>
                <c:pt idx="1853">
                  <c:v>407.91970959999998</c:v>
                </c:pt>
                <c:pt idx="1854">
                  <c:v>382.58035840000002</c:v>
                </c:pt>
                <c:pt idx="1855">
                  <c:v>385.82277299999998</c:v>
                </c:pt>
                <c:pt idx="1856">
                  <c:v>383.16484220000001</c:v>
                </c:pt>
                <c:pt idx="1857">
                  <c:v>395.74599790000002</c:v>
                </c:pt>
                <c:pt idx="1858">
                  <c:v>398.59960539999997</c:v>
                </c:pt>
                <c:pt idx="1859">
                  <c:v>429.35723139999999</c:v>
                </c:pt>
                <c:pt idx="1860">
                  <c:v>433.92435760000001</c:v>
                </c:pt>
                <c:pt idx="1861">
                  <c:v>476.06777199999999</c:v>
                </c:pt>
                <c:pt idx="1862">
                  <c:v>439.47485940000001</c:v>
                </c:pt>
                <c:pt idx="1863">
                  <c:v>382.25096200000002</c:v>
                </c:pt>
                <c:pt idx="1864">
                  <c:v>386.06101200000001</c:v>
                </c:pt>
                <c:pt idx="1865">
                  <c:v>335.11217040000002</c:v>
                </c:pt>
                <c:pt idx="1866">
                  <c:v>352.70963690000002</c:v>
                </c:pt>
                <c:pt idx="1867">
                  <c:v>353.68642970000002</c:v>
                </c:pt>
                <c:pt idx="1868">
                  <c:v>336.74298069999998</c:v>
                </c:pt>
                <c:pt idx="1869">
                  <c:v>351.20680950000002</c:v>
                </c:pt>
                <c:pt idx="1870">
                  <c:v>367.97687710000002</c:v>
                </c:pt>
                <c:pt idx="1871">
                  <c:v>373.97401389999999</c:v>
                </c:pt>
                <c:pt idx="1872">
                  <c:v>387.4574677</c:v>
                </c:pt>
                <c:pt idx="1873">
                  <c:v>366.18849310000002</c:v>
                </c:pt>
                <c:pt idx="1874">
                  <c:v>377.21683730000001</c:v>
                </c:pt>
                <c:pt idx="1875">
                  <c:v>364.01657710000001</c:v>
                </c:pt>
                <c:pt idx="1876">
                  <c:v>364.76645380000002</c:v>
                </c:pt>
                <c:pt idx="1877">
                  <c:v>389.36979280000003</c:v>
                </c:pt>
                <c:pt idx="1878">
                  <c:v>384.42898750000001</c:v>
                </c:pt>
                <c:pt idx="1879">
                  <c:v>385.14630870000002</c:v>
                </c:pt>
                <c:pt idx="1880">
                  <c:v>370.7348824</c:v>
                </c:pt>
                <c:pt idx="1881">
                  <c:v>340.0956908</c:v>
                </c:pt>
                <c:pt idx="1882">
                  <c:v>344.18225059999997</c:v>
                </c:pt>
                <c:pt idx="1883">
                  <c:v>320.48199749999998</c:v>
                </c:pt>
                <c:pt idx="1884">
                  <c:v>349.037646</c:v>
                </c:pt>
                <c:pt idx="1885">
                  <c:v>352.00632739999998</c:v>
                </c:pt>
                <c:pt idx="1886">
                  <c:v>354.34325009999998</c:v>
                </c:pt>
                <c:pt idx="1887">
                  <c:v>359.63740039999999</c:v>
                </c:pt>
                <c:pt idx="1888">
                  <c:v>353.78524320000002</c:v>
                </c:pt>
                <c:pt idx="1889">
                  <c:v>359.92439230000002</c:v>
                </c:pt>
                <c:pt idx="1890">
                  <c:v>359.98661629999998</c:v>
                </c:pt>
                <c:pt idx="1891">
                  <c:v>352.81121460000003</c:v>
                </c:pt>
                <c:pt idx="1892">
                  <c:v>345.87062029999998</c:v>
                </c:pt>
                <c:pt idx="1893">
                  <c:v>346.00920430000002</c:v>
                </c:pt>
                <c:pt idx="1894">
                  <c:v>352.35448170000001</c:v>
                </c:pt>
                <c:pt idx="1895">
                  <c:v>355.0406279</c:v>
                </c:pt>
                <c:pt idx="1896">
                  <c:v>340.87089470000001</c:v>
                </c:pt>
                <c:pt idx="1897">
                  <c:v>342.2648926</c:v>
                </c:pt>
                <c:pt idx="1898">
                  <c:v>350.52545780000003</c:v>
                </c:pt>
                <c:pt idx="1899">
                  <c:v>365.0766711</c:v>
                </c:pt>
                <c:pt idx="1900">
                  <c:v>370.714811</c:v>
                </c:pt>
                <c:pt idx="1901">
                  <c:v>374.10364090000002</c:v>
                </c:pt>
                <c:pt idx="1902">
                  <c:v>386.76481510000002</c:v>
                </c:pt>
                <c:pt idx="1903">
                  <c:v>381.07110399999999</c:v>
                </c:pt>
                <c:pt idx="1904">
                  <c:v>378.83691850000002</c:v>
                </c:pt>
                <c:pt idx="1905">
                  <c:v>377.7296748</c:v>
                </c:pt>
                <c:pt idx="1906">
                  <c:v>365.52456169999999</c:v>
                </c:pt>
                <c:pt idx="1907">
                  <c:v>368.51656320000001</c:v>
                </c:pt>
                <c:pt idx="1908">
                  <c:v>378.45630849999998</c:v>
                </c:pt>
                <c:pt idx="1909">
                  <c:v>379.39188530000001</c:v>
                </c:pt>
                <c:pt idx="1910">
                  <c:v>368.3313478</c:v>
                </c:pt>
                <c:pt idx="1911">
                  <c:v>391.93639930000001</c:v>
                </c:pt>
                <c:pt idx="1912">
                  <c:v>414.25043369999997</c:v>
                </c:pt>
                <c:pt idx="1913">
                  <c:v>409.6209159</c:v>
                </c:pt>
                <c:pt idx="1914">
                  <c:v>412.21543739999998</c:v>
                </c:pt>
                <c:pt idx="1915">
                  <c:v>405.30919060000002</c:v>
                </c:pt>
                <c:pt idx="1916">
                  <c:v>393.01844770000002</c:v>
                </c:pt>
                <c:pt idx="1917">
                  <c:v>404.17172290000002</c:v>
                </c:pt>
                <c:pt idx="1918">
                  <c:v>389.03919710000002</c:v>
                </c:pt>
                <c:pt idx="1919">
                  <c:v>381.83639290000002</c:v>
                </c:pt>
                <c:pt idx="1920">
                  <c:v>382.58489680000002</c:v>
                </c:pt>
                <c:pt idx="1921">
                  <c:v>385.2658318</c:v>
                </c:pt>
                <c:pt idx="1922">
                  <c:v>396.9807156</c:v>
                </c:pt>
                <c:pt idx="1923">
                  <c:v>382.95351720000002</c:v>
                </c:pt>
                <c:pt idx="1924">
                  <c:v>387.89078760000001</c:v>
                </c:pt>
                <c:pt idx="1925">
                  <c:v>403.60882429999998</c:v>
                </c:pt>
                <c:pt idx="1926">
                  <c:v>417.46169630000003</c:v>
                </c:pt>
                <c:pt idx="1927">
                  <c:v>456.17492650000003</c:v>
                </c:pt>
                <c:pt idx="1928">
                  <c:v>434.75429530000002</c:v>
                </c:pt>
                <c:pt idx="1929">
                  <c:v>454.48431290000002</c:v>
                </c:pt>
                <c:pt idx="1930">
                  <c:v>443.3888015</c:v>
                </c:pt>
                <c:pt idx="1931">
                  <c:v>451.11442890000001</c:v>
                </c:pt>
                <c:pt idx="1932">
                  <c:v>463.59851320000001</c:v>
                </c:pt>
                <c:pt idx="1933">
                  <c:v>462.99521770000001</c:v>
                </c:pt>
                <c:pt idx="1934">
                  <c:v>473.74376100000001</c:v>
                </c:pt>
                <c:pt idx="1935">
                  <c:v>461.17279450000001</c:v>
                </c:pt>
                <c:pt idx="1936">
                  <c:v>446.06141220000001</c:v>
                </c:pt>
                <c:pt idx="1937">
                  <c:v>460.37570290000002</c:v>
                </c:pt>
                <c:pt idx="1938">
                  <c:v>482.55037529999998</c:v>
                </c:pt>
                <c:pt idx="1939">
                  <c:v>479.63755420000001</c:v>
                </c:pt>
                <c:pt idx="1940">
                  <c:v>471.5353581</c:v>
                </c:pt>
                <c:pt idx="1941">
                  <c:v>510.22090960000003</c:v>
                </c:pt>
                <c:pt idx="1942">
                  <c:v>551.61006139999995</c:v>
                </c:pt>
                <c:pt idx="1943">
                  <c:v>562.29836049999994</c:v>
                </c:pt>
                <c:pt idx="1944">
                  <c:v>608.92482340000004</c:v>
                </c:pt>
                <c:pt idx="1945">
                  <c:v>605.17035759999999</c:v>
                </c:pt>
                <c:pt idx="1946">
                  <c:v>567.96228369999994</c:v>
                </c:pt>
                <c:pt idx="1947">
                  <c:v>520.97138930000006</c:v>
                </c:pt>
                <c:pt idx="1948">
                  <c:v>519.3717901</c:v>
                </c:pt>
                <c:pt idx="1949">
                  <c:v>537.8770581</c:v>
                </c:pt>
                <c:pt idx="1950">
                  <c:v>578.17983349999997</c:v>
                </c:pt>
                <c:pt idx="1951">
                  <c:v>616.37644150000006</c:v>
                </c:pt>
                <c:pt idx="1952">
                  <c:v>585.44570590000001</c:v>
                </c:pt>
                <c:pt idx="1953">
                  <c:v>597.35794310000006</c:v>
                </c:pt>
                <c:pt idx="1954">
                  <c:v>615.70553500000005</c:v>
                </c:pt>
                <c:pt idx="1955">
                  <c:v>567.23300810000001</c:v>
                </c:pt>
                <c:pt idx="1956">
                  <c:v>598.7261542</c:v>
                </c:pt>
                <c:pt idx="1957">
                  <c:v>602.7255864</c:v>
                </c:pt>
                <c:pt idx="1958">
                  <c:v>591.13076260000003</c:v>
                </c:pt>
                <c:pt idx="1959">
                  <c:v>554.81924509999999</c:v>
                </c:pt>
                <c:pt idx="1960">
                  <c:v>573.92901459999996</c:v>
                </c:pt>
                <c:pt idx="1961">
                  <c:v>559.96816879999994</c:v>
                </c:pt>
                <c:pt idx="1962">
                  <c:v>545.83118139999999</c:v>
                </c:pt>
                <c:pt idx="1963">
                  <c:v>568.77906399999995</c:v>
                </c:pt>
                <c:pt idx="1964">
                  <c:v>590.01713989999996</c:v>
                </c:pt>
                <c:pt idx="1965">
                  <c:v>587.05178909999995</c:v>
                </c:pt>
                <c:pt idx="1966">
                  <c:v>589.24562690000005</c:v>
                </c:pt>
                <c:pt idx="1967">
                  <c:v>640.31658879999998</c:v>
                </c:pt>
                <c:pt idx="1968">
                  <c:v>640.98618369999997</c:v>
                </c:pt>
                <c:pt idx="1969">
                  <c:v>655.11252909999996</c:v>
                </c:pt>
                <c:pt idx="1970">
                  <c:v>656.27948739999999</c:v>
                </c:pt>
                <c:pt idx="1971">
                  <c:v>635.15764179999996</c:v>
                </c:pt>
                <c:pt idx="1972">
                  <c:v>609.36504950000005</c:v>
                </c:pt>
                <c:pt idx="1973">
                  <c:v>636.24299399999995</c:v>
                </c:pt>
                <c:pt idx="1974">
                  <c:v>579.69305759999997</c:v>
                </c:pt>
                <c:pt idx="1975">
                  <c:v>615.14738039999997</c:v>
                </c:pt>
                <c:pt idx="1976">
                  <c:v>628.60462099999995</c:v>
                </c:pt>
                <c:pt idx="1977">
                  <c:v>638.50760620000005</c:v>
                </c:pt>
                <c:pt idx="1978">
                  <c:v>687.87910839999995</c:v>
                </c:pt>
                <c:pt idx="1979">
                  <c:v>731.41848019999998</c:v>
                </c:pt>
                <c:pt idx="1980">
                  <c:v>734.20550779999996</c:v>
                </c:pt>
                <c:pt idx="1981">
                  <c:v>753.41257180000002</c:v>
                </c:pt>
                <c:pt idx="1982">
                  <c:v>738.52609170000005</c:v>
                </c:pt>
                <c:pt idx="1983">
                  <c:v>727.56154500000002</c:v>
                </c:pt>
                <c:pt idx="1984">
                  <c:v>778.1925675</c:v>
                </c:pt>
                <c:pt idx="1985">
                  <c:v>988.52382650000004</c:v>
                </c:pt>
                <c:pt idx="1986">
                  <c:v>1048.5543749999999</c:v>
                </c:pt>
                <c:pt idx="1987">
                  <c:v>1109.8623540000001</c:v>
                </c:pt>
                <c:pt idx="1988">
                  <c:v>1216.662681</c:v>
                </c:pt>
                <c:pt idx="1989">
                  <c:v>1222.412176</c:v>
                </c:pt>
                <c:pt idx="1990">
                  <c:v>1231.846963</c:v>
                </c:pt>
                <c:pt idx="1991">
                  <c:v>1289.67</c:v>
                </c:pt>
                <c:pt idx="1992">
                  <c:v>1246.09807</c:v>
                </c:pt>
                <c:pt idx="1993">
                  <c:v>1080.130611</c:v>
                </c:pt>
                <c:pt idx="1994">
                  <c:v>1041.457901</c:v>
                </c:pt>
                <c:pt idx="1995">
                  <c:v>1143.274015</c:v>
                </c:pt>
                <c:pt idx="1996">
                  <c:v>1238.314083</c:v>
                </c:pt>
                <c:pt idx="1997">
                  <c:v>1179.1667090000001</c:v>
                </c:pt>
                <c:pt idx="1998">
                  <c:v>1214.5403510000001</c:v>
                </c:pt>
                <c:pt idx="1999">
                  <c:v>1238.1576640000001</c:v>
                </c:pt>
                <c:pt idx="2000">
                  <c:v>1272.5365200000001</c:v>
                </c:pt>
                <c:pt idx="2001">
                  <c:v>1345.4985999999999</c:v>
                </c:pt>
                <c:pt idx="2002">
                  <c:v>1385.949012</c:v>
                </c:pt>
                <c:pt idx="2003">
                  <c:v>1108.985494</c:v>
                </c:pt>
                <c:pt idx="2004">
                  <c:v>1225.2450409999999</c:v>
                </c:pt>
                <c:pt idx="2005">
                  <c:v>1225.72461</c:v>
                </c:pt>
                <c:pt idx="2006">
                  <c:v>1392.803101</c:v>
                </c:pt>
                <c:pt idx="2007">
                  <c:v>1316.3209979999999</c:v>
                </c:pt>
                <c:pt idx="2008">
                  <c:v>1366.9826889999999</c:v>
                </c:pt>
                <c:pt idx="2009">
                  <c:v>1247.6570469999999</c:v>
                </c:pt>
                <c:pt idx="2010">
                  <c:v>1339.533422</c:v>
                </c:pt>
                <c:pt idx="2011">
                  <c:v>1405.433939</c:v>
                </c:pt>
                <c:pt idx="2012">
                  <c:v>1373.371504</c:v>
                </c:pt>
                <c:pt idx="2013">
                  <c:v>1282.883169</c:v>
                </c:pt>
                <c:pt idx="2014">
                  <c:v>1387.2791589999999</c:v>
                </c:pt>
                <c:pt idx="2015">
                  <c:v>1521.428431</c:v>
                </c:pt>
                <c:pt idx="2016">
                  <c:v>1666.661503</c:v>
                </c:pt>
                <c:pt idx="2017">
                  <c:v>1605.8287640000001</c:v>
                </c:pt>
                <c:pt idx="2018">
                  <c:v>1723.176872</c:v>
                </c:pt>
                <c:pt idx="2019">
                  <c:v>1675.0646819999999</c:v>
                </c:pt>
                <c:pt idx="2020">
                  <c:v>1606.9208080000001</c:v>
                </c:pt>
                <c:pt idx="2021">
                  <c:v>1756.378719</c:v>
                </c:pt>
                <c:pt idx="2022">
                  <c:v>1774.836693</c:v>
                </c:pt>
                <c:pt idx="2023">
                  <c:v>1747.2507700000001</c:v>
                </c:pt>
                <c:pt idx="2024">
                  <c:v>1789.6024420000001</c:v>
                </c:pt>
                <c:pt idx="2025">
                  <c:v>1848.6449279999999</c:v>
                </c:pt>
                <c:pt idx="2026">
                  <c:v>1817.8389110000001</c:v>
                </c:pt>
                <c:pt idx="2027">
                  <c:v>1806.922822</c:v>
                </c:pt>
                <c:pt idx="2028">
                  <c:v>1776.843672</c:v>
                </c:pt>
                <c:pt idx="2029">
                  <c:v>1785.6741930000001</c:v>
                </c:pt>
                <c:pt idx="2030">
                  <c:v>1850.828865</c:v>
                </c:pt>
                <c:pt idx="2031">
                  <c:v>1939.3249109999999</c:v>
                </c:pt>
                <c:pt idx="2032">
                  <c:v>1957.1752759999999</c:v>
                </c:pt>
                <c:pt idx="2033">
                  <c:v>1914.61</c:v>
                </c:pt>
                <c:pt idx="2034">
                  <c:v>1937.39</c:v>
                </c:pt>
                <c:pt idx="2035">
                  <c:v>1779.68</c:v>
                </c:pt>
                <c:pt idx="2036">
                  <c:v>1585</c:v>
                </c:pt>
                <c:pt idx="2037">
                  <c:v>1625.3</c:v>
                </c:pt>
                <c:pt idx="2038">
                  <c:v>1482.518681</c:v>
                </c:pt>
                <c:pt idx="2039">
                  <c:v>1445.2390499999999</c:v>
                </c:pt>
                <c:pt idx="2040">
                  <c:v>1460.425937</c:v>
                </c:pt>
                <c:pt idx="2041">
                  <c:v>1422.393761</c:v>
                </c:pt>
                <c:pt idx="2042">
                  <c:v>1572.9</c:v>
                </c:pt>
                <c:pt idx="2043">
                  <c:v>1485.04</c:v>
                </c:pt>
                <c:pt idx="2044">
                  <c:v>1563.62</c:v>
                </c:pt>
                <c:pt idx="2045">
                  <c:v>1540.86</c:v>
                </c:pt>
                <c:pt idx="2046">
                  <c:v>1534.82</c:v>
                </c:pt>
                <c:pt idx="2047">
                  <c:v>1658.68</c:v>
                </c:pt>
                <c:pt idx="2048">
                  <c:v>1739.33</c:v>
                </c:pt>
                <c:pt idx="2049">
                  <c:v>1839.01</c:v>
                </c:pt>
                <c:pt idx="2050">
                  <c:v>1876.53</c:v>
                </c:pt>
                <c:pt idx="2051">
                  <c:v>1778.04</c:v>
                </c:pt>
                <c:pt idx="2052">
                  <c:v>1833.58</c:v>
                </c:pt>
                <c:pt idx="2053">
                  <c:v>1767.79</c:v>
                </c:pt>
                <c:pt idx="2054">
                  <c:v>1891.4406690000001</c:v>
                </c:pt>
                <c:pt idx="2055">
                  <c:v>1848.412961</c:v>
                </c:pt>
                <c:pt idx="2056">
                  <c:v>1795.3818349999999</c:v>
                </c:pt>
                <c:pt idx="2057">
                  <c:v>1812</c:v>
                </c:pt>
                <c:pt idx="2058">
                  <c:v>1829.11</c:v>
                </c:pt>
                <c:pt idx="2059">
                  <c:v>1776.56</c:v>
                </c:pt>
                <c:pt idx="2060">
                  <c:v>1808.86</c:v>
                </c:pt>
                <c:pt idx="2061">
                  <c:v>1801.15</c:v>
                </c:pt>
                <c:pt idx="2062">
                  <c:v>1784</c:v>
                </c:pt>
                <c:pt idx="2063">
                  <c:v>1683.53</c:v>
                </c:pt>
                <c:pt idx="2064">
                  <c:v>1672.54</c:v>
                </c:pt>
                <c:pt idx="2065">
                  <c:v>1581.79</c:v>
                </c:pt>
                <c:pt idx="2066">
                  <c:v>1587.08</c:v>
                </c:pt>
                <c:pt idx="2067">
                  <c:v>1700.1</c:v>
                </c:pt>
                <c:pt idx="2068">
                  <c:v>1713.88</c:v>
                </c:pt>
                <c:pt idx="2069">
                  <c:v>1684.07</c:v>
                </c:pt>
                <c:pt idx="2070">
                  <c:v>1822.18</c:v>
                </c:pt>
                <c:pt idx="2071">
                  <c:v>1841.606753</c:v>
                </c:pt>
                <c:pt idx="2072">
                  <c:v>1919.7174339999999</c:v>
                </c:pt>
                <c:pt idx="2073">
                  <c:v>1968.130136</c:v>
                </c:pt>
                <c:pt idx="2074">
                  <c:v>2134.34746</c:v>
                </c:pt>
                <c:pt idx="2075">
                  <c:v>2008.9328410000001</c:v>
                </c:pt>
                <c:pt idx="2076">
                  <c:v>2078.46</c:v>
                </c:pt>
                <c:pt idx="2077">
                  <c:v>2115.9699999999998</c:v>
                </c:pt>
                <c:pt idx="2078">
                  <c:v>2113</c:v>
                </c:pt>
                <c:pt idx="2079">
                  <c:v>1967.5</c:v>
                </c:pt>
                <c:pt idx="2080">
                  <c:v>2079.0553380000001</c:v>
                </c:pt>
                <c:pt idx="2081">
                  <c:v>2066.7399999999998</c:v>
                </c:pt>
                <c:pt idx="2082">
                  <c:v>2132.08</c:v>
                </c:pt>
                <c:pt idx="2083">
                  <c:v>2150.54</c:v>
                </c:pt>
                <c:pt idx="2084">
                  <c:v>2138.345296</c:v>
                </c:pt>
                <c:pt idx="2085">
                  <c:v>2301.2458080000001</c:v>
                </c:pt>
                <c:pt idx="2086">
                  <c:v>2431.995543</c:v>
                </c:pt>
                <c:pt idx="2087">
                  <c:v>2516.6453820000002</c:v>
                </c:pt>
                <c:pt idx="2088">
                  <c:v>2421.8917700000002</c:v>
                </c:pt>
                <c:pt idx="2089">
                  <c:v>2326.1799999999998</c:v>
                </c:pt>
                <c:pt idx="2090">
                  <c:v>2250.23</c:v>
                </c:pt>
                <c:pt idx="2091">
                  <c:v>2170.81</c:v>
                </c:pt>
                <c:pt idx="2092">
                  <c:v>2343.2800000000002</c:v>
                </c:pt>
                <c:pt idx="2093">
                  <c:v>2370.46</c:v>
                </c:pt>
                <c:pt idx="2094">
                  <c:v>2414.92</c:v>
                </c:pt>
                <c:pt idx="2095">
                  <c:v>2357.94</c:v>
                </c:pt>
                <c:pt idx="2096">
                  <c:v>2231</c:v>
                </c:pt>
                <c:pt idx="2097">
                  <c:v>2318.42</c:v>
                </c:pt>
                <c:pt idx="2098">
                  <c:v>2534</c:v>
                </c:pt>
                <c:pt idx="2099">
                  <c:v>2667.8621720000001</c:v>
                </c:pt>
                <c:pt idx="2100">
                  <c:v>2750.261825</c:v>
                </c:pt>
                <c:pt idx="2101">
                  <c:v>2758.4390589999998</c:v>
                </c:pt>
                <c:pt idx="2102">
                  <c:v>2776.4438919999998</c:v>
                </c:pt>
                <c:pt idx="2103">
                  <c:v>2948.92</c:v>
                </c:pt>
                <c:pt idx="2104">
                  <c:v>2951.6863800000001</c:v>
                </c:pt>
                <c:pt idx="2105">
                  <c:v>3432.945037</c:v>
                </c:pt>
                <c:pt idx="2106">
                  <c:v>3240.6407450000002</c:v>
                </c:pt>
                <c:pt idx="2107">
                  <c:v>3529.0703819999999</c:v>
                </c:pt>
                <c:pt idx="2108">
                  <c:v>3492.4599779999999</c:v>
                </c:pt>
                <c:pt idx="2109">
                  <c:v>3484.2002229999998</c:v>
                </c:pt>
                <c:pt idx="2110">
                  <c:v>3917.2352489999998</c:v>
                </c:pt>
                <c:pt idx="2111">
                  <c:v>3922.96</c:v>
                </c:pt>
                <c:pt idx="2112">
                  <c:v>3946.96</c:v>
                </c:pt>
                <c:pt idx="2113">
                  <c:v>4172.33</c:v>
                </c:pt>
                <c:pt idx="2114">
                  <c:v>3825</c:v>
                </c:pt>
                <c:pt idx="2115">
                  <c:v>3708.95</c:v>
                </c:pt>
                <c:pt idx="2116">
                  <c:v>4094.99</c:v>
                </c:pt>
                <c:pt idx="2117">
                  <c:v>3627.19</c:v>
                </c:pt>
                <c:pt idx="2118">
                  <c:v>3588.29</c:v>
                </c:pt>
                <c:pt idx="2119">
                  <c:v>3283.29</c:v>
                </c:pt>
                <c:pt idx="2120">
                  <c:v>3386.3124929999999</c:v>
                </c:pt>
                <c:pt idx="2121">
                  <c:v>2442.6141469999998</c:v>
                </c:pt>
                <c:pt idx="2122">
                  <c:v>2774.514776</c:v>
                </c:pt>
                <c:pt idx="2123">
                  <c:v>2441.27</c:v>
                </c:pt>
                <c:pt idx="2124">
                  <c:v>2289.3200000000002</c:v>
                </c:pt>
                <c:pt idx="2125">
                  <c:v>2115.75</c:v>
                </c:pt>
                <c:pt idx="2126">
                  <c:v>2635.6</c:v>
                </c:pt>
                <c:pt idx="2127">
                  <c:v>2704.02</c:v>
                </c:pt>
                <c:pt idx="2128">
                  <c:v>2873.66</c:v>
                </c:pt>
                <c:pt idx="2129">
                  <c:v>2730.02</c:v>
                </c:pt>
                <c:pt idx="2130">
                  <c:v>2406.2800000000002</c:v>
                </c:pt>
                <c:pt idx="2131">
                  <c:v>2284.0300000000002</c:v>
                </c:pt>
                <c:pt idx="2132">
                  <c:v>2373.63</c:v>
                </c:pt>
                <c:pt idx="2133">
                  <c:v>2726.78</c:v>
                </c:pt>
                <c:pt idx="2134">
                  <c:v>2643.82</c:v>
                </c:pt>
                <c:pt idx="2135">
                  <c:v>2706.64</c:v>
                </c:pt>
                <c:pt idx="2136">
                  <c:v>2856.0576879999999</c:v>
                </c:pt>
                <c:pt idx="2137">
                  <c:v>2690.8967280000002</c:v>
                </c:pt>
                <c:pt idx="2138">
                  <c:v>2629.8852360000001</c:v>
                </c:pt>
                <c:pt idx="2139">
                  <c:v>2718.68</c:v>
                </c:pt>
                <c:pt idx="2140">
                  <c:v>2606.9914359999998</c:v>
                </c:pt>
                <c:pt idx="2141">
                  <c:v>2509.0481450000002</c:v>
                </c:pt>
                <c:pt idx="2142">
                  <c:v>2610.6339379999999</c:v>
                </c:pt>
                <c:pt idx="2143">
                  <c:v>2470.9973789999999</c:v>
                </c:pt>
                <c:pt idx="2144">
                  <c:v>2354.8139679999999</c:v>
                </c:pt>
                <c:pt idx="2145">
                  <c:v>2370.724416</c:v>
                </c:pt>
                <c:pt idx="2146">
                  <c:v>2515.9899999999998</c:v>
                </c:pt>
                <c:pt idx="2147">
                  <c:v>2582.4835119999998</c:v>
                </c:pt>
                <c:pt idx="2148">
                  <c:v>2543.3723199999999</c:v>
                </c:pt>
                <c:pt idx="2149">
                  <c:v>2367.73</c:v>
                </c:pt>
                <c:pt idx="2150">
                  <c:v>2371.14</c:v>
                </c:pt>
                <c:pt idx="2151">
                  <c:v>2225.42</c:v>
                </c:pt>
                <c:pt idx="2152">
                  <c:v>2158.15</c:v>
                </c:pt>
                <c:pt idx="2153">
                  <c:v>2257.0700000000002</c:v>
                </c:pt>
                <c:pt idx="2154">
                  <c:v>1893.57</c:v>
                </c:pt>
                <c:pt idx="2155">
                  <c:v>1871.62</c:v>
                </c:pt>
                <c:pt idx="2156">
                  <c:v>1972.6</c:v>
                </c:pt>
                <c:pt idx="2157">
                  <c:v>1989.1746860000001</c:v>
                </c:pt>
                <c:pt idx="2158">
                  <c:v>1809.5367550000001</c:v>
                </c:pt>
                <c:pt idx="2159">
                  <c:v>1830.6482699999999</c:v>
                </c:pt>
                <c:pt idx="2160">
                  <c:v>1983.314762</c:v>
                </c:pt>
                <c:pt idx="2161">
                  <c:v>2083.5539309999999</c:v>
                </c:pt>
                <c:pt idx="2162">
                  <c:v>2166.9352469999999</c:v>
                </c:pt>
                <c:pt idx="2163">
                  <c:v>2276.4546519999999</c:v>
                </c:pt>
                <c:pt idx="2164">
                  <c:v>2107.1780760000001</c:v>
                </c:pt>
                <c:pt idx="2165">
                  <c:v>2159.59</c:v>
                </c:pt>
                <c:pt idx="2166">
                  <c:v>2225.09</c:v>
                </c:pt>
                <c:pt idx="2167">
                  <c:v>2317.36</c:v>
                </c:pt>
                <c:pt idx="2168">
                  <c:v>2201.9299999999998</c:v>
                </c:pt>
                <c:pt idx="2169">
                  <c:v>2317.8000000000002</c:v>
                </c:pt>
                <c:pt idx="2170">
                  <c:v>2316.8200000000002</c:v>
                </c:pt>
                <c:pt idx="2171">
                  <c:v>2116.96</c:v>
                </c:pt>
                <c:pt idx="2172">
                  <c:v>2147.1</c:v>
                </c:pt>
                <c:pt idx="2173">
                  <c:v>2115.9699999999998</c:v>
                </c:pt>
                <c:pt idx="2174">
                  <c:v>2139.16</c:v>
                </c:pt>
                <c:pt idx="2175">
                  <c:v>2030.9373089999999</c:v>
                </c:pt>
                <c:pt idx="2176">
                  <c:v>1940.3789409999999</c:v>
                </c:pt>
                <c:pt idx="2177">
                  <c:v>1994.247241</c:v>
                </c:pt>
                <c:pt idx="2178">
                  <c:v>1921.879079</c:v>
                </c:pt>
                <c:pt idx="2179">
                  <c:v>1877.180032</c:v>
                </c:pt>
                <c:pt idx="2180">
                  <c:v>1900.009305</c:v>
                </c:pt>
                <c:pt idx="2181">
                  <c:v>1889.052484</c:v>
                </c:pt>
                <c:pt idx="2182">
                  <c:v>1818.898025</c:v>
                </c:pt>
                <c:pt idx="2183">
                  <c:v>1791.58</c:v>
                </c:pt>
                <c:pt idx="2184">
                  <c:v>1993.44</c:v>
                </c:pt>
                <c:pt idx="2185">
                  <c:v>2024.75</c:v>
                </c:pt>
                <c:pt idx="2186">
                  <c:v>2113.34</c:v>
                </c:pt>
                <c:pt idx="2187">
                  <c:v>2184.86</c:v>
                </c:pt>
                <c:pt idx="2188">
                  <c:v>2192.9093560000001</c:v>
                </c:pt>
                <c:pt idx="2189">
                  <c:v>2228.5190640000001</c:v>
                </c:pt>
                <c:pt idx="2190">
                  <c:v>2300.6418370000001</c:v>
                </c:pt>
                <c:pt idx="2191">
                  <c:v>2300.5213330000001</c:v>
                </c:pt>
                <c:pt idx="2192">
                  <c:v>2386.87</c:v>
                </c:pt>
                <c:pt idx="2193">
                  <c:v>2453.930754</c:v>
                </c:pt>
                <c:pt idx="2194">
                  <c:v>2524.0100000000002</c:v>
                </c:pt>
                <c:pt idx="2195">
                  <c:v>2562.69</c:v>
                </c:pt>
                <c:pt idx="2196">
                  <c:v>2607.4141730000001</c:v>
                </c:pt>
                <c:pt idx="2197">
                  <c:v>2512.638097</c:v>
                </c:pt>
                <c:pt idx="2198">
                  <c:v>2727.4078129999998</c:v>
                </c:pt>
                <c:pt idx="2199">
                  <c:v>2829.048483</c:v>
                </c:pt>
                <c:pt idx="2200">
                  <c:v>2891.1932379999998</c:v>
                </c:pt>
                <c:pt idx="2201">
                  <c:v>3158.3</c:v>
                </c:pt>
                <c:pt idx="2202">
                  <c:v>3021</c:v>
                </c:pt>
                <c:pt idx="2203">
                  <c:v>3150.6</c:v>
                </c:pt>
                <c:pt idx="2204">
                  <c:v>3141.6823380000001</c:v>
                </c:pt>
                <c:pt idx="2205">
                  <c:v>3162.66129</c:v>
                </c:pt>
                <c:pt idx="2206">
                  <c:v>3048.0692509999999</c:v>
                </c:pt>
                <c:pt idx="2207">
                  <c:v>3319.8172490000002</c:v>
                </c:pt>
                <c:pt idx="2208">
                  <c:v>3272.6877789999999</c:v>
                </c:pt>
                <c:pt idx="2209">
                  <c:v>3317.24</c:v>
                </c:pt>
                <c:pt idx="2210">
                  <c:v>3144.49</c:v>
                </c:pt>
                <c:pt idx="2211">
                  <c:v>3011.01</c:v>
                </c:pt>
                <c:pt idx="2212">
                  <c:v>3024.53</c:v>
                </c:pt>
                <c:pt idx="2213">
                  <c:v>3184.9985029999998</c:v>
                </c:pt>
                <c:pt idx="2214">
                  <c:v>3285.493669</c:v>
                </c:pt>
                <c:pt idx="2215">
                  <c:v>3224.0524289999998</c:v>
                </c:pt>
                <c:pt idx="2216">
                  <c:v>3238.999045</c:v>
                </c:pt>
                <c:pt idx="2217">
                  <c:v>3325.178649</c:v>
                </c:pt>
                <c:pt idx="2218">
                  <c:v>3177.1654109999999</c:v>
                </c:pt>
                <c:pt idx="2219">
                  <c:v>3231.313525</c:v>
                </c:pt>
                <c:pt idx="2220">
                  <c:v>3084.8179420000001</c:v>
                </c:pt>
                <c:pt idx="2221">
                  <c:v>3270.6666810000002</c:v>
                </c:pt>
                <c:pt idx="2222">
                  <c:v>3247.5830099999998</c:v>
                </c:pt>
                <c:pt idx="2223">
                  <c:v>3228.6587340000001</c:v>
                </c:pt>
                <c:pt idx="2224">
                  <c:v>3227.239908</c:v>
                </c:pt>
                <c:pt idx="2225">
                  <c:v>3406.227273</c:v>
                </c:pt>
                <c:pt idx="2226">
                  <c:v>3823.9764220000002</c:v>
                </c:pt>
                <c:pt idx="2227">
                  <c:v>3787.989114</c:v>
                </c:pt>
                <c:pt idx="2228">
                  <c:v>3845.3139759999999</c:v>
                </c:pt>
                <c:pt idx="2229">
                  <c:v>3952.1544789999998</c:v>
                </c:pt>
                <c:pt idx="2230">
                  <c:v>3928.3944590000001</c:v>
                </c:pt>
                <c:pt idx="2231">
                  <c:v>3434.0373850000001</c:v>
                </c:pt>
                <c:pt idx="2232">
                  <c:v>3501.631766</c:v>
                </c:pt>
                <c:pt idx="2233">
                  <c:v>3426.51</c:v>
                </c:pt>
                <c:pt idx="2234">
                  <c:v>3222.85</c:v>
                </c:pt>
                <c:pt idx="2235">
                  <c:v>3263.88</c:v>
                </c:pt>
                <c:pt idx="2236">
                  <c:v>3400.11</c:v>
                </c:pt>
                <c:pt idx="2237">
                  <c:v>3280.73</c:v>
                </c:pt>
                <c:pt idx="2238">
                  <c:v>3438.91</c:v>
                </c:pt>
                <c:pt idx="2239">
                  <c:v>3615.65</c:v>
                </c:pt>
                <c:pt idx="2240">
                  <c:v>3563.86</c:v>
                </c:pt>
                <c:pt idx="2241">
                  <c:v>3392.96</c:v>
                </c:pt>
                <c:pt idx="2242">
                  <c:v>3428.16</c:v>
                </c:pt>
                <c:pt idx="2243">
                  <c:v>3343.34</c:v>
                </c:pt>
                <c:pt idx="2244">
                  <c:v>2971.93</c:v>
                </c:pt>
                <c:pt idx="2245">
                  <c:v>2779.85</c:v>
                </c:pt>
                <c:pt idx="2246">
                  <c:v>3078.3233559999999</c:v>
                </c:pt>
                <c:pt idx="2247">
                  <c:v>3154.360772</c:v>
                </c:pt>
                <c:pt idx="2248">
                  <c:v>2931.0372609999999</c:v>
                </c:pt>
                <c:pt idx="2249">
                  <c:v>2924.081709</c:v>
                </c:pt>
                <c:pt idx="2250">
                  <c:v>3061.9656620000001</c:v>
                </c:pt>
                <c:pt idx="2251">
                  <c:v>2925.7696070000002</c:v>
                </c:pt>
                <c:pt idx="2252">
                  <c:v>2806.269546</c:v>
                </c:pt>
                <c:pt idx="2253">
                  <c:v>2850.14</c:v>
                </c:pt>
                <c:pt idx="2254">
                  <c:v>3000.4658979999999</c:v>
                </c:pt>
                <c:pt idx="2255">
                  <c:v>3310.963182</c:v>
                </c:pt>
                <c:pt idx="2256">
                  <c:v>3395.27</c:v>
                </c:pt>
                <c:pt idx="2257">
                  <c:v>3416.92</c:v>
                </c:pt>
                <c:pt idx="2258">
                  <c:v>3385.32</c:v>
                </c:pt>
                <c:pt idx="2259">
                  <c:v>3515.24</c:v>
                </c:pt>
                <c:pt idx="2260">
                  <c:v>3573.84</c:v>
                </c:pt>
                <c:pt idx="2261">
                  <c:v>3589.74</c:v>
                </c:pt>
                <c:pt idx="2262">
                  <c:v>3556.25</c:v>
                </c:pt>
                <c:pt idx="2263">
                  <c:v>3571.7</c:v>
                </c:pt>
                <c:pt idx="2264">
                  <c:v>3410</c:v>
                </c:pt>
                <c:pt idx="2265">
                  <c:v>3542.701251</c:v>
                </c:pt>
                <c:pt idx="2266">
                  <c:v>3490.6501050000002</c:v>
                </c:pt>
                <c:pt idx="2267">
                  <c:v>3608.1887179999999</c:v>
                </c:pt>
                <c:pt idx="2268">
                  <c:v>3791.66</c:v>
                </c:pt>
                <c:pt idx="2269">
                  <c:v>3868.72</c:v>
                </c:pt>
                <c:pt idx="2270">
                  <c:v>3825.19</c:v>
                </c:pt>
                <c:pt idx="2271">
                  <c:v>3854.37</c:v>
                </c:pt>
                <c:pt idx="2272">
                  <c:v>3748.31</c:v>
                </c:pt>
                <c:pt idx="2273">
                  <c:v>3887.87</c:v>
                </c:pt>
                <c:pt idx="2274">
                  <c:v>4154.42</c:v>
                </c:pt>
                <c:pt idx="2275">
                  <c:v>4053.9646710000002</c:v>
                </c:pt>
                <c:pt idx="2276">
                  <c:v>3971.5042490000001</c:v>
                </c:pt>
                <c:pt idx="2277">
                  <c:v>4168.5077780000001</c:v>
                </c:pt>
                <c:pt idx="2278">
                  <c:v>4082.2778370000001</c:v>
                </c:pt>
                <c:pt idx="2279">
                  <c:v>4220.8171039999997</c:v>
                </c:pt>
                <c:pt idx="2280">
                  <c:v>4131.2479540000004</c:v>
                </c:pt>
                <c:pt idx="2281">
                  <c:v>3923.7357099999999</c:v>
                </c:pt>
                <c:pt idx="2282">
                  <c:v>4287.9456069999997</c:v>
                </c:pt>
                <c:pt idx="2283">
                  <c:v>4426.66</c:v>
                </c:pt>
                <c:pt idx="2284">
                  <c:v>4328.8100000000004</c:v>
                </c:pt>
                <c:pt idx="2285">
                  <c:v>4295.3500000000004</c:v>
                </c:pt>
                <c:pt idx="2286">
                  <c:v>4324.21</c:v>
                </c:pt>
                <c:pt idx="2287">
                  <c:v>4598</c:v>
                </c:pt>
                <c:pt idx="2288">
                  <c:v>4605.6000000000004</c:v>
                </c:pt>
                <c:pt idx="2289">
                  <c:v>4538.2700000000004</c:v>
                </c:pt>
                <c:pt idx="2290">
                  <c:v>4475.88</c:v>
                </c:pt>
                <c:pt idx="2291">
                  <c:v>4511.9799999999996</c:v>
                </c:pt>
                <c:pt idx="2292">
                  <c:v>4620.8100000000004</c:v>
                </c:pt>
                <c:pt idx="2293">
                  <c:v>4805.99</c:v>
                </c:pt>
                <c:pt idx="2294">
                  <c:v>4734.0917149999996</c:v>
                </c:pt>
                <c:pt idx="2295">
                  <c:v>4632.4860980000003</c:v>
                </c:pt>
                <c:pt idx="2296">
                  <c:v>4721.87</c:v>
                </c:pt>
                <c:pt idx="2297">
                  <c:v>4667.4659099999999</c:v>
                </c:pt>
                <c:pt idx="2298">
                  <c:v>4644.7110919999996</c:v>
                </c:pt>
                <c:pt idx="2299">
                  <c:v>4626.8505729999997</c:v>
                </c:pt>
                <c:pt idx="2300">
                  <c:v>4545.67</c:v>
                </c:pt>
                <c:pt idx="2301">
                  <c:v>4222.67</c:v>
                </c:pt>
                <c:pt idx="2302">
                  <c:v>4289.4416019999999</c:v>
                </c:pt>
                <c:pt idx="2303">
                  <c:v>4009.87</c:v>
                </c:pt>
                <c:pt idx="2304">
                  <c:v>4303.6000000000004</c:v>
                </c:pt>
                <c:pt idx="2305">
                  <c:v>4416.3900000000003</c:v>
                </c:pt>
                <c:pt idx="2306">
                  <c:v>4265.87</c:v>
                </c:pt>
                <c:pt idx="2307">
                  <c:v>4083.65</c:v>
                </c:pt>
                <c:pt idx="2308">
                  <c:v>4342.941624</c:v>
                </c:pt>
                <c:pt idx="2309">
                  <c:v>4272.9735739999996</c:v>
                </c:pt>
                <c:pt idx="2310">
                  <c:v>4523.5401089999996</c:v>
                </c:pt>
                <c:pt idx="2311">
                  <c:v>4043.396244</c:v>
                </c:pt>
                <c:pt idx="2312">
                  <c:v>4090.0912539999999</c:v>
                </c:pt>
                <c:pt idx="2313">
                  <c:v>4309.5729890000002</c:v>
                </c:pt>
                <c:pt idx="2314">
                  <c:v>4447.2391260000004</c:v>
                </c:pt>
                <c:pt idx="2315">
                  <c:v>4611.4650739999997</c:v>
                </c:pt>
                <c:pt idx="2316">
                  <c:v>4586.6778249999998</c:v>
                </c:pt>
                <c:pt idx="2317">
                  <c:v>4509.911634</c:v>
                </c:pt>
                <c:pt idx="2318">
                  <c:v>4209.9271070000004</c:v>
                </c:pt>
                <c:pt idx="2319">
                  <c:v>4129.4251830000003</c:v>
                </c:pt>
                <c:pt idx="2320">
                  <c:v>4205.7912939999997</c:v>
                </c:pt>
                <c:pt idx="2321">
                  <c:v>4365.2117120000003</c:v>
                </c:pt>
                <c:pt idx="2322">
                  <c:v>4307.7130450000004</c:v>
                </c:pt>
                <c:pt idx="2323">
                  <c:v>4469.7774509999999</c:v>
                </c:pt>
                <c:pt idx="2324">
                  <c:v>4104.9550369999997</c:v>
                </c:pt>
                <c:pt idx="2325">
                  <c:v>3884.9237800000001</c:v>
                </c:pt>
                <c:pt idx="2326">
                  <c:v>4088.9338579999999</c:v>
                </c:pt>
                <c:pt idx="2327">
                  <c:v>4132.3319460000002</c:v>
                </c:pt>
                <c:pt idx="2328">
                  <c:v>3784.9258789999999</c:v>
                </c:pt>
                <c:pt idx="2329">
                  <c:v>3861.1422969999999</c:v>
                </c:pt>
                <c:pt idx="2330">
                  <c:v>4021.8203010000002</c:v>
                </c:pt>
                <c:pt idx="2331">
                  <c:v>3957.28</c:v>
                </c:pt>
                <c:pt idx="2332">
                  <c:v>3876.5087290000001</c:v>
                </c:pt>
                <c:pt idx="2333">
                  <c:v>3957.2</c:v>
                </c:pt>
                <c:pt idx="2334">
                  <c:v>3929.81</c:v>
                </c:pt>
                <c:pt idx="2335">
                  <c:v>3952.27</c:v>
                </c:pt>
                <c:pt idx="2336">
                  <c:v>4021.41</c:v>
                </c:pt>
                <c:pt idx="2337">
                  <c:v>3986.37</c:v>
                </c:pt>
                <c:pt idx="2338">
                  <c:v>4120.03</c:v>
                </c:pt>
                <c:pt idx="2339">
                  <c:v>4045.15</c:v>
                </c:pt>
                <c:pt idx="2340">
                  <c:v>4093.56</c:v>
                </c:pt>
                <c:pt idx="2341">
                  <c:v>4069.17</c:v>
                </c:pt>
                <c:pt idx="2342">
                  <c:v>4031.6</c:v>
                </c:pt>
                <c:pt idx="2343">
                  <c:v>3797.94</c:v>
                </c:pt>
                <c:pt idx="2344">
                  <c:v>3637.27</c:v>
                </c:pt>
                <c:pt idx="2345">
                  <c:v>3706.97</c:v>
                </c:pt>
                <c:pt idx="2346">
                  <c:v>3691.71</c:v>
                </c:pt>
                <c:pt idx="2347">
                  <c:v>3767.18</c:v>
                </c:pt>
                <c:pt idx="2348">
                  <c:v>3820.22</c:v>
                </c:pt>
                <c:pt idx="2349">
                  <c:v>3762.93</c:v>
                </c:pt>
                <c:pt idx="2350">
                  <c:v>3785.0608269999998</c:v>
                </c:pt>
                <c:pt idx="2351">
                  <c:v>3538.5138459999998</c:v>
                </c:pt>
                <c:pt idx="2352">
                  <c:v>3406.335466</c:v>
                </c:pt>
                <c:pt idx="2353">
                  <c:v>3197.8762889999998</c:v>
                </c:pt>
                <c:pt idx="2354">
                  <c:v>3080.649782</c:v>
                </c:pt>
                <c:pt idx="2355">
                  <c:v>3147.7</c:v>
                </c:pt>
                <c:pt idx="2356">
                  <c:v>3086.95</c:v>
                </c:pt>
                <c:pt idx="2357">
                  <c:v>3246.53</c:v>
                </c:pt>
                <c:pt idx="2358">
                  <c:v>3371.01</c:v>
                </c:pt>
                <c:pt idx="2359">
                  <c:v>3238.59</c:v>
                </c:pt>
                <c:pt idx="2360">
                  <c:v>3310.1847929999999</c:v>
                </c:pt>
                <c:pt idx="2361">
                  <c:v>3331.28</c:v>
                </c:pt>
                <c:pt idx="2362">
                  <c:v>3353.92</c:v>
                </c:pt>
                <c:pt idx="2363">
                  <c:v>3213.3</c:v>
                </c:pt>
                <c:pt idx="2364">
                  <c:v>3159.81</c:v>
                </c:pt>
                <c:pt idx="2365">
                  <c:v>3092.48</c:v>
                </c:pt>
                <c:pt idx="2366">
                  <c:v>2975.02</c:v>
                </c:pt>
                <c:pt idx="2367">
                  <c:v>2569.0088150000001</c:v>
                </c:pt>
                <c:pt idx="2368">
                  <c:v>2411.4990109999999</c:v>
                </c:pt>
                <c:pt idx="2369">
                  <c:v>2541.419531</c:v>
                </c:pt>
                <c:pt idx="2370">
                  <c:v>2441.773682</c:v>
                </c:pt>
                <c:pt idx="2371">
                  <c:v>2460.616994</c:v>
                </c:pt>
                <c:pt idx="2372">
                  <c:v>2460.65</c:v>
                </c:pt>
                <c:pt idx="2373">
                  <c:v>2423.1994020000002</c:v>
                </c:pt>
                <c:pt idx="2374">
                  <c:v>2543.4499999999998</c:v>
                </c:pt>
                <c:pt idx="2375">
                  <c:v>2603.725042</c:v>
                </c:pt>
                <c:pt idx="2376">
                  <c:v>2603.199458</c:v>
                </c:pt>
                <c:pt idx="2377">
                  <c:v>2689.866149</c:v>
                </c:pt>
                <c:pt idx="2378">
                  <c:v>2789.648713</c:v>
                </c:pt>
                <c:pt idx="2379">
                  <c:v>2682.6851780000002</c:v>
                </c:pt>
                <c:pt idx="2380">
                  <c:v>2697.1636010000002</c:v>
                </c:pt>
                <c:pt idx="2381">
                  <c:v>2998.102414</c:v>
                </c:pt>
                <c:pt idx="2382">
                  <c:v>3020.4833779999999</c:v>
                </c:pt>
                <c:pt idx="2383">
                  <c:v>3064.1945820000001</c:v>
                </c:pt>
                <c:pt idx="2384">
                  <c:v>3141.862486</c:v>
                </c:pt>
                <c:pt idx="2385">
                  <c:v>3119.57</c:v>
                </c:pt>
                <c:pt idx="2386">
                  <c:v>3246.5041179999998</c:v>
                </c:pt>
                <c:pt idx="2387">
                  <c:v>3074.9984439999998</c:v>
                </c:pt>
                <c:pt idx="2388">
                  <c:v>2923.61</c:v>
                </c:pt>
                <c:pt idx="2389">
                  <c:v>2919.99</c:v>
                </c:pt>
                <c:pt idx="2390">
                  <c:v>2877.540207</c:v>
                </c:pt>
                <c:pt idx="2391">
                  <c:v>2932.5</c:v>
                </c:pt>
                <c:pt idx="2392">
                  <c:v>3179.37</c:v>
                </c:pt>
                <c:pt idx="2393">
                  <c:v>3126.97</c:v>
                </c:pt>
                <c:pt idx="2394">
                  <c:v>2886.29</c:v>
                </c:pt>
                <c:pt idx="2395">
                  <c:v>2780.08</c:v>
                </c:pt>
                <c:pt idx="2396">
                  <c:v>2764.7571979999998</c:v>
                </c:pt>
                <c:pt idx="2397">
                  <c:v>2622.7392559999998</c:v>
                </c:pt>
                <c:pt idx="2398">
                  <c:v>2569.4479740000002</c:v>
                </c:pt>
                <c:pt idx="2399">
                  <c:v>2637.98641</c:v>
                </c:pt>
                <c:pt idx="2400">
                  <c:v>2581.016282</c:v>
                </c:pt>
                <c:pt idx="2401">
                  <c:v>2595.033903</c:v>
                </c:pt>
                <c:pt idx="2402">
                  <c:v>2769.494275</c:v>
                </c:pt>
                <c:pt idx="2403">
                  <c:v>2780.7296630000001</c:v>
                </c:pt>
                <c:pt idx="2404">
                  <c:v>2618.1602499999999</c:v>
                </c:pt>
                <c:pt idx="2405">
                  <c:v>2923.514373</c:v>
                </c:pt>
                <c:pt idx="2406">
                  <c:v>2977.7265560000001</c:v>
                </c:pt>
                <c:pt idx="2407">
                  <c:v>2948.7595809999998</c:v>
                </c:pt>
                <c:pt idx="2408">
                  <c:v>2830.2926929999999</c:v>
                </c:pt>
                <c:pt idx="2409">
                  <c:v>2623.1835590000001</c:v>
                </c:pt>
                <c:pt idx="2410">
                  <c:v>2665.7929720000002</c:v>
                </c:pt>
                <c:pt idx="2411">
                  <c:v>2550.5425989999999</c:v>
                </c:pt>
                <c:pt idx="2412">
                  <c:v>2492.8145760000002</c:v>
                </c:pt>
                <c:pt idx="2413">
                  <c:v>2577.0652180000002</c:v>
                </c:pt>
                <c:pt idx="2414">
                  <c:v>2727.9496519999998</c:v>
                </c:pt>
                <c:pt idx="2415">
                  <c:v>2611.1538479999999</c:v>
                </c:pt>
                <c:pt idx="2416">
                  <c:v>2556.4359439999998</c:v>
                </c:pt>
                <c:pt idx="2417">
                  <c:v>2569.285582</c:v>
                </c:pt>
                <c:pt idx="2418">
                  <c:v>2516.1878000000002</c:v>
                </c:pt>
                <c:pt idx="2419">
                  <c:v>2591.0262550000002</c:v>
                </c:pt>
                <c:pt idx="2420">
                  <c:v>2619.3053690000002</c:v>
                </c:pt>
                <c:pt idx="2421">
                  <c:v>2775.1082449999999</c:v>
                </c:pt>
                <c:pt idx="2422">
                  <c:v>2814.6713460000001</c:v>
                </c:pt>
                <c:pt idx="2423">
                  <c:v>2939.3916770000001</c:v>
                </c:pt>
                <c:pt idx="2424">
                  <c:v>2952.1318620000002</c:v>
                </c:pt>
                <c:pt idx="2425">
                  <c:v>2862.2407640000001</c:v>
                </c:pt>
                <c:pt idx="2426">
                  <c:v>2890.827178</c:v>
                </c:pt>
                <c:pt idx="2427">
                  <c:v>2970.1965169999999</c:v>
                </c:pt>
                <c:pt idx="2428">
                  <c:v>3037.6858189999998</c:v>
                </c:pt>
                <c:pt idx="2429">
                  <c:v>3112.3752089999998</c:v>
                </c:pt>
                <c:pt idx="2430">
                  <c:v>3104.208478</c:v>
                </c:pt>
                <c:pt idx="2431">
                  <c:v>3148.3640260000002</c:v>
                </c:pt>
                <c:pt idx="2432">
                  <c:v>3296.2768460000002</c:v>
                </c:pt>
                <c:pt idx="2433">
                  <c:v>3339.4932100000001</c:v>
                </c:pt>
                <c:pt idx="2434">
                  <c:v>3399.8848760000001</c:v>
                </c:pt>
                <c:pt idx="2435">
                  <c:v>3386.7090899999998</c:v>
                </c:pt>
                <c:pt idx="2436">
                  <c:v>3282.9012550000002</c:v>
                </c:pt>
                <c:pt idx="2437">
                  <c:v>3456.5190899999998</c:v>
                </c:pt>
                <c:pt idx="2438">
                  <c:v>3449.392374</c:v>
                </c:pt>
                <c:pt idx="2439">
                  <c:v>3522.3779749999999</c:v>
                </c:pt>
                <c:pt idx="2440">
                  <c:v>3520.687234</c:v>
                </c:pt>
                <c:pt idx="2441">
                  <c:v>3406.817141</c:v>
                </c:pt>
                <c:pt idx="2442">
                  <c:v>3168.851369</c:v>
                </c:pt>
                <c:pt idx="2443">
                  <c:v>3227.7089850000002</c:v>
                </c:pt>
                <c:pt idx="2444">
                  <c:v>3192.7024080000001</c:v>
                </c:pt>
                <c:pt idx="2445">
                  <c:v>3259.0049290000002</c:v>
                </c:pt>
                <c:pt idx="2446">
                  <c:v>3203.4404840000002</c:v>
                </c:pt>
                <c:pt idx="2447">
                  <c:v>2979.6504989999999</c:v>
                </c:pt>
                <c:pt idx="2448">
                  <c:v>3027.9621179999999</c:v>
                </c:pt>
                <c:pt idx="2449">
                  <c:v>3118.9863129999999</c:v>
                </c:pt>
                <c:pt idx="2450">
                  <c:v>3021.8453479999998</c:v>
                </c:pt>
                <c:pt idx="2451">
                  <c:v>3040.1923839999999</c:v>
                </c:pt>
                <c:pt idx="2452">
                  <c:v>3060.45498</c:v>
                </c:pt>
                <c:pt idx="2453">
                  <c:v>2988.6833160000001</c:v>
                </c:pt>
                <c:pt idx="2454">
                  <c:v>3056.2207269999999</c:v>
                </c:pt>
                <c:pt idx="2455">
                  <c:v>3098.6566979999998</c:v>
                </c:pt>
                <c:pt idx="2456">
                  <c:v>3075.1531490000002</c:v>
                </c:pt>
                <c:pt idx="2457">
                  <c:v>2983.999961</c:v>
                </c:pt>
                <c:pt idx="2458">
                  <c:v>2963.1133100000002</c:v>
                </c:pt>
                <c:pt idx="2459">
                  <c:v>2933.3683540000002</c:v>
                </c:pt>
                <c:pt idx="2460">
                  <c:v>2922.2345399999999</c:v>
                </c:pt>
                <c:pt idx="2461">
                  <c:v>3007.2868210000001</c:v>
                </c:pt>
                <c:pt idx="2462">
                  <c:v>2809.594462</c:v>
                </c:pt>
                <c:pt idx="2463">
                  <c:v>2883.6876320000001</c:v>
                </c:pt>
                <c:pt idx="2464">
                  <c:v>2935.910511</c:v>
                </c:pt>
                <c:pt idx="2465">
                  <c:v>2817.3055159999999</c:v>
                </c:pt>
                <c:pt idx="2466">
                  <c:v>2726.8007590000002</c:v>
                </c:pt>
                <c:pt idx="2467">
                  <c:v>2825.2216039999998</c:v>
                </c:pt>
                <c:pt idx="2468">
                  <c:v>2855.0381860000002</c:v>
                </c:pt>
                <c:pt idx="2469">
                  <c:v>2780.5579870000001</c:v>
                </c:pt>
                <c:pt idx="2470">
                  <c:v>2780.5579870000001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0-0C30-4E55-92E9-A4D2DDCAB0A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505982575"/>
        <c:axId val="1505966351"/>
      </c:lineChart>
      <c:dateAx>
        <c:axId val="1505982575"/>
        <c:scaling>
          <c:orientation val="minMax"/>
        </c:scaling>
        <c:delete val="0"/>
        <c:axPos val="b"/>
        <c:numFmt formatCode="yyyy\-mm\-dd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n-ea"/>
                <a:cs typeface="+mn-cs"/>
              </a:defRPr>
            </a:pPr>
            <a:endParaRPr lang="ko-KR"/>
          </a:p>
        </c:txPr>
        <c:crossAx val="1505966351"/>
        <c:crosses val="autoZero"/>
        <c:auto val="1"/>
        <c:lblOffset val="100"/>
        <c:baseTimeUnit val="days"/>
        <c:majorUnit val="2"/>
        <c:majorTimeUnit val="months"/>
      </c:dateAx>
      <c:valAx>
        <c:axId val="1505966351"/>
        <c:scaling>
          <c:orientation val="minMax"/>
          <c:max val="6000"/>
          <c:min val="0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n-ea"/>
                <a:cs typeface="+mn-cs"/>
              </a:defRPr>
            </a:pPr>
            <a:endParaRPr lang="ko-KR"/>
          </a:p>
        </c:txPr>
        <c:crossAx val="150598257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baseline="0">
          <a:solidFill>
            <a:schemeClr val="bg1">
              <a:lumMod val="85000"/>
            </a:schemeClr>
          </a:solidFill>
          <a:latin typeface="Arial" panose="020B0604020202020204" pitchFamily="34" charset="0"/>
        </a:defRPr>
      </a:pPr>
      <a:endParaRPr lang="ko-KR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'export-GasLimit'!$F$1</c:f>
              <c:strCache>
                <c:ptCount val="1"/>
                <c:pt idx="0">
                  <c:v>Average Gas Limit</c:v>
                </c:pt>
              </c:strCache>
            </c:strRef>
          </c:tx>
          <c:spPr>
            <a:ln w="15240" cap="rnd">
              <a:solidFill>
                <a:srgbClr val="0071FF"/>
              </a:solidFill>
              <a:round/>
            </a:ln>
            <a:effectLst/>
          </c:spPr>
          <c:marker>
            <c:symbol val="none"/>
          </c:marker>
          <c:cat>
            <c:numRef>
              <c:f>'export-GasLimit'!$E$2:$E$2476</c:f>
              <c:numCache>
                <c:formatCode>yyyy/mm/dd;@</c:formatCode>
                <c:ptCount val="2475"/>
                <c:pt idx="0">
                  <c:v>42215</c:v>
                </c:pt>
                <c:pt idx="1">
                  <c:v>42216</c:v>
                </c:pt>
                <c:pt idx="2">
                  <c:v>42217</c:v>
                </c:pt>
                <c:pt idx="3">
                  <c:v>42218</c:v>
                </c:pt>
                <c:pt idx="4">
                  <c:v>42219</c:v>
                </c:pt>
                <c:pt idx="5">
                  <c:v>42220</c:v>
                </c:pt>
                <c:pt idx="6">
                  <c:v>42221</c:v>
                </c:pt>
                <c:pt idx="7">
                  <c:v>42222</c:v>
                </c:pt>
                <c:pt idx="8">
                  <c:v>42223</c:v>
                </c:pt>
                <c:pt idx="9">
                  <c:v>42224</c:v>
                </c:pt>
                <c:pt idx="10">
                  <c:v>42225</c:v>
                </c:pt>
                <c:pt idx="11">
                  <c:v>42226</c:v>
                </c:pt>
                <c:pt idx="12">
                  <c:v>42227</c:v>
                </c:pt>
                <c:pt idx="13">
                  <c:v>42228</c:v>
                </c:pt>
                <c:pt idx="14">
                  <c:v>42229</c:v>
                </c:pt>
                <c:pt idx="15">
                  <c:v>42230</c:v>
                </c:pt>
                <c:pt idx="16">
                  <c:v>42231</c:v>
                </c:pt>
                <c:pt idx="17">
                  <c:v>42232</c:v>
                </c:pt>
                <c:pt idx="18">
                  <c:v>42233</c:v>
                </c:pt>
                <c:pt idx="19">
                  <c:v>42234</c:v>
                </c:pt>
                <c:pt idx="20">
                  <c:v>42235</c:v>
                </c:pt>
                <c:pt idx="21">
                  <c:v>42236</c:v>
                </c:pt>
                <c:pt idx="22">
                  <c:v>42237</c:v>
                </c:pt>
                <c:pt idx="23">
                  <c:v>42238</c:v>
                </c:pt>
                <c:pt idx="24">
                  <c:v>42239</c:v>
                </c:pt>
                <c:pt idx="25">
                  <c:v>42240</c:v>
                </c:pt>
                <c:pt idx="26">
                  <c:v>42241</c:v>
                </c:pt>
                <c:pt idx="27">
                  <c:v>42242</c:v>
                </c:pt>
                <c:pt idx="28">
                  <c:v>42243</c:v>
                </c:pt>
                <c:pt idx="29">
                  <c:v>42244</c:v>
                </c:pt>
                <c:pt idx="30">
                  <c:v>42245</c:v>
                </c:pt>
                <c:pt idx="31">
                  <c:v>42246</c:v>
                </c:pt>
                <c:pt idx="32">
                  <c:v>42247</c:v>
                </c:pt>
                <c:pt idx="33">
                  <c:v>42248</c:v>
                </c:pt>
                <c:pt idx="34">
                  <c:v>42249</c:v>
                </c:pt>
                <c:pt idx="35">
                  <c:v>42250</c:v>
                </c:pt>
                <c:pt idx="36">
                  <c:v>42251</c:v>
                </c:pt>
                <c:pt idx="37">
                  <c:v>42252</c:v>
                </c:pt>
                <c:pt idx="38">
                  <c:v>42253</c:v>
                </c:pt>
                <c:pt idx="39">
                  <c:v>42254</c:v>
                </c:pt>
                <c:pt idx="40">
                  <c:v>42255</c:v>
                </c:pt>
                <c:pt idx="41">
                  <c:v>42256</c:v>
                </c:pt>
                <c:pt idx="42">
                  <c:v>42257</c:v>
                </c:pt>
                <c:pt idx="43">
                  <c:v>42258</c:v>
                </c:pt>
                <c:pt idx="44">
                  <c:v>42259</c:v>
                </c:pt>
                <c:pt idx="45">
                  <c:v>42260</c:v>
                </c:pt>
                <c:pt idx="46">
                  <c:v>42261</c:v>
                </c:pt>
                <c:pt idx="47">
                  <c:v>42262</c:v>
                </c:pt>
                <c:pt idx="48">
                  <c:v>42263</c:v>
                </c:pt>
                <c:pt idx="49">
                  <c:v>42264</c:v>
                </c:pt>
                <c:pt idx="50">
                  <c:v>42265</c:v>
                </c:pt>
                <c:pt idx="51">
                  <c:v>42266</c:v>
                </c:pt>
                <c:pt idx="52">
                  <c:v>42267</c:v>
                </c:pt>
                <c:pt idx="53">
                  <c:v>42268</c:v>
                </c:pt>
                <c:pt idx="54">
                  <c:v>42269</c:v>
                </c:pt>
                <c:pt idx="55">
                  <c:v>42270</c:v>
                </c:pt>
                <c:pt idx="56">
                  <c:v>42271</c:v>
                </c:pt>
                <c:pt idx="57">
                  <c:v>42272</c:v>
                </c:pt>
                <c:pt idx="58">
                  <c:v>42273</c:v>
                </c:pt>
                <c:pt idx="59">
                  <c:v>42274</c:v>
                </c:pt>
                <c:pt idx="60">
                  <c:v>42275</c:v>
                </c:pt>
                <c:pt idx="61">
                  <c:v>42276</c:v>
                </c:pt>
                <c:pt idx="62">
                  <c:v>42277</c:v>
                </c:pt>
                <c:pt idx="63">
                  <c:v>42278</c:v>
                </c:pt>
                <c:pt idx="64">
                  <c:v>42279</c:v>
                </c:pt>
                <c:pt idx="65">
                  <c:v>42280</c:v>
                </c:pt>
                <c:pt idx="66">
                  <c:v>42281</c:v>
                </c:pt>
                <c:pt idx="67">
                  <c:v>42282</c:v>
                </c:pt>
                <c:pt idx="68">
                  <c:v>42283</c:v>
                </c:pt>
                <c:pt idx="69">
                  <c:v>42284</c:v>
                </c:pt>
                <c:pt idx="70">
                  <c:v>42285</c:v>
                </c:pt>
                <c:pt idx="71">
                  <c:v>42286</c:v>
                </c:pt>
                <c:pt idx="72">
                  <c:v>42287</c:v>
                </c:pt>
                <c:pt idx="73">
                  <c:v>42288</c:v>
                </c:pt>
                <c:pt idx="74">
                  <c:v>42289</c:v>
                </c:pt>
                <c:pt idx="75">
                  <c:v>42290</c:v>
                </c:pt>
                <c:pt idx="76">
                  <c:v>42291</c:v>
                </c:pt>
                <c:pt idx="77">
                  <c:v>42292</c:v>
                </c:pt>
                <c:pt idx="78">
                  <c:v>42293</c:v>
                </c:pt>
                <c:pt idx="79">
                  <c:v>42294</c:v>
                </c:pt>
                <c:pt idx="80">
                  <c:v>42295</c:v>
                </c:pt>
                <c:pt idx="81">
                  <c:v>42296</c:v>
                </c:pt>
                <c:pt idx="82">
                  <c:v>42297</c:v>
                </c:pt>
                <c:pt idx="83">
                  <c:v>42298</c:v>
                </c:pt>
                <c:pt idx="84">
                  <c:v>42299</c:v>
                </c:pt>
                <c:pt idx="85">
                  <c:v>42300</c:v>
                </c:pt>
                <c:pt idx="86">
                  <c:v>42301</c:v>
                </c:pt>
                <c:pt idx="87">
                  <c:v>42302</c:v>
                </c:pt>
                <c:pt idx="88">
                  <c:v>42303</c:v>
                </c:pt>
                <c:pt idx="89">
                  <c:v>42304</c:v>
                </c:pt>
                <c:pt idx="90">
                  <c:v>42305</c:v>
                </c:pt>
                <c:pt idx="91">
                  <c:v>42306</c:v>
                </c:pt>
                <c:pt idx="92">
                  <c:v>42307</c:v>
                </c:pt>
                <c:pt idx="93">
                  <c:v>42308</c:v>
                </c:pt>
                <c:pt idx="94">
                  <c:v>42309</c:v>
                </c:pt>
                <c:pt idx="95">
                  <c:v>42310</c:v>
                </c:pt>
                <c:pt idx="96">
                  <c:v>42311</c:v>
                </c:pt>
                <c:pt idx="97">
                  <c:v>42312</c:v>
                </c:pt>
                <c:pt idx="98">
                  <c:v>42313</c:v>
                </c:pt>
                <c:pt idx="99">
                  <c:v>42314</c:v>
                </c:pt>
                <c:pt idx="100">
                  <c:v>42315</c:v>
                </c:pt>
                <c:pt idx="101">
                  <c:v>42316</c:v>
                </c:pt>
                <c:pt idx="102">
                  <c:v>42317</c:v>
                </c:pt>
                <c:pt idx="103">
                  <c:v>42318</c:v>
                </c:pt>
                <c:pt idx="104">
                  <c:v>42319</c:v>
                </c:pt>
                <c:pt idx="105">
                  <c:v>42320</c:v>
                </c:pt>
                <c:pt idx="106">
                  <c:v>42321</c:v>
                </c:pt>
                <c:pt idx="107">
                  <c:v>42322</c:v>
                </c:pt>
                <c:pt idx="108">
                  <c:v>42323</c:v>
                </c:pt>
                <c:pt idx="109">
                  <c:v>42324</c:v>
                </c:pt>
                <c:pt idx="110">
                  <c:v>42325</c:v>
                </c:pt>
                <c:pt idx="111">
                  <c:v>42326</c:v>
                </c:pt>
                <c:pt idx="112">
                  <c:v>42327</c:v>
                </c:pt>
                <c:pt idx="113">
                  <c:v>42328</c:v>
                </c:pt>
                <c:pt idx="114">
                  <c:v>42329</c:v>
                </c:pt>
                <c:pt idx="115">
                  <c:v>42330</c:v>
                </c:pt>
                <c:pt idx="116">
                  <c:v>42331</c:v>
                </c:pt>
                <c:pt idx="117">
                  <c:v>42332</c:v>
                </c:pt>
                <c:pt idx="118">
                  <c:v>42333</c:v>
                </c:pt>
                <c:pt idx="119">
                  <c:v>42334</c:v>
                </c:pt>
                <c:pt idx="120">
                  <c:v>42335</c:v>
                </c:pt>
                <c:pt idx="121">
                  <c:v>42336</c:v>
                </c:pt>
                <c:pt idx="122">
                  <c:v>42337</c:v>
                </c:pt>
                <c:pt idx="123">
                  <c:v>42338</c:v>
                </c:pt>
                <c:pt idx="124">
                  <c:v>42339</c:v>
                </c:pt>
                <c:pt idx="125">
                  <c:v>42340</c:v>
                </c:pt>
                <c:pt idx="126">
                  <c:v>42341</c:v>
                </c:pt>
                <c:pt idx="127">
                  <c:v>42342</c:v>
                </c:pt>
                <c:pt idx="128">
                  <c:v>42343</c:v>
                </c:pt>
                <c:pt idx="129">
                  <c:v>42344</c:v>
                </c:pt>
                <c:pt idx="130">
                  <c:v>42345</c:v>
                </c:pt>
                <c:pt idx="131">
                  <c:v>42346</c:v>
                </c:pt>
                <c:pt idx="132">
                  <c:v>42347</c:v>
                </c:pt>
                <c:pt idx="133">
                  <c:v>42348</c:v>
                </c:pt>
                <c:pt idx="134">
                  <c:v>42349</c:v>
                </c:pt>
                <c:pt idx="135">
                  <c:v>42350</c:v>
                </c:pt>
                <c:pt idx="136">
                  <c:v>42351</c:v>
                </c:pt>
                <c:pt idx="137">
                  <c:v>42352</c:v>
                </c:pt>
                <c:pt idx="138">
                  <c:v>42353</c:v>
                </c:pt>
                <c:pt idx="139">
                  <c:v>42354</c:v>
                </c:pt>
                <c:pt idx="140">
                  <c:v>42355</c:v>
                </c:pt>
                <c:pt idx="141">
                  <c:v>42356</c:v>
                </c:pt>
                <c:pt idx="142">
                  <c:v>42357</c:v>
                </c:pt>
                <c:pt idx="143">
                  <c:v>42358</c:v>
                </c:pt>
                <c:pt idx="144">
                  <c:v>42359</c:v>
                </c:pt>
                <c:pt idx="145">
                  <c:v>42360</c:v>
                </c:pt>
                <c:pt idx="146">
                  <c:v>42361</c:v>
                </c:pt>
                <c:pt idx="147">
                  <c:v>42362</c:v>
                </c:pt>
                <c:pt idx="148">
                  <c:v>42363</c:v>
                </c:pt>
                <c:pt idx="149">
                  <c:v>42364</c:v>
                </c:pt>
                <c:pt idx="150">
                  <c:v>42365</c:v>
                </c:pt>
                <c:pt idx="151">
                  <c:v>42366</c:v>
                </c:pt>
                <c:pt idx="152">
                  <c:v>42367</c:v>
                </c:pt>
                <c:pt idx="153">
                  <c:v>42368</c:v>
                </c:pt>
                <c:pt idx="154">
                  <c:v>42369</c:v>
                </c:pt>
                <c:pt idx="155">
                  <c:v>42370</c:v>
                </c:pt>
                <c:pt idx="156">
                  <c:v>42371</c:v>
                </c:pt>
                <c:pt idx="157">
                  <c:v>42372</c:v>
                </c:pt>
                <c:pt idx="158">
                  <c:v>42373</c:v>
                </c:pt>
                <c:pt idx="159">
                  <c:v>42374</c:v>
                </c:pt>
                <c:pt idx="160">
                  <c:v>42375</c:v>
                </c:pt>
                <c:pt idx="161">
                  <c:v>42376</c:v>
                </c:pt>
                <c:pt idx="162">
                  <c:v>42377</c:v>
                </c:pt>
                <c:pt idx="163">
                  <c:v>42378</c:v>
                </c:pt>
                <c:pt idx="164">
                  <c:v>42379</c:v>
                </c:pt>
                <c:pt idx="165">
                  <c:v>42380</c:v>
                </c:pt>
                <c:pt idx="166">
                  <c:v>42381</c:v>
                </c:pt>
                <c:pt idx="167">
                  <c:v>42382</c:v>
                </c:pt>
                <c:pt idx="168">
                  <c:v>42383</c:v>
                </c:pt>
                <c:pt idx="169">
                  <c:v>42384</c:v>
                </c:pt>
                <c:pt idx="170">
                  <c:v>42385</c:v>
                </c:pt>
                <c:pt idx="171">
                  <c:v>42386</c:v>
                </c:pt>
                <c:pt idx="172">
                  <c:v>42387</c:v>
                </c:pt>
                <c:pt idx="173">
                  <c:v>42388</c:v>
                </c:pt>
                <c:pt idx="174">
                  <c:v>42389</c:v>
                </c:pt>
                <c:pt idx="175">
                  <c:v>42390</c:v>
                </c:pt>
                <c:pt idx="176">
                  <c:v>42391</c:v>
                </c:pt>
                <c:pt idx="177">
                  <c:v>42392</c:v>
                </c:pt>
                <c:pt idx="178">
                  <c:v>42393</c:v>
                </c:pt>
                <c:pt idx="179">
                  <c:v>42394</c:v>
                </c:pt>
                <c:pt idx="180">
                  <c:v>42395</c:v>
                </c:pt>
                <c:pt idx="181">
                  <c:v>42396</c:v>
                </c:pt>
                <c:pt idx="182">
                  <c:v>42397</c:v>
                </c:pt>
                <c:pt idx="183">
                  <c:v>42398</c:v>
                </c:pt>
                <c:pt idx="184">
                  <c:v>42399</c:v>
                </c:pt>
                <c:pt idx="185">
                  <c:v>42400</c:v>
                </c:pt>
                <c:pt idx="186">
                  <c:v>42401</c:v>
                </c:pt>
                <c:pt idx="187">
                  <c:v>42402</c:v>
                </c:pt>
                <c:pt idx="188">
                  <c:v>42403</c:v>
                </c:pt>
                <c:pt idx="189">
                  <c:v>42404</c:v>
                </c:pt>
                <c:pt idx="190">
                  <c:v>42405</c:v>
                </c:pt>
                <c:pt idx="191">
                  <c:v>42406</c:v>
                </c:pt>
                <c:pt idx="192">
                  <c:v>42407</c:v>
                </c:pt>
                <c:pt idx="193">
                  <c:v>42408</c:v>
                </c:pt>
                <c:pt idx="194">
                  <c:v>42409</c:v>
                </c:pt>
                <c:pt idx="195">
                  <c:v>42410</c:v>
                </c:pt>
                <c:pt idx="196">
                  <c:v>42411</c:v>
                </c:pt>
                <c:pt idx="197">
                  <c:v>42412</c:v>
                </c:pt>
                <c:pt idx="198">
                  <c:v>42413</c:v>
                </c:pt>
                <c:pt idx="199">
                  <c:v>42414</c:v>
                </c:pt>
                <c:pt idx="200">
                  <c:v>42415</c:v>
                </c:pt>
                <c:pt idx="201">
                  <c:v>42416</c:v>
                </c:pt>
                <c:pt idx="202">
                  <c:v>42417</c:v>
                </c:pt>
                <c:pt idx="203">
                  <c:v>42418</c:v>
                </c:pt>
                <c:pt idx="204">
                  <c:v>42419</c:v>
                </c:pt>
                <c:pt idx="205">
                  <c:v>42420</c:v>
                </c:pt>
                <c:pt idx="206">
                  <c:v>42421</c:v>
                </c:pt>
                <c:pt idx="207">
                  <c:v>42422</c:v>
                </c:pt>
                <c:pt idx="208">
                  <c:v>42423</c:v>
                </c:pt>
                <c:pt idx="209">
                  <c:v>42424</c:v>
                </c:pt>
                <c:pt idx="210">
                  <c:v>42425</c:v>
                </c:pt>
                <c:pt idx="211">
                  <c:v>42426</c:v>
                </c:pt>
                <c:pt idx="212">
                  <c:v>42427</c:v>
                </c:pt>
                <c:pt idx="213">
                  <c:v>42428</c:v>
                </c:pt>
                <c:pt idx="214">
                  <c:v>42429</c:v>
                </c:pt>
                <c:pt idx="215">
                  <c:v>42430</c:v>
                </c:pt>
                <c:pt idx="216">
                  <c:v>42431</c:v>
                </c:pt>
                <c:pt idx="217">
                  <c:v>42432</c:v>
                </c:pt>
                <c:pt idx="218">
                  <c:v>42433</c:v>
                </c:pt>
                <c:pt idx="219">
                  <c:v>42434</c:v>
                </c:pt>
                <c:pt idx="220">
                  <c:v>42435</c:v>
                </c:pt>
                <c:pt idx="221">
                  <c:v>42436</c:v>
                </c:pt>
                <c:pt idx="222">
                  <c:v>42437</c:v>
                </c:pt>
                <c:pt idx="223">
                  <c:v>42438</c:v>
                </c:pt>
                <c:pt idx="224">
                  <c:v>42439</c:v>
                </c:pt>
                <c:pt idx="225">
                  <c:v>42440</c:v>
                </c:pt>
                <c:pt idx="226">
                  <c:v>42441</c:v>
                </c:pt>
                <c:pt idx="227">
                  <c:v>42442</c:v>
                </c:pt>
                <c:pt idx="228">
                  <c:v>42443</c:v>
                </c:pt>
                <c:pt idx="229">
                  <c:v>42444</c:v>
                </c:pt>
                <c:pt idx="230">
                  <c:v>42445</c:v>
                </c:pt>
                <c:pt idx="231">
                  <c:v>42446</c:v>
                </c:pt>
                <c:pt idx="232">
                  <c:v>42447</c:v>
                </c:pt>
                <c:pt idx="233">
                  <c:v>42448</c:v>
                </c:pt>
                <c:pt idx="234">
                  <c:v>42449</c:v>
                </c:pt>
                <c:pt idx="235">
                  <c:v>42450</c:v>
                </c:pt>
                <c:pt idx="236">
                  <c:v>42451</c:v>
                </c:pt>
                <c:pt idx="237">
                  <c:v>42452</c:v>
                </c:pt>
                <c:pt idx="238">
                  <c:v>42453</c:v>
                </c:pt>
                <c:pt idx="239">
                  <c:v>42454</c:v>
                </c:pt>
                <c:pt idx="240">
                  <c:v>42455</c:v>
                </c:pt>
                <c:pt idx="241">
                  <c:v>42456</c:v>
                </c:pt>
                <c:pt idx="242">
                  <c:v>42457</c:v>
                </c:pt>
                <c:pt idx="243">
                  <c:v>42458</c:v>
                </c:pt>
                <c:pt idx="244">
                  <c:v>42459</c:v>
                </c:pt>
                <c:pt idx="245">
                  <c:v>42460</c:v>
                </c:pt>
                <c:pt idx="246">
                  <c:v>42461</c:v>
                </c:pt>
                <c:pt idx="247">
                  <c:v>42462</c:v>
                </c:pt>
                <c:pt idx="248">
                  <c:v>42463</c:v>
                </c:pt>
                <c:pt idx="249">
                  <c:v>42464</c:v>
                </c:pt>
                <c:pt idx="250">
                  <c:v>42465</c:v>
                </c:pt>
                <c:pt idx="251">
                  <c:v>42466</c:v>
                </c:pt>
                <c:pt idx="252">
                  <c:v>42467</c:v>
                </c:pt>
                <c:pt idx="253">
                  <c:v>42468</c:v>
                </c:pt>
                <c:pt idx="254">
                  <c:v>42469</c:v>
                </c:pt>
                <c:pt idx="255">
                  <c:v>42470</c:v>
                </c:pt>
                <c:pt idx="256">
                  <c:v>42471</c:v>
                </c:pt>
                <c:pt idx="257">
                  <c:v>42472</c:v>
                </c:pt>
                <c:pt idx="258">
                  <c:v>42473</c:v>
                </c:pt>
                <c:pt idx="259">
                  <c:v>42474</c:v>
                </c:pt>
                <c:pt idx="260">
                  <c:v>42475</c:v>
                </c:pt>
                <c:pt idx="261">
                  <c:v>42476</c:v>
                </c:pt>
                <c:pt idx="262">
                  <c:v>42477</c:v>
                </c:pt>
                <c:pt idx="263">
                  <c:v>42478</c:v>
                </c:pt>
                <c:pt idx="264">
                  <c:v>42479</c:v>
                </c:pt>
                <c:pt idx="265">
                  <c:v>42480</c:v>
                </c:pt>
                <c:pt idx="266">
                  <c:v>42481</c:v>
                </c:pt>
                <c:pt idx="267">
                  <c:v>42482</c:v>
                </c:pt>
                <c:pt idx="268">
                  <c:v>42483</c:v>
                </c:pt>
                <c:pt idx="269">
                  <c:v>42484</c:v>
                </c:pt>
                <c:pt idx="270">
                  <c:v>42485</c:v>
                </c:pt>
                <c:pt idx="271">
                  <c:v>42486</c:v>
                </c:pt>
                <c:pt idx="272">
                  <c:v>42487</c:v>
                </c:pt>
                <c:pt idx="273">
                  <c:v>42488</c:v>
                </c:pt>
                <c:pt idx="274">
                  <c:v>42489</c:v>
                </c:pt>
                <c:pt idx="275">
                  <c:v>42490</c:v>
                </c:pt>
                <c:pt idx="276">
                  <c:v>42491</c:v>
                </c:pt>
                <c:pt idx="277">
                  <c:v>42492</c:v>
                </c:pt>
                <c:pt idx="278">
                  <c:v>42493</c:v>
                </c:pt>
                <c:pt idx="279">
                  <c:v>42494</c:v>
                </c:pt>
                <c:pt idx="280">
                  <c:v>42495</c:v>
                </c:pt>
                <c:pt idx="281">
                  <c:v>42496</c:v>
                </c:pt>
                <c:pt idx="282">
                  <c:v>42497</c:v>
                </c:pt>
                <c:pt idx="283">
                  <c:v>42498</c:v>
                </c:pt>
                <c:pt idx="284">
                  <c:v>42499</c:v>
                </c:pt>
                <c:pt idx="285">
                  <c:v>42500</c:v>
                </c:pt>
                <c:pt idx="286">
                  <c:v>42501</c:v>
                </c:pt>
                <c:pt idx="287">
                  <c:v>42502</c:v>
                </c:pt>
                <c:pt idx="288">
                  <c:v>42503</c:v>
                </c:pt>
                <c:pt idx="289">
                  <c:v>42504</c:v>
                </c:pt>
                <c:pt idx="290">
                  <c:v>42505</c:v>
                </c:pt>
                <c:pt idx="291">
                  <c:v>42506</c:v>
                </c:pt>
                <c:pt idx="292">
                  <c:v>42507</c:v>
                </c:pt>
                <c:pt idx="293">
                  <c:v>42508</c:v>
                </c:pt>
                <c:pt idx="294">
                  <c:v>42509</c:v>
                </c:pt>
                <c:pt idx="295">
                  <c:v>42510</c:v>
                </c:pt>
                <c:pt idx="296">
                  <c:v>42511</c:v>
                </c:pt>
                <c:pt idx="297">
                  <c:v>42512</c:v>
                </c:pt>
                <c:pt idx="298">
                  <c:v>42513</c:v>
                </c:pt>
                <c:pt idx="299">
                  <c:v>42514</c:v>
                </c:pt>
                <c:pt idx="300">
                  <c:v>42515</c:v>
                </c:pt>
                <c:pt idx="301">
                  <c:v>42516</c:v>
                </c:pt>
                <c:pt idx="302">
                  <c:v>42517</c:v>
                </c:pt>
                <c:pt idx="303">
                  <c:v>42518</c:v>
                </c:pt>
                <c:pt idx="304">
                  <c:v>42519</c:v>
                </c:pt>
                <c:pt idx="305">
                  <c:v>42520</c:v>
                </c:pt>
                <c:pt idx="306">
                  <c:v>42521</c:v>
                </c:pt>
                <c:pt idx="307">
                  <c:v>42522</c:v>
                </c:pt>
                <c:pt idx="308">
                  <c:v>42523</c:v>
                </c:pt>
                <c:pt idx="309">
                  <c:v>42524</c:v>
                </c:pt>
                <c:pt idx="310">
                  <c:v>42525</c:v>
                </c:pt>
                <c:pt idx="311">
                  <c:v>42526</c:v>
                </c:pt>
                <c:pt idx="312">
                  <c:v>42527</c:v>
                </c:pt>
                <c:pt idx="313">
                  <c:v>42528</c:v>
                </c:pt>
                <c:pt idx="314">
                  <c:v>42529</c:v>
                </c:pt>
                <c:pt idx="315">
                  <c:v>42530</c:v>
                </c:pt>
                <c:pt idx="316">
                  <c:v>42531</c:v>
                </c:pt>
                <c:pt idx="317">
                  <c:v>42532</c:v>
                </c:pt>
                <c:pt idx="318">
                  <c:v>42533</c:v>
                </c:pt>
                <c:pt idx="319">
                  <c:v>42534</c:v>
                </c:pt>
                <c:pt idx="320">
                  <c:v>42535</c:v>
                </c:pt>
                <c:pt idx="321">
                  <c:v>42536</c:v>
                </c:pt>
                <c:pt idx="322">
                  <c:v>42537</c:v>
                </c:pt>
                <c:pt idx="323">
                  <c:v>42538</c:v>
                </c:pt>
                <c:pt idx="324">
                  <c:v>42539</c:v>
                </c:pt>
                <c:pt idx="325">
                  <c:v>42540</c:v>
                </c:pt>
                <c:pt idx="326">
                  <c:v>42541</c:v>
                </c:pt>
                <c:pt idx="327">
                  <c:v>42542</c:v>
                </c:pt>
                <c:pt idx="328">
                  <c:v>42543</c:v>
                </c:pt>
                <c:pt idx="329">
                  <c:v>42544</c:v>
                </c:pt>
                <c:pt idx="330">
                  <c:v>42545</c:v>
                </c:pt>
                <c:pt idx="331">
                  <c:v>42546</c:v>
                </c:pt>
                <c:pt idx="332">
                  <c:v>42547</c:v>
                </c:pt>
                <c:pt idx="333">
                  <c:v>42548</c:v>
                </c:pt>
                <c:pt idx="334">
                  <c:v>42549</c:v>
                </c:pt>
                <c:pt idx="335">
                  <c:v>42550</c:v>
                </c:pt>
                <c:pt idx="336">
                  <c:v>42551</c:v>
                </c:pt>
                <c:pt idx="337">
                  <c:v>42552</c:v>
                </c:pt>
                <c:pt idx="338">
                  <c:v>42553</c:v>
                </c:pt>
                <c:pt idx="339">
                  <c:v>42554</c:v>
                </c:pt>
                <c:pt idx="340">
                  <c:v>42555</c:v>
                </c:pt>
                <c:pt idx="341">
                  <c:v>42556</c:v>
                </c:pt>
                <c:pt idx="342">
                  <c:v>42557</c:v>
                </c:pt>
                <c:pt idx="343">
                  <c:v>42558</c:v>
                </c:pt>
                <c:pt idx="344">
                  <c:v>42559</c:v>
                </c:pt>
                <c:pt idx="345">
                  <c:v>42560</c:v>
                </c:pt>
                <c:pt idx="346">
                  <c:v>42561</c:v>
                </c:pt>
                <c:pt idx="347">
                  <c:v>42562</c:v>
                </c:pt>
                <c:pt idx="348">
                  <c:v>42563</c:v>
                </c:pt>
                <c:pt idx="349">
                  <c:v>42564</c:v>
                </c:pt>
                <c:pt idx="350">
                  <c:v>42565</c:v>
                </c:pt>
                <c:pt idx="351">
                  <c:v>42566</c:v>
                </c:pt>
                <c:pt idx="352">
                  <c:v>42567</c:v>
                </c:pt>
                <c:pt idx="353">
                  <c:v>42568</c:v>
                </c:pt>
                <c:pt idx="354">
                  <c:v>42569</c:v>
                </c:pt>
                <c:pt idx="355">
                  <c:v>42570</c:v>
                </c:pt>
                <c:pt idx="356">
                  <c:v>42571</c:v>
                </c:pt>
                <c:pt idx="357">
                  <c:v>42572</c:v>
                </c:pt>
                <c:pt idx="358">
                  <c:v>42573</c:v>
                </c:pt>
                <c:pt idx="359">
                  <c:v>42574</c:v>
                </c:pt>
                <c:pt idx="360">
                  <c:v>42575</c:v>
                </c:pt>
                <c:pt idx="361">
                  <c:v>42576</c:v>
                </c:pt>
                <c:pt idx="362">
                  <c:v>42577</c:v>
                </c:pt>
                <c:pt idx="363">
                  <c:v>42578</c:v>
                </c:pt>
                <c:pt idx="364">
                  <c:v>42579</c:v>
                </c:pt>
                <c:pt idx="365">
                  <c:v>42580</c:v>
                </c:pt>
                <c:pt idx="366">
                  <c:v>42581</c:v>
                </c:pt>
                <c:pt idx="367">
                  <c:v>42582</c:v>
                </c:pt>
                <c:pt idx="368">
                  <c:v>42583</c:v>
                </c:pt>
                <c:pt idx="369">
                  <c:v>42584</c:v>
                </c:pt>
                <c:pt idx="370">
                  <c:v>42585</c:v>
                </c:pt>
                <c:pt idx="371">
                  <c:v>42586</c:v>
                </c:pt>
                <c:pt idx="372">
                  <c:v>42587</c:v>
                </c:pt>
                <c:pt idx="373">
                  <c:v>42588</c:v>
                </c:pt>
                <c:pt idx="374">
                  <c:v>42589</c:v>
                </c:pt>
                <c:pt idx="375">
                  <c:v>42590</c:v>
                </c:pt>
                <c:pt idx="376">
                  <c:v>42591</c:v>
                </c:pt>
                <c:pt idx="377">
                  <c:v>42592</c:v>
                </c:pt>
                <c:pt idx="378">
                  <c:v>42593</c:v>
                </c:pt>
                <c:pt idx="379">
                  <c:v>42594</c:v>
                </c:pt>
                <c:pt idx="380">
                  <c:v>42595</c:v>
                </c:pt>
                <c:pt idx="381">
                  <c:v>42596</c:v>
                </c:pt>
                <c:pt idx="382">
                  <c:v>42597</c:v>
                </c:pt>
                <c:pt idx="383">
                  <c:v>42598</c:v>
                </c:pt>
                <c:pt idx="384">
                  <c:v>42599</c:v>
                </c:pt>
                <c:pt idx="385">
                  <c:v>42600</c:v>
                </c:pt>
                <c:pt idx="386">
                  <c:v>42601</c:v>
                </c:pt>
                <c:pt idx="387">
                  <c:v>42602</c:v>
                </c:pt>
                <c:pt idx="388">
                  <c:v>42603</c:v>
                </c:pt>
                <c:pt idx="389">
                  <c:v>42604</c:v>
                </c:pt>
                <c:pt idx="390">
                  <c:v>42605</c:v>
                </c:pt>
                <c:pt idx="391">
                  <c:v>42606</c:v>
                </c:pt>
                <c:pt idx="392">
                  <c:v>42607</c:v>
                </c:pt>
                <c:pt idx="393">
                  <c:v>42608</c:v>
                </c:pt>
                <c:pt idx="394">
                  <c:v>42609</c:v>
                </c:pt>
                <c:pt idx="395">
                  <c:v>42610</c:v>
                </c:pt>
                <c:pt idx="396">
                  <c:v>42611</c:v>
                </c:pt>
                <c:pt idx="397">
                  <c:v>42612</c:v>
                </c:pt>
                <c:pt idx="398">
                  <c:v>42613</c:v>
                </c:pt>
                <c:pt idx="399">
                  <c:v>42614</c:v>
                </c:pt>
                <c:pt idx="400">
                  <c:v>42615</c:v>
                </c:pt>
                <c:pt idx="401">
                  <c:v>42616</c:v>
                </c:pt>
                <c:pt idx="402">
                  <c:v>42617</c:v>
                </c:pt>
                <c:pt idx="403">
                  <c:v>42618</c:v>
                </c:pt>
                <c:pt idx="404">
                  <c:v>42619</c:v>
                </c:pt>
                <c:pt idx="405">
                  <c:v>42620</c:v>
                </c:pt>
                <c:pt idx="406">
                  <c:v>42621</c:v>
                </c:pt>
                <c:pt idx="407">
                  <c:v>42622</c:v>
                </c:pt>
                <c:pt idx="408">
                  <c:v>42623</c:v>
                </c:pt>
                <c:pt idx="409">
                  <c:v>42624</c:v>
                </c:pt>
                <c:pt idx="410">
                  <c:v>42625</c:v>
                </c:pt>
                <c:pt idx="411">
                  <c:v>42626</c:v>
                </c:pt>
                <c:pt idx="412">
                  <c:v>42627</c:v>
                </c:pt>
                <c:pt idx="413">
                  <c:v>42628</c:v>
                </c:pt>
                <c:pt idx="414">
                  <c:v>42629</c:v>
                </c:pt>
                <c:pt idx="415">
                  <c:v>42630</c:v>
                </c:pt>
                <c:pt idx="416">
                  <c:v>42631</c:v>
                </c:pt>
                <c:pt idx="417">
                  <c:v>42632</c:v>
                </c:pt>
                <c:pt idx="418">
                  <c:v>42633</c:v>
                </c:pt>
                <c:pt idx="419">
                  <c:v>42634</c:v>
                </c:pt>
                <c:pt idx="420">
                  <c:v>42635</c:v>
                </c:pt>
                <c:pt idx="421">
                  <c:v>42636</c:v>
                </c:pt>
                <c:pt idx="422">
                  <c:v>42637</c:v>
                </c:pt>
                <c:pt idx="423">
                  <c:v>42638</c:v>
                </c:pt>
                <c:pt idx="424">
                  <c:v>42639</c:v>
                </c:pt>
                <c:pt idx="425">
                  <c:v>42640</c:v>
                </c:pt>
                <c:pt idx="426">
                  <c:v>42641</c:v>
                </c:pt>
                <c:pt idx="427">
                  <c:v>42642</c:v>
                </c:pt>
                <c:pt idx="428">
                  <c:v>42643</c:v>
                </c:pt>
                <c:pt idx="429">
                  <c:v>42644</c:v>
                </c:pt>
                <c:pt idx="430">
                  <c:v>42645</c:v>
                </c:pt>
                <c:pt idx="431">
                  <c:v>42646</c:v>
                </c:pt>
                <c:pt idx="432">
                  <c:v>42647</c:v>
                </c:pt>
                <c:pt idx="433">
                  <c:v>42648</c:v>
                </c:pt>
                <c:pt idx="434">
                  <c:v>42649</c:v>
                </c:pt>
                <c:pt idx="435">
                  <c:v>42650</c:v>
                </c:pt>
                <c:pt idx="436">
                  <c:v>42651</c:v>
                </c:pt>
                <c:pt idx="437">
                  <c:v>42652</c:v>
                </c:pt>
                <c:pt idx="438">
                  <c:v>42653</c:v>
                </c:pt>
                <c:pt idx="439">
                  <c:v>42654</c:v>
                </c:pt>
                <c:pt idx="440">
                  <c:v>42655</c:v>
                </c:pt>
                <c:pt idx="441">
                  <c:v>42656</c:v>
                </c:pt>
                <c:pt idx="442">
                  <c:v>42657</c:v>
                </c:pt>
                <c:pt idx="443">
                  <c:v>42658</c:v>
                </c:pt>
                <c:pt idx="444">
                  <c:v>42659</c:v>
                </c:pt>
                <c:pt idx="445">
                  <c:v>42660</c:v>
                </c:pt>
                <c:pt idx="446">
                  <c:v>42661</c:v>
                </c:pt>
                <c:pt idx="447">
                  <c:v>42662</c:v>
                </c:pt>
                <c:pt idx="448">
                  <c:v>42663</c:v>
                </c:pt>
                <c:pt idx="449">
                  <c:v>42664</c:v>
                </c:pt>
                <c:pt idx="450">
                  <c:v>42665</c:v>
                </c:pt>
                <c:pt idx="451">
                  <c:v>42666</c:v>
                </c:pt>
                <c:pt idx="452">
                  <c:v>42667</c:v>
                </c:pt>
                <c:pt idx="453">
                  <c:v>42668</c:v>
                </c:pt>
                <c:pt idx="454">
                  <c:v>42669</c:v>
                </c:pt>
                <c:pt idx="455">
                  <c:v>42670</c:v>
                </c:pt>
                <c:pt idx="456">
                  <c:v>42671</c:v>
                </c:pt>
                <c:pt idx="457">
                  <c:v>42672</c:v>
                </c:pt>
                <c:pt idx="458">
                  <c:v>42673</c:v>
                </c:pt>
                <c:pt idx="459">
                  <c:v>42674</c:v>
                </c:pt>
                <c:pt idx="460">
                  <c:v>42675</c:v>
                </c:pt>
                <c:pt idx="461">
                  <c:v>42676</c:v>
                </c:pt>
                <c:pt idx="462">
                  <c:v>42677</c:v>
                </c:pt>
                <c:pt idx="463">
                  <c:v>42678</c:v>
                </c:pt>
                <c:pt idx="464">
                  <c:v>42679</c:v>
                </c:pt>
                <c:pt idx="465">
                  <c:v>42680</c:v>
                </c:pt>
                <c:pt idx="466">
                  <c:v>42681</c:v>
                </c:pt>
                <c:pt idx="467">
                  <c:v>42682</c:v>
                </c:pt>
                <c:pt idx="468">
                  <c:v>42683</c:v>
                </c:pt>
                <c:pt idx="469">
                  <c:v>42684</c:v>
                </c:pt>
                <c:pt idx="470">
                  <c:v>42685</c:v>
                </c:pt>
                <c:pt idx="471">
                  <c:v>42686</c:v>
                </c:pt>
                <c:pt idx="472">
                  <c:v>42687</c:v>
                </c:pt>
                <c:pt idx="473">
                  <c:v>42688</c:v>
                </c:pt>
                <c:pt idx="474">
                  <c:v>42689</c:v>
                </c:pt>
                <c:pt idx="475">
                  <c:v>42690</c:v>
                </c:pt>
                <c:pt idx="476">
                  <c:v>42691</c:v>
                </c:pt>
                <c:pt idx="477">
                  <c:v>42692</c:v>
                </c:pt>
                <c:pt idx="478">
                  <c:v>42693</c:v>
                </c:pt>
                <c:pt idx="479">
                  <c:v>42694</c:v>
                </c:pt>
                <c:pt idx="480">
                  <c:v>42695</c:v>
                </c:pt>
                <c:pt idx="481">
                  <c:v>42696</c:v>
                </c:pt>
                <c:pt idx="482">
                  <c:v>42697</c:v>
                </c:pt>
                <c:pt idx="483">
                  <c:v>42698</c:v>
                </c:pt>
                <c:pt idx="484">
                  <c:v>42699</c:v>
                </c:pt>
                <c:pt idx="485">
                  <c:v>42700</c:v>
                </c:pt>
                <c:pt idx="486">
                  <c:v>42701</c:v>
                </c:pt>
                <c:pt idx="487">
                  <c:v>42702</c:v>
                </c:pt>
                <c:pt idx="488">
                  <c:v>42703</c:v>
                </c:pt>
                <c:pt idx="489">
                  <c:v>42704</c:v>
                </c:pt>
                <c:pt idx="490">
                  <c:v>42705</c:v>
                </c:pt>
                <c:pt idx="491">
                  <c:v>42706</c:v>
                </c:pt>
                <c:pt idx="492">
                  <c:v>42707</c:v>
                </c:pt>
                <c:pt idx="493">
                  <c:v>42708</c:v>
                </c:pt>
                <c:pt idx="494">
                  <c:v>42709</c:v>
                </c:pt>
                <c:pt idx="495">
                  <c:v>42710</c:v>
                </c:pt>
                <c:pt idx="496">
                  <c:v>42711</c:v>
                </c:pt>
                <c:pt idx="497">
                  <c:v>42712</c:v>
                </c:pt>
                <c:pt idx="498">
                  <c:v>42713</c:v>
                </c:pt>
                <c:pt idx="499">
                  <c:v>42714</c:v>
                </c:pt>
                <c:pt idx="500">
                  <c:v>42715</c:v>
                </c:pt>
                <c:pt idx="501">
                  <c:v>42716</c:v>
                </c:pt>
                <c:pt idx="502">
                  <c:v>42717</c:v>
                </c:pt>
                <c:pt idx="503">
                  <c:v>42718</c:v>
                </c:pt>
                <c:pt idx="504">
                  <c:v>42719</c:v>
                </c:pt>
                <c:pt idx="505">
                  <c:v>42720</c:v>
                </c:pt>
                <c:pt idx="506">
                  <c:v>42721</c:v>
                </c:pt>
                <c:pt idx="507">
                  <c:v>42722</c:v>
                </c:pt>
                <c:pt idx="508">
                  <c:v>42723</c:v>
                </c:pt>
                <c:pt idx="509">
                  <c:v>42724</c:v>
                </c:pt>
                <c:pt idx="510">
                  <c:v>42725</c:v>
                </c:pt>
                <c:pt idx="511">
                  <c:v>42726</c:v>
                </c:pt>
                <c:pt idx="512">
                  <c:v>42727</c:v>
                </c:pt>
                <c:pt idx="513">
                  <c:v>42728</c:v>
                </c:pt>
                <c:pt idx="514">
                  <c:v>42729</c:v>
                </c:pt>
                <c:pt idx="515">
                  <c:v>42730</c:v>
                </c:pt>
                <c:pt idx="516">
                  <c:v>42731</c:v>
                </c:pt>
                <c:pt idx="517">
                  <c:v>42732</c:v>
                </c:pt>
                <c:pt idx="518">
                  <c:v>42733</c:v>
                </c:pt>
                <c:pt idx="519">
                  <c:v>42734</c:v>
                </c:pt>
                <c:pt idx="520">
                  <c:v>42735</c:v>
                </c:pt>
                <c:pt idx="521">
                  <c:v>42736</c:v>
                </c:pt>
                <c:pt idx="522">
                  <c:v>42737</c:v>
                </c:pt>
                <c:pt idx="523">
                  <c:v>42738</c:v>
                </c:pt>
                <c:pt idx="524">
                  <c:v>42739</c:v>
                </c:pt>
                <c:pt idx="525">
                  <c:v>42740</c:v>
                </c:pt>
                <c:pt idx="526">
                  <c:v>42741</c:v>
                </c:pt>
                <c:pt idx="527">
                  <c:v>42742</c:v>
                </c:pt>
                <c:pt idx="528">
                  <c:v>42743</c:v>
                </c:pt>
                <c:pt idx="529">
                  <c:v>42744</c:v>
                </c:pt>
                <c:pt idx="530">
                  <c:v>42745</c:v>
                </c:pt>
                <c:pt idx="531">
                  <c:v>42746</c:v>
                </c:pt>
                <c:pt idx="532">
                  <c:v>42747</c:v>
                </c:pt>
                <c:pt idx="533">
                  <c:v>42748</c:v>
                </c:pt>
                <c:pt idx="534">
                  <c:v>42749</c:v>
                </c:pt>
                <c:pt idx="535">
                  <c:v>42750</c:v>
                </c:pt>
                <c:pt idx="536">
                  <c:v>42751</c:v>
                </c:pt>
                <c:pt idx="537">
                  <c:v>42752</c:v>
                </c:pt>
                <c:pt idx="538">
                  <c:v>42753</c:v>
                </c:pt>
                <c:pt idx="539">
                  <c:v>42754</c:v>
                </c:pt>
                <c:pt idx="540">
                  <c:v>42755</c:v>
                </c:pt>
                <c:pt idx="541">
                  <c:v>42756</c:v>
                </c:pt>
                <c:pt idx="542">
                  <c:v>42757</c:v>
                </c:pt>
                <c:pt idx="543">
                  <c:v>42758</c:v>
                </c:pt>
                <c:pt idx="544">
                  <c:v>42759</c:v>
                </c:pt>
                <c:pt idx="545">
                  <c:v>42760</c:v>
                </c:pt>
                <c:pt idx="546">
                  <c:v>42761</c:v>
                </c:pt>
                <c:pt idx="547">
                  <c:v>42762</c:v>
                </c:pt>
                <c:pt idx="548">
                  <c:v>42763</c:v>
                </c:pt>
                <c:pt idx="549">
                  <c:v>42764</c:v>
                </c:pt>
                <c:pt idx="550">
                  <c:v>42765</c:v>
                </c:pt>
                <c:pt idx="551">
                  <c:v>42766</c:v>
                </c:pt>
                <c:pt idx="552">
                  <c:v>42767</c:v>
                </c:pt>
                <c:pt idx="553">
                  <c:v>42768</c:v>
                </c:pt>
                <c:pt idx="554">
                  <c:v>42769</c:v>
                </c:pt>
                <c:pt idx="555">
                  <c:v>42770</c:v>
                </c:pt>
                <c:pt idx="556">
                  <c:v>42771</c:v>
                </c:pt>
                <c:pt idx="557">
                  <c:v>42772</c:v>
                </c:pt>
                <c:pt idx="558">
                  <c:v>42773</c:v>
                </c:pt>
                <c:pt idx="559">
                  <c:v>42774</c:v>
                </c:pt>
                <c:pt idx="560">
                  <c:v>42775</c:v>
                </c:pt>
                <c:pt idx="561">
                  <c:v>42776</c:v>
                </c:pt>
                <c:pt idx="562">
                  <c:v>42777</c:v>
                </c:pt>
                <c:pt idx="563">
                  <c:v>42778</c:v>
                </c:pt>
                <c:pt idx="564">
                  <c:v>42779</c:v>
                </c:pt>
                <c:pt idx="565">
                  <c:v>42780</c:v>
                </c:pt>
                <c:pt idx="566">
                  <c:v>42781</c:v>
                </c:pt>
                <c:pt idx="567">
                  <c:v>42782</c:v>
                </c:pt>
                <c:pt idx="568">
                  <c:v>42783</c:v>
                </c:pt>
                <c:pt idx="569">
                  <c:v>42784</c:v>
                </c:pt>
                <c:pt idx="570">
                  <c:v>42785</c:v>
                </c:pt>
                <c:pt idx="571">
                  <c:v>42786</c:v>
                </c:pt>
                <c:pt idx="572">
                  <c:v>42787</c:v>
                </c:pt>
                <c:pt idx="573">
                  <c:v>42788</c:v>
                </c:pt>
                <c:pt idx="574">
                  <c:v>42789</c:v>
                </c:pt>
                <c:pt idx="575">
                  <c:v>42790</c:v>
                </c:pt>
                <c:pt idx="576">
                  <c:v>42791</c:v>
                </c:pt>
                <c:pt idx="577">
                  <c:v>42792</c:v>
                </c:pt>
                <c:pt idx="578">
                  <c:v>42793</c:v>
                </c:pt>
                <c:pt idx="579">
                  <c:v>42794</c:v>
                </c:pt>
                <c:pt idx="580">
                  <c:v>42795</c:v>
                </c:pt>
                <c:pt idx="581">
                  <c:v>42796</c:v>
                </c:pt>
                <c:pt idx="582">
                  <c:v>42797</c:v>
                </c:pt>
                <c:pt idx="583">
                  <c:v>42798</c:v>
                </c:pt>
                <c:pt idx="584">
                  <c:v>42799</c:v>
                </c:pt>
                <c:pt idx="585">
                  <c:v>42800</c:v>
                </c:pt>
                <c:pt idx="586">
                  <c:v>42801</c:v>
                </c:pt>
                <c:pt idx="587">
                  <c:v>42802</c:v>
                </c:pt>
                <c:pt idx="588">
                  <c:v>42803</c:v>
                </c:pt>
                <c:pt idx="589">
                  <c:v>42804</c:v>
                </c:pt>
                <c:pt idx="590">
                  <c:v>42805</c:v>
                </c:pt>
                <c:pt idx="591">
                  <c:v>42806</c:v>
                </c:pt>
                <c:pt idx="592">
                  <c:v>42807</c:v>
                </c:pt>
                <c:pt idx="593">
                  <c:v>42808</c:v>
                </c:pt>
                <c:pt idx="594">
                  <c:v>42809</c:v>
                </c:pt>
                <c:pt idx="595">
                  <c:v>42810</c:v>
                </c:pt>
                <c:pt idx="596">
                  <c:v>42811</c:v>
                </c:pt>
                <c:pt idx="597">
                  <c:v>42812</c:v>
                </c:pt>
                <c:pt idx="598">
                  <c:v>42813</c:v>
                </c:pt>
                <c:pt idx="599">
                  <c:v>42814</c:v>
                </c:pt>
                <c:pt idx="600">
                  <c:v>42815</c:v>
                </c:pt>
                <c:pt idx="601">
                  <c:v>42816</c:v>
                </c:pt>
                <c:pt idx="602">
                  <c:v>42817</c:v>
                </c:pt>
                <c:pt idx="603">
                  <c:v>42818</c:v>
                </c:pt>
                <c:pt idx="604">
                  <c:v>42819</c:v>
                </c:pt>
                <c:pt idx="605">
                  <c:v>42820</c:v>
                </c:pt>
                <c:pt idx="606">
                  <c:v>42821</c:v>
                </c:pt>
                <c:pt idx="607">
                  <c:v>42822</c:v>
                </c:pt>
                <c:pt idx="608">
                  <c:v>42823</c:v>
                </c:pt>
                <c:pt idx="609">
                  <c:v>42824</c:v>
                </c:pt>
                <c:pt idx="610">
                  <c:v>42825</c:v>
                </c:pt>
                <c:pt idx="611">
                  <c:v>42826</c:v>
                </c:pt>
                <c:pt idx="612">
                  <c:v>42827</c:v>
                </c:pt>
                <c:pt idx="613">
                  <c:v>42828</c:v>
                </c:pt>
                <c:pt idx="614">
                  <c:v>42829</c:v>
                </c:pt>
                <c:pt idx="615">
                  <c:v>42830</c:v>
                </c:pt>
                <c:pt idx="616">
                  <c:v>42831</c:v>
                </c:pt>
                <c:pt idx="617">
                  <c:v>42832</c:v>
                </c:pt>
                <c:pt idx="618">
                  <c:v>42833</c:v>
                </c:pt>
                <c:pt idx="619">
                  <c:v>42834</c:v>
                </c:pt>
                <c:pt idx="620">
                  <c:v>42835</c:v>
                </c:pt>
                <c:pt idx="621">
                  <c:v>42836</c:v>
                </c:pt>
                <c:pt idx="622">
                  <c:v>42837</c:v>
                </c:pt>
                <c:pt idx="623">
                  <c:v>42838</c:v>
                </c:pt>
                <c:pt idx="624">
                  <c:v>42839</c:v>
                </c:pt>
                <c:pt idx="625">
                  <c:v>42840</c:v>
                </c:pt>
                <c:pt idx="626">
                  <c:v>42841</c:v>
                </c:pt>
                <c:pt idx="627">
                  <c:v>42842</c:v>
                </c:pt>
                <c:pt idx="628">
                  <c:v>42843</c:v>
                </c:pt>
                <c:pt idx="629">
                  <c:v>42844</c:v>
                </c:pt>
                <c:pt idx="630">
                  <c:v>42845</c:v>
                </c:pt>
                <c:pt idx="631">
                  <c:v>42846</c:v>
                </c:pt>
                <c:pt idx="632">
                  <c:v>42847</c:v>
                </c:pt>
                <c:pt idx="633">
                  <c:v>42848</c:v>
                </c:pt>
                <c:pt idx="634">
                  <c:v>42849</c:v>
                </c:pt>
                <c:pt idx="635">
                  <c:v>42850</c:v>
                </c:pt>
                <c:pt idx="636">
                  <c:v>42851</c:v>
                </c:pt>
                <c:pt idx="637">
                  <c:v>42852</c:v>
                </c:pt>
                <c:pt idx="638">
                  <c:v>42853</c:v>
                </c:pt>
                <c:pt idx="639">
                  <c:v>42854</c:v>
                </c:pt>
                <c:pt idx="640">
                  <c:v>42855</c:v>
                </c:pt>
                <c:pt idx="641">
                  <c:v>42856</c:v>
                </c:pt>
                <c:pt idx="642">
                  <c:v>42857</c:v>
                </c:pt>
                <c:pt idx="643">
                  <c:v>42858</c:v>
                </c:pt>
                <c:pt idx="644">
                  <c:v>42859</c:v>
                </c:pt>
                <c:pt idx="645">
                  <c:v>42860</c:v>
                </c:pt>
                <c:pt idx="646">
                  <c:v>42861</c:v>
                </c:pt>
                <c:pt idx="647">
                  <c:v>42862</c:v>
                </c:pt>
                <c:pt idx="648">
                  <c:v>42863</c:v>
                </c:pt>
                <c:pt idx="649">
                  <c:v>42864</c:v>
                </c:pt>
                <c:pt idx="650">
                  <c:v>42865</c:v>
                </c:pt>
                <c:pt idx="651">
                  <c:v>42866</c:v>
                </c:pt>
                <c:pt idx="652">
                  <c:v>42867</c:v>
                </c:pt>
                <c:pt idx="653">
                  <c:v>42868</c:v>
                </c:pt>
                <c:pt idx="654">
                  <c:v>42869</c:v>
                </c:pt>
                <c:pt idx="655">
                  <c:v>42870</c:v>
                </c:pt>
                <c:pt idx="656">
                  <c:v>42871</c:v>
                </c:pt>
                <c:pt idx="657">
                  <c:v>42872</c:v>
                </c:pt>
                <c:pt idx="658">
                  <c:v>42873</c:v>
                </c:pt>
                <c:pt idx="659">
                  <c:v>42874</c:v>
                </c:pt>
                <c:pt idx="660">
                  <c:v>42875</c:v>
                </c:pt>
                <c:pt idx="661">
                  <c:v>42876</c:v>
                </c:pt>
                <c:pt idx="662">
                  <c:v>42877</c:v>
                </c:pt>
                <c:pt idx="663">
                  <c:v>42878</c:v>
                </c:pt>
                <c:pt idx="664">
                  <c:v>42879</c:v>
                </c:pt>
                <c:pt idx="665">
                  <c:v>42880</c:v>
                </c:pt>
                <c:pt idx="666">
                  <c:v>42881</c:v>
                </c:pt>
                <c:pt idx="667">
                  <c:v>42882</c:v>
                </c:pt>
                <c:pt idx="668">
                  <c:v>42883</c:v>
                </c:pt>
                <c:pt idx="669">
                  <c:v>42884</c:v>
                </c:pt>
                <c:pt idx="670">
                  <c:v>42885</c:v>
                </c:pt>
                <c:pt idx="671">
                  <c:v>42886</c:v>
                </c:pt>
                <c:pt idx="672">
                  <c:v>42887</c:v>
                </c:pt>
                <c:pt idx="673">
                  <c:v>42888</c:v>
                </c:pt>
                <c:pt idx="674">
                  <c:v>42889</c:v>
                </c:pt>
                <c:pt idx="675">
                  <c:v>42890</c:v>
                </c:pt>
                <c:pt idx="676">
                  <c:v>42891</c:v>
                </c:pt>
                <c:pt idx="677">
                  <c:v>42892</c:v>
                </c:pt>
                <c:pt idx="678">
                  <c:v>42893</c:v>
                </c:pt>
                <c:pt idx="679">
                  <c:v>42894</c:v>
                </c:pt>
                <c:pt idx="680">
                  <c:v>42895</c:v>
                </c:pt>
                <c:pt idx="681">
                  <c:v>42896</c:v>
                </c:pt>
                <c:pt idx="682">
                  <c:v>42897</c:v>
                </c:pt>
                <c:pt idx="683">
                  <c:v>42898</c:v>
                </c:pt>
                <c:pt idx="684">
                  <c:v>42899</c:v>
                </c:pt>
                <c:pt idx="685">
                  <c:v>42900</c:v>
                </c:pt>
                <c:pt idx="686">
                  <c:v>42901</c:v>
                </c:pt>
                <c:pt idx="687">
                  <c:v>42902</c:v>
                </c:pt>
                <c:pt idx="688">
                  <c:v>42903</c:v>
                </c:pt>
                <c:pt idx="689">
                  <c:v>42904</c:v>
                </c:pt>
                <c:pt idx="690">
                  <c:v>42905</c:v>
                </c:pt>
                <c:pt idx="691">
                  <c:v>42906</c:v>
                </c:pt>
                <c:pt idx="692">
                  <c:v>42907</c:v>
                </c:pt>
                <c:pt idx="693">
                  <c:v>42908</c:v>
                </c:pt>
                <c:pt idx="694">
                  <c:v>42909</c:v>
                </c:pt>
                <c:pt idx="695">
                  <c:v>42910</c:v>
                </c:pt>
                <c:pt idx="696">
                  <c:v>42911</c:v>
                </c:pt>
                <c:pt idx="697">
                  <c:v>42912</c:v>
                </c:pt>
                <c:pt idx="698">
                  <c:v>42913</c:v>
                </c:pt>
                <c:pt idx="699">
                  <c:v>42914</c:v>
                </c:pt>
                <c:pt idx="700">
                  <c:v>42915</c:v>
                </c:pt>
                <c:pt idx="701">
                  <c:v>42916</c:v>
                </c:pt>
                <c:pt idx="702">
                  <c:v>42917</c:v>
                </c:pt>
                <c:pt idx="703">
                  <c:v>42918</c:v>
                </c:pt>
                <c:pt idx="704">
                  <c:v>42919</c:v>
                </c:pt>
                <c:pt idx="705">
                  <c:v>42920</c:v>
                </c:pt>
                <c:pt idx="706">
                  <c:v>42921</c:v>
                </c:pt>
                <c:pt idx="707">
                  <c:v>42922</c:v>
                </c:pt>
                <c:pt idx="708">
                  <c:v>42923</c:v>
                </c:pt>
                <c:pt idx="709">
                  <c:v>42924</c:v>
                </c:pt>
                <c:pt idx="710">
                  <c:v>42925</c:v>
                </c:pt>
                <c:pt idx="711">
                  <c:v>42926</c:v>
                </c:pt>
                <c:pt idx="712">
                  <c:v>42927</c:v>
                </c:pt>
                <c:pt idx="713">
                  <c:v>42928</c:v>
                </c:pt>
                <c:pt idx="714">
                  <c:v>42929</c:v>
                </c:pt>
                <c:pt idx="715">
                  <c:v>42930</c:v>
                </c:pt>
                <c:pt idx="716">
                  <c:v>42931</c:v>
                </c:pt>
                <c:pt idx="717">
                  <c:v>42932</c:v>
                </c:pt>
                <c:pt idx="718">
                  <c:v>42933</c:v>
                </c:pt>
                <c:pt idx="719">
                  <c:v>42934</c:v>
                </c:pt>
                <c:pt idx="720">
                  <c:v>42935</c:v>
                </c:pt>
                <c:pt idx="721">
                  <c:v>42936</c:v>
                </c:pt>
                <c:pt idx="722">
                  <c:v>42937</c:v>
                </c:pt>
                <c:pt idx="723">
                  <c:v>42938</c:v>
                </c:pt>
                <c:pt idx="724">
                  <c:v>42939</c:v>
                </c:pt>
                <c:pt idx="725">
                  <c:v>42940</c:v>
                </c:pt>
                <c:pt idx="726">
                  <c:v>42941</c:v>
                </c:pt>
                <c:pt idx="727">
                  <c:v>42942</c:v>
                </c:pt>
                <c:pt idx="728">
                  <c:v>42943</c:v>
                </c:pt>
                <c:pt idx="729">
                  <c:v>42944</c:v>
                </c:pt>
                <c:pt idx="730">
                  <c:v>42945</c:v>
                </c:pt>
                <c:pt idx="731">
                  <c:v>42946</c:v>
                </c:pt>
                <c:pt idx="732">
                  <c:v>42947</c:v>
                </c:pt>
                <c:pt idx="733">
                  <c:v>42948</c:v>
                </c:pt>
                <c:pt idx="734">
                  <c:v>42949</c:v>
                </c:pt>
                <c:pt idx="735">
                  <c:v>42950</c:v>
                </c:pt>
                <c:pt idx="736">
                  <c:v>42951</c:v>
                </c:pt>
                <c:pt idx="737">
                  <c:v>42952</c:v>
                </c:pt>
                <c:pt idx="738">
                  <c:v>42953</c:v>
                </c:pt>
                <c:pt idx="739">
                  <c:v>42954</c:v>
                </c:pt>
                <c:pt idx="740">
                  <c:v>42955</c:v>
                </c:pt>
                <c:pt idx="741">
                  <c:v>42956</c:v>
                </c:pt>
                <c:pt idx="742">
                  <c:v>42957</c:v>
                </c:pt>
                <c:pt idx="743">
                  <c:v>42958</c:v>
                </c:pt>
                <c:pt idx="744">
                  <c:v>42959</c:v>
                </c:pt>
                <c:pt idx="745">
                  <c:v>42960</c:v>
                </c:pt>
                <c:pt idx="746">
                  <c:v>42961</c:v>
                </c:pt>
                <c:pt idx="747">
                  <c:v>42962</c:v>
                </c:pt>
                <c:pt idx="748">
                  <c:v>42963</c:v>
                </c:pt>
                <c:pt idx="749">
                  <c:v>42964</c:v>
                </c:pt>
                <c:pt idx="750">
                  <c:v>42965</c:v>
                </c:pt>
                <c:pt idx="751">
                  <c:v>42966</c:v>
                </c:pt>
                <c:pt idx="752">
                  <c:v>42967</c:v>
                </c:pt>
                <c:pt idx="753">
                  <c:v>42968</c:v>
                </c:pt>
                <c:pt idx="754">
                  <c:v>42969</c:v>
                </c:pt>
                <c:pt idx="755">
                  <c:v>42970</c:v>
                </c:pt>
                <c:pt idx="756">
                  <c:v>42971</c:v>
                </c:pt>
                <c:pt idx="757">
                  <c:v>42972</c:v>
                </c:pt>
                <c:pt idx="758">
                  <c:v>42973</c:v>
                </c:pt>
                <c:pt idx="759">
                  <c:v>42974</c:v>
                </c:pt>
                <c:pt idx="760">
                  <c:v>42975</c:v>
                </c:pt>
                <c:pt idx="761">
                  <c:v>42976</c:v>
                </c:pt>
                <c:pt idx="762">
                  <c:v>42977</c:v>
                </c:pt>
                <c:pt idx="763">
                  <c:v>42978</c:v>
                </c:pt>
                <c:pt idx="764">
                  <c:v>42979</c:v>
                </c:pt>
                <c:pt idx="765">
                  <c:v>42980</c:v>
                </c:pt>
                <c:pt idx="766">
                  <c:v>42981</c:v>
                </c:pt>
                <c:pt idx="767">
                  <c:v>42982</c:v>
                </c:pt>
                <c:pt idx="768">
                  <c:v>42983</c:v>
                </c:pt>
                <c:pt idx="769">
                  <c:v>42984</c:v>
                </c:pt>
                <c:pt idx="770">
                  <c:v>42985</c:v>
                </c:pt>
                <c:pt idx="771">
                  <c:v>42986</c:v>
                </c:pt>
                <c:pt idx="772">
                  <c:v>42987</c:v>
                </c:pt>
                <c:pt idx="773">
                  <c:v>42988</c:v>
                </c:pt>
                <c:pt idx="774">
                  <c:v>42989</c:v>
                </c:pt>
                <c:pt idx="775">
                  <c:v>42990</c:v>
                </c:pt>
                <c:pt idx="776">
                  <c:v>42991</c:v>
                </c:pt>
                <c:pt idx="777">
                  <c:v>42992</c:v>
                </c:pt>
                <c:pt idx="778">
                  <c:v>42993</c:v>
                </c:pt>
                <c:pt idx="779">
                  <c:v>42994</c:v>
                </c:pt>
                <c:pt idx="780">
                  <c:v>42995</c:v>
                </c:pt>
                <c:pt idx="781">
                  <c:v>42996</c:v>
                </c:pt>
                <c:pt idx="782">
                  <c:v>42997</c:v>
                </c:pt>
                <c:pt idx="783">
                  <c:v>42998</c:v>
                </c:pt>
                <c:pt idx="784">
                  <c:v>42999</c:v>
                </c:pt>
                <c:pt idx="785">
                  <c:v>43000</c:v>
                </c:pt>
                <c:pt idx="786">
                  <c:v>43001</c:v>
                </c:pt>
                <c:pt idx="787">
                  <c:v>43002</c:v>
                </c:pt>
                <c:pt idx="788">
                  <c:v>43003</c:v>
                </c:pt>
                <c:pt idx="789">
                  <c:v>43004</c:v>
                </c:pt>
                <c:pt idx="790">
                  <c:v>43005</c:v>
                </c:pt>
                <c:pt idx="791">
                  <c:v>43006</c:v>
                </c:pt>
                <c:pt idx="792">
                  <c:v>43007</c:v>
                </c:pt>
                <c:pt idx="793">
                  <c:v>43008</c:v>
                </c:pt>
                <c:pt idx="794">
                  <c:v>43009</c:v>
                </c:pt>
                <c:pt idx="795">
                  <c:v>43010</c:v>
                </c:pt>
                <c:pt idx="796">
                  <c:v>43011</c:v>
                </c:pt>
                <c:pt idx="797">
                  <c:v>43012</c:v>
                </c:pt>
                <c:pt idx="798">
                  <c:v>43013</c:v>
                </c:pt>
                <c:pt idx="799">
                  <c:v>43014</c:v>
                </c:pt>
                <c:pt idx="800">
                  <c:v>43015</c:v>
                </c:pt>
                <c:pt idx="801">
                  <c:v>43016</c:v>
                </c:pt>
                <c:pt idx="802">
                  <c:v>43017</c:v>
                </c:pt>
                <c:pt idx="803">
                  <c:v>43018</c:v>
                </c:pt>
                <c:pt idx="804">
                  <c:v>43019</c:v>
                </c:pt>
                <c:pt idx="805">
                  <c:v>43020</c:v>
                </c:pt>
                <c:pt idx="806">
                  <c:v>43021</c:v>
                </c:pt>
                <c:pt idx="807">
                  <c:v>43022</c:v>
                </c:pt>
                <c:pt idx="808">
                  <c:v>43023</c:v>
                </c:pt>
                <c:pt idx="809">
                  <c:v>43024</c:v>
                </c:pt>
                <c:pt idx="810">
                  <c:v>43025</c:v>
                </c:pt>
                <c:pt idx="811">
                  <c:v>43026</c:v>
                </c:pt>
                <c:pt idx="812">
                  <c:v>43027</c:v>
                </c:pt>
                <c:pt idx="813">
                  <c:v>43028</c:v>
                </c:pt>
                <c:pt idx="814">
                  <c:v>43029</c:v>
                </c:pt>
                <c:pt idx="815">
                  <c:v>43030</c:v>
                </c:pt>
                <c:pt idx="816">
                  <c:v>43031</c:v>
                </c:pt>
                <c:pt idx="817">
                  <c:v>43032</c:v>
                </c:pt>
                <c:pt idx="818">
                  <c:v>43033</c:v>
                </c:pt>
                <c:pt idx="819">
                  <c:v>43034</c:v>
                </c:pt>
                <c:pt idx="820">
                  <c:v>43035</c:v>
                </c:pt>
                <c:pt idx="821">
                  <c:v>43036</c:v>
                </c:pt>
                <c:pt idx="822">
                  <c:v>43037</c:v>
                </c:pt>
                <c:pt idx="823">
                  <c:v>43038</c:v>
                </c:pt>
                <c:pt idx="824">
                  <c:v>43039</c:v>
                </c:pt>
                <c:pt idx="825">
                  <c:v>43040</c:v>
                </c:pt>
                <c:pt idx="826">
                  <c:v>43041</c:v>
                </c:pt>
                <c:pt idx="827">
                  <c:v>43042</c:v>
                </c:pt>
                <c:pt idx="828">
                  <c:v>43043</c:v>
                </c:pt>
                <c:pt idx="829">
                  <c:v>43044</c:v>
                </c:pt>
                <c:pt idx="830">
                  <c:v>43045</c:v>
                </c:pt>
                <c:pt idx="831">
                  <c:v>43046</c:v>
                </c:pt>
                <c:pt idx="832">
                  <c:v>43047</c:v>
                </c:pt>
                <c:pt idx="833">
                  <c:v>43048</c:v>
                </c:pt>
                <c:pt idx="834">
                  <c:v>43049</c:v>
                </c:pt>
                <c:pt idx="835">
                  <c:v>43050</c:v>
                </c:pt>
                <c:pt idx="836">
                  <c:v>43051</c:v>
                </c:pt>
                <c:pt idx="837">
                  <c:v>43052</c:v>
                </c:pt>
                <c:pt idx="838">
                  <c:v>43053</c:v>
                </c:pt>
                <c:pt idx="839">
                  <c:v>43054</c:v>
                </c:pt>
                <c:pt idx="840">
                  <c:v>43055</c:v>
                </c:pt>
                <c:pt idx="841">
                  <c:v>43056</c:v>
                </c:pt>
                <c:pt idx="842">
                  <c:v>43057</c:v>
                </c:pt>
                <c:pt idx="843">
                  <c:v>43058</c:v>
                </c:pt>
                <c:pt idx="844">
                  <c:v>43059</c:v>
                </c:pt>
                <c:pt idx="845">
                  <c:v>43060</c:v>
                </c:pt>
                <c:pt idx="846">
                  <c:v>43061</c:v>
                </c:pt>
                <c:pt idx="847">
                  <c:v>43062</c:v>
                </c:pt>
                <c:pt idx="848">
                  <c:v>43063</c:v>
                </c:pt>
                <c:pt idx="849">
                  <c:v>43064</c:v>
                </c:pt>
                <c:pt idx="850">
                  <c:v>43065</c:v>
                </c:pt>
                <c:pt idx="851">
                  <c:v>43066</c:v>
                </c:pt>
                <c:pt idx="852">
                  <c:v>43067</c:v>
                </c:pt>
                <c:pt idx="853">
                  <c:v>43068</c:v>
                </c:pt>
                <c:pt idx="854">
                  <c:v>43069</c:v>
                </c:pt>
                <c:pt idx="855">
                  <c:v>43070</c:v>
                </c:pt>
                <c:pt idx="856">
                  <c:v>43071</c:v>
                </c:pt>
                <c:pt idx="857">
                  <c:v>43072</c:v>
                </c:pt>
                <c:pt idx="858">
                  <c:v>43073</c:v>
                </c:pt>
                <c:pt idx="859">
                  <c:v>43074</c:v>
                </c:pt>
                <c:pt idx="860">
                  <c:v>43075</c:v>
                </c:pt>
                <c:pt idx="861">
                  <c:v>43076</c:v>
                </c:pt>
                <c:pt idx="862">
                  <c:v>43077</c:v>
                </c:pt>
                <c:pt idx="863">
                  <c:v>43078</c:v>
                </c:pt>
                <c:pt idx="864">
                  <c:v>43079</c:v>
                </c:pt>
                <c:pt idx="865">
                  <c:v>43080</c:v>
                </c:pt>
                <c:pt idx="866">
                  <c:v>43081</c:v>
                </c:pt>
                <c:pt idx="867">
                  <c:v>43082</c:v>
                </c:pt>
                <c:pt idx="868">
                  <c:v>43083</c:v>
                </c:pt>
                <c:pt idx="869">
                  <c:v>43084</c:v>
                </c:pt>
                <c:pt idx="870">
                  <c:v>43085</c:v>
                </c:pt>
                <c:pt idx="871">
                  <c:v>43086</c:v>
                </c:pt>
                <c:pt idx="872">
                  <c:v>43087</c:v>
                </c:pt>
                <c:pt idx="873">
                  <c:v>43088</c:v>
                </c:pt>
                <c:pt idx="874">
                  <c:v>43089</c:v>
                </c:pt>
                <c:pt idx="875">
                  <c:v>43090</c:v>
                </c:pt>
                <c:pt idx="876">
                  <c:v>43091</c:v>
                </c:pt>
                <c:pt idx="877">
                  <c:v>43092</c:v>
                </c:pt>
                <c:pt idx="878">
                  <c:v>43093</c:v>
                </c:pt>
                <c:pt idx="879">
                  <c:v>43094</c:v>
                </c:pt>
                <c:pt idx="880">
                  <c:v>43095</c:v>
                </c:pt>
                <c:pt idx="881">
                  <c:v>43096</c:v>
                </c:pt>
                <c:pt idx="882">
                  <c:v>43097</c:v>
                </c:pt>
                <c:pt idx="883">
                  <c:v>43098</c:v>
                </c:pt>
                <c:pt idx="884">
                  <c:v>43099</c:v>
                </c:pt>
                <c:pt idx="885">
                  <c:v>43100</c:v>
                </c:pt>
                <c:pt idx="886">
                  <c:v>43101</c:v>
                </c:pt>
                <c:pt idx="887">
                  <c:v>43102</c:v>
                </c:pt>
                <c:pt idx="888">
                  <c:v>43103</c:v>
                </c:pt>
                <c:pt idx="889">
                  <c:v>43104</c:v>
                </c:pt>
                <c:pt idx="890">
                  <c:v>43105</c:v>
                </c:pt>
                <c:pt idx="891">
                  <c:v>43106</c:v>
                </c:pt>
                <c:pt idx="892">
                  <c:v>43107</c:v>
                </c:pt>
                <c:pt idx="893">
                  <c:v>43108</c:v>
                </c:pt>
                <c:pt idx="894">
                  <c:v>43109</c:v>
                </c:pt>
                <c:pt idx="895">
                  <c:v>43110</c:v>
                </c:pt>
                <c:pt idx="896">
                  <c:v>43111</c:v>
                </c:pt>
                <c:pt idx="897">
                  <c:v>43112</c:v>
                </c:pt>
                <c:pt idx="898">
                  <c:v>43113</c:v>
                </c:pt>
                <c:pt idx="899">
                  <c:v>43114</c:v>
                </c:pt>
                <c:pt idx="900">
                  <c:v>43115</c:v>
                </c:pt>
                <c:pt idx="901">
                  <c:v>43116</c:v>
                </c:pt>
                <c:pt idx="902">
                  <c:v>43117</c:v>
                </c:pt>
                <c:pt idx="903">
                  <c:v>43118</c:v>
                </c:pt>
                <c:pt idx="904">
                  <c:v>43119</c:v>
                </c:pt>
                <c:pt idx="905">
                  <c:v>43120</c:v>
                </c:pt>
                <c:pt idx="906">
                  <c:v>43121</c:v>
                </c:pt>
                <c:pt idx="907">
                  <c:v>43122</c:v>
                </c:pt>
                <c:pt idx="908">
                  <c:v>43123</c:v>
                </c:pt>
                <c:pt idx="909">
                  <c:v>43124</c:v>
                </c:pt>
                <c:pt idx="910">
                  <c:v>43125</c:v>
                </c:pt>
                <c:pt idx="911">
                  <c:v>43126</c:v>
                </c:pt>
                <c:pt idx="912">
                  <c:v>43127</c:v>
                </c:pt>
                <c:pt idx="913">
                  <c:v>43128</c:v>
                </c:pt>
                <c:pt idx="914">
                  <c:v>43129</c:v>
                </c:pt>
                <c:pt idx="915">
                  <c:v>43130</c:v>
                </c:pt>
                <c:pt idx="916">
                  <c:v>43131</c:v>
                </c:pt>
                <c:pt idx="917">
                  <c:v>43132</c:v>
                </c:pt>
                <c:pt idx="918">
                  <c:v>43133</c:v>
                </c:pt>
                <c:pt idx="919">
                  <c:v>43134</c:v>
                </c:pt>
                <c:pt idx="920">
                  <c:v>43135</c:v>
                </c:pt>
                <c:pt idx="921">
                  <c:v>43136</c:v>
                </c:pt>
                <c:pt idx="922">
                  <c:v>43137</c:v>
                </c:pt>
                <c:pt idx="923">
                  <c:v>43138</c:v>
                </c:pt>
                <c:pt idx="924">
                  <c:v>43139</c:v>
                </c:pt>
                <c:pt idx="925">
                  <c:v>43140</c:v>
                </c:pt>
                <c:pt idx="926">
                  <c:v>43141</c:v>
                </c:pt>
                <c:pt idx="927">
                  <c:v>43142</c:v>
                </c:pt>
                <c:pt idx="928">
                  <c:v>43143</c:v>
                </c:pt>
                <c:pt idx="929">
                  <c:v>43144</c:v>
                </c:pt>
                <c:pt idx="930">
                  <c:v>43145</c:v>
                </c:pt>
                <c:pt idx="931">
                  <c:v>43146</c:v>
                </c:pt>
                <c:pt idx="932">
                  <c:v>43147</c:v>
                </c:pt>
                <c:pt idx="933">
                  <c:v>43148</c:v>
                </c:pt>
                <c:pt idx="934">
                  <c:v>43149</c:v>
                </c:pt>
                <c:pt idx="935">
                  <c:v>43150</c:v>
                </c:pt>
                <c:pt idx="936">
                  <c:v>43151</c:v>
                </c:pt>
                <c:pt idx="937">
                  <c:v>43152</c:v>
                </c:pt>
                <c:pt idx="938">
                  <c:v>43153</c:v>
                </c:pt>
                <c:pt idx="939">
                  <c:v>43154</c:v>
                </c:pt>
                <c:pt idx="940">
                  <c:v>43155</c:v>
                </c:pt>
                <c:pt idx="941">
                  <c:v>43156</c:v>
                </c:pt>
                <c:pt idx="942">
                  <c:v>43157</c:v>
                </c:pt>
                <c:pt idx="943">
                  <c:v>43158</c:v>
                </c:pt>
                <c:pt idx="944">
                  <c:v>43159</c:v>
                </c:pt>
                <c:pt idx="945">
                  <c:v>43160</c:v>
                </c:pt>
                <c:pt idx="946">
                  <c:v>43161</c:v>
                </c:pt>
                <c:pt idx="947">
                  <c:v>43162</c:v>
                </c:pt>
                <c:pt idx="948">
                  <c:v>43163</c:v>
                </c:pt>
                <c:pt idx="949">
                  <c:v>43164</c:v>
                </c:pt>
                <c:pt idx="950">
                  <c:v>43165</c:v>
                </c:pt>
                <c:pt idx="951">
                  <c:v>43166</c:v>
                </c:pt>
                <c:pt idx="952">
                  <c:v>43167</c:v>
                </c:pt>
                <c:pt idx="953">
                  <c:v>43168</c:v>
                </c:pt>
                <c:pt idx="954">
                  <c:v>43169</c:v>
                </c:pt>
                <c:pt idx="955">
                  <c:v>43170</c:v>
                </c:pt>
                <c:pt idx="956">
                  <c:v>43171</c:v>
                </c:pt>
                <c:pt idx="957">
                  <c:v>43172</c:v>
                </c:pt>
                <c:pt idx="958">
                  <c:v>43173</c:v>
                </c:pt>
                <c:pt idx="959">
                  <c:v>43174</c:v>
                </c:pt>
                <c:pt idx="960">
                  <c:v>43175</c:v>
                </c:pt>
                <c:pt idx="961">
                  <c:v>43176</c:v>
                </c:pt>
                <c:pt idx="962">
                  <c:v>43177</c:v>
                </c:pt>
                <c:pt idx="963">
                  <c:v>43178</c:v>
                </c:pt>
                <c:pt idx="964">
                  <c:v>43179</c:v>
                </c:pt>
                <c:pt idx="965">
                  <c:v>43180</c:v>
                </c:pt>
                <c:pt idx="966">
                  <c:v>43181</c:v>
                </c:pt>
                <c:pt idx="967">
                  <c:v>43182</c:v>
                </c:pt>
                <c:pt idx="968">
                  <c:v>43183</c:v>
                </c:pt>
                <c:pt idx="969">
                  <c:v>43184</c:v>
                </c:pt>
                <c:pt idx="970">
                  <c:v>43185</c:v>
                </c:pt>
                <c:pt idx="971">
                  <c:v>43186</c:v>
                </c:pt>
                <c:pt idx="972">
                  <c:v>43187</c:v>
                </c:pt>
                <c:pt idx="973">
                  <c:v>43188</c:v>
                </c:pt>
                <c:pt idx="974">
                  <c:v>43189</c:v>
                </c:pt>
                <c:pt idx="975">
                  <c:v>43190</c:v>
                </c:pt>
                <c:pt idx="976">
                  <c:v>43191</c:v>
                </c:pt>
                <c:pt idx="977">
                  <c:v>43192</c:v>
                </c:pt>
                <c:pt idx="978">
                  <c:v>43193</c:v>
                </c:pt>
                <c:pt idx="979">
                  <c:v>43194</c:v>
                </c:pt>
                <c:pt idx="980">
                  <c:v>43195</c:v>
                </c:pt>
                <c:pt idx="981">
                  <c:v>43196</c:v>
                </c:pt>
                <c:pt idx="982">
                  <c:v>43197</c:v>
                </c:pt>
                <c:pt idx="983">
                  <c:v>43198</c:v>
                </c:pt>
                <c:pt idx="984">
                  <c:v>43199</c:v>
                </c:pt>
                <c:pt idx="985">
                  <c:v>43200</c:v>
                </c:pt>
                <c:pt idx="986">
                  <c:v>43201</c:v>
                </c:pt>
                <c:pt idx="987">
                  <c:v>43202</c:v>
                </c:pt>
                <c:pt idx="988">
                  <c:v>43203</c:v>
                </c:pt>
                <c:pt idx="989">
                  <c:v>43204</c:v>
                </c:pt>
                <c:pt idx="990">
                  <c:v>43205</c:v>
                </c:pt>
                <c:pt idx="991">
                  <c:v>43206</c:v>
                </c:pt>
                <c:pt idx="992">
                  <c:v>43207</c:v>
                </c:pt>
                <c:pt idx="993">
                  <c:v>43208</c:v>
                </c:pt>
                <c:pt idx="994">
                  <c:v>43209</c:v>
                </c:pt>
                <c:pt idx="995">
                  <c:v>43210</c:v>
                </c:pt>
                <c:pt idx="996">
                  <c:v>43211</c:v>
                </c:pt>
                <c:pt idx="997">
                  <c:v>43212</c:v>
                </c:pt>
                <c:pt idx="998">
                  <c:v>43213</c:v>
                </c:pt>
                <c:pt idx="999">
                  <c:v>43214</c:v>
                </c:pt>
                <c:pt idx="1000">
                  <c:v>43215</c:v>
                </c:pt>
                <c:pt idx="1001">
                  <c:v>43216</c:v>
                </c:pt>
                <c:pt idx="1002">
                  <c:v>43217</c:v>
                </c:pt>
                <c:pt idx="1003">
                  <c:v>43218</c:v>
                </c:pt>
                <c:pt idx="1004">
                  <c:v>43219</c:v>
                </c:pt>
                <c:pt idx="1005">
                  <c:v>43220</c:v>
                </c:pt>
                <c:pt idx="1006">
                  <c:v>43221</c:v>
                </c:pt>
                <c:pt idx="1007">
                  <c:v>43222</c:v>
                </c:pt>
                <c:pt idx="1008">
                  <c:v>43223</c:v>
                </c:pt>
                <c:pt idx="1009">
                  <c:v>43224</c:v>
                </c:pt>
                <c:pt idx="1010">
                  <c:v>43225</c:v>
                </c:pt>
                <c:pt idx="1011">
                  <c:v>43226</c:v>
                </c:pt>
                <c:pt idx="1012">
                  <c:v>43227</c:v>
                </c:pt>
                <c:pt idx="1013">
                  <c:v>43228</c:v>
                </c:pt>
                <c:pt idx="1014">
                  <c:v>43229</c:v>
                </c:pt>
                <c:pt idx="1015">
                  <c:v>43230</c:v>
                </c:pt>
                <c:pt idx="1016">
                  <c:v>43231</c:v>
                </c:pt>
                <c:pt idx="1017">
                  <c:v>43232</c:v>
                </c:pt>
                <c:pt idx="1018">
                  <c:v>43233</c:v>
                </c:pt>
                <c:pt idx="1019">
                  <c:v>43234</c:v>
                </c:pt>
                <c:pt idx="1020">
                  <c:v>43235</c:v>
                </c:pt>
                <c:pt idx="1021">
                  <c:v>43236</c:v>
                </c:pt>
                <c:pt idx="1022">
                  <c:v>43237</c:v>
                </c:pt>
                <c:pt idx="1023">
                  <c:v>43238</c:v>
                </c:pt>
                <c:pt idx="1024">
                  <c:v>43239</c:v>
                </c:pt>
                <c:pt idx="1025">
                  <c:v>43240</c:v>
                </c:pt>
                <c:pt idx="1026">
                  <c:v>43241</c:v>
                </c:pt>
                <c:pt idx="1027">
                  <c:v>43242</c:v>
                </c:pt>
                <c:pt idx="1028">
                  <c:v>43243</c:v>
                </c:pt>
                <c:pt idx="1029">
                  <c:v>43244</c:v>
                </c:pt>
                <c:pt idx="1030">
                  <c:v>43245</c:v>
                </c:pt>
                <c:pt idx="1031">
                  <c:v>43246</c:v>
                </c:pt>
                <c:pt idx="1032">
                  <c:v>43247</c:v>
                </c:pt>
                <c:pt idx="1033">
                  <c:v>43248</c:v>
                </c:pt>
                <c:pt idx="1034">
                  <c:v>43249</c:v>
                </c:pt>
                <c:pt idx="1035">
                  <c:v>43250</c:v>
                </c:pt>
                <c:pt idx="1036">
                  <c:v>43251</c:v>
                </c:pt>
                <c:pt idx="1037">
                  <c:v>43252</c:v>
                </c:pt>
                <c:pt idx="1038">
                  <c:v>43253</c:v>
                </c:pt>
                <c:pt idx="1039">
                  <c:v>43254</c:v>
                </c:pt>
                <c:pt idx="1040">
                  <c:v>43255</c:v>
                </c:pt>
                <c:pt idx="1041">
                  <c:v>43256</c:v>
                </c:pt>
                <c:pt idx="1042">
                  <c:v>43257</c:v>
                </c:pt>
                <c:pt idx="1043">
                  <c:v>43258</c:v>
                </c:pt>
                <c:pt idx="1044">
                  <c:v>43259</c:v>
                </c:pt>
                <c:pt idx="1045">
                  <c:v>43260</c:v>
                </c:pt>
                <c:pt idx="1046">
                  <c:v>43261</c:v>
                </c:pt>
                <c:pt idx="1047">
                  <c:v>43262</c:v>
                </c:pt>
                <c:pt idx="1048">
                  <c:v>43263</c:v>
                </c:pt>
                <c:pt idx="1049">
                  <c:v>43264</c:v>
                </c:pt>
                <c:pt idx="1050">
                  <c:v>43265</c:v>
                </c:pt>
                <c:pt idx="1051">
                  <c:v>43266</c:v>
                </c:pt>
                <c:pt idx="1052">
                  <c:v>43267</c:v>
                </c:pt>
                <c:pt idx="1053">
                  <c:v>43268</c:v>
                </c:pt>
                <c:pt idx="1054">
                  <c:v>43269</c:v>
                </c:pt>
                <c:pt idx="1055">
                  <c:v>43270</c:v>
                </c:pt>
                <c:pt idx="1056">
                  <c:v>43271</c:v>
                </c:pt>
                <c:pt idx="1057">
                  <c:v>43272</c:v>
                </c:pt>
                <c:pt idx="1058">
                  <c:v>43273</c:v>
                </c:pt>
                <c:pt idx="1059">
                  <c:v>43274</c:v>
                </c:pt>
                <c:pt idx="1060">
                  <c:v>43275</c:v>
                </c:pt>
                <c:pt idx="1061">
                  <c:v>43276</c:v>
                </c:pt>
                <c:pt idx="1062">
                  <c:v>43277</c:v>
                </c:pt>
                <c:pt idx="1063">
                  <c:v>43278</c:v>
                </c:pt>
                <c:pt idx="1064">
                  <c:v>43279</c:v>
                </c:pt>
                <c:pt idx="1065">
                  <c:v>43280</c:v>
                </c:pt>
                <c:pt idx="1066">
                  <c:v>43281</c:v>
                </c:pt>
                <c:pt idx="1067">
                  <c:v>43282</c:v>
                </c:pt>
                <c:pt idx="1068">
                  <c:v>43283</c:v>
                </c:pt>
                <c:pt idx="1069">
                  <c:v>43284</c:v>
                </c:pt>
                <c:pt idx="1070">
                  <c:v>43285</c:v>
                </c:pt>
                <c:pt idx="1071">
                  <c:v>43286</c:v>
                </c:pt>
                <c:pt idx="1072">
                  <c:v>43287</c:v>
                </c:pt>
                <c:pt idx="1073">
                  <c:v>43288</c:v>
                </c:pt>
                <c:pt idx="1074">
                  <c:v>43289</c:v>
                </c:pt>
                <c:pt idx="1075">
                  <c:v>43290</c:v>
                </c:pt>
                <c:pt idx="1076">
                  <c:v>43291</c:v>
                </c:pt>
                <c:pt idx="1077">
                  <c:v>43292</c:v>
                </c:pt>
                <c:pt idx="1078">
                  <c:v>43293</c:v>
                </c:pt>
                <c:pt idx="1079">
                  <c:v>43294</c:v>
                </c:pt>
                <c:pt idx="1080">
                  <c:v>43295</c:v>
                </c:pt>
                <c:pt idx="1081">
                  <c:v>43296</c:v>
                </c:pt>
                <c:pt idx="1082">
                  <c:v>43297</c:v>
                </c:pt>
                <c:pt idx="1083">
                  <c:v>43298</c:v>
                </c:pt>
                <c:pt idx="1084">
                  <c:v>43299</c:v>
                </c:pt>
                <c:pt idx="1085">
                  <c:v>43300</c:v>
                </c:pt>
                <c:pt idx="1086">
                  <c:v>43301</c:v>
                </c:pt>
                <c:pt idx="1087">
                  <c:v>43302</c:v>
                </c:pt>
                <c:pt idx="1088">
                  <c:v>43303</c:v>
                </c:pt>
                <c:pt idx="1089">
                  <c:v>43304</c:v>
                </c:pt>
                <c:pt idx="1090">
                  <c:v>43305</c:v>
                </c:pt>
                <c:pt idx="1091">
                  <c:v>43306</c:v>
                </c:pt>
                <c:pt idx="1092">
                  <c:v>43307</c:v>
                </c:pt>
                <c:pt idx="1093">
                  <c:v>43308</c:v>
                </c:pt>
                <c:pt idx="1094">
                  <c:v>43309</c:v>
                </c:pt>
                <c:pt idx="1095">
                  <c:v>43310</c:v>
                </c:pt>
                <c:pt idx="1096">
                  <c:v>43311</c:v>
                </c:pt>
                <c:pt idx="1097">
                  <c:v>43312</c:v>
                </c:pt>
                <c:pt idx="1098">
                  <c:v>43313</c:v>
                </c:pt>
                <c:pt idx="1099">
                  <c:v>43314</c:v>
                </c:pt>
                <c:pt idx="1100">
                  <c:v>43315</c:v>
                </c:pt>
                <c:pt idx="1101">
                  <c:v>43316</c:v>
                </c:pt>
                <c:pt idx="1102">
                  <c:v>43317</c:v>
                </c:pt>
                <c:pt idx="1103">
                  <c:v>43318</c:v>
                </c:pt>
                <c:pt idx="1104">
                  <c:v>43319</c:v>
                </c:pt>
                <c:pt idx="1105">
                  <c:v>43320</c:v>
                </c:pt>
                <c:pt idx="1106">
                  <c:v>43321</c:v>
                </c:pt>
                <c:pt idx="1107">
                  <c:v>43322</c:v>
                </c:pt>
                <c:pt idx="1108">
                  <c:v>43323</c:v>
                </c:pt>
                <c:pt idx="1109">
                  <c:v>43324</c:v>
                </c:pt>
                <c:pt idx="1110">
                  <c:v>43325</c:v>
                </c:pt>
                <c:pt idx="1111">
                  <c:v>43326</c:v>
                </c:pt>
                <c:pt idx="1112">
                  <c:v>43327</c:v>
                </c:pt>
                <c:pt idx="1113">
                  <c:v>43328</c:v>
                </c:pt>
                <c:pt idx="1114">
                  <c:v>43329</c:v>
                </c:pt>
                <c:pt idx="1115">
                  <c:v>43330</c:v>
                </c:pt>
                <c:pt idx="1116">
                  <c:v>43331</c:v>
                </c:pt>
                <c:pt idx="1117">
                  <c:v>43332</c:v>
                </c:pt>
                <c:pt idx="1118">
                  <c:v>43333</c:v>
                </c:pt>
                <c:pt idx="1119">
                  <c:v>43334</c:v>
                </c:pt>
                <c:pt idx="1120">
                  <c:v>43335</c:v>
                </c:pt>
                <c:pt idx="1121">
                  <c:v>43336</c:v>
                </c:pt>
                <c:pt idx="1122">
                  <c:v>43337</c:v>
                </c:pt>
                <c:pt idx="1123">
                  <c:v>43338</c:v>
                </c:pt>
                <c:pt idx="1124">
                  <c:v>43339</c:v>
                </c:pt>
                <c:pt idx="1125">
                  <c:v>43340</c:v>
                </c:pt>
                <c:pt idx="1126">
                  <c:v>43341</c:v>
                </c:pt>
                <c:pt idx="1127">
                  <c:v>43342</c:v>
                </c:pt>
                <c:pt idx="1128">
                  <c:v>43343</c:v>
                </c:pt>
                <c:pt idx="1129">
                  <c:v>43344</c:v>
                </c:pt>
                <c:pt idx="1130">
                  <c:v>43345</c:v>
                </c:pt>
                <c:pt idx="1131">
                  <c:v>43346</c:v>
                </c:pt>
                <c:pt idx="1132">
                  <c:v>43347</c:v>
                </c:pt>
                <c:pt idx="1133">
                  <c:v>43348</c:v>
                </c:pt>
                <c:pt idx="1134">
                  <c:v>43349</c:v>
                </c:pt>
                <c:pt idx="1135">
                  <c:v>43350</c:v>
                </c:pt>
                <c:pt idx="1136">
                  <c:v>43351</c:v>
                </c:pt>
                <c:pt idx="1137">
                  <c:v>43352</c:v>
                </c:pt>
                <c:pt idx="1138">
                  <c:v>43353</c:v>
                </c:pt>
                <c:pt idx="1139">
                  <c:v>43354</c:v>
                </c:pt>
                <c:pt idx="1140">
                  <c:v>43355</c:v>
                </c:pt>
                <c:pt idx="1141">
                  <c:v>43356</c:v>
                </c:pt>
                <c:pt idx="1142">
                  <c:v>43357</c:v>
                </c:pt>
                <c:pt idx="1143">
                  <c:v>43358</c:v>
                </c:pt>
                <c:pt idx="1144">
                  <c:v>43359</c:v>
                </c:pt>
                <c:pt idx="1145">
                  <c:v>43360</c:v>
                </c:pt>
                <c:pt idx="1146">
                  <c:v>43361</c:v>
                </c:pt>
                <c:pt idx="1147">
                  <c:v>43362</c:v>
                </c:pt>
                <c:pt idx="1148">
                  <c:v>43363</c:v>
                </c:pt>
                <c:pt idx="1149">
                  <c:v>43364</c:v>
                </c:pt>
                <c:pt idx="1150">
                  <c:v>43365</c:v>
                </c:pt>
                <c:pt idx="1151">
                  <c:v>43366</c:v>
                </c:pt>
                <c:pt idx="1152">
                  <c:v>43367</c:v>
                </c:pt>
                <c:pt idx="1153">
                  <c:v>43368</c:v>
                </c:pt>
                <c:pt idx="1154">
                  <c:v>43369</c:v>
                </c:pt>
                <c:pt idx="1155">
                  <c:v>43370</c:v>
                </c:pt>
                <c:pt idx="1156">
                  <c:v>43371</c:v>
                </c:pt>
                <c:pt idx="1157">
                  <c:v>43372</c:v>
                </c:pt>
                <c:pt idx="1158">
                  <c:v>43373</c:v>
                </c:pt>
                <c:pt idx="1159">
                  <c:v>43374</c:v>
                </c:pt>
                <c:pt idx="1160">
                  <c:v>43375</c:v>
                </c:pt>
                <c:pt idx="1161">
                  <c:v>43376</c:v>
                </c:pt>
                <c:pt idx="1162">
                  <c:v>43377</c:v>
                </c:pt>
                <c:pt idx="1163">
                  <c:v>43378</c:v>
                </c:pt>
                <c:pt idx="1164">
                  <c:v>43379</c:v>
                </c:pt>
                <c:pt idx="1165">
                  <c:v>43380</c:v>
                </c:pt>
                <c:pt idx="1166">
                  <c:v>43381</c:v>
                </c:pt>
                <c:pt idx="1167">
                  <c:v>43382</c:v>
                </c:pt>
                <c:pt idx="1168">
                  <c:v>43383</c:v>
                </c:pt>
                <c:pt idx="1169">
                  <c:v>43384</c:v>
                </c:pt>
                <c:pt idx="1170">
                  <c:v>43385</c:v>
                </c:pt>
                <c:pt idx="1171">
                  <c:v>43386</c:v>
                </c:pt>
                <c:pt idx="1172">
                  <c:v>43387</c:v>
                </c:pt>
                <c:pt idx="1173">
                  <c:v>43388</c:v>
                </c:pt>
                <c:pt idx="1174">
                  <c:v>43389</c:v>
                </c:pt>
                <c:pt idx="1175">
                  <c:v>43390</c:v>
                </c:pt>
                <c:pt idx="1176">
                  <c:v>43391</c:v>
                </c:pt>
                <c:pt idx="1177">
                  <c:v>43392</c:v>
                </c:pt>
                <c:pt idx="1178">
                  <c:v>43393</c:v>
                </c:pt>
                <c:pt idx="1179">
                  <c:v>43394</c:v>
                </c:pt>
                <c:pt idx="1180">
                  <c:v>43395</c:v>
                </c:pt>
                <c:pt idx="1181">
                  <c:v>43396</c:v>
                </c:pt>
                <c:pt idx="1182">
                  <c:v>43397</c:v>
                </c:pt>
                <c:pt idx="1183">
                  <c:v>43398</c:v>
                </c:pt>
                <c:pt idx="1184">
                  <c:v>43399</c:v>
                </c:pt>
                <c:pt idx="1185">
                  <c:v>43400</c:v>
                </c:pt>
                <c:pt idx="1186">
                  <c:v>43401</c:v>
                </c:pt>
                <c:pt idx="1187">
                  <c:v>43402</c:v>
                </c:pt>
                <c:pt idx="1188">
                  <c:v>43403</c:v>
                </c:pt>
                <c:pt idx="1189">
                  <c:v>43404</c:v>
                </c:pt>
                <c:pt idx="1190">
                  <c:v>43405</c:v>
                </c:pt>
                <c:pt idx="1191">
                  <c:v>43406</c:v>
                </c:pt>
                <c:pt idx="1192">
                  <c:v>43407</c:v>
                </c:pt>
                <c:pt idx="1193">
                  <c:v>43408</c:v>
                </c:pt>
                <c:pt idx="1194">
                  <c:v>43409</c:v>
                </c:pt>
                <c:pt idx="1195">
                  <c:v>43410</c:v>
                </c:pt>
                <c:pt idx="1196">
                  <c:v>43411</c:v>
                </c:pt>
                <c:pt idx="1197">
                  <c:v>43412</c:v>
                </c:pt>
                <c:pt idx="1198">
                  <c:v>43413</c:v>
                </c:pt>
                <c:pt idx="1199">
                  <c:v>43414</c:v>
                </c:pt>
                <c:pt idx="1200">
                  <c:v>43415</c:v>
                </c:pt>
                <c:pt idx="1201">
                  <c:v>43416</c:v>
                </c:pt>
                <c:pt idx="1202">
                  <c:v>43417</c:v>
                </c:pt>
                <c:pt idx="1203">
                  <c:v>43418</c:v>
                </c:pt>
                <c:pt idx="1204">
                  <c:v>43419</c:v>
                </c:pt>
                <c:pt idx="1205">
                  <c:v>43420</c:v>
                </c:pt>
                <c:pt idx="1206">
                  <c:v>43421</c:v>
                </c:pt>
                <c:pt idx="1207">
                  <c:v>43422</c:v>
                </c:pt>
                <c:pt idx="1208">
                  <c:v>43423</c:v>
                </c:pt>
                <c:pt idx="1209">
                  <c:v>43424</c:v>
                </c:pt>
                <c:pt idx="1210">
                  <c:v>43425</c:v>
                </c:pt>
                <c:pt idx="1211">
                  <c:v>43426</c:v>
                </c:pt>
                <c:pt idx="1212">
                  <c:v>43427</c:v>
                </c:pt>
                <c:pt idx="1213">
                  <c:v>43428</c:v>
                </c:pt>
                <c:pt idx="1214">
                  <c:v>43429</c:v>
                </c:pt>
                <c:pt idx="1215">
                  <c:v>43430</c:v>
                </c:pt>
                <c:pt idx="1216">
                  <c:v>43431</c:v>
                </c:pt>
                <c:pt idx="1217">
                  <c:v>43432</c:v>
                </c:pt>
                <c:pt idx="1218">
                  <c:v>43433</c:v>
                </c:pt>
                <c:pt idx="1219">
                  <c:v>43434</c:v>
                </c:pt>
                <c:pt idx="1220">
                  <c:v>43435</c:v>
                </c:pt>
                <c:pt idx="1221">
                  <c:v>43436</c:v>
                </c:pt>
                <c:pt idx="1222">
                  <c:v>43437</c:v>
                </c:pt>
                <c:pt idx="1223">
                  <c:v>43438</c:v>
                </c:pt>
                <c:pt idx="1224">
                  <c:v>43439</c:v>
                </c:pt>
                <c:pt idx="1225">
                  <c:v>43440</c:v>
                </c:pt>
                <c:pt idx="1226">
                  <c:v>43441</c:v>
                </c:pt>
                <c:pt idx="1227">
                  <c:v>43442</c:v>
                </c:pt>
                <c:pt idx="1228">
                  <c:v>43443</c:v>
                </c:pt>
                <c:pt idx="1229">
                  <c:v>43444</c:v>
                </c:pt>
                <c:pt idx="1230">
                  <c:v>43445</c:v>
                </c:pt>
                <c:pt idx="1231">
                  <c:v>43446</c:v>
                </c:pt>
                <c:pt idx="1232">
                  <c:v>43447</c:v>
                </c:pt>
                <c:pt idx="1233">
                  <c:v>43448</c:v>
                </c:pt>
                <c:pt idx="1234">
                  <c:v>43449</c:v>
                </c:pt>
                <c:pt idx="1235">
                  <c:v>43450</c:v>
                </c:pt>
                <c:pt idx="1236">
                  <c:v>43451</c:v>
                </c:pt>
                <c:pt idx="1237">
                  <c:v>43452</c:v>
                </c:pt>
                <c:pt idx="1238">
                  <c:v>43453</c:v>
                </c:pt>
                <c:pt idx="1239">
                  <c:v>43454</c:v>
                </c:pt>
                <c:pt idx="1240">
                  <c:v>43455</c:v>
                </c:pt>
                <c:pt idx="1241">
                  <c:v>43456</c:v>
                </c:pt>
                <c:pt idx="1242">
                  <c:v>43457</c:v>
                </c:pt>
                <c:pt idx="1243">
                  <c:v>43458</c:v>
                </c:pt>
                <c:pt idx="1244">
                  <c:v>43459</c:v>
                </c:pt>
                <c:pt idx="1245">
                  <c:v>43460</c:v>
                </c:pt>
                <c:pt idx="1246">
                  <c:v>43461</c:v>
                </c:pt>
                <c:pt idx="1247">
                  <c:v>43462</c:v>
                </c:pt>
                <c:pt idx="1248">
                  <c:v>43463</c:v>
                </c:pt>
                <c:pt idx="1249">
                  <c:v>43464</c:v>
                </c:pt>
                <c:pt idx="1250">
                  <c:v>43465</c:v>
                </c:pt>
                <c:pt idx="1251">
                  <c:v>43466</c:v>
                </c:pt>
                <c:pt idx="1252">
                  <c:v>43467</c:v>
                </c:pt>
                <c:pt idx="1253">
                  <c:v>43468</c:v>
                </c:pt>
                <c:pt idx="1254">
                  <c:v>43469</c:v>
                </c:pt>
                <c:pt idx="1255">
                  <c:v>43470</c:v>
                </c:pt>
                <c:pt idx="1256">
                  <c:v>43471</c:v>
                </c:pt>
                <c:pt idx="1257">
                  <c:v>43472</c:v>
                </c:pt>
                <c:pt idx="1258">
                  <c:v>43473</c:v>
                </c:pt>
                <c:pt idx="1259">
                  <c:v>43474</c:v>
                </c:pt>
                <c:pt idx="1260">
                  <c:v>43475</c:v>
                </c:pt>
                <c:pt idx="1261">
                  <c:v>43476</c:v>
                </c:pt>
                <c:pt idx="1262">
                  <c:v>43477</c:v>
                </c:pt>
                <c:pt idx="1263">
                  <c:v>43478</c:v>
                </c:pt>
                <c:pt idx="1264">
                  <c:v>43479</c:v>
                </c:pt>
                <c:pt idx="1265">
                  <c:v>43480</c:v>
                </c:pt>
                <c:pt idx="1266">
                  <c:v>43481</c:v>
                </c:pt>
                <c:pt idx="1267">
                  <c:v>43482</c:v>
                </c:pt>
                <c:pt idx="1268">
                  <c:v>43483</c:v>
                </c:pt>
                <c:pt idx="1269">
                  <c:v>43484</c:v>
                </c:pt>
                <c:pt idx="1270">
                  <c:v>43485</c:v>
                </c:pt>
                <c:pt idx="1271">
                  <c:v>43486</c:v>
                </c:pt>
                <c:pt idx="1272">
                  <c:v>43487</c:v>
                </c:pt>
                <c:pt idx="1273">
                  <c:v>43488</c:v>
                </c:pt>
                <c:pt idx="1274">
                  <c:v>43489</c:v>
                </c:pt>
                <c:pt idx="1275">
                  <c:v>43490</c:v>
                </c:pt>
                <c:pt idx="1276">
                  <c:v>43491</c:v>
                </c:pt>
                <c:pt idx="1277">
                  <c:v>43492</c:v>
                </c:pt>
                <c:pt idx="1278">
                  <c:v>43493</c:v>
                </c:pt>
                <c:pt idx="1279">
                  <c:v>43494</c:v>
                </c:pt>
                <c:pt idx="1280">
                  <c:v>43495</c:v>
                </c:pt>
                <c:pt idx="1281">
                  <c:v>43496</c:v>
                </c:pt>
                <c:pt idx="1282">
                  <c:v>43497</c:v>
                </c:pt>
                <c:pt idx="1283">
                  <c:v>43498</c:v>
                </c:pt>
                <c:pt idx="1284">
                  <c:v>43499</c:v>
                </c:pt>
                <c:pt idx="1285">
                  <c:v>43500</c:v>
                </c:pt>
                <c:pt idx="1286">
                  <c:v>43501</c:v>
                </c:pt>
                <c:pt idx="1287">
                  <c:v>43502</c:v>
                </c:pt>
                <c:pt idx="1288">
                  <c:v>43503</c:v>
                </c:pt>
                <c:pt idx="1289">
                  <c:v>43504</c:v>
                </c:pt>
                <c:pt idx="1290">
                  <c:v>43505</c:v>
                </c:pt>
                <c:pt idx="1291">
                  <c:v>43506</c:v>
                </c:pt>
                <c:pt idx="1292">
                  <c:v>43507</c:v>
                </c:pt>
                <c:pt idx="1293">
                  <c:v>43508</c:v>
                </c:pt>
                <c:pt idx="1294">
                  <c:v>43509</c:v>
                </c:pt>
                <c:pt idx="1295">
                  <c:v>43510</c:v>
                </c:pt>
                <c:pt idx="1296">
                  <c:v>43511</c:v>
                </c:pt>
                <c:pt idx="1297">
                  <c:v>43512</c:v>
                </c:pt>
                <c:pt idx="1298">
                  <c:v>43513</c:v>
                </c:pt>
                <c:pt idx="1299">
                  <c:v>43514</c:v>
                </c:pt>
                <c:pt idx="1300">
                  <c:v>43515</c:v>
                </c:pt>
                <c:pt idx="1301">
                  <c:v>43516</c:v>
                </c:pt>
                <c:pt idx="1302">
                  <c:v>43517</c:v>
                </c:pt>
                <c:pt idx="1303">
                  <c:v>43518</c:v>
                </c:pt>
                <c:pt idx="1304">
                  <c:v>43519</c:v>
                </c:pt>
                <c:pt idx="1305">
                  <c:v>43520</c:v>
                </c:pt>
                <c:pt idx="1306">
                  <c:v>43521</c:v>
                </c:pt>
                <c:pt idx="1307">
                  <c:v>43522</c:v>
                </c:pt>
                <c:pt idx="1308">
                  <c:v>43523</c:v>
                </c:pt>
                <c:pt idx="1309">
                  <c:v>43524</c:v>
                </c:pt>
                <c:pt idx="1310">
                  <c:v>43525</c:v>
                </c:pt>
                <c:pt idx="1311">
                  <c:v>43526</c:v>
                </c:pt>
                <c:pt idx="1312">
                  <c:v>43527</c:v>
                </c:pt>
                <c:pt idx="1313">
                  <c:v>43528</c:v>
                </c:pt>
                <c:pt idx="1314">
                  <c:v>43529</c:v>
                </c:pt>
                <c:pt idx="1315">
                  <c:v>43530</c:v>
                </c:pt>
                <c:pt idx="1316">
                  <c:v>43531</c:v>
                </c:pt>
                <c:pt idx="1317">
                  <c:v>43532</c:v>
                </c:pt>
                <c:pt idx="1318">
                  <c:v>43533</c:v>
                </c:pt>
                <c:pt idx="1319">
                  <c:v>43534</c:v>
                </c:pt>
                <c:pt idx="1320">
                  <c:v>43535</c:v>
                </c:pt>
                <c:pt idx="1321">
                  <c:v>43536</c:v>
                </c:pt>
                <c:pt idx="1322">
                  <c:v>43537</c:v>
                </c:pt>
                <c:pt idx="1323">
                  <c:v>43538</c:v>
                </c:pt>
                <c:pt idx="1324">
                  <c:v>43539</c:v>
                </c:pt>
                <c:pt idx="1325">
                  <c:v>43540</c:v>
                </c:pt>
                <c:pt idx="1326">
                  <c:v>43541</c:v>
                </c:pt>
                <c:pt idx="1327">
                  <c:v>43542</c:v>
                </c:pt>
                <c:pt idx="1328">
                  <c:v>43543</c:v>
                </c:pt>
                <c:pt idx="1329">
                  <c:v>43544</c:v>
                </c:pt>
                <c:pt idx="1330">
                  <c:v>43545</c:v>
                </c:pt>
                <c:pt idx="1331">
                  <c:v>43546</c:v>
                </c:pt>
                <c:pt idx="1332">
                  <c:v>43547</c:v>
                </c:pt>
                <c:pt idx="1333">
                  <c:v>43548</c:v>
                </c:pt>
                <c:pt idx="1334">
                  <c:v>43549</c:v>
                </c:pt>
                <c:pt idx="1335">
                  <c:v>43550</c:v>
                </c:pt>
                <c:pt idx="1336">
                  <c:v>43551</c:v>
                </c:pt>
                <c:pt idx="1337">
                  <c:v>43552</c:v>
                </c:pt>
                <c:pt idx="1338">
                  <c:v>43553</c:v>
                </c:pt>
                <c:pt idx="1339">
                  <c:v>43554</c:v>
                </c:pt>
                <c:pt idx="1340">
                  <c:v>43555</c:v>
                </c:pt>
                <c:pt idx="1341">
                  <c:v>43556</c:v>
                </c:pt>
                <c:pt idx="1342">
                  <c:v>43557</c:v>
                </c:pt>
                <c:pt idx="1343">
                  <c:v>43558</c:v>
                </c:pt>
                <c:pt idx="1344">
                  <c:v>43559</c:v>
                </c:pt>
                <c:pt idx="1345">
                  <c:v>43560</c:v>
                </c:pt>
                <c:pt idx="1346">
                  <c:v>43561</c:v>
                </c:pt>
                <c:pt idx="1347">
                  <c:v>43562</c:v>
                </c:pt>
                <c:pt idx="1348">
                  <c:v>43563</c:v>
                </c:pt>
                <c:pt idx="1349">
                  <c:v>43564</c:v>
                </c:pt>
                <c:pt idx="1350">
                  <c:v>43565</c:v>
                </c:pt>
                <c:pt idx="1351">
                  <c:v>43566</c:v>
                </c:pt>
                <c:pt idx="1352">
                  <c:v>43567</c:v>
                </c:pt>
                <c:pt idx="1353">
                  <c:v>43568</c:v>
                </c:pt>
                <c:pt idx="1354">
                  <c:v>43569</c:v>
                </c:pt>
                <c:pt idx="1355">
                  <c:v>43570</c:v>
                </c:pt>
                <c:pt idx="1356">
                  <c:v>43571</c:v>
                </c:pt>
                <c:pt idx="1357">
                  <c:v>43572</c:v>
                </c:pt>
                <c:pt idx="1358">
                  <c:v>43573</c:v>
                </c:pt>
                <c:pt idx="1359">
                  <c:v>43574</c:v>
                </c:pt>
                <c:pt idx="1360">
                  <c:v>43575</c:v>
                </c:pt>
                <c:pt idx="1361">
                  <c:v>43576</c:v>
                </c:pt>
                <c:pt idx="1362">
                  <c:v>43577</c:v>
                </c:pt>
                <c:pt idx="1363">
                  <c:v>43578</c:v>
                </c:pt>
                <c:pt idx="1364">
                  <c:v>43579</c:v>
                </c:pt>
                <c:pt idx="1365">
                  <c:v>43580</c:v>
                </c:pt>
                <c:pt idx="1366">
                  <c:v>43581</c:v>
                </c:pt>
                <c:pt idx="1367">
                  <c:v>43582</c:v>
                </c:pt>
                <c:pt idx="1368">
                  <c:v>43583</c:v>
                </c:pt>
                <c:pt idx="1369">
                  <c:v>43584</c:v>
                </c:pt>
                <c:pt idx="1370">
                  <c:v>43585</c:v>
                </c:pt>
                <c:pt idx="1371">
                  <c:v>43586</c:v>
                </c:pt>
                <c:pt idx="1372">
                  <c:v>43587</c:v>
                </c:pt>
                <c:pt idx="1373">
                  <c:v>43588</c:v>
                </c:pt>
                <c:pt idx="1374">
                  <c:v>43589</c:v>
                </c:pt>
                <c:pt idx="1375">
                  <c:v>43590</c:v>
                </c:pt>
                <c:pt idx="1376">
                  <c:v>43591</c:v>
                </c:pt>
                <c:pt idx="1377">
                  <c:v>43592</c:v>
                </c:pt>
                <c:pt idx="1378">
                  <c:v>43593</c:v>
                </c:pt>
                <c:pt idx="1379">
                  <c:v>43594</c:v>
                </c:pt>
                <c:pt idx="1380">
                  <c:v>43595</c:v>
                </c:pt>
                <c:pt idx="1381">
                  <c:v>43596</c:v>
                </c:pt>
                <c:pt idx="1382">
                  <c:v>43597</c:v>
                </c:pt>
                <c:pt idx="1383">
                  <c:v>43598</c:v>
                </c:pt>
                <c:pt idx="1384">
                  <c:v>43599</c:v>
                </c:pt>
                <c:pt idx="1385">
                  <c:v>43600</c:v>
                </c:pt>
                <c:pt idx="1386">
                  <c:v>43601</c:v>
                </c:pt>
                <c:pt idx="1387">
                  <c:v>43602</c:v>
                </c:pt>
                <c:pt idx="1388">
                  <c:v>43603</c:v>
                </c:pt>
                <c:pt idx="1389">
                  <c:v>43604</c:v>
                </c:pt>
                <c:pt idx="1390">
                  <c:v>43605</c:v>
                </c:pt>
                <c:pt idx="1391">
                  <c:v>43606</c:v>
                </c:pt>
                <c:pt idx="1392">
                  <c:v>43607</c:v>
                </c:pt>
                <c:pt idx="1393">
                  <c:v>43608</c:v>
                </c:pt>
                <c:pt idx="1394">
                  <c:v>43609</c:v>
                </c:pt>
                <c:pt idx="1395">
                  <c:v>43610</c:v>
                </c:pt>
                <c:pt idx="1396">
                  <c:v>43611</c:v>
                </c:pt>
                <c:pt idx="1397">
                  <c:v>43612</c:v>
                </c:pt>
                <c:pt idx="1398">
                  <c:v>43613</c:v>
                </c:pt>
                <c:pt idx="1399">
                  <c:v>43614</c:v>
                </c:pt>
                <c:pt idx="1400">
                  <c:v>43615</c:v>
                </c:pt>
                <c:pt idx="1401">
                  <c:v>43616</c:v>
                </c:pt>
                <c:pt idx="1402">
                  <c:v>43617</c:v>
                </c:pt>
                <c:pt idx="1403">
                  <c:v>43618</c:v>
                </c:pt>
                <c:pt idx="1404">
                  <c:v>43619</c:v>
                </c:pt>
                <c:pt idx="1405">
                  <c:v>43620</c:v>
                </c:pt>
                <c:pt idx="1406">
                  <c:v>43621</c:v>
                </c:pt>
                <c:pt idx="1407">
                  <c:v>43622</c:v>
                </c:pt>
                <c:pt idx="1408">
                  <c:v>43623</c:v>
                </c:pt>
                <c:pt idx="1409">
                  <c:v>43624</c:v>
                </c:pt>
                <c:pt idx="1410">
                  <c:v>43625</c:v>
                </c:pt>
                <c:pt idx="1411">
                  <c:v>43626</c:v>
                </c:pt>
                <c:pt idx="1412">
                  <c:v>43627</c:v>
                </c:pt>
                <c:pt idx="1413">
                  <c:v>43628</c:v>
                </c:pt>
                <c:pt idx="1414">
                  <c:v>43629</c:v>
                </c:pt>
                <c:pt idx="1415">
                  <c:v>43630</c:v>
                </c:pt>
                <c:pt idx="1416">
                  <c:v>43631</c:v>
                </c:pt>
                <c:pt idx="1417">
                  <c:v>43632</c:v>
                </c:pt>
                <c:pt idx="1418">
                  <c:v>43633</c:v>
                </c:pt>
                <c:pt idx="1419">
                  <c:v>43634</c:v>
                </c:pt>
                <c:pt idx="1420">
                  <c:v>43635</c:v>
                </c:pt>
                <c:pt idx="1421">
                  <c:v>43636</c:v>
                </c:pt>
                <c:pt idx="1422">
                  <c:v>43637</c:v>
                </c:pt>
                <c:pt idx="1423">
                  <c:v>43638</c:v>
                </c:pt>
                <c:pt idx="1424">
                  <c:v>43639</c:v>
                </c:pt>
                <c:pt idx="1425">
                  <c:v>43640</c:v>
                </c:pt>
                <c:pt idx="1426">
                  <c:v>43641</c:v>
                </c:pt>
                <c:pt idx="1427">
                  <c:v>43642</c:v>
                </c:pt>
                <c:pt idx="1428">
                  <c:v>43643</c:v>
                </c:pt>
                <c:pt idx="1429">
                  <c:v>43644</c:v>
                </c:pt>
                <c:pt idx="1430">
                  <c:v>43645</c:v>
                </c:pt>
                <c:pt idx="1431">
                  <c:v>43646</c:v>
                </c:pt>
                <c:pt idx="1432">
                  <c:v>43647</c:v>
                </c:pt>
                <c:pt idx="1433">
                  <c:v>43648</c:v>
                </c:pt>
                <c:pt idx="1434">
                  <c:v>43649</c:v>
                </c:pt>
                <c:pt idx="1435">
                  <c:v>43650</c:v>
                </c:pt>
                <c:pt idx="1436">
                  <c:v>43651</c:v>
                </c:pt>
                <c:pt idx="1437">
                  <c:v>43652</c:v>
                </c:pt>
                <c:pt idx="1438">
                  <c:v>43653</c:v>
                </c:pt>
                <c:pt idx="1439">
                  <c:v>43654</c:v>
                </c:pt>
                <c:pt idx="1440">
                  <c:v>43655</c:v>
                </c:pt>
                <c:pt idx="1441">
                  <c:v>43656</c:v>
                </c:pt>
                <c:pt idx="1442">
                  <c:v>43657</c:v>
                </c:pt>
                <c:pt idx="1443">
                  <c:v>43658</c:v>
                </c:pt>
                <c:pt idx="1444">
                  <c:v>43659</c:v>
                </c:pt>
                <c:pt idx="1445">
                  <c:v>43660</c:v>
                </c:pt>
                <c:pt idx="1446">
                  <c:v>43661</c:v>
                </c:pt>
                <c:pt idx="1447">
                  <c:v>43662</c:v>
                </c:pt>
                <c:pt idx="1448">
                  <c:v>43663</c:v>
                </c:pt>
                <c:pt idx="1449">
                  <c:v>43664</c:v>
                </c:pt>
                <c:pt idx="1450">
                  <c:v>43665</c:v>
                </c:pt>
                <c:pt idx="1451">
                  <c:v>43666</c:v>
                </c:pt>
                <c:pt idx="1452">
                  <c:v>43667</c:v>
                </c:pt>
                <c:pt idx="1453">
                  <c:v>43668</c:v>
                </c:pt>
                <c:pt idx="1454">
                  <c:v>43669</c:v>
                </c:pt>
                <c:pt idx="1455">
                  <c:v>43670</c:v>
                </c:pt>
                <c:pt idx="1456">
                  <c:v>43671</c:v>
                </c:pt>
                <c:pt idx="1457">
                  <c:v>43672</c:v>
                </c:pt>
                <c:pt idx="1458">
                  <c:v>43673</c:v>
                </c:pt>
                <c:pt idx="1459">
                  <c:v>43674</c:v>
                </c:pt>
                <c:pt idx="1460">
                  <c:v>43675</c:v>
                </c:pt>
                <c:pt idx="1461">
                  <c:v>43676</c:v>
                </c:pt>
                <c:pt idx="1462">
                  <c:v>43677</c:v>
                </c:pt>
                <c:pt idx="1463">
                  <c:v>43678</c:v>
                </c:pt>
                <c:pt idx="1464">
                  <c:v>43679</c:v>
                </c:pt>
                <c:pt idx="1465">
                  <c:v>43680</c:v>
                </c:pt>
                <c:pt idx="1466">
                  <c:v>43681</c:v>
                </c:pt>
                <c:pt idx="1467">
                  <c:v>43682</c:v>
                </c:pt>
                <c:pt idx="1468">
                  <c:v>43683</c:v>
                </c:pt>
                <c:pt idx="1469">
                  <c:v>43684</c:v>
                </c:pt>
                <c:pt idx="1470">
                  <c:v>43685</c:v>
                </c:pt>
                <c:pt idx="1471">
                  <c:v>43686</c:v>
                </c:pt>
                <c:pt idx="1472">
                  <c:v>43687</c:v>
                </c:pt>
                <c:pt idx="1473">
                  <c:v>43688</c:v>
                </c:pt>
                <c:pt idx="1474">
                  <c:v>43689</c:v>
                </c:pt>
                <c:pt idx="1475">
                  <c:v>43690</c:v>
                </c:pt>
                <c:pt idx="1476">
                  <c:v>43691</c:v>
                </c:pt>
                <c:pt idx="1477">
                  <c:v>43692</c:v>
                </c:pt>
                <c:pt idx="1478">
                  <c:v>43693</c:v>
                </c:pt>
                <c:pt idx="1479">
                  <c:v>43694</c:v>
                </c:pt>
                <c:pt idx="1480">
                  <c:v>43695</c:v>
                </c:pt>
                <c:pt idx="1481">
                  <c:v>43696</c:v>
                </c:pt>
                <c:pt idx="1482">
                  <c:v>43697</c:v>
                </c:pt>
                <c:pt idx="1483">
                  <c:v>43698</c:v>
                </c:pt>
                <c:pt idx="1484">
                  <c:v>43699</c:v>
                </c:pt>
                <c:pt idx="1485">
                  <c:v>43700</c:v>
                </c:pt>
                <c:pt idx="1486">
                  <c:v>43701</c:v>
                </c:pt>
                <c:pt idx="1487">
                  <c:v>43702</c:v>
                </c:pt>
                <c:pt idx="1488">
                  <c:v>43703</c:v>
                </c:pt>
                <c:pt idx="1489">
                  <c:v>43704</c:v>
                </c:pt>
                <c:pt idx="1490">
                  <c:v>43705</c:v>
                </c:pt>
                <c:pt idx="1491">
                  <c:v>43706</c:v>
                </c:pt>
                <c:pt idx="1492">
                  <c:v>43707</c:v>
                </c:pt>
                <c:pt idx="1493">
                  <c:v>43708</c:v>
                </c:pt>
                <c:pt idx="1494">
                  <c:v>43709</c:v>
                </c:pt>
                <c:pt idx="1495">
                  <c:v>43710</c:v>
                </c:pt>
                <c:pt idx="1496">
                  <c:v>43711</c:v>
                </c:pt>
                <c:pt idx="1497">
                  <c:v>43712</c:v>
                </c:pt>
                <c:pt idx="1498">
                  <c:v>43713</c:v>
                </c:pt>
                <c:pt idx="1499">
                  <c:v>43714</c:v>
                </c:pt>
                <c:pt idx="1500">
                  <c:v>43715</c:v>
                </c:pt>
                <c:pt idx="1501">
                  <c:v>43716</c:v>
                </c:pt>
                <c:pt idx="1502">
                  <c:v>43717</c:v>
                </c:pt>
                <c:pt idx="1503">
                  <c:v>43718</c:v>
                </c:pt>
                <c:pt idx="1504">
                  <c:v>43719</c:v>
                </c:pt>
                <c:pt idx="1505">
                  <c:v>43720</c:v>
                </c:pt>
                <c:pt idx="1506">
                  <c:v>43721</c:v>
                </c:pt>
                <c:pt idx="1507">
                  <c:v>43722</c:v>
                </c:pt>
                <c:pt idx="1508">
                  <c:v>43723</c:v>
                </c:pt>
                <c:pt idx="1509">
                  <c:v>43724</c:v>
                </c:pt>
                <c:pt idx="1510">
                  <c:v>43725</c:v>
                </c:pt>
                <c:pt idx="1511">
                  <c:v>43726</c:v>
                </c:pt>
                <c:pt idx="1512">
                  <c:v>43727</c:v>
                </c:pt>
                <c:pt idx="1513">
                  <c:v>43728</c:v>
                </c:pt>
                <c:pt idx="1514">
                  <c:v>43729</c:v>
                </c:pt>
                <c:pt idx="1515">
                  <c:v>43730</c:v>
                </c:pt>
                <c:pt idx="1516">
                  <c:v>43731</c:v>
                </c:pt>
                <c:pt idx="1517">
                  <c:v>43732</c:v>
                </c:pt>
                <c:pt idx="1518">
                  <c:v>43733</c:v>
                </c:pt>
                <c:pt idx="1519">
                  <c:v>43734</c:v>
                </c:pt>
                <c:pt idx="1520">
                  <c:v>43735</c:v>
                </c:pt>
                <c:pt idx="1521">
                  <c:v>43736</c:v>
                </c:pt>
                <c:pt idx="1522">
                  <c:v>43737</c:v>
                </c:pt>
                <c:pt idx="1523">
                  <c:v>43738</c:v>
                </c:pt>
                <c:pt idx="1524">
                  <c:v>43739</c:v>
                </c:pt>
                <c:pt idx="1525">
                  <c:v>43740</c:v>
                </c:pt>
                <c:pt idx="1526">
                  <c:v>43741</c:v>
                </c:pt>
                <c:pt idx="1527">
                  <c:v>43742</c:v>
                </c:pt>
                <c:pt idx="1528">
                  <c:v>43743</c:v>
                </c:pt>
                <c:pt idx="1529">
                  <c:v>43744</c:v>
                </c:pt>
                <c:pt idx="1530">
                  <c:v>43745</c:v>
                </c:pt>
                <c:pt idx="1531">
                  <c:v>43746</c:v>
                </c:pt>
                <c:pt idx="1532">
                  <c:v>43747</c:v>
                </c:pt>
                <c:pt idx="1533">
                  <c:v>43748</c:v>
                </c:pt>
                <c:pt idx="1534">
                  <c:v>43749</c:v>
                </c:pt>
                <c:pt idx="1535">
                  <c:v>43750</c:v>
                </c:pt>
                <c:pt idx="1536">
                  <c:v>43751</c:v>
                </c:pt>
                <c:pt idx="1537">
                  <c:v>43752</c:v>
                </c:pt>
                <c:pt idx="1538">
                  <c:v>43753</c:v>
                </c:pt>
                <c:pt idx="1539">
                  <c:v>43754</c:v>
                </c:pt>
                <c:pt idx="1540">
                  <c:v>43755</c:v>
                </c:pt>
                <c:pt idx="1541">
                  <c:v>43756</c:v>
                </c:pt>
                <c:pt idx="1542">
                  <c:v>43757</c:v>
                </c:pt>
                <c:pt idx="1543">
                  <c:v>43758</c:v>
                </c:pt>
                <c:pt idx="1544">
                  <c:v>43759</c:v>
                </c:pt>
                <c:pt idx="1545">
                  <c:v>43760</c:v>
                </c:pt>
                <c:pt idx="1546">
                  <c:v>43761</c:v>
                </c:pt>
                <c:pt idx="1547">
                  <c:v>43762</c:v>
                </c:pt>
                <c:pt idx="1548">
                  <c:v>43763</c:v>
                </c:pt>
                <c:pt idx="1549">
                  <c:v>43764</c:v>
                </c:pt>
                <c:pt idx="1550">
                  <c:v>43765</c:v>
                </c:pt>
                <c:pt idx="1551">
                  <c:v>43766</c:v>
                </c:pt>
                <c:pt idx="1552">
                  <c:v>43767</c:v>
                </c:pt>
                <c:pt idx="1553">
                  <c:v>43768</c:v>
                </c:pt>
                <c:pt idx="1554">
                  <c:v>43769</c:v>
                </c:pt>
                <c:pt idx="1555">
                  <c:v>43770</c:v>
                </c:pt>
                <c:pt idx="1556">
                  <c:v>43771</c:v>
                </c:pt>
                <c:pt idx="1557">
                  <c:v>43772</c:v>
                </c:pt>
                <c:pt idx="1558">
                  <c:v>43773</c:v>
                </c:pt>
                <c:pt idx="1559">
                  <c:v>43774</c:v>
                </c:pt>
                <c:pt idx="1560">
                  <c:v>43775</c:v>
                </c:pt>
                <c:pt idx="1561">
                  <c:v>43776</c:v>
                </c:pt>
                <c:pt idx="1562">
                  <c:v>43777</c:v>
                </c:pt>
                <c:pt idx="1563">
                  <c:v>43778</c:v>
                </c:pt>
                <c:pt idx="1564">
                  <c:v>43779</c:v>
                </c:pt>
                <c:pt idx="1565">
                  <c:v>43780</c:v>
                </c:pt>
                <c:pt idx="1566">
                  <c:v>43781</c:v>
                </c:pt>
                <c:pt idx="1567">
                  <c:v>43782</c:v>
                </c:pt>
                <c:pt idx="1568">
                  <c:v>43783</c:v>
                </c:pt>
                <c:pt idx="1569">
                  <c:v>43784</c:v>
                </c:pt>
                <c:pt idx="1570">
                  <c:v>43785</c:v>
                </c:pt>
                <c:pt idx="1571">
                  <c:v>43786</c:v>
                </c:pt>
                <c:pt idx="1572">
                  <c:v>43787</c:v>
                </c:pt>
                <c:pt idx="1573">
                  <c:v>43788</c:v>
                </c:pt>
                <c:pt idx="1574">
                  <c:v>43789</c:v>
                </c:pt>
                <c:pt idx="1575">
                  <c:v>43790</c:v>
                </c:pt>
                <c:pt idx="1576">
                  <c:v>43791</c:v>
                </c:pt>
                <c:pt idx="1577">
                  <c:v>43792</c:v>
                </c:pt>
                <c:pt idx="1578">
                  <c:v>43793</c:v>
                </c:pt>
                <c:pt idx="1579">
                  <c:v>43794</c:v>
                </c:pt>
                <c:pt idx="1580">
                  <c:v>43795</c:v>
                </c:pt>
                <c:pt idx="1581">
                  <c:v>43796</c:v>
                </c:pt>
                <c:pt idx="1582">
                  <c:v>43797</c:v>
                </c:pt>
                <c:pt idx="1583">
                  <c:v>43798</c:v>
                </c:pt>
                <c:pt idx="1584">
                  <c:v>43799</c:v>
                </c:pt>
                <c:pt idx="1585">
                  <c:v>43800</c:v>
                </c:pt>
                <c:pt idx="1586">
                  <c:v>43801</c:v>
                </c:pt>
                <c:pt idx="1587">
                  <c:v>43802</c:v>
                </c:pt>
                <c:pt idx="1588">
                  <c:v>43803</c:v>
                </c:pt>
                <c:pt idx="1589">
                  <c:v>43804</c:v>
                </c:pt>
                <c:pt idx="1590">
                  <c:v>43805</c:v>
                </c:pt>
                <c:pt idx="1591">
                  <c:v>43806</c:v>
                </c:pt>
                <c:pt idx="1592">
                  <c:v>43807</c:v>
                </c:pt>
                <c:pt idx="1593">
                  <c:v>43808</c:v>
                </c:pt>
                <c:pt idx="1594">
                  <c:v>43809</c:v>
                </c:pt>
                <c:pt idx="1595">
                  <c:v>43810</c:v>
                </c:pt>
                <c:pt idx="1596">
                  <c:v>43811</c:v>
                </c:pt>
                <c:pt idx="1597">
                  <c:v>43812</c:v>
                </c:pt>
                <c:pt idx="1598">
                  <c:v>43813</c:v>
                </c:pt>
                <c:pt idx="1599">
                  <c:v>43814</c:v>
                </c:pt>
                <c:pt idx="1600">
                  <c:v>43815</c:v>
                </c:pt>
                <c:pt idx="1601">
                  <c:v>43816</c:v>
                </c:pt>
                <c:pt idx="1602">
                  <c:v>43817</c:v>
                </c:pt>
                <c:pt idx="1603">
                  <c:v>43818</c:v>
                </c:pt>
                <c:pt idx="1604">
                  <c:v>43819</c:v>
                </c:pt>
                <c:pt idx="1605">
                  <c:v>43820</c:v>
                </c:pt>
                <c:pt idx="1606">
                  <c:v>43821</c:v>
                </c:pt>
                <c:pt idx="1607">
                  <c:v>43822</c:v>
                </c:pt>
                <c:pt idx="1608">
                  <c:v>43823</c:v>
                </c:pt>
                <c:pt idx="1609">
                  <c:v>43824</c:v>
                </c:pt>
                <c:pt idx="1610">
                  <c:v>43825</c:v>
                </c:pt>
                <c:pt idx="1611">
                  <c:v>43826</c:v>
                </c:pt>
                <c:pt idx="1612">
                  <c:v>43827</c:v>
                </c:pt>
                <c:pt idx="1613">
                  <c:v>43828</c:v>
                </c:pt>
                <c:pt idx="1614">
                  <c:v>43829</c:v>
                </c:pt>
                <c:pt idx="1615">
                  <c:v>43830</c:v>
                </c:pt>
                <c:pt idx="1616">
                  <c:v>43831</c:v>
                </c:pt>
                <c:pt idx="1617">
                  <c:v>43832</c:v>
                </c:pt>
                <c:pt idx="1618">
                  <c:v>43833</c:v>
                </c:pt>
                <c:pt idx="1619">
                  <c:v>43834</c:v>
                </c:pt>
                <c:pt idx="1620">
                  <c:v>43835</c:v>
                </c:pt>
                <c:pt idx="1621">
                  <c:v>43836</c:v>
                </c:pt>
                <c:pt idx="1622">
                  <c:v>43837</c:v>
                </c:pt>
                <c:pt idx="1623">
                  <c:v>43838</c:v>
                </c:pt>
                <c:pt idx="1624">
                  <c:v>43839</c:v>
                </c:pt>
                <c:pt idx="1625">
                  <c:v>43840</c:v>
                </c:pt>
                <c:pt idx="1626">
                  <c:v>43841</c:v>
                </c:pt>
                <c:pt idx="1627">
                  <c:v>43842</c:v>
                </c:pt>
                <c:pt idx="1628">
                  <c:v>43843</c:v>
                </c:pt>
                <c:pt idx="1629">
                  <c:v>43844</c:v>
                </c:pt>
                <c:pt idx="1630">
                  <c:v>43845</c:v>
                </c:pt>
                <c:pt idx="1631">
                  <c:v>43846</c:v>
                </c:pt>
                <c:pt idx="1632">
                  <c:v>43847</c:v>
                </c:pt>
                <c:pt idx="1633">
                  <c:v>43848</c:v>
                </c:pt>
                <c:pt idx="1634">
                  <c:v>43849</c:v>
                </c:pt>
                <c:pt idx="1635">
                  <c:v>43850</c:v>
                </c:pt>
                <c:pt idx="1636">
                  <c:v>43851</c:v>
                </c:pt>
                <c:pt idx="1637">
                  <c:v>43852</c:v>
                </c:pt>
                <c:pt idx="1638">
                  <c:v>43853</c:v>
                </c:pt>
                <c:pt idx="1639">
                  <c:v>43854</c:v>
                </c:pt>
                <c:pt idx="1640">
                  <c:v>43855</c:v>
                </c:pt>
                <c:pt idx="1641">
                  <c:v>43856</c:v>
                </c:pt>
                <c:pt idx="1642">
                  <c:v>43857</c:v>
                </c:pt>
                <c:pt idx="1643">
                  <c:v>43858</c:v>
                </c:pt>
                <c:pt idx="1644">
                  <c:v>43859</c:v>
                </c:pt>
                <c:pt idx="1645">
                  <c:v>43860</c:v>
                </c:pt>
                <c:pt idx="1646">
                  <c:v>43861</c:v>
                </c:pt>
                <c:pt idx="1647">
                  <c:v>43862</c:v>
                </c:pt>
                <c:pt idx="1648">
                  <c:v>43863</c:v>
                </c:pt>
                <c:pt idx="1649">
                  <c:v>43864</c:v>
                </c:pt>
                <c:pt idx="1650">
                  <c:v>43865</c:v>
                </c:pt>
                <c:pt idx="1651">
                  <c:v>43866</c:v>
                </c:pt>
                <c:pt idx="1652">
                  <c:v>43867</c:v>
                </c:pt>
                <c:pt idx="1653">
                  <c:v>43868</c:v>
                </c:pt>
                <c:pt idx="1654">
                  <c:v>43869</c:v>
                </c:pt>
                <c:pt idx="1655">
                  <c:v>43870</c:v>
                </c:pt>
                <c:pt idx="1656">
                  <c:v>43871</c:v>
                </c:pt>
                <c:pt idx="1657">
                  <c:v>43872</c:v>
                </c:pt>
                <c:pt idx="1658">
                  <c:v>43873</c:v>
                </c:pt>
                <c:pt idx="1659">
                  <c:v>43874</c:v>
                </c:pt>
                <c:pt idx="1660">
                  <c:v>43875</c:v>
                </c:pt>
                <c:pt idx="1661">
                  <c:v>43876</c:v>
                </c:pt>
                <c:pt idx="1662">
                  <c:v>43877</c:v>
                </c:pt>
                <c:pt idx="1663">
                  <c:v>43878</c:v>
                </c:pt>
                <c:pt idx="1664">
                  <c:v>43879</c:v>
                </c:pt>
                <c:pt idx="1665">
                  <c:v>43880</c:v>
                </c:pt>
                <c:pt idx="1666">
                  <c:v>43881</c:v>
                </c:pt>
                <c:pt idx="1667">
                  <c:v>43882</c:v>
                </c:pt>
                <c:pt idx="1668">
                  <c:v>43883</c:v>
                </c:pt>
                <c:pt idx="1669">
                  <c:v>43884</c:v>
                </c:pt>
                <c:pt idx="1670">
                  <c:v>43885</c:v>
                </c:pt>
                <c:pt idx="1671">
                  <c:v>43886</c:v>
                </c:pt>
                <c:pt idx="1672">
                  <c:v>43887</c:v>
                </c:pt>
                <c:pt idx="1673">
                  <c:v>43888</c:v>
                </c:pt>
                <c:pt idx="1674">
                  <c:v>43889</c:v>
                </c:pt>
                <c:pt idx="1675">
                  <c:v>43890</c:v>
                </c:pt>
                <c:pt idx="1676">
                  <c:v>43891</c:v>
                </c:pt>
                <c:pt idx="1677">
                  <c:v>43892</c:v>
                </c:pt>
                <c:pt idx="1678">
                  <c:v>43893</c:v>
                </c:pt>
                <c:pt idx="1679">
                  <c:v>43894</c:v>
                </c:pt>
                <c:pt idx="1680">
                  <c:v>43895</c:v>
                </c:pt>
                <c:pt idx="1681">
                  <c:v>43896</c:v>
                </c:pt>
                <c:pt idx="1682">
                  <c:v>43897</c:v>
                </c:pt>
                <c:pt idx="1683">
                  <c:v>43898</c:v>
                </c:pt>
                <c:pt idx="1684">
                  <c:v>43899</c:v>
                </c:pt>
                <c:pt idx="1685">
                  <c:v>43900</c:v>
                </c:pt>
                <c:pt idx="1686">
                  <c:v>43901</c:v>
                </c:pt>
                <c:pt idx="1687">
                  <c:v>43902</c:v>
                </c:pt>
                <c:pt idx="1688">
                  <c:v>43903</c:v>
                </c:pt>
                <c:pt idx="1689">
                  <c:v>43904</c:v>
                </c:pt>
                <c:pt idx="1690">
                  <c:v>43905</c:v>
                </c:pt>
                <c:pt idx="1691">
                  <c:v>43906</c:v>
                </c:pt>
                <c:pt idx="1692">
                  <c:v>43907</c:v>
                </c:pt>
                <c:pt idx="1693">
                  <c:v>43908</c:v>
                </c:pt>
                <c:pt idx="1694">
                  <c:v>43909</c:v>
                </c:pt>
                <c:pt idx="1695">
                  <c:v>43910</c:v>
                </c:pt>
                <c:pt idx="1696">
                  <c:v>43911</c:v>
                </c:pt>
                <c:pt idx="1697">
                  <c:v>43912</c:v>
                </c:pt>
                <c:pt idx="1698">
                  <c:v>43913</c:v>
                </c:pt>
                <c:pt idx="1699">
                  <c:v>43914</c:v>
                </c:pt>
                <c:pt idx="1700">
                  <c:v>43915</c:v>
                </c:pt>
                <c:pt idx="1701">
                  <c:v>43916</c:v>
                </c:pt>
                <c:pt idx="1702">
                  <c:v>43917</c:v>
                </c:pt>
                <c:pt idx="1703">
                  <c:v>43918</c:v>
                </c:pt>
                <c:pt idx="1704">
                  <c:v>43919</c:v>
                </c:pt>
                <c:pt idx="1705">
                  <c:v>43920</c:v>
                </c:pt>
                <c:pt idx="1706">
                  <c:v>43921</c:v>
                </c:pt>
                <c:pt idx="1707">
                  <c:v>43922</c:v>
                </c:pt>
                <c:pt idx="1708">
                  <c:v>43923</c:v>
                </c:pt>
                <c:pt idx="1709">
                  <c:v>43924</c:v>
                </c:pt>
                <c:pt idx="1710">
                  <c:v>43925</c:v>
                </c:pt>
                <c:pt idx="1711">
                  <c:v>43926</c:v>
                </c:pt>
                <c:pt idx="1712">
                  <c:v>43927</c:v>
                </c:pt>
                <c:pt idx="1713">
                  <c:v>43928</c:v>
                </c:pt>
                <c:pt idx="1714">
                  <c:v>43929</c:v>
                </c:pt>
                <c:pt idx="1715">
                  <c:v>43930</c:v>
                </c:pt>
                <c:pt idx="1716">
                  <c:v>43931</c:v>
                </c:pt>
                <c:pt idx="1717">
                  <c:v>43932</c:v>
                </c:pt>
                <c:pt idx="1718">
                  <c:v>43933</c:v>
                </c:pt>
                <c:pt idx="1719">
                  <c:v>43934</c:v>
                </c:pt>
                <c:pt idx="1720">
                  <c:v>43935</c:v>
                </c:pt>
                <c:pt idx="1721">
                  <c:v>43936</c:v>
                </c:pt>
                <c:pt idx="1722">
                  <c:v>43937</c:v>
                </c:pt>
                <c:pt idx="1723">
                  <c:v>43938</c:v>
                </c:pt>
                <c:pt idx="1724">
                  <c:v>43939</c:v>
                </c:pt>
                <c:pt idx="1725">
                  <c:v>43940</c:v>
                </c:pt>
                <c:pt idx="1726">
                  <c:v>43941</c:v>
                </c:pt>
                <c:pt idx="1727">
                  <c:v>43942</c:v>
                </c:pt>
                <c:pt idx="1728">
                  <c:v>43943</c:v>
                </c:pt>
                <c:pt idx="1729">
                  <c:v>43944</c:v>
                </c:pt>
                <c:pt idx="1730">
                  <c:v>43945</c:v>
                </c:pt>
                <c:pt idx="1731">
                  <c:v>43946</c:v>
                </c:pt>
                <c:pt idx="1732">
                  <c:v>43947</c:v>
                </c:pt>
                <c:pt idx="1733">
                  <c:v>43948</c:v>
                </c:pt>
                <c:pt idx="1734">
                  <c:v>43949</c:v>
                </c:pt>
                <c:pt idx="1735">
                  <c:v>43950</c:v>
                </c:pt>
                <c:pt idx="1736">
                  <c:v>43951</c:v>
                </c:pt>
                <c:pt idx="1737">
                  <c:v>43952</c:v>
                </c:pt>
                <c:pt idx="1738">
                  <c:v>43953</c:v>
                </c:pt>
                <c:pt idx="1739">
                  <c:v>43954</c:v>
                </c:pt>
                <c:pt idx="1740">
                  <c:v>43955</c:v>
                </c:pt>
                <c:pt idx="1741">
                  <c:v>43956</c:v>
                </c:pt>
                <c:pt idx="1742">
                  <c:v>43957</c:v>
                </c:pt>
                <c:pt idx="1743">
                  <c:v>43958</c:v>
                </c:pt>
                <c:pt idx="1744">
                  <c:v>43959</c:v>
                </c:pt>
                <c:pt idx="1745">
                  <c:v>43960</c:v>
                </c:pt>
                <c:pt idx="1746">
                  <c:v>43961</c:v>
                </c:pt>
                <c:pt idx="1747">
                  <c:v>43962</c:v>
                </c:pt>
                <c:pt idx="1748">
                  <c:v>43963</c:v>
                </c:pt>
                <c:pt idx="1749">
                  <c:v>43964</c:v>
                </c:pt>
                <c:pt idx="1750">
                  <c:v>43965</c:v>
                </c:pt>
                <c:pt idx="1751">
                  <c:v>43966</c:v>
                </c:pt>
                <c:pt idx="1752">
                  <c:v>43967</c:v>
                </c:pt>
                <c:pt idx="1753">
                  <c:v>43968</c:v>
                </c:pt>
                <c:pt idx="1754">
                  <c:v>43969</c:v>
                </c:pt>
                <c:pt idx="1755">
                  <c:v>43970</c:v>
                </c:pt>
                <c:pt idx="1756">
                  <c:v>43971</c:v>
                </c:pt>
                <c:pt idx="1757">
                  <c:v>43972</c:v>
                </c:pt>
                <c:pt idx="1758">
                  <c:v>43973</c:v>
                </c:pt>
                <c:pt idx="1759">
                  <c:v>43974</c:v>
                </c:pt>
                <c:pt idx="1760">
                  <c:v>43975</c:v>
                </c:pt>
                <c:pt idx="1761">
                  <c:v>43976</c:v>
                </c:pt>
                <c:pt idx="1762">
                  <c:v>43977</c:v>
                </c:pt>
                <c:pt idx="1763">
                  <c:v>43978</c:v>
                </c:pt>
                <c:pt idx="1764">
                  <c:v>43979</c:v>
                </c:pt>
                <c:pt idx="1765">
                  <c:v>43980</c:v>
                </c:pt>
                <c:pt idx="1766">
                  <c:v>43981</c:v>
                </c:pt>
                <c:pt idx="1767">
                  <c:v>43982</c:v>
                </c:pt>
                <c:pt idx="1768">
                  <c:v>43983</c:v>
                </c:pt>
                <c:pt idx="1769">
                  <c:v>43984</c:v>
                </c:pt>
                <c:pt idx="1770">
                  <c:v>43985</c:v>
                </c:pt>
                <c:pt idx="1771">
                  <c:v>43986</c:v>
                </c:pt>
                <c:pt idx="1772">
                  <c:v>43987</c:v>
                </c:pt>
                <c:pt idx="1773">
                  <c:v>43988</c:v>
                </c:pt>
                <c:pt idx="1774">
                  <c:v>43989</c:v>
                </c:pt>
                <c:pt idx="1775">
                  <c:v>43990</c:v>
                </c:pt>
                <c:pt idx="1776">
                  <c:v>43991</c:v>
                </c:pt>
                <c:pt idx="1777">
                  <c:v>43992</c:v>
                </c:pt>
                <c:pt idx="1778">
                  <c:v>43993</c:v>
                </c:pt>
                <c:pt idx="1779">
                  <c:v>43994</c:v>
                </c:pt>
                <c:pt idx="1780">
                  <c:v>43995</c:v>
                </c:pt>
                <c:pt idx="1781">
                  <c:v>43996</c:v>
                </c:pt>
                <c:pt idx="1782">
                  <c:v>43997</c:v>
                </c:pt>
                <c:pt idx="1783">
                  <c:v>43998</c:v>
                </c:pt>
                <c:pt idx="1784">
                  <c:v>43999</c:v>
                </c:pt>
                <c:pt idx="1785">
                  <c:v>44000</c:v>
                </c:pt>
                <c:pt idx="1786">
                  <c:v>44001</c:v>
                </c:pt>
                <c:pt idx="1787">
                  <c:v>44002</c:v>
                </c:pt>
                <c:pt idx="1788">
                  <c:v>44003</c:v>
                </c:pt>
                <c:pt idx="1789">
                  <c:v>44004</c:v>
                </c:pt>
                <c:pt idx="1790">
                  <c:v>44005</c:v>
                </c:pt>
                <c:pt idx="1791">
                  <c:v>44006</c:v>
                </c:pt>
                <c:pt idx="1792">
                  <c:v>44007</c:v>
                </c:pt>
                <c:pt idx="1793">
                  <c:v>44008</c:v>
                </c:pt>
                <c:pt idx="1794">
                  <c:v>44009</c:v>
                </c:pt>
                <c:pt idx="1795">
                  <c:v>44010</c:v>
                </c:pt>
                <c:pt idx="1796">
                  <c:v>44011</c:v>
                </c:pt>
                <c:pt idx="1797">
                  <c:v>44012</c:v>
                </c:pt>
                <c:pt idx="1798">
                  <c:v>44013</c:v>
                </c:pt>
                <c:pt idx="1799">
                  <c:v>44014</c:v>
                </c:pt>
                <c:pt idx="1800">
                  <c:v>44015</c:v>
                </c:pt>
                <c:pt idx="1801">
                  <c:v>44016</c:v>
                </c:pt>
                <c:pt idx="1802">
                  <c:v>44017</c:v>
                </c:pt>
                <c:pt idx="1803">
                  <c:v>44018</c:v>
                </c:pt>
                <c:pt idx="1804">
                  <c:v>44019</c:v>
                </c:pt>
                <c:pt idx="1805">
                  <c:v>44020</c:v>
                </c:pt>
                <c:pt idx="1806">
                  <c:v>44021</c:v>
                </c:pt>
                <c:pt idx="1807">
                  <c:v>44022</c:v>
                </c:pt>
                <c:pt idx="1808">
                  <c:v>44023</c:v>
                </c:pt>
                <c:pt idx="1809">
                  <c:v>44024</c:v>
                </c:pt>
                <c:pt idx="1810">
                  <c:v>44025</c:v>
                </c:pt>
                <c:pt idx="1811">
                  <c:v>44026</c:v>
                </c:pt>
                <c:pt idx="1812">
                  <c:v>44027</c:v>
                </c:pt>
                <c:pt idx="1813">
                  <c:v>44028</c:v>
                </c:pt>
                <c:pt idx="1814">
                  <c:v>44029</c:v>
                </c:pt>
                <c:pt idx="1815">
                  <c:v>44030</c:v>
                </c:pt>
                <c:pt idx="1816">
                  <c:v>44031</c:v>
                </c:pt>
                <c:pt idx="1817">
                  <c:v>44032</c:v>
                </c:pt>
                <c:pt idx="1818">
                  <c:v>44033</c:v>
                </c:pt>
                <c:pt idx="1819">
                  <c:v>44034</c:v>
                </c:pt>
                <c:pt idx="1820">
                  <c:v>44035</c:v>
                </c:pt>
                <c:pt idx="1821">
                  <c:v>44036</c:v>
                </c:pt>
                <c:pt idx="1822">
                  <c:v>44037</c:v>
                </c:pt>
                <c:pt idx="1823">
                  <c:v>44038</c:v>
                </c:pt>
                <c:pt idx="1824">
                  <c:v>44039</c:v>
                </c:pt>
                <c:pt idx="1825">
                  <c:v>44040</c:v>
                </c:pt>
                <c:pt idx="1826">
                  <c:v>44041</c:v>
                </c:pt>
                <c:pt idx="1827">
                  <c:v>44042</c:v>
                </c:pt>
                <c:pt idx="1828">
                  <c:v>44043</c:v>
                </c:pt>
                <c:pt idx="1829">
                  <c:v>44044</c:v>
                </c:pt>
                <c:pt idx="1830">
                  <c:v>44045</c:v>
                </c:pt>
                <c:pt idx="1831">
                  <c:v>44046</c:v>
                </c:pt>
                <c:pt idx="1832">
                  <c:v>44047</c:v>
                </c:pt>
                <c:pt idx="1833">
                  <c:v>44048</c:v>
                </c:pt>
                <c:pt idx="1834">
                  <c:v>44049</c:v>
                </c:pt>
                <c:pt idx="1835">
                  <c:v>44050</c:v>
                </c:pt>
                <c:pt idx="1836">
                  <c:v>44051</c:v>
                </c:pt>
                <c:pt idx="1837">
                  <c:v>44052</c:v>
                </c:pt>
                <c:pt idx="1838">
                  <c:v>44053</c:v>
                </c:pt>
                <c:pt idx="1839">
                  <c:v>44054</c:v>
                </c:pt>
                <c:pt idx="1840">
                  <c:v>44055</c:v>
                </c:pt>
                <c:pt idx="1841">
                  <c:v>44056</c:v>
                </c:pt>
                <c:pt idx="1842">
                  <c:v>44057</c:v>
                </c:pt>
                <c:pt idx="1843">
                  <c:v>44058</c:v>
                </c:pt>
                <c:pt idx="1844">
                  <c:v>44059</c:v>
                </c:pt>
                <c:pt idx="1845">
                  <c:v>44060</c:v>
                </c:pt>
                <c:pt idx="1846">
                  <c:v>44061</c:v>
                </c:pt>
                <c:pt idx="1847">
                  <c:v>44062</c:v>
                </c:pt>
                <c:pt idx="1848">
                  <c:v>44063</c:v>
                </c:pt>
                <c:pt idx="1849">
                  <c:v>44064</c:v>
                </c:pt>
                <c:pt idx="1850">
                  <c:v>44065</c:v>
                </c:pt>
                <c:pt idx="1851">
                  <c:v>44066</c:v>
                </c:pt>
                <c:pt idx="1852">
                  <c:v>44067</c:v>
                </c:pt>
                <c:pt idx="1853">
                  <c:v>44068</c:v>
                </c:pt>
                <c:pt idx="1854">
                  <c:v>44069</c:v>
                </c:pt>
                <c:pt idx="1855">
                  <c:v>44070</c:v>
                </c:pt>
                <c:pt idx="1856">
                  <c:v>44071</c:v>
                </c:pt>
                <c:pt idx="1857">
                  <c:v>44072</c:v>
                </c:pt>
                <c:pt idx="1858">
                  <c:v>44073</c:v>
                </c:pt>
                <c:pt idx="1859">
                  <c:v>44074</c:v>
                </c:pt>
                <c:pt idx="1860">
                  <c:v>44075</c:v>
                </c:pt>
                <c:pt idx="1861">
                  <c:v>44076</c:v>
                </c:pt>
                <c:pt idx="1862">
                  <c:v>44077</c:v>
                </c:pt>
                <c:pt idx="1863">
                  <c:v>44078</c:v>
                </c:pt>
                <c:pt idx="1864">
                  <c:v>44079</c:v>
                </c:pt>
                <c:pt idx="1865">
                  <c:v>44080</c:v>
                </c:pt>
                <c:pt idx="1866">
                  <c:v>44081</c:v>
                </c:pt>
                <c:pt idx="1867">
                  <c:v>44082</c:v>
                </c:pt>
                <c:pt idx="1868">
                  <c:v>44083</c:v>
                </c:pt>
                <c:pt idx="1869">
                  <c:v>44084</c:v>
                </c:pt>
                <c:pt idx="1870">
                  <c:v>44085</c:v>
                </c:pt>
                <c:pt idx="1871">
                  <c:v>44086</c:v>
                </c:pt>
                <c:pt idx="1872">
                  <c:v>44087</c:v>
                </c:pt>
                <c:pt idx="1873">
                  <c:v>44088</c:v>
                </c:pt>
                <c:pt idx="1874">
                  <c:v>44089</c:v>
                </c:pt>
                <c:pt idx="1875">
                  <c:v>44090</c:v>
                </c:pt>
                <c:pt idx="1876">
                  <c:v>44091</c:v>
                </c:pt>
                <c:pt idx="1877">
                  <c:v>44092</c:v>
                </c:pt>
                <c:pt idx="1878">
                  <c:v>44093</c:v>
                </c:pt>
                <c:pt idx="1879">
                  <c:v>44094</c:v>
                </c:pt>
                <c:pt idx="1880">
                  <c:v>44095</c:v>
                </c:pt>
                <c:pt idx="1881">
                  <c:v>44096</c:v>
                </c:pt>
                <c:pt idx="1882">
                  <c:v>44097</c:v>
                </c:pt>
                <c:pt idx="1883">
                  <c:v>44098</c:v>
                </c:pt>
                <c:pt idx="1884">
                  <c:v>44099</c:v>
                </c:pt>
                <c:pt idx="1885">
                  <c:v>44100</c:v>
                </c:pt>
                <c:pt idx="1886">
                  <c:v>44101</c:v>
                </c:pt>
                <c:pt idx="1887">
                  <c:v>44102</c:v>
                </c:pt>
                <c:pt idx="1888">
                  <c:v>44103</c:v>
                </c:pt>
                <c:pt idx="1889">
                  <c:v>44104</c:v>
                </c:pt>
                <c:pt idx="1890">
                  <c:v>44105</c:v>
                </c:pt>
                <c:pt idx="1891">
                  <c:v>44106</c:v>
                </c:pt>
                <c:pt idx="1892">
                  <c:v>44107</c:v>
                </c:pt>
                <c:pt idx="1893">
                  <c:v>44108</c:v>
                </c:pt>
                <c:pt idx="1894">
                  <c:v>44109</c:v>
                </c:pt>
                <c:pt idx="1895">
                  <c:v>44110</c:v>
                </c:pt>
                <c:pt idx="1896">
                  <c:v>44111</c:v>
                </c:pt>
                <c:pt idx="1897">
                  <c:v>44112</c:v>
                </c:pt>
                <c:pt idx="1898">
                  <c:v>44113</c:v>
                </c:pt>
                <c:pt idx="1899">
                  <c:v>44114</c:v>
                </c:pt>
                <c:pt idx="1900">
                  <c:v>44115</c:v>
                </c:pt>
                <c:pt idx="1901">
                  <c:v>44116</c:v>
                </c:pt>
                <c:pt idx="1902">
                  <c:v>44117</c:v>
                </c:pt>
                <c:pt idx="1903">
                  <c:v>44118</c:v>
                </c:pt>
                <c:pt idx="1904">
                  <c:v>44119</c:v>
                </c:pt>
                <c:pt idx="1905">
                  <c:v>44120</c:v>
                </c:pt>
                <c:pt idx="1906">
                  <c:v>44121</c:v>
                </c:pt>
                <c:pt idx="1907">
                  <c:v>44122</c:v>
                </c:pt>
                <c:pt idx="1908">
                  <c:v>44123</c:v>
                </c:pt>
                <c:pt idx="1909">
                  <c:v>44124</c:v>
                </c:pt>
                <c:pt idx="1910">
                  <c:v>44125</c:v>
                </c:pt>
                <c:pt idx="1911">
                  <c:v>44126</c:v>
                </c:pt>
                <c:pt idx="1912">
                  <c:v>44127</c:v>
                </c:pt>
                <c:pt idx="1913">
                  <c:v>44128</c:v>
                </c:pt>
                <c:pt idx="1914">
                  <c:v>44129</c:v>
                </c:pt>
                <c:pt idx="1915">
                  <c:v>44130</c:v>
                </c:pt>
                <c:pt idx="1916">
                  <c:v>44131</c:v>
                </c:pt>
                <c:pt idx="1917">
                  <c:v>44132</c:v>
                </c:pt>
                <c:pt idx="1918">
                  <c:v>44133</c:v>
                </c:pt>
                <c:pt idx="1919">
                  <c:v>44134</c:v>
                </c:pt>
                <c:pt idx="1920">
                  <c:v>44135</c:v>
                </c:pt>
                <c:pt idx="1921">
                  <c:v>44136</c:v>
                </c:pt>
                <c:pt idx="1922">
                  <c:v>44137</c:v>
                </c:pt>
                <c:pt idx="1923">
                  <c:v>44138</c:v>
                </c:pt>
                <c:pt idx="1924">
                  <c:v>44139</c:v>
                </c:pt>
                <c:pt idx="1925">
                  <c:v>44140</c:v>
                </c:pt>
                <c:pt idx="1926">
                  <c:v>44141</c:v>
                </c:pt>
                <c:pt idx="1927">
                  <c:v>44142</c:v>
                </c:pt>
                <c:pt idx="1928">
                  <c:v>44143</c:v>
                </c:pt>
                <c:pt idx="1929">
                  <c:v>44144</c:v>
                </c:pt>
                <c:pt idx="1930">
                  <c:v>44145</c:v>
                </c:pt>
                <c:pt idx="1931">
                  <c:v>44146</c:v>
                </c:pt>
                <c:pt idx="1932">
                  <c:v>44147</c:v>
                </c:pt>
                <c:pt idx="1933">
                  <c:v>44148</c:v>
                </c:pt>
                <c:pt idx="1934">
                  <c:v>44149</c:v>
                </c:pt>
                <c:pt idx="1935">
                  <c:v>44150</c:v>
                </c:pt>
                <c:pt idx="1936">
                  <c:v>44151</c:v>
                </c:pt>
                <c:pt idx="1937">
                  <c:v>44152</c:v>
                </c:pt>
                <c:pt idx="1938">
                  <c:v>44153</c:v>
                </c:pt>
                <c:pt idx="1939">
                  <c:v>44154</c:v>
                </c:pt>
                <c:pt idx="1940">
                  <c:v>44155</c:v>
                </c:pt>
                <c:pt idx="1941">
                  <c:v>44156</c:v>
                </c:pt>
                <c:pt idx="1942">
                  <c:v>44157</c:v>
                </c:pt>
                <c:pt idx="1943">
                  <c:v>44158</c:v>
                </c:pt>
                <c:pt idx="1944">
                  <c:v>44159</c:v>
                </c:pt>
                <c:pt idx="1945">
                  <c:v>44160</c:v>
                </c:pt>
                <c:pt idx="1946">
                  <c:v>44161</c:v>
                </c:pt>
                <c:pt idx="1947">
                  <c:v>44162</c:v>
                </c:pt>
                <c:pt idx="1948">
                  <c:v>44163</c:v>
                </c:pt>
                <c:pt idx="1949">
                  <c:v>44164</c:v>
                </c:pt>
                <c:pt idx="1950">
                  <c:v>44165</c:v>
                </c:pt>
                <c:pt idx="1951">
                  <c:v>44166</c:v>
                </c:pt>
                <c:pt idx="1952">
                  <c:v>44167</c:v>
                </c:pt>
                <c:pt idx="1953">
                  <c:v>44168</c:v>
                </c:pt>
                <c:pt idx="1954">
                  <c:v>44169</c:v>
                </c:pt>
                <c:pt idx="1955">
                  <c:v>44170</c:v>
                </c:pt>
                <c:pt idx="1956">
                  <c:v>44171</c:v>
                </c:pt>
                <c:pt idx="1957">
                  <c:v>44172</c:v>
                </c:pt>
                <c:pt idx="1958">
                  <c:v>44173</c:v>
                </c:pt>
                <c:pt idx="1959">
                  <c:v>44174</c:v>
                </c:pt>
                <c:pt idx="1960">
                  <c:v>44175</c:v>
                </c:pt>
                <c:pt idx="1961">
                  <c:v>44176</c:v>
                </c:pt>
                <c:pt idx="1962">
                  <c:v>44177</c:v>
                </c:pt>
                <c:pt idx="1963">
                  <c:v>44178</c:v>
                </c:pt>
                <c:pt idx="1964">
                  <c:v>44179</c:v>
                </c:pt>
                <c:pt idx="1965">
                  <c:v>44180</c:v>
                </c:pt>
                <c:pt idx="1966">
                  <c:v>44181</c:v>
                </c:pt>
                <c:pt idx="1967">
                  <c:v>44182</c:v>
                </c:pt>
                <c:pt idx="1968">
                  <c:v>44183</c:v>
                </c:pt>
                <c:pt idx="1969">
                  <c:v>44184</c:v>
                </c:pt>
                <c:pt idx="1970">
                  <c:v>44185</c:v>
                </c:pt>
                <c:pt idx="1971">
                  <c:v>44186</c:v>
                </c:pt>
                <c:pt idx="1972">
                  <c:v>44187</c:v>
                </c:pt>
                <c:pt idx="1973">
                  <c:v>44188</c:v>
                </c:pt>
                <c:pt idx="1974">
                  <c:v>44189</c:v>
                </c:pt>
                <c:pt idx="1975">
                  <c:v>44190</c:v>
                </c:pt>
                <c:pt idx="1976">
                  <c:v>44191</c:v>
                </c:pt>
                <c:pt idx="1977">
                  <c:v>44192</c:v>
                </c:pt>
                <c:pt idx="1978">
                  <c:v>44193</c:v>
                </c:pt>
                <c:pt idx="1979">
                  <c:v>44194</c:v>
                </c:pt>
                <c:pt idx="1980">
                  <c:v>44195</c:v>
                </c:pt>
                <c:pt idx="1981">
                  <c:v>44196</c:v>
                </c:pt>
                <c:pt idx="1982">
                  <c:v>44197</c:v>
                </c:pt>
                <c:pt idx="1983">
                  <c:v>44198</c:v>
                </c:pt>
                <c:pt idx="1984">
                  <c:v>44199</c:v>
                </c:pt>
                <c:pt idx="1985">
                  <c:v>44200</c:v>
                </c:pt>
                <c:pt idx="1986">
                  <c:v>44201</c:v>
                </c:pt>
                <c:pt idx="1987">
                  <c:v>44202</c:v>
                </c:pt>
                <c:pt idx="1988">
                  <c:v>44203</c:v>
                </c:pt>
                <c:pt idx="1989">
                  <c:v>44204</c:v>
                </c:pt>
                <c:pt idx="1990">
                  <c:v>44205</c:v>
                </c:pt>
                <c:pt idx="1991">
                  <c:v>44206</c:v>
                </c:pt>
                <c:pt idx="1992">
                  <c:v>44207</c:v>
                </c:pt>
                <c:pt idx="1993">
                  <c:v>44208</c:v>
                </c:pt>
                <c:pt idx="1994">
                  <c:v>44209</c:v>
                </c:pt>
                <c:pt idx="1995">
                  <c:v>44210</c:v>
                </c:pt>
                <c:pt idx="1996">
                  <c:v>44211</c:v>
                </c:pt>
                <c:pt idx="1997">
                  <c:v>44212</c:v>
                </c:pt>
                <c:pt idx="1998">
                  <c:v>44213</c:v>
                </c:pt>
                <c:pt idx="1999">
                  <c:v>44214</c:v>
                </c:pt>
                <c:pt idx="2000">
                  <c:v>44215</c:v>
                </c:pt>
                <c:pt idx="2001">
                  <c:v>44216</c:v>
                </c:pt>
                <c:pt idx="2002">
                  <c:v>44217</c:v>
                </c:pt>
                <c:pt idx="2003">
                  <c:v>44218</c:v>
                </c:pt>
                <c:pt idx="2004">
                  <c:v>44219</c:v>
                </c:pt>
                <c:pt idx="2005">
                  <c:v>44220</c:v>
                </c:pt>
                <c:pt idx="2006">
                  <c:v>44221</c:v>
                </c:pt>
                <c:pt idx="2007">
                  <c:v>44222</c:v>
                </c:pt>
                <c:pt idx="2008">
                  <c:v>44223</c:v>
                </c:pt>
                <c:pt idx="2009">
                  <c:v>44224</c:v>
                </c:pt>
                <c:pt idx="2010">
                  <c:v>44225</c:v>
                </c:pt>
                <c:pt idx="2011">
                  <c:v>44226</c:v>
                </c:pt>
                <c:pt idx="2012">
                  <c:v>44227</c:v>
                </c:pt>
                <c:pt idx="2013">
                  <c:v>44228</c:v>
                </c:pt>
                <c:pt idx="2014">
                  <c:v>44229</c:v>
                </c:pt>
                <c:pt idx="2015">
                  <c:v>44230</c:v>
                </c:pt>
                <c:pt idx="2016">
                  <c:v>44231</c:v>
                </c:pt>
                <c:pt idx="2017">
                  <c:v>44232</c:v>
                </c:pt>
                <c:pt idx="2018">
                  <c:v>44233</c:v>
                </c:pt>
                <c:pt idx="2019">
                  <c:v>44234</c:v>
                </c:pt>
                <c:pt idx="2020">
                  <c:v>44235</c:v>
                </c:pt>
                <c:pt idx="2021">
                  <c:v>44236</c:v>
                </c:pt>
                <c:pt idx="2022">
                  <c:v>44237</c:v>
                </c:pt>
                <c:pt idx="2023">
                  <c:v>44238</c:v>
                </c:pt>
                <c:pt idx="2024">
                  <c:v>44239</c:v>
                </c:pt>
                <c:pt idx="2025">
                  <c:v>44240</c:v>
                </c:pt>
                <c:pt idx="2026">
                  <c:v>44241</c:v>
                </c:pt>
                <c:pt idx="2027">
                  <c:v>44242</c:v>
                </c:pt>
                <c:pt idx="2028">
                  <c:v>44243</c:v>
                </c:pt>
                <c:pt idx="2029">
                  <c:v>44244</c:v>
                </c:pt>
                <c:pt idx="2030">
                  <c:v>44245</c:v>
                </c:pt>
                <c:pt idx="2031">
                  <c:v>44246</c:v>
                </c:pt>
                <c:pt idx="2032">
                  <c:v>44247</c:v>
                </c:pt>
                <c:pt idx="2033">
                  <c:v>44248</c:v>
                </c:pt>
                <c:pt idx="2034">
                  <c:v>44249</c:v>
                </c:pt>
                <c:pt idx="2035">
                  <c:v>44250</c:v>
                </c:pt>
                <c:pt idx="2036">
                  <c:v>44251</c:v>
                </c:pt>
                <c:pt idx="2037">
                  <c:v>44252</c:v>
                </c:pt>
                <c:pt idx="2038">
                  <c:v>44253</c:v>
                </c:pt>
                <c:pt idx="2039">
                  <c:v>44254</c:v>
                </c:pt>
                <c:pt idx="2040">
                  <c:v>44255</c:v>
                </c:pt>
                <c:pt idx="2041">
                  <c:v>44256</c:v>
                </c:pt>
                <c:pt idx="2042">
                  <c:v>44257</c:v>
                </c:pt>
                <c:pt idx="2043">
                  <c:v>44258</c:v>
                </c:pt>
                <c:pt idx="2044">
                  <c:v>44259</c:v>
                </c:pt>
                <c:pt idx="2045">
                  <c:v>44260</c:v>
                </c:pt>
                <c:pt idx="2046">
                  <c:v>44261</c:v>
                </c:pt>
                <c:pt idx="2047">
                  <c:v>44262</c:v>
                </c:pt>
                <c:pt idx="2048">
                  <c:v>44263</c:v>
                </c:pt>
                <c:pt idx="2049">
                  <c:v>44264</c:v>
                </c:pt>
                <c:pt idx="2050">
                  <c:v>44265</c:v>
                </c:pt>
                <c:pt idx="2051">
                  <c:v>44266</c:v>
                </c:pt>
                <c:pt idx="2052">
                  <c:v>44267</c:v>
                </c:pt>
                <c:pt idx="2053">
                  <c:v>44268</c:v>
                </c:pt>
                <c:pt idx="2054">
                  <c:v>44269</c:v>
                </c:pt>
                <c:pt idx="2055">
                  <c:v>44270</c:v>
                </c:pt>
                <c:pt idx="2056">
                  <c:v>44271</c:v>
                </c:pt>
                <c:pt idx="2057">
                  <c:v>44272</c:v>
                </c:pt>
                <c:pt idx="2058">
                  <c:v>44273</c:v>
                </c:pt>
                <c:pt idx="2059">
                  <c:v>44274</c:v>
                </c:pt>
                <c:pt idx="2060">
                  <c:v>44275</c:v>
                </c:pt>
                <c:pt idx="2061">
                  <c:v>44276</c:v>
                </c:pt>
                <c:pt idx="2062">
                  <c:v>44277</c:v>
                </c:pt>
                <c:pt idx="2063">
                  <c:v>44278</c:v>
                </c:pt>
                <c:pt idx="2064">
                  <c:v>44279</c:v>
                </c:pt>
                <c:pt idx="2065">
                  <c:v>44280</c:v>
                </c:pt>
                <c:pt idx="2066">
                  <c:v>44281</c:v>
                </c:pt>
                <c:pt idx="2067">
                  <c:v>44282</c:v>
                </c:pt>
                <c:pt idx="2068">
                  <c:v>44283</c:v>
                </c:pt>
                <c:pt idx="2069">
                  <c:v>44284</c:v>
                </c:pt>
                <c:pt idx="2070">
                  <c:v>44285</c:v>
                </c:pt>
                <c:pt idx="2071">
                  <c:v>44286</c:v>
                </c:pt>
                <c:pt idx="2072">
                  <c:v>44287</c:v>
                </c:pt>
                <c:pt idx="2073">
                  <c:v>44288</c:v>
                </c:pt>
                <c:pt idx="2074">
                  <c:v>44289</c:v>
                </c:pt>
                <c:pt idx="2075">
                  <c:v>44290</c:v>
                </c:pt>
                <c:pt idx="2076">
                  <c:v>44291</c:v>
                </c:pt>
                <c:pt idx="2077">
                  <c:v>44292</c:v>
                </c:pt>
                <c:pt idx="2078">
                  <c:v>44293</c:v>
                </c:pt>
                <c:pt idx="2079">
                  <c:v>44294</c:v>
                </c:pt>
                <c:pt idx="2080">
                  <c:v>44295</c:v>
                </c:pt>
                <c:pt idx="2081">
                  <c:v>44296</c:v>
                </c:pt>
                <c:pt idx="2082">
                  <c:v>44297</c:v>
                </c:pt>
                <c:pt idx="2083">
                  <c:v>44298</c:v>
                </c:pt>
                <c:pt idx="2084">
                  <c:v>44299</c:v>
                </c:pt>
                <c:pt idx="2085">
                  <c:v>44300</c:v>
                </c:pt>
                <c:pt idx="2086">
                  <c:v>44301</c:v>
                </c:pt>
                <c:pt idx="2087">
                  <c:v>44302</c:v>
                </c:pt>
                <c:pt idx="2088">
                  <c:v>44303</c:v>
                </c:pt>
                <c:pt idx="2089">
                  <c:v>44304</c:v>
                </c:pt>
                <c:pt idx="2090">
                  <c:v>44305</c:v>
                </c:pt>
                <c:pt idx="2091">
                  <c:v>44306</c:v>
                </c:pt>
                <c:pt idx="2092">
                  <c:v>44307</c:v>
                </c:pt>
                <c:pt idx="2093">
                  <c:v>44308</c:v>
                </c:pt>
                <c:pt idx="2094">
                  <c:v>44309</c:v>
                </c:pt>
                <c:pt idx="2095">
                  <c:v>44310</c:v>
                </c:pt>
                <c:pt idx="2096">
                  <c:v>44311</c:v>
                </c:pt>
                <c:pt idx="2097">
                  <c:v>44312</c:v>
                </c:pt>
                <c:pt idx="2098">
                  <c:v>44313</c:v>
                </c:pt>
                <c:pt idx="2099">
                  <c:v>44314</c:v>
                </c:pt>
                <c:pt idx="2100">
                  <c:v>44315</c:v>
                </c:pt>
                <c:pt idx="2101">
                  <c:v>44316</c:v>
                </c:pt>
                <c:pt idx="2102">
                  <c:v>44317</c:v>
                </c:pt>
                <c:pt idx="2103">
                  <c:v>44318</c:v>
                </c:pt>
                <c:pt idx="2104">
                  <c:v>44319</c:v>
                </c:pt>
                <c:pt idx="2105">
                  <c:v>44320</c:v>
                </c:pt>
                <c:pt idx="2106">
                  <c:v>44321</c:v>
                </c:pt>
                <c:pt idx="2107">
                  <c:v>44322</c:v>
                </c:pt>
                <c:pt idx="2108">
                  <c:v>44323</c:v>
                </c:pt>
                <c:pt idx="2109">
                  <c:v>44324</c:v>
                </c:pt>
                <c:pt idx="2110">
                  <c:v>44325</c:v>
                </c:pt>
                <c:pt idx="2111">
                  <c:v>44326</c:v>
                </c:pt>
                <c:pt idx="2112">
                  <c:v>44327</c:v>
                </c:pt>
                <c:pt idx="2113">
                  <c:v>44328</c:v>
                </c:pt>
                <c:pt idx="2114">
                  <c:v>44329</c:v>
                </c:pt>
                <c:pt idx="2115">
                  <c:v>44330</c:v>
                </c:pt>
                <c:pt idx="2116">
                  <c:v>44331</c:v>
                </c:pt>
                <c:pt idx="2117">
                  <c:v>44332</c:v>
                </c:pt>
                <c:pt idx="2118">
                  <c:v>44333</c:v>
                </c:pt>
                <c:pt idx="2119">
                  <c:v>44334</c:v>
                </c:pt>
                <c:pt idx="2120">
                  <c:v>44335</c:v>
                </c:pt>
                <c:pt idx="2121">
                  <c:v>44336</c:v>
                </c:pt>
                <c:pt idx="2122">
                  <c:v>44337</c:v>
                </c:pt>
                <c:pt idx="2123">
                  <c:v>44338</c:v>
                </c:pt>
                <c:pt idx="2124">
                  <c:v>44339</c:v>
                </c:pt>
                <c:pt idx="2125">
                  <c:v>44340</c:v>
                </c:pt>
                <c:pt idx="2126">
                  <c:v>44341</c:v>
                </c:pt>
                <c:pt idx="2127">
                  <c:v>44342</c:v>
                </c:pt>
                <c:pt idx="2128">
                  <c:v>44343</c:v>
                </c:pt>
                <c:pt idx="2129">
                  <c:v>44344</c:v>
                </c:pt>
                <c:pt idx="2130">
                  <c:v>44345</c:v>
                </c:pt>
                <c:pt idx="2131">
                  <c:v>44346</c:v>
                </c:pt>
                <c:pt idx="2132">
                  <c:v>44347</c:v>
                </c:pt>
                <c:pt idx="2133">
                  <c:v>44348</c:v>
                </c:pt>
                <c:pt idx="2134">
                  <c:v>44349</c:v>
                </c:pt>
                <c:pt idx="2135">
                  <c:v>44350</c:v>
                </c:pt>
                <c:pt idx="2136">
                  <c:v>44351</c:v>
                </c:pt>
                <c:pt idx="2137">
                  <c:v>44352</c:v>
                </c:pt>
                <c:pt idx="2138">
                  <c:v>44353</c:v>
                </c:pt>
                <c:pt idx="2139">
                  <c:v>44354</c:v>
                </c:pt>
                <c:pt idx="2140">
                  <c:v>44355</c:v>
                </c:pt>
                <c:pt idx="2141">
                  <c:v>44356</c:v>
                </c:pt>
                <c:pt idx="2142">
                  <c:v>44357</c:v>
                </c:pt>
                <c:pt idx="2143">
                  <c:v>44358</c:v>
                </c:pt>
                <c:pt idx="2144">
                  <c:v>44359</c:v>
                </c:pt>
                <c:pt idx="2145">
                  <c:v>44360</c:v>
                </c:pt>
                <c:pt idx="2146">
                  <c:v>44361</c:v>
                </c:pt>
                <c:pt idx="2147">
                  <c:v>44362</c:v>
                </c:pt>
                <c:pt idx="2148">
                  <c:v>44363</c:v>
                </c:pt>
                <c:pt idx="2149">
                  <c:v>44364</c:v>
                </c:pt>
                <c:pt idx="2150">
                  <c:v>44365</c:v>
                </c:pt>
                <c:pt idx="2151">
                  <c:v>44366</c:v>
                </c:pt>
                <c:pt idx="2152">
                  <c:v>44367</c:v>
                </c:pt>
                <c:pt idx="2153">
                  <c:v>44368</c:v>
                </c:pt>
                <c:pt idx="2154">
                  <c:v>44369</c:v>
                </c:pt>
                <c:pt idx="2155">
                  <c:v>44370</c:v>
                </c:pt>
                <c:pt idx="2156">
                  <c:v>44371</c:v>
                </c:pt>
                <c:pt idx="2157">
                  <c:v>44372</c:v>
                </c:pt>
                <c:pt idx="2158">
                  <c:v>44373</c:v>
                </c:pt>
                <c:pt idx="2159">
                  <c:v>44374</c:v>
                </c:pt>
                <c:pt idx="2160">
                  <c:v>44375</c:v>
                </c:pt>
                <c:pt idx="2161">
                  <c:v>44376</c:v>
                </c:pt>
                <c:pt idx="2162">
                  <c:v>44377</c:v>
                </c:pt>
                <c:pt idx="2163">
                  <c:v>44378</c:v>
                </c:pt>
                <c:pt idx="2164">
                  <c:v>44379</c:v>
                </c:pt>
                <c:pt idx="2165">
                  <c:v>44380</c:v>
                </c:pt>
                <c:pt idx="2166">
                  <c:v>44381</c:v>
                </c:pt>
                <c:pt idx="2167">
                  <c:v>44382</c:v>
                </c:pt>
                <c:pt idx="2168">
                  <c:v>44383</c:v>
                </c:pt>
                <c:pt idx="2169">
                  <c:v>44384</c:v>
                </c:pt>
                <c:pt idx="2170">
                  <c:v>44385</c:v>
                </c:pt>
                <c:pt idx="2171">
                  <c:v>44386</c:v>
                </c:pt>
                <c:pt idx="2172">
                  <c:v>44387</c:v>
                </c:pt>
                <c:pt idx="2173">
                  <c:v>44388</c:v>
                </c:pt>
                <c:pt idx="2174">
                  <c:v>44389</c:v>
                </c:pt>
                <c:pt idx="2175">
                  <c:v>44390</c:v>
                </c:pt>
                <c:pt idx="2176">
                  <c:v>44391</c:v>
                </c:pt>
                <c:pt idx="2177">
                  <c:v>44392</c:v>
                </c:pt>
                <c:pt idx="2178">
                  <c:v>44393</c:v>
                </c:pt>
                <c:pt idx="2179">
                  <c:v>44394</c:v>
                </c:pt>
                <c:pt idx="2180">
                  <c:v>44395</c:v>
                </c:pt>
                <c:pt idx="2181">
                  <c:v>44396</c:v>
                </c:pt>
                <c:pt idx="2182">
                  <c:v>44397</c:v>
                </c:pt>
                <c:pt idx="2183">
                  <c:v>44398</c:v>
                </c:pt>
                <c:pt idx="2184">
                  <c:v>44399</c:v>
                </c:pt>
                <c:pt idx="2185">
                  <c:v>44400</c:v>
                </c:pt>
                <c:pt idx="2186">
                  <c:v>44401</c:v>
                </c:pt>
                <c:pt idx="2187">
                  <c:v>44402</c:v>
                </c:pt>
                <c:pt idx="2188">
                  <c:v>44403</c:v>
                </c:pt>
                <c:pt idx="2189">
                  <c:v>44404</c:v>
                </c:pt>
                <c:pt idx="2190">
                  <c:v>44405</c:v>
                </c:pt>
                <c:pt idx="2191">
                  <c:v>44406</c:v>
                </c:pt>
                <c:pt idx="2192">
                  <c:v>44407</c:v>
                </c:pt>
                <c:pt idx="2193">
                  <c:v>44408</c:v>
                </c:pt>
                <c:pt idx="2194">
                  <c:v>44409</c:v>
                </c:pt>
                <c:pt idx="2195">
                  <c:v>44410</c:v>
                </c:pt>
                <c:pt idx="2196">
                  <c:v>44411</c:v>
                </c:pt>
                <c:pt idx="2197">
                  <c:v>44412</c:v>
                </c:pt>
                <c:pt idx="2198">
                  <c:v>44413</c:v>
                </c:pt>
                <c:pt idx="2199">
                  <c:v>44414</c:v>
                </c:pt>
                <c:pt idx="2200">
                  <c:v>44415</c:v>
                </c:pt>
                <c:pt idx="2201">
                  <c:v>44416</c:v>
                </c:pt>
                <c:pt idx="2202">
                  <c:v>44417</c:v>
                </c:pt>
                <c:pt idx="2203">
                  <c:v>44418</c:v>
                </c:pt>
                <c:pt idx="2204">
                  <c:v>44419</c:v>
                </c:pt>
                <c:pt idx="2205">
                  <c:v>44420</c:v>
                </c:pt>
                <c:pt idx="2206">
                  <c:v>44421</c:v>
                </c:pt>
                <c:pt idx="2207">
                  <c:v>44422</c:v>
                </c:pt>
                <c:pt idx="2208">
                  <c:v>44423</c:v>
                </c:pt>
                <c:pt idx="2209">
                  <c:v>44424</c:v>
                </c:pt>
                <c:pt idx="2210">
                  <c:v>44425</c:v>
                </c:pt>
                <c:pt idx="2211">
                  <c:v>44426</c:v>
                </c:pt>
                <c:pt idx="2212">
                  <c:v>44427</c:v>
                </c:pt>
                <c:pt idx="2213">
                  <c:v>44428</c:v>
                </c:pt>
                <c:pt idx="2214">
                  <c:v>44429</c:v>
                </c:pt>
                <c:pt idx="2215">
                  <c:v>44430</c:v>
                </c:pt>
                <c:pt idx="2216">
                  <c:v>44431</c:v>
                </c:pt>
                <c:pt idx="2217">
                  <c:v>44432</c:v>
                </c:pt>
                <c:pt idx="2218">
                  <c:v>44433</c:v>
                </c:pt>
                <c:pt idx="2219">
                  <c:v>44434</c:v>
                </c:pt>
                <c:pt idx="2220">
                  <c:v>44435</c:v>
                </c:pt>
                <c:pt idx="2221">
                  <c:v>44436</c:v>
                </c:pt>
                <c:pt idx="2222">
                  <c:v>44437</c:v>
                </c:pt>
                <c:pt idx="2223">
                  <c:v>44438</c:v>
                </c:pt>
                <c:pt idx="2224">
                  <c:v>44439</c:v>
                </c:pt>
                <c:pt idx="2225">
                  <c:v>44440</c:v>
                </c:pt>
                <c:pt idx="2226">
                  <c:v>44441</c:v>
                </c:pt>
                <c:pt idx="2227">
                  <c:v>44442</c:v>
                </c:pt>
                <c:pt idx="2228">
                  <c:v>44443</c:v>
                </c:pt>
                <c:pt idx="2229">
                  <c:v>44444</c:v>
                </c:pt>
                <c:pt idx="2230">
                  <c:v>44445</c:v>
                </c:pt>
                <c:pt idx="2231">
                  <c:v>44446</c:v>
                </c:pt>
                <c:pt idx="2232">
                  <c:v>44447</c:v>
                </c:pt>
                <c:pt idx="2233">
                  <c:v>44448</c:v>
                </c:pt>
                <c:pt idx="2234">
                  <c:v>44449</c:v>
                </c:pt>
                <c:pt idx="2235">
                  <c:v>44450</c:v>
                </c:pt>
                <c:pt idx="2236">
                  <c:v>44451</c:v>
                </c:pt>
                <c:pt idx="2237">
                  <c:v>44452</c:v>
                </c:pt>
                <c:pt idx="2238">
                  <c:v>44453</c:v>
                </c:pt>
                <c:pt idx="2239">
                  <c:v>44454</c:v>
                </c:pt>
                <c:pt idx="2240">
                  <c:v>44455</c:v>
                </c:pt>
                <c:pt idx="2241">
                  <c:v>44456</c:v>
                </c:pt>
                <c:pt idx="2242">
                  <c:v>44457</c:v>
                </c:pt>
                <c:pt idx="2243">
                  <c:v>44458</c:v>
                </c:pt>
                <c:pt idx="2244">
                  <c:v>44459</c:v>
                </c:pt>
                <c:pt idx="2245">
                  <c:v>44460</c:v>
                </c:pt>
                <c:pt idx="2246">
                  <c:v>44461</c:v>
                </c:pt>
                <c:pt idx="2247">
                  <c:v>44462</c:v>
                </c:pt>
                <c:pt idx="2248">
                  <c:v>44463</c:v>
                </c:pt>
                <c:pt idx="2249">
                  <c:v>44464</c:v>
                </c:pt>
                <c:pt idx="2250">
                  <c:v>44465</c:v>
                </c:pt>
                <c:pt idx="2251">
                  <c:v>44466</c:v>
                </c:pt>
                <c:pt idx="2252">
                  <c:v>44467</c:v>
                </c:pt>
                <c:pt idx="2253">
                  <c:v>44468</c:v>
                </c:pt>
                <c:pt idx="2254">
                  <c:v>44469</c:v>
                </c:pt>
                <c:pt idx="2255">
                  <c:v>44470</c:v>
                </c:pt>
                <c:pt idx="2256">
                  <c:v>44471</c:v>
                </c:pt>
                <c:pt idx="2257">
                  <c:v>44472</c:v>
                </c:pt>
                <c:pt idx="2258">
                  <c:v>44473</c:v>
                </c:pt>
                <c:pt idx="2259">
                  <c:v>44474</c:v>
                </c:pt>
                <c:pt idx="2260">
                  <c:v>44475</c:v>
                </c:pt>
                <c:pt idx="2261">
                  <c:v>44476</c:v>
                </c:pt>
                <c:pt idx="2262">
                  <c:v>44477</c:v>
                </c:pt>
                <c:pt idx="2263">
                  <c:v>44478</c:v>
                </c:pt>
                <c:pt idx="2264">
                  <c:v>44479</c:v>
                </c:pt>
                <c:pt idx="2265">
                  <c:v>44480</c:v>
                </c:pt>
                <c:pt idx="2266">
                  <c:v>44481</c:v>
                </c:pt>
                <c:pt idx="2267">
                  <c:v>44482</c:v>
                </c:pt>
                <c:pt idx="2268">
                  <c:v>44483</c:v>
                </c:pt>
                <c:pt idx="2269">
                  <c:v>44484</c:v>
                </c:pt>
                <c:pt idx="2270">
                  <c:v>44485</c:v>
                </c:pt>
                <c:pt idx="2271">
                  <c:v>44486</c:v>
                </c:pt>
                <c:pt idx="2272">
                  <c:v>44487</c:v>
                </c:pt>
                <c:pt idx="2273">
                  <c:v>44488</c:v>
                </c:pt>
                <c:pt idx="2274">
                  <c:v>44489</c:v>
                </c:pt>
                <c:pt idx="2275">
                  <c:v>44490</c:v>
                </c:pt>
                <c:pt idx="2276">
                  <c:v>44491</c:v>
                </c:pt>
                <c:pt idx="2277">
                  <c:v>44492</c:v>
                </c:pt>
                <c:pt idx="2278">
                  <c:v>44493</c:v>
                </c:pt>
                <c:pt idx="2279">
                  <c:v>44494</c:v>
                </c:pt>
                <c:pt idx="2280">
                  <c:v>44495</c:v>
                </c:pt>
                <c:pt idx="2281">
                  <c:v>44496</c:v>
                </c:pt>
                <c:pt idx="2282">
                  <c:v>44497</c:v>
                </c:pt>
                <c:pt idx="2283">
                  <c:v>44498</c:v>
                </c:pt>
                <c:pt idx="2284">
                  <c:v>44499</c:v>
                </c:pt>
                <c:pt idx="2285">
                  <c:v>44500</c:v>
                </c:pt>
                <c:pt idx="2286">
                  <c:v>44501</c:v>
                </c:pt>
                <c:pt idx="2287">
                  <c:v>44502</c:v>
                </c:pt>
                <c:pt idx="2288">
                  <c:v>44503</c:v>
                </c:pt>
                <c:pt idx="2289">
                  <c:v>44504</c:v>
                </c:pt>
                <c:pt idx="2290">
                  <c:v>44505</c:v>
                </c:pt>
                <c:pt idx="2291">
                  <c:v>44506</c:v>
                </c:pt>
                <c:pt idx="2292">
                  <c:v>44507</c:v>
                </c:pt>
                <c:pt idx="2293">
                  <c:v>44508</c:v>
                </c:pt>
                <c:pt idx="2294">
                  <c:v>44509</c:v>
                </c:pt>
                <c:pt idx="2295">
                  <c:v>44510</c:v>
                </c:pt>
                <c:pt idx="2296">
                  <c:v>44511</c:v>
                </c:pt>
                <c:pt idx="2297">
                  <c:v>44512</c:v>
                </c:pt>
                <c:pt idx="2298">
                  <c:v>44513</c:v>
                </c:pt>
                <c:pt idx="2299">
                  <c:v>44514</c:v>
                </c:pt>
                <c:pt idx="2300">
                  <c:v>44515</c:v>
                </c:pt>
                <c:pt idx="2301">
                  <c:v>44516</c:v>
                </c:pt>
                <c:pt idx="2302">
                  <c:v>44517</c:v>
                </c:pt>
                <c:pt idx="2303">
                  <c:v>44518</c:v>
                </c:pt>
                <c:pt idx="2304">
                  <c:v>44519</c:v>
                </c:pt>
                <c:pt idx="2305">
                  <c:v>44520</c:v>
                </c:pt>
                <c:pt idx="2306">
                  <c:v>44521</c:v>
                </c:pt>
                <c:pt idx="2307">
                  <c:v>44522</c:v>
                </c:pt>
                <c:pt idx="2308">
                  <c:v>44523</c:v>
                </c:pt>
                <c:pt idx="2309">
                  <c:v>44524</c:v>
                </c:pt>
                <c:pt idx="2310">
                  <c:v>44525</c:v>
                </c:pt>
                <c:pt idx="2311">
                  <c:v>44526</c:v>
                </c:pt>
                <c:pt idx="2312">
                  <c:v>44527</c:v>
                </c:pt>
                <c:pt idx="2313">
                  <c:v>44528</c:v>
                </c:pt>
                <c:pt idx="2314">
                  <c:v>44529</c:v>
                </c:pt>
                <c:pt idx="2315">
                  <c:v>44530</c:v>
                </c:pt>
                <c:pt idx="2316">
                  <c:v>44531</c:v>
                </c:pt>
                <c:pt idx="2317">
                  <c:v>44532</c:v>
                </c:pt>
                <c:pt idx="2318">
                  <c:v>44533</c:v>
                </c:pt>
                <c:pt idx="2319">
                  <c:v>44534</c:v>
                </c:pt>
                <c:pt idx="2320">
                  <c:v>44535</c:v>
                </c:pt>
                <c:pt idx="2321">
                  <c:v>44536</c:v>
                </c:pt>
                <c:pt idx="2322">
                  <c:v>44537</c:v>
                </c:pt>
                <c:pt idx="2323">
                  <c:v>44538</c:v>
                </c:pt>
                <c:pt idx="2324">
                  <c:v>44539</c:v>
                </c:pt>
                <c:pt idx="2325">
                  <c:v>44540</c:v>
                </c:pt>
                <c:pt idx="2326">
                  <c:v>44541</c:v>
                </c:pt>
                <c:pt idx="2327">
                  <c:v>44542</c:v>
                </c:pt>
                <c:pt idx="2328">
                  <c:v>44543</c:v>
                </c:pt>
                <c:pt idx="2329">
                  <c:v>44544</c:v>
                </c:pt>
                <c:pt idx="2330">
                  <c:v>44545</c:v>
                </c:pt>
                <c:pt idx="2331">
                  <c:v>44546</c:v>
                </c:pt>
                <c:pt idx="2332">
                  <c:v>44547</c:v>
                </c:pt>
                <c:pt idx="2333">
                  <c:v>44548</c:v>
                </c:pt>
                <c:pt idx="2334">
                  <c:v>44549</c:v>
                </c:pt>
                <c:pt idx="2335">
                  <c:v>44550</c:v>
                </c:pt>
                <c:pt idx="2336">
                  <c:v>44551</c:v>
                </c:pt>
                <c:pt idx="2337">
                  <c:v>44552</c:v>
                </c:pt>
                <c:pt idx="2338">
                  <c:v>44553</c:v>
                </c:pt>
                <c:pt idx="2339">
                  <c:v>44554</c:v>
                </c:pt>
                <c:pt idx="2340">
                  <c:v>44555</c:v>
                </c:pt>
                <c:pt idx="2341">
                  <c:v>44556</c:v>
                </c:pt>
                <c:pt idx="2342">
                  <c:v>44557</c:v>
                </c:pt>
                <c:pt idx="2343">
                  <c:v>44558</c:v>
                </c:pt>
                <c:pt idx="2344">
                  <c:v>44559</c:v>
                </c:pt>
                <c:pt idx="2345">
                  <c:v>44560</c:v>
                </c:pt>
                <c:pt idx="2346">
                  <c:v>44561</c:v>
                </c:pt>
                <c:pt idx="2347">
                  <c:v>44562</c:v>
                </c:pt>
                <c:pt idx="2348">
                  <c:v>44563</c:v>
                </c:pt>
                <c:pt idx="2349">
                  <c:v>44564</c:v>
                </c:pt>
                <c:pt idx="2350">
                  <c:v>44565</c:v>
                </c:pt>
                <c:pt idx="2351">
                  <c:v>44566</c:v>
                </c:pt>
                <c:pt idx="2352">
                  <c:v>44567</c:v>
                </c:pt>
                <c:pt idx="2353">
                  <c:v>44568</c:v>
                </c:pt>
                <c:pt idx="2354">
                  <c:v>44569</c:v>
                </c:pt>
                <c:pt idx="2355">
                  <c:v>44570</c:v>
                </c:pt>
                <c:pt idx="2356">
                  <c:v>44571</c:v>
                </c:pt>
                <c:pt idx="2357">
                  <c:v>44572</c:v>
                </c:pt>
                <c:pt idx="2358">
                  <c:v>44573</c:v>
                </c:pt>
                <c:pt idx="2359">
                  <c:v>44574</c:v>
                </c:pt>
                <c:pt idx="2360">
                  <c:v>44575</c:v>
                </c:pt>
                <c:pt idx="2361">
                  <c:v>44576</c:v>
                </c:pt>
                <c:pt idx="2362">
                  <c:v>44577</c:v>
                </c:pt>
                <c:pt idx="2363">
                  <c:v>44578</c:v>
                </c:pt>
                <c:pt idx="2364">
                  <c:v>44579</c:v>
                </c:pt>
                <c:pt idx="2365">
                  <c:v>44580</c:v>
                </c:pt>
                <c:pt idx="2366">
                  <c:v>44581</c:v>
                </c:pt>
                <c:pt idx="2367">
                  <c:v>44582</c:v>
                </c:pt>
                <c:pt idx="2368">
                  <c:v>44583</c:v>
                </c:pt>
                <c:pt idx="2369">
                  <c:v>44584</c:v>
                </c:pt>
                <c:pt idx="2370">
                  <c:v>44585</c:v>
                </c:pt>
                <c:pt idx="2371">
                  <c:v>44586</c:v>
                </c:pt>
                <c:pt idx="2372">
                  <c:v>44587</c:v>
                </c:pt>
                <c:pt idx="2373">
                  <c:v>44588</c:v>
                </c:pt>
                <c:pt idx="2374">
                  <c:v>44589</c:v>
                </c:pt>
                <c:pt idx="2375">
                  <c:v>44590</c:v>
                </c:pt>
                <c:pt idx="2376">
                  <c:v>44591</c:v>
                </c:pt>
                <c:pt idx="2377">
                  <c:v>44592</c:v>
                </c:pt>
                <c:pt idx="2378">
                  <c:v>44593</c:v>
                </c:pt>
                <c:pt idx="2379">
                  <c:v>44594</c:v>
                </c:pt>
                <c:pt idx="2380">
                  <c:v>44595</c:v>
                </c:pt>
                <c:pt idx="2381">
                  <c:v>44596</c:v>
                </c:pt>
                <c:pt idx="2382">
                  <c:v>44597</c:v>
                </c:pt>
                <c:pt idx="2383">
                  <c:v>44598</c:v>
                </c:pt>
                <c:pt idx="2384">
                  <c:v>44599</c:v>
                </c:pt>
                <c:pt idx="2385">
                  <c:v>44600</c:v>
                </c:pt>
                <c:pt idx="2386">
                  <c:v>44601</c:v>
                </c:pt>
                <c:pt idx="2387">
                  <c:v>44602</c:v>
                </c:pt>
                <c:pt idx="2388">
                  <c:v>44603</c:v>
                </c:pt>
                <c:pt idx="2389">
                  <c:v>44604</c:v>
                </c:pt>
                <c:pt idx="2390">
                  <c:v>44605</c:v>
                </c:pt>
                <c:pt idx="2391">
                  <c:v>44606</c:v>
                </c:pt>
                <c:pt idx="2392">
                  <c:v>44607</c:v>
                </c:pt>
                <c:pt idx="2393">
                  <c:v>44608</c:v>
                </c:pt>
                <c:pt idx="2394">
                  <c:v>44609</c:v>
                </c:pt>
                <c:pt idx="2395">
                  <c:v>44610</c:v>
                </c:pt>
                <c:pt idx="2396">
                  <c:v>44611</c:v>
                </c:pt>
                <c:pt idx="2397">
                  <c:v>44612</c:v>
                </c:pt>
                <c:pt idx="2398">
                  <c:v>44613</c:v>
                </c:pt>
                <c:pt idx="2399">
                  <c:v>44614</c:v>
                </c:pt>
                <c:pt idx="2400">
                  <c:v>44615</c:v>
                </c:pt>
                <c:pt idx="2401">
                  <c:v>44616</c:v>
                </c:pt>
                <c:pt idx="2402">
                  <c:v>44617</c:v>
                </c:pt>
                <c:pt idx="2403">
                  <c:v>44618</c:v>
                </c:pt>
                <c:pt idx="2404">
                  <c:v>44619</c:v>
                </c:pt>
                <c:pt idx="2405">
                  <c:v>44620</c:v>
                </c:pt>
                <c:pt idx="2406">
                  <c:v>44621</c:v>
                </c:pt>
                <c:pt idx="2407">
                  <c:v>44622</c:v>
                </c:pt>
                <c:pt idx="2408">
                  <c:v>44623</c:v>
                </c:pt>
                <c:pt idx="2409">
                  <c:v>44624</c:v>
                </c:pt>
                <c:pt idx="2410">
                  <c:v>44625</c:v>
                </c:pt>
                <c:pt idx="2411">
                  <c:v>44626</c:v>
                </c:pt>
                <c:pt idx="2412">
                  <c:v>44627</c:v>
                </c:pt>
                <c:pt idx="2413">
                  <c:v>44628</c:v>
                </c:pt>
                <c:pt idx="2414">
                  <c:v>44629</c:v>
                </c:pt>
                <c:pt idx="2415">
                  <c:v>44630</c:v>
                </c:pt>
                <c:pt idx="2416">
                  <c:v>44631</c:v>
                </c:pt>
                <c:pt idx="2417">
                  <c:v>44632</c:v>
                </c:pt>
                <c:pt idx="2418">
                  <c:v>44633</c:v>
                </c:pt>
                <c:pt idx="2419">
                  <c:v>44634</c:v>
                </c:pt>
                <c:pt idx="2420">
                  <c:v>44635</c:v>
                </c:pt>
                <c:pt idx="2421">
                  <c:v>44636</c:v>
                </c:pt>
                <c:pt idx="2422">
                  <c:v>44637</c:v>
                </c:pt>
                <c:pt idx="2423">
                  <c:v>44638</c:v>
                </c:pt>
                <c:pt idx="2424">
                  <c:v>44639</c:v>
                </c:pt>
                <c:pt idx="2425">
                  <c:v>44640</c:v>
                </c:pt>
                <c:pt idx="2426">
                  <c:v>44641</c:v>
                </c:pt>
                <c:pt idx="2427">
                  <c:v>44642</c:v>
                </c:pt>
                <c:pt idx="2428">
                  <c:v>44643</c:v>
                </c:pt>
                <c:pt idx="2429">
                  <c:v>44644</c:v>
                </c:pt>
                <c:pt idx="2430">
                  <c:v>44645</c:v>
                </c:pt>
                <c:pt idx="2431">
                  <c:v>44646</c:v>
                </c:pt>
                <c:pt idx="2432">
                  <c:v>44647</c:v>
                </c:pt>
                <c:pt idx="2433">
                  <c:v>44648</c:v>
                </c:pt>
                <c:pt idx="2434">
                  <c:v>44649</c:v>
                </c:pt>
                <c:pt idx="2435">
                  <c:v>44650</c:v>
                </c:pt>
                <c:pt idx="2436">
                  <c:v>44651</c:v>
                </c:pt>
                <c:pt idx="2437">
                  <c:v>44652</c:v>
                </c:pt>
                <c:pt idx="2438">
                  <c:v>44653</c:v>
                </c:pt>
                <c:pt idx="2439">
                  <c:v>44654</c:v>
                </c:pt>
                <c:pt idx="2440">
                  <c:v>44655</c:v>
                </c:pt>
                <c:pt idx="2441">
                  <c:v>44656</c:v>
                </c:pt>
                <c:pt idx="2442">
                  <c:v>44657</c:v>
                </c:pt>
                <c:pt idx="2443">
                  <c:v>44658</c:v>
                </c:pt>
                <c:pt idx="2444">
                  <c:v>44659</c:v>
                </c:pt>
                <c:pt idx="2445">
                  <c:v>44660</c:v>
                </c:pt>
                <c:pt idx="2446">
                  <c:v>44661</c:v>
                </c:pt>
                <c:pt idx="2447">
                  <c:v>44662</c:v>
                </c:pt>
                <c:pt idx="2448">
                  <c:v>44663</c:v>
                </c:pt>
                <c:pt idx="2449">
                  <c:v>44664</c:v>
                </c:pt>
                <c:pt idx="2450">
                  <c:v>44665</c:v>
                </c:pt>
                <c:pt idx="2451">
                  <c:v>44666</c:v>
                </c:pt>
                <c:pt idx="2452">
                  <c:v>44667</c:v>
                </c:pt>
                <c:pt idx="2453">
                  <c:v>44668</c:v>
                </c:pt>
                <c:pt idx="2454">
                  <c:v>44669</c:v>
                </c:pt>
                <c:pt idx="2455">
                  <c:v>44670</c:v>
                </c:pt>
                <c:pt idx="2456">
                  <c:v>44671</c:v>
                </c:pt>
                <c:pt idx="2457">
                  <c:v>44672</c:v>
                </c:pt>
                <c:pt idx="2458">
                  <c:v>44673</c:v>
                </c:pt>
                <c:pt idx="2459">
                  <c:v>44674</c:v>
                </c:pt>
                <c:pt idx="2460">
                  <c:v>44675</c:v>
                </c:pt>
                <c:pt idx="2461">
                  <c:v>44676</c:v>
                </c:pt>
                <c:pt idx="2462">
                  <c:v>44677</c:v>
                </c:pt>
                <c:pt idx="2463">
                  <c:v>44678</c:v>
                </c:pt>
                <c:pt idx="2464">
                  <c:v>44679</c:v>
                </c:pt>
                <c:pt idx="2465">
                  <c:v>44680</c:v>
                </c:pt>
                <c:pt idx="2466">
                  <c:v>44681</c:v>
                </c:pt>
                <c:pt idx="2467">
                  <c:v>44682</c:v>
                </c:pt>
                <c:pt idx="2468">
                  <c:v>44683</c:v>
                </c:pt>
                <c:pt idx="2469">
                  <c:v>44684</c:v>
                </c:pt>
                <c:pt idx="2470">
                  <c:v>44685</c:v>
                </c:pt>
                <c:pt idx="2471">
                  <c:v>44686</c:v>
                </c:pt>
                <c:pt idx="2472">
                  <c:v>44687</c:v>
                </c:pt>
                <c:pt idx="2473">
                  <c:v>44688</c:v>
                </c:pt>
                <c:pt idx="2474">
                  <c:v>44689</c:v>
                </c:pt>
              </c:numCache>
            </c:numRef>
          </c:cat>
          <c:val>
            <c:numRef>
              <c:f>'export-GasLimit'!$F$2:$F$2476</c:f>
              <c:numCache>
                <c:formatCode>General</c:formatCode>
                <c:ptCount val="2475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122980</c:v>
                </c:pt>
                <c:pt idx="9">
                  <c:v>1940277</c:v>
                </c:pt>
                <c:pt idx="10">
                  <c:v>3141325</c:v>
                </c:pt>
                <c:pt idx="11">
                  <c:v>3141511</c:v>
                </c:pt>
                <c:pt idx="12">
                  <c:v>3141521</c:v>
                </c:pt>
                <c:pt idx="13">
                  <c:v>3141555</c:v>
                </c:pt>
                <c:pt idx="14">
                  <c:v>3141552</c:v>
                </c:pt>
                <c:pt idx="15">
                  <c:v>3141575</c:v>
                </c:pt>
                <c:pt idx="16">
                  <c:v>3141584</c:v>
                </c:pt>
                <c:pt idx="17">
                  <c:v>3141581</c:v>
                </c:pt>
                <c:pt idx="18">
                  <c:v>3141589</c:v>
                </c:pt>
                <c:pt idx="19">
                  <c:v>3141585</c:v>
                </c:pt>
                <c:pt idx="20">
                  <c:v>3141611</c:v>
                </c:pt>
                <c:pt idx="21">
                  <c:v>3141608</c:v>
                </c:pt>
                <c:pt idx="22">
                  <c:v>3141620</c:v>
                </c:pt>
                <c:pt idx="23">
                  <c:v>3141669</c:v>
                </c:pt>
                <c:pt idx="24">
                  <c:v>3141828</c:v>
                </c:pt>
                <c:pt idx="25">
                  <c:v>3141762</c:v>
                </c:pt>
                <c:pt idx="26">
                  <c:v>3141658</c:v>
                </c:pt>
                <c:pt idx="27">
                  <c:v>3141656</c:v>
                </c:pt>
                <c:pt idx="28">
                  <c:v>3141738</c:v>
                </c:pt>
                <c:pt idx="29">
                  <c:v>3141816</c:v>
                </c:pt>
                <c:pt idx="30">
                  <c:v>3141640</c:v>
                </c:pt>
                <c:pt idx="31">
                  <c:v>3141760</c:v>
                </c:pt>
                <c:pt idx="32">
                  <c:v>3141670</c:v>
                </c:pt>
                <c:pt idx="33">
                  <c:v>3142022</c:v>
                </c:pt>
                <c:pt idx="34">
                  <c:v>3141705</c:v>
                </c:pt>
                <c:pt idx="35">
                  <c:v>3141915</c:v>
                </c:pt>
                <c:pt idx="36">
                  <c:v>3141831</c:v>
                </c:pt>
                <c:pt idx="37">
                  <c:v>3141859</c:v>
                </c:pt>
                <c:pt idx="38">
                  <c:v>3141785</c:v>
                </c:pt>
                <c:pt idx="39">
                  <c:v>3141753</c:v>
                </c:pt>
                <c:pt idx="40">
                  <c:v>3141945</c:v>
                </c:pt>
                <c:pt idx="41">
                  <c:v>3141686</c:v>
                </c:pt>
                <c:pt idx="42">
                  <c:v>3141856</c:v>
                </c:pt>
                <c:pt idx="43">
                  <c:v>3141709</c:v>
                </c:pt>
                <c:pt idx="44">
                  <c:v>3141607</c:v>
                </c:pt>
                <c:pt idx="45">
                  <c:v>3141606</c:v>
                </c:pt>
                <c:pt idx="46">
                  <c:v>3141838</c:v>
                </c:pt>
                <c:pt idx="47">
                  <c:v>3141800</c:v>
                </c:pt>
                <c:pt idx="48">
                  <c:v>3141820</c:v>
                </c:pt>
                <c:pt idx="49">
                  <c:v>3141794</c:v>
                </c:pt>
                <c:pt idx="50">
                  <c:v>3141637</c:v>
                </c:pt>
                <c:pt idx="51">
                  <c:v>3141615</c:v>
                </c:pt>
                <c:pt idx="52">
                  <c:v>3142039</c:v>
                </c:pt>
                <c:pt idx="53">
                  <c:v>3141982</c:v>
                </c:pt>
                <c:pt idx="54">
                  <c:v>3141713</c:v>
                </c:pt>
                <c:pt idx="55">
                  <c:v>3141858</c:v>
                </c:pt>
                <c:pt idx="56">
                  <c:v>3141870</c:v>
                </c:pt>
                <c:pt idx="57">
                  <c:v>3141685</c:v>
                </c:pt>
                <c:pt idx="58">
                  <c:v>3141649</c:v>
                </c:pt>
                <c:pt idx="59">
                  <c:v>3141739</c:v>
                </c:pt>
                <c:pt idx="60">
                  <c:v>3141657</c:v>
                </c:pt>
                <c:pt idx="61">
                  <c:v>3141780</c:v>
                </c:pt>
                <c:pt idx="62">
                  <c:v>3141889</c:v>
                </c:pt>
                <c:pt idx="63">
                  <c:v>3141822</c:v>
                </c:pt>
                <c:pt idx="64">
                  <c:v>3141782</c:v>
                </c:pt>
                <c:pt idx="65">
                  <c:v>3141755</c:v>
                </c:pt>
                <c:pt idx="66">
                  <c:v>3141756</c:v>
                </c:pt>
                <c:pt idx="67">
                  <c:v>3141678</c:v>
                </c:pt>
                <c:pt idx="68">
                  <c:v>3141827</c:v>
                </c:pt>
                <c:pt idx="69">
                  <c:v>3141680</c:v>
                </c:pt>
                <c:pt idx="70">
                  <c:v>3141709</c:v>
                </c:pt>
                <c:pt idx="71">
                  <c:v>3141695</c:v>
                </c:pt>
                <c:pt idx="72">
                  <c:v>3141792</c:v>
                </c:pt>
                <c:pt idx="73">
                  <c:v>3141731</c:v>
                </c:pt>
                <c:pt idx="74">
                  <c:v>3141695</c:v>
                </c:pt>
                <c:pt idx="75">
                  <c:v>3141683</c:v>
                </c:pt>
                <c:pt idx="76">
                  <c:v>3141697</c:v>
                </c:pt>
                <c:pt idx="77">
                  <c:v>3141699</c:v>
                </c:pt>
                <c:pt idx="78">
                  <c:v>3141670</c:v>
                </c:pt>
                <c:pt idx="79">
                  <c:v>3141653</c:v>
                </c:pt>
                <c:pt idx="80">
                  <c:v>3141624</c:v>
                </c:pt>
                <c:pt idx="81">
                  <c:v>3141665</c:v>
                </c:pt>
                <c:pt idx="82">
                  <c:v>3141727</c:v>
                </c:pt>
                <c:pt idx="83">
                  <c:v>3141707</c:v>
                </c:pt>
                <c:pt idx="84">
                  <c:v>3141732</c:v>
                </c:pt>
                <c:pt idx="85">
                  <c:v>3141638</c:v>
                </c:pt>
                <c:pt idx="86">
                  <c:v>3141626</c:v>
                </c:pt>
                <c:pt idx="87">
                  <c:v>3141631</c:v>
                </c:pt>
                <c:pt idx="88">
                  <c:v>3141613</c:v>
                </c:pt>
                <c:pt idx="89">
                  <c:v>3141603</c:v>
                </c:pt>
                <c:pt idx="90">
                  <c:v>3141629</c:v>
                </c:pt>
                <c:pt idx="91">
                  <c:v>3141634</c:v>
                </c:pt>
                <c:pt idx="92">
                  <c:v>3141598</c:v>
                </c:pt>
                <c:pt idx="93">
                  <c:v>3141633</c:v>
                </c:pt>
                <c:pt idx="94">
                  <c:v>3141603</c:v>
                </c:pt>
                <c:pt idx="95">
                  <c:v>3141654</c:v>
                </c:pt>
                <c:pt idx="96">
                  <c:v>3141601</c:v>
                </c:pt>
                <c:pt idx="97">
                  <c:v>3141728</c:v>
                </c:pt>
                <c:pt idx="98">
                  <c:v>3141619</c:v>
                </c:pt>
                <c:pt idx="99">
                  <c:v>3141598</c:v>
                </c:pt>
                <c:pt idx="100">
                  <c:v>3141648</c:v>
                </c:pt>
                <c:pt idx="101">
                  <c:v>3141634</c:v>
                </c:pt>
                <c:pt idx="102">
                  <c:v>3141601</c:v>
                </c:pt>
                <c:pt idx="103">
                  <c:v>3141605</c:v>
                </c:pt>
                <c:pt idx="104">
                  <c:v>3141604</c:v>
                </c:pt>
                <c:pt idx="105">
                  <c:v>3141977</c:v>
                </c:pt>
                <c:pt idx="106">
                  <c:v>3141601</c:v>
                </c:pt>
                <c:pt idx="107">
                  <c:v>3141660</c:v>
                </c:pt>
                <c:pt idx="108">
                  <c:v>3141650</c:v>
                </c:pt>
                <c:pt idx="109">
                  <c:v>3141691</c:v>
                </c:pt>
                <c:pt idx="110">
                  <c:v>3141628</c:v>
                </c:pt>
                <c:pt idx="111">
                  <c:v>3141600</c:v>
                </c:pt>
                <c:pt idx="112">
                  <c:v>3141601</c:v>
                </c:pt>
                <c:pt idx="113">
                  <c:v>3141629</c:v>
                </c:pt>
                <c:pt idx="114">
                  <c:v>3141598</c:v>
                </c:pt>
                <c:pt idx="115">
                  <c:v>3141599</c:v>
                </c:pt>
                <c:pt idx="116">
                  <c:v>3141623</c:v>
                </c:pt>
                <c:pt idx="117">
                  <c:v>3141597</c:v>
                </c:pt>
                <c:pt idx="118">
                  <c:v>3141605</c:v>
                </c:pt>
                <c:pt idx="119">
                  <c:v>3141604</c:v>
                </c:pt>
                <c:pt idx="120">
                  <c:v>3141597</c:v>
                </c:pt>
                <c:pt idx="121">
                  <c:v>3141615</c:v>
                </c:pt>
                <c:pt idx="122">
                  <c:v>3141597</c:v>
                </c:pt>
                <c:pt idx="123">
                  <c:v>3141791</c:v>
                </c:pt>
                <c:pt idx="124">
                  <c:v>3141605</c:v>
                </c:pt>
                <c:pt idx="125">
                  <c:v>3141635</c:v>
                </c:pt>
                <c:pt idx="126">
                  <c:v>3141598</c:v>
                </c:pt>
                <c:pt idx="127">
                  <c:v>3141596</c:v>
                </c:pt>
                <c:pt idx="128">
                  <c:v>3141598</c:v>
                </c:pt>
                <c:pt idx="129">
                  <c:v>3141608</c:v>
                </c:pt>
                <c:pt idx="130">
                  <c:v>3141601</c:v>
                </c:pt>
                <c:pt idx="131">
                  <c:v>3141598</c:v>
                </c:pt>
                <c:pt idx="132">
                  <c:v>3141606</c:v>
                </c:pt>
                <c:pt idx="133">
                  <c:v>3141594</c:v>
                </c:pt>
                <c:pt idx="134">
                  <c:v>3141605</c:v>
                </c:pt>
                <c:pt idx="135">
                  <c:v>3141646</c:v>
                </c:pt>
                <c:pt idx="136">
                  <c:v>3141609</c:v>
                </c:pt>
                <c:pt idx="137">
                  <c:v>3141665</c:v>
                </c:pt>
                <c:pt idx="138">
                  <c:v>3185202</c:v>
                </c:pt>
                <c:pt idx="139">
                  <c:v>3141637</c:v>
                </c:pt>
                <c:pt idx="140">
                  <c:v>3141623</c:v>
                </c:pt>
                <c:pt idx="141">
                  <c:v>3141645</c:v>
                </c:pt>
                <c:pt idx="142">
                  <c:v>3141624</c:v>
                </c:pt>
                <c:pt idx="143">
                  <c:v>3141680</c:v>
                </c:pt>
                <c:pt idx="144">
                  <c:v>3141615</c:v>
                </c:pt>
                <c:pt idx="145">
                  <c:v>3142834</c:v>
                </c:pt>
                <c:pt idx="146">
                  <c:v>3172096</c:v>
                </c:pt>
                <c:pt idx="147">
                  <c:v>3141625</c:v>
                </c:pt>
                <c:pt idx="148">
                  <c:v>3141620</c:v>
                </c:pt>
                <c:pt idx="149">
                  <c:v>3141622</c:v>
                </c:pt>
                <c:pt idx="150">
                  <c:v>3236740</c:v>
                </c:pt>
                <c:pt idx="151">
                  <c:v>3141597</c:v>
                </c:pt>
                <c:pt idx="152">
                  <c:v>3141598</c:v>
                </c:pt>
                <c:pt idx="153">
                  <c:v>3160925</c:v>
                </c:pt>
                <c:pt idx="154">
                  <c:v>3141595</c:v>
                </c:pt>
                <c:pt idx="155">
                  <c:v>3141603</c:v>
                </c:pt>
                <c:pt idx="156">
                  <c:v>3141599</c:v>
                </c:pt>
                <c:pt idx="157">
                  <c:v>3141597</c:v>
                </c:pt>
                <c:pt idx="158">
                  <c:v>3141599</c:v>
                </c:pt>
                <c:pt idx="159">
                  <c:v>3164299</c:v>
                </c:pt>
                <c:pt idx="160">
                  <c:v>3153939</c:v>
                </c:pt>
                <c:pt idx="161">
                  <c:v>3146103</c:v>
                </c:pt>
                <c:pt idx="162">
                  <c:v>3141612</c:v>
                </c:pt>
                <c:pt idx="163">
                  <c:v>3141674</c:v>
                </c:pt>
                <c:pt idx="164">
                  <c:v>3141631</c:v>
                </c:pt>
                <c:pt idx="165">
                  <c:v>3141626</c:v>
                </c:pt>
                <c:pt idx="166">
                  <c:v>3141755</c:v>
                </c:pt>
                <c:pt idx="167">
                  <c:v>3174885</c:v>
                </c:pt>
                <c:pt idx="168">
                  <c:v>3141660</c:v>
                </c:pt>
                <c:pt idx="169">
                  <c:v>3141784</c:v>
                </c:pt>
                <c:pt idx="170">
                  <c:v>3141697</c:v>
                </c:pt>
                <c:pt idx="171">
                  <c:v>3141705</c:v>
                </c:pt>
                <c:pt idx="172">
                  <c:v>3141706</c:v>
                </c:pt>
                <c:pt idx="173">
                  <c:v>3142004</c:v>
                </c:pt>
                <c:pt idx="174">
                  <c:v>3141623</c:v>
                </c:pt>
                <c:pt idx="175">
                  <c:v>3141658</c:v>
                </c:pt>
                <c:pt idx="176">
                  <c:v>3146193</c:v>
                </c:pt>
                <c:pt idx="177">
                  <c:v>3141776</c:v>
                </c:pt>
                <c:pt idx="178">
                  <c:v>3141605</c:v>
                </c:pt>
                <c:pt idx="179">
                  <c:v>3141736</c:v>
                </c:pt>
                <c:pt idx="180">
                  <c:v>3141650</c:v>
                </c:pt>
                <c:pt idx="181">
                  <c:v>3141823</c:v>
                </c:pt>
                <c:pt idx="182">
                  <c:v>3141716</c:v>
                </c:pt>
                <c:pt idx="183">
                  <c:v>3141700</c:v>
                </c:pt>
                <c:pt idx="184">
                  <c:v>3141702</c:v>
                </c:pt>
                <c:pt idx="185">
                  <c:v>3141694</c:v>
                </c:pt>
                <c:pt idx="186">
                  <c:v>3141687</c:v>
                </c:pt>
                <c:pt idx="187">
                  <c:v>3141681</c:v>
                </c:pt>
                <c:pt idx="188">
                  <c:v>3141616</c:v>
                </c:pt>
                <c:pt idx="189">
                  <c:v>3141737</c:v>
                </c:pt>
                <c:pt idx="190">
                  <c:v>3141759</c:v>
                </c:pt>
                <c:pt idx="191">
                  <c:v>3148709</c:v>
                </c:pt>
                <c:pt idx="192">
                  <c:v>3141675</c:v>
                </c:pt>
                <c:pt idx="193">
                  <c:v>3141641</c:v>
                </c:pt>
                <c:pt idx="194">
                  <c:v>3141802</c:v>
                </c:pt>
                <c:pt idx="195">
                  <c:v>3141830</c:v>
                </c:pt>
                <c:pt idx="196">
                  <c:v>3141718</c:v>
                </c:pt>
                <c:pt idx="197">
                  <c:v>3141698</c:v>
                </c:pt>
                <c:pt idx="198">
                  <c:v>3141725</c:v>
                </c:pt>
                <c:pt idx="199">
                  <c:v>3141778</c:v>
                </c:pt>
                <c:pt idx="200">
                  <c:v>3141706</c:v>
                </c:pt>
                <c:pt idx="201">
                  <c:v>3141729</c:v>
                </c:pt>
                <c:pt idx="202">
                  <c:v>3143592</c:v>
                </c:pt>
                <c:pt idx="203">
                  <c:v>3141782</c:v>
                </c:pt>
                <c:pt idx="204">
                  <c:v>3141756</c:v>
                </c:pt>
                <c:pt idx="205">
                  <c:v>3141824</c:v>
                </c:pt>
                <c:pt idx="206">
                  <c:v>3141902</c:v>
                </c:pt>
                <c:pt idx="207">
                  <c:v>3142258</c:v>
                </c:pt>
                <c:pt idx="208">
                  <c:v>3142409</c:v>
                </c:pt>
                <c:pt idx="209">
                  <c:v>3143956</c:v>
                </c:pt>
                <c:pt idx="210">
                  <c:v>3141897</c:v>
                </c:pt>
                <c:pt idx="211">
                  <c:v>3143521</c:v>
                </c:pt>
                <c:pt idx="212">
                  <c:v>3141967</c:v>
                </c:pt>
                <c:pt idx="213">
                  <c:v>3141769</c:v>
                </c:pt>
                <c:pt idx="214">
                  <c:v>3141964</c:v>
                </c:pt>
                <c:pt idx="215">
                  <c:v>3142423</c:v>
                </c:pt>
                <c:pt idx="216">
                  <c:v>3142665</c:v>
                </c:pt>
                <c:pt idx="217">
                  <c:v>3242101</c:v>
                </c:pt>
                <c:pt idx="218">
                  <c:v>4695527</c:v>
                </c:pt>
                <c:pt idx="219">
                  <c:v>4709277</c:v>
                </c:pt>
                <c:pt idx="220">
                  <c:v>4438141</c:v>
                </c:pt>
                <c:pt idx="221">
                  <c:v>3875339</c:v>
                </c:pt>
                <c:pt idx="222">
                  <c:v>4711522</c:v>
                </c:pt>
                <c:pt idx="223">
                  <c:v>4712467</c:v>
                </c:pt>
                <c:pt idx="224">
                  <c:v>4712870</c:v>
                </c:pt>
                <c:pt idx="225">
                  <c:v>4712904</c:v>
                </c:pt>
                <c:pt idx="226">
                  <c:v>4712924</c:v>
                </c:pt>
                <c:pt idx="227">
                  <c:v>4712904</c:v>
                </c:pt>
                <c:pt idx="228">
                  <c:v>4712957</c:v>
                </c:pt>
                <c:pt idx="229">
                  <c:v>4713075</c:v>
                </c:pt>
                <c:pt idx="230">
                  <c:v>4713327</c:v>
                </c:pt>
                <c:pt idx="231">
                  <c:v>4714210</c:v>
                </c:pt>
                <c:pt idx="232">
                  <c:v>4713155</c:v>
                </c:pt>
                <c:pt idx="233">
                  <c:v>4713287</c:v>
                </c:pt>
                <c:pt idx="234">
                  <c:v>4713325</c:v>
                </c:pt>
                <c:pt idx="235">
                  <c:v>4713399</c:v>
                </c:pt>
                <c:pt idx="236">
                  <c:v>4713157</c:v>
                </c:pt>
                <c:pt idx="237">
                  <c:v>4713319</c:v>
                </c:pt>
                <c:pt idx="238">
                  <c:v>4714155</c:v>
                </c:pt>
                <c:pt idx="239">
                  <c:v>4713540</c:v>
                </c:pt>
                <c:pt idx="240">
                  <c:v>4722269</c:v>
                </c:pt>
                <c:pt idx="241">
                  <c:v>4713640</c:v>
                </c:pt>
                <c:pt idx="242">
                  <c:v>4713570</c:v>
                </c:pt>
                <c:pt idx="243">
                  <c:v>4713614</c:v>
                </c:pt>
                <c:pt idx="244">
                  <c:v>4713691</c:v>
                </c:pt>
                <c:pt idx="245">
                  <c:v>4713832</c:v>
                </c:pt>
                <c:pt idx="246">
                  <c:v>4713679</c:v>
                </c:pt>
                <c:pt idx="247">
                  <c:v>4713890</c:v>
                </c:pt>
                <c:pt idx="248">
                  <c:v>4713803</c:v>
                </c:pt>
                <c:pt idx="249">
                  <c:v>4713616</c:v>
                </c:pt>
                <c:pt idx="250">
                  <c:v>4724565</c:v>
                </c:pt>
                <c:pt idx="251">
                  <c:v>4713800</c:v>
                </c:pt>
                <c:pt idx="252">
                  <c:v>4713527</c:v>
                </c:pt>
                <c:pt idx="253">
                  <c:v>4714016</c:v>
                </c:pt>
                <c:pt idx="254">
                  <c:v>4714039</c:v>
                </c:pt>
                <c:pt idx="255">
                  <c:v>4713934</c:v>
                </c:pt>
                <c:pt idx="256">
                  <c:v>4713823</c:v>
                </c:pt>
                <c:pt idx="257">
                  <c:v>4713621</c:v>
                </c:pt>
                <c:pt idx="258">
                  <c:v>4718004</c:v>
                </c:pt>
                <c:pt idx="259">
                  <c:v>4718779</c:v>
                </c:pt>
                <c:pt idx="260">
                  <c:v>4717797</c:v>
                </c:pt>
                <c:pt idx="261">
                  <c:v>4714147</c:v>
                </c:pt>
                <c:pt idx="262">
                  <c:v>4721046</c:v>
                </c:pt>
                <c:pt idx="263">
                  <c:v>4713144</c:v>
                </c:pt>
                <c:pt idx="264">
                  <c:v>4714315</c:v>
                </c:pt>
                <c:pt idx="265">
                  <c:v>4714212</c:v>
                </c:pt>
                <c:pt idx="266">
                  <c:v>4715412</c:v>
                </c:pt>
                <c:pt idx="267">
                  <c:v>4714064</c:v>
                </c:pt>
                <c:pt idx="268">
                  <c:v>4714236</c:v>
                </c:pt>
                <c:pt idx="269">
                  <c:v>4714252</c:v>
                </c:pt>
                <c:pt idx="270">
                  <c:v>4716436</c:v>
                </c:pt>
                <c:pt idx="271">
                  <c:v>4714308</c:v>
                </c:pt>
                <c:pt idx="272">
                  <c:v>4713917</c:v>
                </c:pt>
                <c:pt idx="273">
                  <c:v>4714138</c:v>
                </c:pt>
                <c:pt idx="274">
                  <c:v>4713590</c:v>
                </c:pt>
                <c:pt idx="275">
                  <c:v>4714320</c:v>
                </c:pt>
                <c:pt idx="276">
                  <c:v>4713107</c:v>
                </c:pt>
                <c:pt idx="277">
                  <c:v>4714088</c:v>
                </c:pt>
                <c:pt idx="278">
                  <c:v>4713737</c:v>
                </c:pt>
                <c:pt idx="279">
                  <c:v>4713920</c:v>
                </c:pt>
                <c:pt idx="280">
                  <c:v>4715226</c:v>
                </c:pt>
                <c:pt idx="281">
                  <c:v>4715728</c:v>
                </c:pt>
                <c:pt idx="282">
                  <c:v>4714065</c:v>
                </c:pt>
                <c:pt idx="283">
                  <c:v>4714106</c:v>
                </c:pt>
                <c:pt idx="284">
                  <c:v>4713748</c:v>
                </c:pt>
                <c:pt idx="285">
                  <c:v>4714178</c:v>
                </c:pt>
                <c:pt idx="286">
                  <c:v>4714185</c:v>
                </c:pt>
                <c:pt idx="287">
                  <c:v>4714093</c:v>
                </c:pt>
                <c:pt idx="288">
                  <c:v>4713160</c:v>
                </c:pt>
                <c:pt idx="289">
                  <c:v>4713397</c:v>
                </c:pt>
                <c:pt idx="290">
                  <c:v>4714369</c:v>
                </c:pt>
                <c:pt idx="291">
                  <c:v>4713851</c:v>
                </c:pt>
                <c:pt idx="292">
                  <c:v>4714319</c:v>
                </c:pt>
                <c:pt idx="293">
                  <c:v>4713459</c:v>
                </c:pt>
                <c:pt idx="294">
                  <c:v>4715213</c:v>
                </c:pt>
                <c:pt idx="295">
                  <c:v>4713841</c:v>
                </c:pt>
                <c:pt idx="296">
                  <c:v>4714608</c:v>
                </c:pt>
                <c:pt idx="297">
                  <c:v>4713821</c:v>
                </c:pt>
                <c:pt idx="298">
                  <c:v>4714337</c:v>
                </c:pt>
                <c:pt idx="299">
                  <c:v>4713730</c:v>
                </c:pt>
                <c:pt idx="300">
                  <c:v>4713684</c:v>
                </c:pt>
                <c:pt idx="301">
                  <c:v>4713891</c:v>
                </c:pt>
                <c:pt idx="302">
                  <c:v>4714074</c:v>
                </c:pt>
                <c:pt idx="303">
                  <c:v>4714821</c:v>
                </c:pt>
                <c:pt idx="304">
                  <c:v>4714194</c:v>
                </c:pt>
                <c:pt idx="305">
                  <c:v>4713670</c:v>
                </c:pt>
                <c:pt idx="306">
                  <c:v>4714210</c:v>
                </c:pt>
                <c:pt idx="307">
                  <c:v>4713960</c:v>
                </c:pt>
                <c:pt idx="308">
                  <c:v>4714600</c:v>
                </c:pt>
                <c:pt idx="309">
                  <c:v>4714078</c:v>
                </c:pt>
                <c:pt idx="310">
                  <c:v>4715007</c:v>
                </c:pt>
                <c:pt idx="311">
                  <c:v>4714409</c:v>
                </c:pt>
                <c:pt idx="312">
                  <c:v>4714589</c:v>
                </c:pt>
                <c:pt idx="313">
                  <c:v>4719063</c:v>
                </c:pt>
                <c:pt idx="314">
                  <c:v>4714509</c:v>
                </c:pt>
                <c:pt idx="315">
                  <c:v>4714373</c:v>
                </c:pt>
                <c:pt idx="316">
                  <c:v>4714931</c:v>
                </c:pt>
                <c:pt idx="317">
                  <c:v>4713180</c:v>
                </c:pt>
                <c:pt idx="318">
                  <c:v>4715962</c:v>
                </c:pt>
                <c:pt idx="319">
                  <c:v>4714085</c:v>
                </c:pt>
                <c:pt idx="320">
                  <c:v>4714591</c:v>
                </c:pt>
                <c:pt idx="321">
                  <c:v>4714394</c:v>
                </c:pt>
                <c:pt idx="322">
                  <c:v>4712945</c:v>
                </c:pt>
                <c:pt idx="323">
                  <c:v>4749209</c:v>
                </c:pt>
                <c:pt idx="324">
                  <c:v>4714242</c:v>
                </c:pt>
                <c:pt idx="325">
                  <c:v>4713312</c:v>
                </c:pt>
                <c:pt idx="326">
                  <c:v>4713085</c:v>
                </c:pt>
                <c:pt idx="327">
                  <c:v>4713173</c:v>
                </c:pt>
                <c:pt idx="328">
                  <c:v>4712996</c:v>
                </c:pt>
                <c:pt idx="329">
                  <c:v>4712945</c:v>
                </c:pt>
                <c:pt idx="330">
                  <c:v>4713445</c:v>
                </c:pt>
                <c:pt idx="331">
                  <c:v>4710953</c:v>
                </c:pt>
                <c:pt idx="332">
                  <c:v>4202711</c:v>
                </c:pt>
                <c:pt idx="333">
                  <c:v>3143761</c:v>
                </c:pt>
                <c:pt idx="334">
                  <c:v>3271202</c:v>
                </c:pt>
                <c:pt idx="335">
                  <c:v>4712216</c:v>
                </c:pt>
                <c:pt idx="336">
                  <c:v>4713204</c:v>
                </c:pt>
                <c:pt idx="337">
                  <c:v>4712682</c:v>
                </c:pt>
                <c:pt idx="338">
                  <c:v>4713667</c:v>
                </c:pt>
                <c:pt idx="339">
                  <c:v>4713560</c:v>
                </c:pt>
                <c:pt idx="340">
                  <c:v>4712411</c:v>
                </c:pt>
                <c:pt idx="341">
                  <c:v>4711458</c:v>
                </c:pt>
                <c:pt idx="342">
                  <c:v>4711333</c:v>
                </c:pt>
                <c:pt idx="343">
                  <c:v>4711678</c:v>
                </c:pt>
                <c:pt idx="344">
                  <c:v>4711337</c:v>
                </c:pt>
                <c:pt idx="345">
                  <c:v>4711317</c:v>
                </c:pt>
                <c:pt idx="346">
                  <c:v>4711269</c:v>
                </c:pt>
                <c:pt idx="347">
                  <c:v>4711087</c:v>
                </c:pt>
                <c:pt idx="348">
                  <c:v>4711258</c:v>
                </c:pt>
                <c:pt idx="349">
                  <c:v>4710676</c:v>
                </c:pt>
                <c:pt idx="350">
                  <c:v>4710269</c:v>
                </c:pt>
                <c:pt idx="351">
                  <c:v>4709863</c:v>
                </c:pt>
                <c:pt idx="352">
                  <c:v>4711033</c:v>
                </c:pt>
                <c:pt idx="353">
                  <c:v>4710029</c:v>
                </c:pt>
                <c:pt idx="354">
                  <c:v>4709453</c:v>
                </c:pt>
                <c:pt idx="355">
                  <c:v>4712214</c:v>
                </c:pt>
                <c:pt idx="356">
                  <c:v>4711461</c:v>
                </c:pt>
                <c:pt idx="357">
                  <c:v>4710519</c:v>
                </c:pt>
                <c:pt idx="358">
                  <c:v>4711014</c:v>
                </c:pt>
                <c:pt idx="359">
                  <c:v>4710949</c:v>
                </c:pt>
                <c:pt idx="360">
                  <c:v>4710831</c:v>
                </c:pt>
                <c:pt idx="361">
                  <c:v>4711126</c:v>
                </c:pt>
                <c:pt idx="362">
                  <c:v>4711168</c:v>
                </c:pt>
                <c:pt idx="363">
                  <c:v>4710791</c:v>
                </c:pt>
                <c:pt idx="364">
                  <c:v>4710949</c:v>
                </c:pt>
                <c:pt idx="365">
                  <c:v>4711545</c:v>
                </c:pt>
                <c:pt idx="366">
                  <c:v>4710901</c:v>
                </c:pt>
                <c:pt idx="367">
                  <c:v>4710794</c:v>
                </c:pt>
                <c:pt idx="368">
                  <c:v>4711025</c:v>
                </c:pt>
                <c:pt idx="369">
                  <c:v>4710455</c:v>
                </c:pt>
                <c:pt idx="370">
                  <c:v>4710898</c:v>
                </c:pt>
                <c:pt idx="371">
                  <c:v>4710665</c:v>
                </c:pt>
                <c:pt idx="372">
                  <c:v>4710698</c:v>
                </c:pt>
                <c:pt idx="373">
                  <c:v>4711247</c:v>
                </c:pt>
                <c:pt idx="374">
                  <c:v>4711547</c:v>
                </c:pt>
                <c:pt idx="375">
                  <c:v>4711440</c:v>
                </c:pt>
                <c:pt idx="376">
                  <c:v>4711480</c:v>
                </c:pt>
                <c:pt idx="377">
                  <c:v>4711080</c:v>
                </c:pt>
                <c:pt idx="378">
                  <c:v>4710417</c:v>
                </c:pt>
                <c:pt idx="379">
                  <c:v>4711106</c:v>
                </c:pt>
                <c:pt idx="380">
                  <c:v>4711142</c:v>
                </c:pt>
                <c:pt idx="381">
                  <c:v>4711301</c:v>
                </c:pt>
                <c:pt idx="382">
                  <c:v>4710725</c:v>
                </c:pt>
                <c:pt idx="383">
                  <c:v>4711205</c:v>
                </c:pt>
                <c:pt idx="384">
                  <c:v>4711333</c:v>
                </c:pt>
                <c:pt idx="385">
                  <c:v>4711047</c:v>
                </c:pt>
                <c:pt idx="386">
                  <c:v>4709864</c:v>
                </c:pt>
                <c:pt idx="387">
                  <c:v>4710609</c:v>
                </c:pt>
                <c:pt idx="388">
                  <c:v>4710156</c:v>
                </c:pt>
                <c:pt idx="389">
                  <c:v>4710135</c:v>
                </c:pt>
                <c:pt idx="390">
                  <c:v>4709295</c:v>
                </c:pt>
                <c:pt idx="391">
                  <c:v>4709493</c:v>
                </c:pt>
                <c:pt idx="392">
                  <c:v>4709477</c:v>
                </c:pt>
                <c:pt idx="393">
                  <c:v>4709561</c:v>
                </c:pt>
                <c:pt idx="394">
                  <c:v>4709742</c:v>
                </c:pt>
                <c:pt idx="395">
                  <c:v>4709810</c:v>
                </c:pt>
                <c:pt idx="396">
                  <c:v>4709892</c:v>
                </c:pt>
                <c:pt idx="397">
                  <c:v>4709163</c:v>
                </c:pt>
                <c:pt idx="398">
                  <c:v>4709169</c:v>
                </c:pt>
                <c:pt idx="399">
                  <c:v>4708806</c:v>
                </c:pt>
                <c:pt idx="400">
                  <c:v>4709322</c:v>
                </c:pt>
                <c:pt idx="401">
                  <c:v>4708902</c:v>
                </c:pt>
                <c:pt idx="402">
                  <c:v>4708699</c:v>
                </c:pt>
                <c:pt idx="403">
                  <c:v>4709998</c:v>
                </c:pt>
                <c:pt idx="404">
                  <c:v>4709819</c:v>
                </c:pt>
                <c:pt idx="405">
                  <c:v>4709743</c:v>
                </c:pt>
                <c:pt idx="406">
                  <c:v>4709567</c:v>
                </c:pt>
                <c:pt idx="407">
                  <c:v>4709764</c:v>
                </c:pt>
                <c:pt idx="408">
                  <c:v>4709779</c:v>
                </c:pt>
                <c:pt idx="409">
                  <c:v>4709347</c:v>
                </c:pt>
                <c:pt idx="410">
                  <c:v>4709199</c:v>
                </c:pt>
                <c:pt idx="411">
                  <c:v>4709188</c:v>
                </c:pt>
                <c:pt idx="412">
                  <c:v>4709109</c:v>
                </c:pt>
                <c:pt idx="413">
                  <c:v>4709145</c:v>
                </c:pt>
                <c:pt idx="414">
                  <c:v>4709239</c:v>
                </c:pt>
                <c:pt idx="415">
                  <c:v>4708655</c:v>
                </c:pt>
                <c:pt idx="416">
                  <c:v>4707956</c:v>
                </c:pt>
                <c:pt idx="417">
                  <c:v>4700188</c:v>
                </c:pt>
                <c:pt idx="418">
                  <c:v>4700337</c:v>
                </c:pt>
                <c:pt idx="419">
                  <c:v>4701179</c:v>
                </c:pt>
                <c:pt idx="420">
                  <c:v>4288910</c:v>
                </c:pt>
                <c:pt idx="421">
                  <c:v>1002439</c:v>
                </c:pt>
                <c:pt idx="422">
                  <c:v>1171866</c:v>
                </c:pt>
                <c:pt idx="423">
                  <c:v>1499421</c:v>
                </c:pt>
                <c:pt idx="424">
                  <c:v>1499865</c:v>
                </c:pt>
                <c:pt idx="425">
                  <c:v>1500023</c:v>
                </c:pt>
                <c:pt idx="426">
                  <c:v>1499957</c:v>
                </c:pt>
                <c:pt idx="427">
                  <c:v>1499913</c:v>
                </c:pt>
                <c:pt idx="428">
                  <c:v>1499703</c:v>
                </c:pt>
                <c:pt idx="429">
                  <c:v>1500303</c:v>
                </c:pt>
                <c:pt idx="430">
                  <c:v>1499492</c:v>
                </c:pt>
                <c:pt idx="431">
                  <c:v>1499443</c:v>
                </c:pt>
                <c:pt idx="432">
                  <c:v>1499001</c:v>
                </c:pt>
                <c:pt idx="433">
                  <c:v>1498534</c:v>
                </c:pt>
                <c:pt idx="434">
                  <c:v>1498143</c:v>
                </c:pt>
                <c:pt idx="435">
                  <c:v>1495809</c:v>
                </c:pt>
                <c:pt idx="436">
                  <c:v>1497289</c:v>
                </c:pt>
                <c:pt idx="437">
                  <c:v>1497217</c:v>
                </c:pt>
                <c:pt idx="438">
                  <c:v>1495837</c:v>
                </c:pt>
                <c:pt idx="439">
                  <c:v>1495918</c:v>
                </c:pt>
                <c:pt idx="440">
                  <c:v>1496324</c:v>
                </c:pt>
                <c:pt idx="441">
                  <c:v>1495940</c:v>
                </c:pt>
                <c:pt idx="442">
                  <c:v>1222433</c:v>
                </c:pt>
                <c:pt idx="443">
                  <c:v>500409</c:v>
                </c:pt>
                <c:pt idx="444">
                  <c:v>500401</c:v>
                </c:pt>
                <c:pt idx="445">
                  <c:v>500238</c:v>
                </c:pt>
                <c:pt idx="446">
                  <c:v>777144</c:v>
                </c:pt>
                <c:pt idx="447">
                  <c:v>2846462</c:v>
                </c:pt>
                <c:pt idx="448">
                  <c:v>1657755</c:v>
                </c:pt>
                <c:pt idx="449">
                  <c:v>1203674</c:v>
                </c:pt>
                <c:pt idx="450">
                  <c:v>1294716</c:v>
                </c:pt>
                <c:pt idx="451">
                  <c:v>1997458</c:v>
                </c:pt>
                <c:pt idx="452">
                  <c:v>1999236</c:v>
                </c:pt>
                <c:pt idx="453">
                  <c:v>1999259</c:v>
                </c:pt>
                <c:pt idx="454">
                  <c:v>1999273</c:v>
                </c:pt>
                <c:pt idx="455">
                  <c:v>1999209</c:v>
                </c:pt>
                <c:pt idx="456">
                  <c:v>1999189</c:v>
                </c:pt>
                <c:pt idx="457">
                  <c:v>1999048</c:v>
                </c:pt>
                <c:pt idx="458">
                  <c:v>1999102</c:v>
                </c:pt>
                <c:pt idx="459">
                  <c:v>1999056</c:v>
                </c:pt>
                <c:pt idx="460">
                  <c:v>1999027</c:v>
                </c:pt>
                <c:pt idx="461">
                  <c:v>1998359</c:v>
                </c:pt>
                <c:pt idx="462">
                  <c:v>1998698</c:v>
                </c:pt>
                <c:pt idx="463">
                  <c:v>1998811</c:v>
                </c:pt>
                <c:pt idx="464">
                  <c:v>1998836</c:v>
                </c:pt>
                <c:pt idx="465">
                  <c:v>1998560</c:v>
                </c:pt>
                <c:pt idx="466">
                  <c:v>1998737</c:v>
                </c:pt>
                <c:pt idx="467">
                  <c:v>1998842</c:v>
                </c:pt>
                <c:pt idx="468">
                  <c:v>1998969</c:v>
                </c:pt>
                <c:pt idx="469">
                  <c:v>1998946</c:v>
                </c:pt>
                <c:pt idx="470">
                  <c:v>1998527</c:v>
                </c:pt>
                <c:pt idx="471">
                  <c:v>1999114</c:v>
                </c:pt>
                <c:pt idx="472">
                  <c:v>1998932</c:v>
                </c:pt>
                <c:pt idx="473">
                  <c:v>1998511</c:v>
                </c:pt>
                <c:pt idx="474">
                  <c:v>1998874</c:v>
                </c:pt>
                <c:pt idx="475">
                  <c:v>1998890</c:v>
                </c:pt>
                <c:pt idx="476">
                  <c:v>1998694</c:v>
                </c:pt>
                <c:pt idx="477">
                  <c:v>1997356</c:v>
                </c:pt>
                <c:pt idx="478">
                  <c:v>1996428</c:v>
                </c:pt>
                <c:pt idx="479">
                  <c:v>1997325</c:v>
                </c:pt>
                <c:pt idx="480">
                  <c:v>1997295</c:v>
                </c:pt>
                <c:pt idx="481">
                  <c:v>1997825</c:v>
                </c:pt>
                <c:pt idx="482">
                  <c:v>2034874</c:v>
                </c:pt>
                <c:pt idx="483">
                  <c:v>3224321</c:v>
                </c:pt>
                <c:pt idx="484">
                  <c:v>3299571</c:v>
                </c:pt>
                <c:pt idx="485">
                  <c:v>3299530</c:v>
                </c:pt>
                <c:pt idx="486">
                  <c:v>3299028</c:v>
                </c:pt>
                <c:pt idx="487">
                  <c:v>3299394</c:v>
                </c:pt>
                <c:pt idx="488">
                  <c:v>3299547</c:v>
                </c:pt>
                <c:pt idx="489">
                  <c:v>3293862</c:v>
                </c:pt>
                <c:pt idx="490">
                  <c:v>3292451</c:v>
                </c:pt>
                <c:pt idx="491">
                  <c:v>3291199</c:v>
                </c:pt>
                <c:pt idx="492">
                  <c:v>3290780</c:v>
                </c:pt>
                <c:pt idx="493">
                  <c:v>3291411</c:v>
                </c:pt>
                <c:pt idx="494">
                  <c:v>3926785</c:v>
                </c:pt>
                <c:pt idx="495">
                  <c:v>3997425</c:v>
                </c:pt>
                <c:pt idx="496">
                  <c:v>4001886</c:v>
                </c:pt>
                <c:pt idx="497">
                  <c:v>4006060</c:v>
                </c:pt>
                <c:pt idx="498">
                  <c:v>4005990</c:v>
                </c:pt>
                <c:pt idx="499">
                  <c:v>4005120</c:v>
                </c:pt>
                <c:pt idx="500">
                  <c:v>4005638</c:v>
                </c:pt>
                <c:pt idx="501">
                  <c:v>4012790</c:v>
                </c:pt>
                <c:pt idx="502">
                  <c:v>4008647</c:v>
                </c:pt>
                <c:pt idx="503">
                  <c:v>4010315</c:v>
                </c:pt>
                <c:pt idx="504">
                  <c:v>4009752</c:v>
                </c:pt>
                <c:pt idx="505">
                  <c:v>4010738</c:v>
                </c:pt>
                <c:pt idx="506">
                  <c:v>4007103</c:v>
                </c:pt>
                <c:pt idx="507">
                  <c:v>4004408</c:v>
                </c:pt>
                <c:pt idx="508">
                  <c:v>4004278</c:v>
                </c:pt>
                <c:pt idx="509">
                  <c:v>4008755</c:v>
                </c:pt>
                <c:pt idx="510">
                  <c:v>4006388</c:v>
                </c:pt>
                <c:pt idx="511">
                  <c:v>4005071</c:v>
                </c:pt>
                <c:pt idx="512">
                  <c:v>4005530</c:v>
                </c:pt>
                <c:pt idx="513">
                  <c:v>4005314</c:v>
                </c:pt>
                <c:pt idx="514">
                  <c:v>4005173</c:v>
                </c:pt>
                <c:pt idx="515">
                  <c:v>4004528</c:v>
                </c:pt>
                <c:pt idx="516">
                  <c:v>4002387</c:v>
                </c:pt>
                <c:pt idx="517">
                  <c:v>4003240</c:v>
                </c:pt>
                <c:pt idx="518">
                  <c:v>4002971</c:v>
                </c:pt>
                <c:pt idx="519">
                  <c:v>4003148</c:v>
                </c:pt>
                <c:pt idx="520">
                  <c:v>4005641</c:v>
                </c:pt>
                <c:pt idx="521">
                  <c:v>4004494</c:v>
                </c:pt>
                <c:pt idx="522">
                  <c:v>4005192</c:v>
                </c:pt>
                <c:pt idx="523">
                  <c:v>4004606</c:v>
                </c:pt>
                <c:pt idx="524">
                  <c:v>4004246</c:v>
                </c:pt>
                <c:pt idx="525">
                  <c:v>4004576</c:v>
                </c:pt>
                <c:pt idx="526">
                  <c:v>4005286</c:v>
                </c:pt>
                <c:pt idx="527">
                  <c:v>4004812</c:v>
                </c:pt>
                <c:pt idx="528">
                  <c:v>4005788</c:v>
                </c:pt>
                <c:pt idx="529">
                  <c:v>4006987</c:v>
                </c:pt>
                <c:pt idx="530">
                  <c:v>4003798</c:v>
                </c:pt>
                <c:pt idx="531">
                  <c:v>4004492</c:v>
                </c:pt>
                <c:pt idx="532">
                  <c:v>4007178</c:v>
                </c:pt>
                <c:pt idx="533">
                  <c:v>4007972</c:v>
                </c:pt>
                <c:pt idx="534">
                  <c:v>4005799</c:v>
                </c:pt>
                <c:pt idx="535">
                  <c:v>4005652</c:v>
                </c:pt>
                <c:pt idx="536">
                  <c:v>4006416</c:v>
                </c:pt>
                <c:pt idx="537">
                  <c:v>4005926</c:v>
                </c:pt>
                <c:pt idx="538">
                  <c:v>4006634</c:v>
                </c:pt>
                <c:pt idx="539">
                  <c:v>4006932</c:v>
                </c:pt>
                <c:pt idx="540">
                  <c:v>4005670</c:v>
                </c:pt>
                <c:pt idx="541">
                  <c:v>4006350</c:v>
                </c:pt>
                <c:pt idx="542">
                  <c:v>4008101</c:v>
                </c:pt>
                <c:pt idx="543">
                  <c:v>4007046</c:v>
                </c:pt>
                <c:pt idx="544">
                  <c:v>4006384</c:v>
                </c:pt>
                <c:pt idx="545">
                  <c:v>4005629</c:v>
                </c:pt>
                <c:pt idx="546">
                  <c:v>4005536</c:v>
                </c:pt>
                <c:pt idx="547">
                  <c:v>4004172</c:v>
                </c:pt>
                <c:pt idx="548">
                  <c:v>4004703</c:v>
                </c:pt>
                <c:pt idx="549">
                  <c:v>4004799</c:v>
                </c:pt>
                <c:pt idx="550">
                  <c:v>4004426</c:v>
                </c:pt>
                <c:pt idx="551">
                  <c:v>4005092</c:v>
                </c:pt>
                <c:pt idx="552">
                  <c:v>4004053</c:v>
                </c:pt>
                <c:pt idx="553">
                  <c:v>4003996</c:v>
                </c:pt>
                <c:pt idx="554">
                  <c:v>4005129</c:v>
                </c:pt>
                <c:pt idx="555">
                  <c:v>4005458</c:v>
                </c:pt>
                <c:pt idx="556">
                  <c:v>4004770</c:v>
                </c:pt>
                <c:pt idx="557">
                  <c:v>4006549</c:v>
                </c:pt>
                <c:pt idx="558">
                  <c:v>4006191</c:v>
                </c:pt>
                <c:pt idx="559">
                  <c:v>4007044</c:v>
                </c:pt>
                <c:pt idx="560">
                  <c:v>4006817</c:v>
                </c:pt>
                <c:pt idx="561">
                  <c:v>4006488</c:v>
                </c:pt>
                <c:pt idx="562">
                  <c:v>4006035</c:v>
                </c:pt>
                <c:pt idx="563">
                  <c:v>4006386</c:v>
                </c:pt>
                <c:pt idx="564">
                  <c:v>4007567</c:v>
                </c:pt>
                <c:pt idx="565">
                  <c:v>4006644</c:v>
                </c:pt>
                <c:pt idx="566">
                  <c:v>4008972</c:v>
                </c:pt>
                <c:pt idx="567">
                  <c:v>4009688</c:v>
                </c:pt>
                <c:pt idx="568">
                  <c:v>4006606</c:v>
                </c:pt>
                <c:pt idx="569">
                  <c:v>4006562</c:v>
                </c:pt>
                <c:pt idx="570">
                  <c:v>4006797</c:v>
                </c:pt>
                <c:pt idx="571">
                  <c:v>4006821</c:v>
                </c:pt>
                <c:pt idx="572">
                  <c:v>4007765</c:v>
                </c:pt>
                <c:pt idx="573">
                  <c:v>4009128</c:v>
                </c:pt>
                <c:pt idx="574">
                  <c:v>4009303</c:v>
                </c:pt>
                <c:pt idx="575">
                  <c:v>4010814</c:v>
                </c:pt>
                <c:pt idx="576">
                  <c:v>4009354</c:v>
                </c:pt>
                <c:pt idx="577">
                  <c:v>4012114</c:v>
                </c:pt>
                <c:pt idx="578">
                  <c:v>4022567</c:v>
                </c:pt>
                <c:pt idx="579">
                  <c:v>4032516</c:v>
                </c:pt>
                <c:pt idx="580">
                  <c:v>4019383</c:v>
                </c:pt>
                <c:pt idx="581">
                  <c:v>4020666</c:v>
                </c:pt>
                <c:pt idx="582">
                  <c:v>4017598</c:v>
                </c:pt>
                <c:pt idx="583">
                  <c:v>4012281</c:v>
                </c:pt>
                <c:pt idx="584">
                  <c:v>4008611</c:v>
                </c:pt>
                <c:pt idx="585">
                  <c:v>4010710</c:v>
                </c:pt>
                <c:pt idx="586">
                  <c:v>4006006</c:v>
                </c:pt>
                <c:pt idx="587">
                  <c:v>4007589</c:v>
                </c:pt>
                <c:pt idx="588">
                  <c:v>4013111</c:v>
                </c:pt>
                <c:pt idx="589">
                  <c:v>4009374</c:v>
                </c:pt>
                <c:pt idx="590">
                  <c:v>4010983</c:v>
                </c:pt>
                <c:pt idx="591">
                  <c:v>4008825</c:v>
                </c:pt>
                <c:pt idx="592">
                  <c:v>4013572</c:v>
                </c:pt>
                <c:pt idx="593">
                  <c:v>4010738</c:v>
                </c:pt>
                <c:pt idx="594">
                  <c:v>4014215</c:v>
                </c:pt>
                <c:pt idx="595">
                  <c:v>4024249</c:v>
                </c:pt>
                <c:pt idx="596">
                  <c:v>4039328</c:v>
                </c:pt>
                <c:pt idx="597">
                  <c:v>4043895</c:v>
                </c:pt>
                <c:pt idx="598">
                  <c:v>4063474</c:v>
                </c:pt>
                <c:pt idx="599">
                  <c:v>4094927</c:v>
                </c:pt>
                <c:pt idx="600">
                  <c:v>4083835</c:v>
                </c:pt>
                <c:pt idx="601">
                  <c:v>4160216</c:v>
                </c:pt>
                <c:pt idx="602">
                  <c:v>4204180</c:v>
                </c:pt>
                <c:pt idx="603">
                  <c:v>4227395</c:v>
                </c:pt>
                <c:pt idx="604">
                  <c:v>4148208</c:v>
                </c:pt>
                <c:pt idx="605">
                  <c:v>4055066</c:v>
                </c:pt>
                <c:pt idx="606">
                  <c:v>4067603</c:v>
                </c:pt>
                <c:pt idx="607">
                  <c:v>4076318</c:v>
                </c:pt>
                <c:pt idx="608">
                  <c:v>4209754</c:v>
                </c:pt>
                <c:pt idx="609">
                  <c:v>4194903</c:v>
                </c:pt>
                <c:pt idx="610">
                  <c:v>4186445</c:v>
                </c:pt>
                <c:pt idx="611">
                  <c:v>4222081</c:v>
                </c:pt>
                <c:pt idx="612">
                  <c:v>4251363</c:v>
                </c:pt>
                <c:pt idx="613">
                  <c:v>4275871</c:v>
                </c:pt>
                <c:pt idx="614">
                  <c:v>4177144</c:v>
                </c:pt>
                <c:pt idx="615">
                  <c:v>4172167</c:v>
                </c:pt>
                <c:pt idx="616">
                  <c:v>4147633</c:v>
                </c:pt>
                <c:pt idx="617">
                  <c:v>4199878</c:v>
                </c:pt>
                <c:pt idx="618">
                  <c:v>4167174</c:v>
                </c:pt>
                <c:pt idx="619">
                  <c:v>4081472</c:v>
                </c:pt>
                <c:pt idx="620">
                  <c:v>4122521</c:v>
                </c:pt>
                <c:pt idx="621">
                  <c:v>4058937</c:v>
                </c:pt>
                <c:pt idx="622">
                  <c:v>4054299</c:v>
                </c:pt>
                <c:pt idx="623">
                  <c:v>4042837</c:v>
                </c:pt>
                <c:pt idx="624">
                  <c:v>4060714</c:v>
                </c:pt>
                <c:pt idx="625">
                  <c:v>4085220</c:v>
                </c:pt>
                <c:pt idx="626">
                  <c:v>4064064</c:v>
                </c:pt>
                <c:pt idx="627">
                  <c:v>4052528</c:v>
                </c:pt>
                <c:pt idx="628">
                  <c:v>4176945</c:v>
                </c:pt>
                <c:pt idx="629">
                  <c:v>4090202</c:v>
                </c:pt>
                <c:pt idx="630">
                  <c:v>4094391</c:v>
                </c:pt>
                <c:pt idx="631">
                  <c:v>4203564</c:v>
                </c:pt>
                <c:pt idx="632">
                  <c:v>4242704</c:v>
                </c:pt>
                <c:pt idx="633">
                  <c:v>4236509</c:v>
                </c:pt>
                <c:pt idx="634">
                  <c:v>4262866</c:v>
                </c:pt>
                <c:pt idx="635">
                  <c:v>4281190</c:v>
                </c:pt>
                <c:pt idx="636">
                  <c:v>4286926</c:v>
                </c:pt>
                <c:pt idx="637">
                  <c:v>4281196</c:v>
                </c:pt>
                <c:pt idx="638">
                  <c:v>4291332</c:v>
                </c:pt>
                <c:pt idx="639">
                  <c:v>4286304</c:v>
                </c:pt>
                <c:pt idx="640">
                  <c:v>4285640</c:v>
                </c:pt>
                <c:pt idx="641">
                  <c:v>4289999</c:v>
                </c:pt>
                <c:pt idx="642">
                  <c:v>4288820</c:v>
                </c:pt>
                <c:pt idx="643">
                  <c:v>4288653</c:v>
                </c:pt>
                <c:pt idx="644">
                  <c:v>4285326</c:v>
                </c:pt>
                <c:pt idx="645">
                  <c:v>4287636</c:v>
                </c:pt>
                <c:pt idx="646">
                  <c:v>4289623</c:v>
                </c:pt>
                <c:pt idx="647">
                  <c:v>4299139</c:v>
                </c:pt>
                <c:pt idx="648">
                  <c:v>4297193</c:v>
                </c:pt>
                <c:pt idx="649">
                  <c:v>4298025</c:v>
                </c:pt>
                <c:pt idx="650">
                  <c:v>4300551</c:v>
                </c:pt>
                <c:pt idx="651">
                  <c:v>4298185</c:v>
                </c:pt>
                <c:pt idx="652">
                  <c:v>4300839</c:v>
                </c:pt>
                <c:pt idx="653">
                  <c:v>4303966</c:v>
                </c:pt>
                <c:pt idx="654">
                  <c:v>4301829</c:v>
                </c:pt>
                <c:pt idx="655">
                  <c:v>4300418</c:v>
                </c:pt>
                <c:pt idx="656">
                  <c:v>4306289</c:v>
                </c:pt>
                <c:pt idx="657">
                  <c:v>4311905</c:v>
                </c:pt>
                <c:pt idx="658">
                  <c:v>4305758</c:v>
                </c:pt>
                <c:pt idx="659">
                  <c:v>4312190</c:v>
                </c:pt>
                <c:pt idx="660">
                  <c:v>4304681</c:v>
                </c:pt>
                <c:pt idx="661">
                  <c:v>4308439</c:v>
                </c:pt>
                <c:pt idx="662">
                  <c:v>4308849</c:v>
                </c:pt>
                <c:pt idx="663">
                  <c:v>4312520</c:v>
                </c:pt>
                <c:pt idx="664">
                  <c:v>4317916</c:v>
                </c:pt>
                <c:pt idx="665">
                  <c:v>4311181</c:v>
                </c:pt>
                <c:pt idx="666">
                  <c:v>4311949</c:v>
                </c:pt>
                <c:pt idx="667">
                  <c:v>4309863</c:v>
                </c:pt>
                <c:pt idx="668">
                  <c:v>4311272</c:v>
                </c:pt>
                <c:pt idx="669">
                  <c:v>4310470</c:v>
                </c:pt>
                <c:pt idx="670">
                  <c:v>4369809</c:v>
                </c:pt>
                <c:pt idx="671">
                  <c:v>4307816</c:v>
                </c:pt>
                <c:pt idx="672">
                  <c:v>4310276</c:v>
                </c:pt>
                <c:pt idx="673">
                  <c:v>4479219</c:v>
                </c:pt>
                <c:pt idx="674">
                  <c:v>4684698</c:v>
                </c:pt>
                <c:pt idx="675">
                  <c:v>4697427</c:v>
                </c:pt>
                <c:pt idx="676">
                  <c:v>4695961</c:v>
                </c:pt>
                <c:pt idx="677">
                  <c:v>4698863</c:v>
                </c:pt>
                <c:pt idx="678">
                  <c:v>4699189</c:v>
                </c:pt>
                <c:pt idx="679">
                  <c:v>4698879</c:v>
                </c:pt>
                <c:pt idx="680">
                  <c:v>4699464</c:v>
                </c:pt>
                <c:pt idx="681">
                  <c:v>4695663</c:v>
                </c:pt>
                <c:pt idx="682">
                  <c:v>4699049</c:v>
                </c:pt>
                <c:pt idx="683">
                  <c:v>4690819</c:v>
                </c:pt>
                <c:pt idx="684">
                  <c:v>4694798</c:v>
                </c:pt>
                <c:pt idx="685">
                  <c:v>4705729</c:v>
                </c:pt>
                <c:pt idx="686">
                  <c:v>4707132</c:v>
                </c:pt>
                <c:pt idx="687">
                  <c:v>4705482</c:v>
                </c:pt>
                <c:pt idx="688">
                  <c:v>4706759</c:v>
                </c:pt>
                <c:pt idx="689">
                  <c:v>4707117</c:v>
                </c:pt>
                <c:pt idx="690">
                  <c:v>4707483</c:v>
                </c:pt>
                <c:pt idx="691">
                  <c:v>4708118</c:v>
                </c:pt>
                <c:pt idx="692">
                  <c:v>4710146</c:v>
                </c:pt>
                <c:pt idx="693">
                  <c:v>4711355</c:v>
                </c:pt>
                <c:pt idx="694">
                  <c:v>4711232</c:v>
                </c:pt>
                <c:pt idx="695">
                  <c:v>4711131</c:v>
                </c:pt>
                <c:pt idx="696">
                  <c:v>4710925</c:v>
                </c:pt>
                <c:pt idx="697">
                  <c:v>4711354</c:v>
                </c:pt>
                <c:pt idx="698">
                  <c:v>4711731</c:v>
                </c:pt>
                <c:pt idx="699">
                  <c:v>4714751</c:v>
                </c:pt>
                <c:pt idx="700">
                  <c:v>5348530</c:v>
                </c:pt>
                <c:pt idx="701">
                  <c:v>6700851</c:v>
                </c:pt>
                <c:pt idx="702">
                  <c:v>6705064</c:v>
                </c:pt>
                <c:pt idx="703">
                  <c:v>6705848</c:v>
                </c:pt>
                <c:pt idx="704">
                  <c:v>6706724</c:v>
                </c:pt>
                <c:pt idx="705">
                  <c:v>6705980</c:v>
                </c:pt>
                <c:pt idx="706">
                  <c:v>6704885</c:v>
                </c:pt>
                <c:pt idx="707">
                  <c:v>6704387</c:v>
                </c:pt>
                <c:pt idx="708">
                  <c:v>6705034</c:v>
                </c:pt>
                <c:pt idx="709">
                  <c:v>6708736</c:v>
                </c:pt>
                <c:pt idx="710">
                  <c:v>6718282</c:v>
                </c:pt>
                <c:pt idx="711">
                  <c:v>6716413</c:v>
                </c:pt>
                <c:pt idx="712">
                  <c:v>6719173</c:v>
                </c:pt>
                <c:pt idx="713">
                  <c:v>6718363</c:v>
                </c:pt>
                <c:pt idx="714">
                  <c:v>6717910</c:v>
                </c:pt>
                <c:pt idx="715">
                  <c:v>6716113</c:v>
                </c:pt>
                <c:pt idx="716">
                  <c:v>6716173</c:v>
                </c:pt>
                <c:pt idx="717">
                  <c:v>6716029</c:v>
                </c:pt>
                <c:pt idx="718">
                  <c:v>6718321</c:v>
                </c:pt>
                <c:pt idx="719">
                  <c:v>6717085</c:v>
                </c:pt>
                <c:pt idx="720">
                  <c:v>6720068</c:v>
                </c:pt>
                <c:pt idx="721">
                  <c:v>6719188</c:v>
                </c:pt>
                <c:pt idx="722">
                  <c:v>6716253</c:v>
                </c:pt>
                <c:pt idx="723">
                  <c:v>6715453</c:v>
                </c:pt>
                <c:pt idx="724">
                  <c:v>6718064</c:v>
                </c:pt>
                <c:pt idx="725">
                  <c:v>6719529</c:v>
                </c:pt>
                <c:pt idx="726">
                  <c:v>6717047</c:v>
                </c:pt>
                <c:pt idx="727">
                  <c:v>6717215</c:v>
                </c:pt>
                <c:pt idx="728">
                  <c:v>6719491</c:v>
                </c:pt>
                <c:pt idx="729">
                  <c:v>6716225</c:v>
                </c:pt>
                <c:pt idx="730">
                  <c:v>6716620</c:v>
                </c:pt>
                <c:pt idx="731">
                  <c:v>6715754</c:v>
                </c:pt>
                <c:pt idx="732">
                  <c:v>6716796</c:v>
                </c:pt>
                <c:pt idx="733">
                  <c:v>6716626</c:v>
                </c:pt>
                <c:pt idx="734">
                  <c:v>6717179</c:v>
                </c:pt>
                <c:pt idx="735">
                  <c:v>6716926</c:v>
                </c:pt>
                <c:pt idx="736">
                  <c:v>6715427</c:v>
                </c:pt>
                <c:pt idx="737">
                  <c:v>6717059</c:v>
                </c:pt>
                <c:pt idx="738">
                  <c:v>6718368</c:v>
                </c:pt>
                <c:pt idx="739">
                  <c:v>6714909</c:v>
                </c:pt>
                <c:pt idx="740">
                  <c:v>6716451</c:v>
                </c:pt>
                <c:pt idx="741">
                  <c:v>6715690</c:v>
                </c:pt>
                <c:pt idx="742">
                  <c:v>6718003</c:v>
                </c:pt>
                <c:pt idx="743">
                  <c:v>6717068</c:v>
                </c:pt>
                <c:pt idx="744">
                  <c:v>6720718</c:v>
                </c:pt>
                <c:pt idx="745">
                  <c:v>6720021</c:v>
                </c:pt>
                <c:pt idx="746">
                  <c:v>6720094</c:v>
                </c:pt>
                <c:pt idx="747">
                  <c:v>6721524</c:v>
                </c:pt>
                <c:pt idx="748">
                  <c:v>6722669</c:v>
                </c:pt>
                <c:pt idx="749">
                  <c:v>6718785</c:v>
                </c:pt>
                <c:pt idx="750">
                  <c:v>6714227</c:v>
                </c:pt>
                <c:pt idx="751">
                  <c:v>6711012</c:v>
                </c:pt>
                <c:pt idx="752">
                  <c:v>6709809</c:v>
                </c:pt>
                <c:pt idx="753">
                  <c:v>6711475</c:v>
                </c:pt>
                <c:pt idx="754">
                  <c:v>6708686</c:v>
                </c:pt>
                <c:pt idx="755">
                  <c:v>6710940</c:v>
                </c:pt>
                <c:pt idx="756">
                  <c:v>6712606</c:v>
                </c:pt>
                <c:pt idx="757">
                  <c:v>6712044</c:v>
                </c:pt>
                <c:pt idx="758">
                  <c:v>6714048</c:v>
                </c:pt>
                <c:pt idx="759">
                  <c:v>6714308</c:v>
                </c:pt>
                <c:pt idx="760">
                  <c:v>6714858</c:v>
                </c:pt>
                <c:pt idx="761">
                  <c:v>6720141</c:v>
                </c:pt>
                <c:pt idx="762">
                  <c:v>6715003</c:v>
                </c:pt>
                <c:pt idx="763">
                  <c:v>6715657</c:v>
                </c:pt>
                <c:pt idx="764">
                  <c:v>6718999</c:v>
                </c:pt>
                <c:pt idx="765">
                  <c:v>6716871</c:v>
                </c:pt>
                <c:pt idx="766">
                  <c:v>6713503</c:v>
                </c:pt>
                <c:pt idx="767">
                  <c:v>6717796</c:v>
                </c:pt>
                <c:pt idx="768">
                  <c:v>6718965</c:v>
                </c:pt>
                <c:pt idx="769">
                  <c:v>6720505</c:v>
                </c:pt>
                <c:pt idx="770">
                  <c:v>6715732</c:v>
                </c:pt>
                <c:pt idx="771">
                  <c:v>6719904</c:v>
                </c:pt>
                <c:pt idx="772">
                  <c:v>6716947</c:v>
                </c:pt>
                <c:pt idx="773">
                  <c:v>6715625</c:v>
                </c:pt>
                <c:pt idx="774">
                  <c:v>6714227</c:v>
                </c:pt>
                <c:pt idx="775">
                  <c:v>6714220</c:v>
                </c:pt>
                <c:pt idx="776">
                  <c:v>6715468</c:v>
                </c:pt>
                <c:pt idx="777">
                  <c:v>6715044</c:v>
                </c:pt>
                <c:pt idx="778">
                  <c:v>6717105</c:v>
                </c:pt>
                <c:pt idx="779">
                  <c:v>6717637</c:v>
                </c:pt>
                <c:pt idx="780">
                  <c:v>6716056</c:v>
                </c:pt>
                <c:pt idx="781">
                  <c:v>6718339</c:v>
                </c:pt>
                <c:pt idx="782">
                  <c:v>6717099</c:v>
                </c:pt>
                <c:pt idx="783">
                  <c:v>6715542</c:v>
                </c:pt>
                <c:pt idx="784">
                  <c:v>6717385</c:v>
                </c:pt>
                <c:pt idx="785">
                  <c:v>6716774</c:v>
                </c:pt>
                <c:pt idx="786">
                  <c:v>6713163</c:v>
                </c:pt>
                <c:pt idx="787">
                  <c:v>6715000</c:v>
                </c:pt>
                <c:pt idx="788">
                  <c:v>6715944</c:v>
                </c:pt>
                <c:pt idx="789">
                  <c:v>6716846</c:v>
                </c:pt>
                <c:pt idx="790">
                  <c:v>6716780</c:v>
                </c:pt>
                <c:pt idx="791">
                  <c:v>6716179</c:v>
                </c:pt>
                <c:pt idx="792">
                  <c:v>6715709</c:v>
                </c:pt>
                <c:pt idx="793">
                  <c:v>6717220</c:v>
                </c:pt>
                <c:pt idx="794">
                  <c:v>6717855</c:v>
                </c:pt>
                <c:pt idx="795">
                  <c:v>6718652</c:v>
                </c:pt>
                <c:pt idx="796">
                  <c:v>6718978</c:v>
                </c:pt>
                <c:pt idx="797">
                  <c:v>6715126</c:v>
                </c:pt>
                <c:pt idx="798">
                  <c:v>6714835</c:v>
                </c:pt>
                <c:pt idx="799">
                  <c:v>6717054</c:v>
                </c:pt>
                <c:pt idx="800">
                  <c:v>6714406</c:v>
                </c:pt>
                <c:pt idx="801">
                  <c:v>6717153</c:v>
                </c:pt>
                <c:pt idx="802">
                  <c:v>6719400</c:v>
                </c:pt>
                <c:pt idx="803">
                  <c:v>6714505</c:v>
                </c:pt>
                <c:pt idx="804">
                  <c:v>6715640</c:v>
                </c:pt>
                <c:pt idx="805">
                  <c:v>6714754</c:v>
                </c:pt>
                <c:pt idx="806">
                  <c:v>6718163</c:v>
                </c:pt>
                <c:pt idx="807">
                  <c:v>6717269</c:v>
                </c:pt>
                <c:pt idx="808">
                  <c:v>6714419</c:v>
                </c:pt>
                <c:pt idx="809">
                  <c:v>6716404</c:v>
                </c:pt>
                <c:pt idx="810">
                  <c:v>6716565</c:v>
                </c:pt>
                <c:pt idx="811">
                  <c:v>6716945</c:v>
                </c:pt>
                <c:pt idx="812">
                  <c:v>6716823</c:v>
                </c:pt>
                <c:pt idx="813">
                  <c:v>6715665</c:v>
                </c:pt>
                <c:pt idx="814">
                  <c:v>6716829</c:v>
                </c:pt>
                <c:pt idx="815">
                  <c:v>6717027</c:v>
                </c:pt>
                <c:pt idx="816">
                  <c:v>6713991</c:v>
                </c:pt>
                <c:pt idx="817">
                  <c:v>6716623</c:v>
                </c:pt>
                <c:pt idx="818">
                  <c:v>6716677</c:v>
                </c:pt>
                <c:pt idx="819">
                  <c:v>6716410</c:v>
                </c:pt>
                <c:pt idx="820">
                  <c:v>6716447</c:v>
                </c:pt>
                <c:pt idx="821">
                  <c:v>6717997</c:v>
                </c:pt>
                <c:pt idx="822">
                  <c:v>6719600</c:v>
                </c:pt>
                <c:pt idx="823">
                  <c:v>6717222</c:v>
                </c:pt>
                <c:pt idx="824">
                  <c:v>6719731</c:v>
                </c:pt>
                <c:pt idx="825">
                  <c:v>6718288</c:v>
                </c:pt>
                <c:pt idx="826">
                  <c:v>6714869</c:v>
                </c:pt>
                <c:pt idx="827">
                  <c:v>6716000</c:v>
                </c:pt>
                <c:pt idx="828">
                  <c:v>6714627</c:v>
                </c:pt>
                <c:pt idx="829">
                  <c:v>6713173</c:v>
                </c:pt>
                <c:pt idx="830">
                  <c:v>6714082</c:v>
                </c:pt>
                <c:pt idx="831">
                  <c:v>6712817</c:v>
                </c:pt>
                <c:pt idx="832">
                  <c:v>6713955</c:v>
                </c:pt>
                <c:pt idx="833">
                  <c:v>6718203</c:v>
                </c:pt>
                <c:pt idx="834">
                  <c:v>6715532</c:v>
                </c:pt>
                <c:pt idx="835">
                  <c:v>6714315</c:v>
                </c:pt>
                <c:pt idx="836">
                  <c:v>6712808</c:v>
                </c:pt>
                <c:pt idx="837">
                  <c:v>6714950</c:v>
                </c:pt>
                <c:pt idx="838">
                  <c:v>6714816</c:v>
                </c:pt>
                <c:pt idx="839">
                  <c:v>6714993</c:v>
                </c:pt>
                <c:pt idx="840">
                  <c:v>6714876</c:v>
                </c:pt>
                <c:pt idx="841">
                  <c:v>6715914</c:v>
                </c:pt>
                <c:pt idx="842">
                  <c:v>6715508</c:v>
                </c:pt>
                <c:pt idx="843">
                  <c:v>6714834</c:v>
                </c:pt>
                <c:pt idx="844">
                  <c:v>6713109</c:v>
                </c:pt>
                <c:pt idx="845">
                  <c:v>6715338</c:v>
                </c:pt>
                <c:pt idx="846">
                  <c:v>6716259</c:v>
                </c:pt>
                <c:pt idx="847">
                  <c:v>6715977</c:v>
                </c:pt>
                <c:pt idx="848">
                  <c:v>6713855</c:v>
                </c:pt>
                <c:pt idx="849">
                  <c:v>6717095</c:v>
                </c:pt>
                <c:pt idx="850">
                  <c:v>6715381</c:v>
                </c:pt>
                <c:pt idx="851">
                  <c:v>6717512</c:v>
                </c:pt>
                <c:pt idx="852">
                  <c:v>6717145</c:v>
                </c:pt>
                <c:pt idx="853">
                  <c:v>6716943</c:v>
                </c:pt>
                <c:pt idx="854">
                  <c:v>6716861</c:v>
                </c:pt>
                <c:pt idx="855">
                  <c:v>6718817</c:v>
                </c:pt>
                <c:pt idx="856">
                  <c:v>6720306</c:v>
                </c:pt>
                <c:pt idx="857">
                  <c:v>6721650</c:v>
                </c:pt>
                <c:pt idx="858">
                  <c:v>6722294</c:v>
                </c:pt>
                <c:pt idx="859">
                  <c:v>6726859</c:v>
                </c:pt>
                <c:pt idx="860">
                  <c:v>6722801</c:v>
                </c:pt>
                <c:pt idx="861">
                  <c:v>6730260</c:v>
                </c:pt>
                <c:pt idx="862">
                  <c:v>6735817</c:v>
                </c:pt>
                <c:pt idx="863">
                  <c:v>6777454</c:v>
                </c:pt>
                <c:pt idx="864">
                  <c:v>7555518</c:v>
                </c:pt>
                <c:pt idx="865">
                  <c:v>7799361</c:v>
                </c:pt>
                <c:pt idx="866">
                  <c:v>7906762</c:v>
                </c:pt>
                <c:pt idx="867">
                  <c:v>7995336</c:v>
                </c:pt>
                <c:pt idx="868">
                  <c:v>7995365</c:v>
                </c:pt>
                <c:pt idx="869">
                  <c:v>7995378</c:v>
                </c:pt>
                <c:pt idx="870">
                  <c:v>7996145</c:v>
                </c:pt>
                <c:pt idx="871">
                  <c:v>7995227</c:v>
                </c:pt>
                <c:pt idx="872">
                  <c:v>7996603</c:v>
                </c:pt>
                <c:pt idx="873">
                  <c:v>7995859</c:v>
                </c:pt>
                <c:pt idx="874">
                  <c:v>7996312</c:v>
                </c:pt>
                <c:pt idx="875">
                  <c:v>7997245</c:v>
                </c:pt>
                <c:pt idx="876">
                  <c:v>7995981</c:v>
                </c:pt>
                <c:pt idx="877">
                  <c:v>7995367</c:v>
                </c:pt>
                <c:pt idx="878">
                  <c:v>7995468</c:v>
                </c:pt>
                <c:pt idx="879">
                  <c:v>7995920</c:v>
                </c:pt>
                <c:pt idx="880">
                  <c:v>7996823</c:v>
                </c:pt>
                <c:pt idx="881">
                  <c:v>7996690</c:v>
                </c:pt>
                <c:pt idx="882">
                  <c:v>7996541</c:v>
                </c:pt>
                <c:pt idx="883">
                  <c:v>7996704</c:v>
                </c:pt>
                <c:pt idx="884">
                  <c:v>7996467</c:v>
                </c:pt>
                <c:pt idx="885">
                  <c:v>7996646</c:v>
                </c:pt>
                <c:pt idx="886">
                  <c:v>7996099</c:v>
                </c:pt>
                <c:pt idx="887">
                  <c:v>7996534</c:v>
                </c:pt>
                <c:pt idx="888">
                  <c:v>7997271</c:v>
                </c:pt>
                <c:pt idx="889">
                  <c:v>7998221</c:v>
                </c:pt>
                <c:pt idx="890">
                  <c:v>7997843</c:v>
                </c:pt>
                <c:pt idx="891">
                  <c:v>7998194</c:v>
                </c:pt>
                <c:pt idx="892">
                  <c:v>7998061</c:v>
                </c:pt>
                <c:pt idx="893">
                  <c:v>7998440</c:v>
                </c:pt>
                <c:pt idx="894">
                  <c:v>7998237</c:v>
                </c:pt>
                <c:pt idx="895">
                  <c:v>7998394</c:v>
                </c:pt>
                <c:pt idx="896">
                  <c:v>7998324</c:v>
                </c:pt>
                <c:pt idx="897">
                  <c:v>7998442</c:v>
                </c:pt>
                <c:pt idx="898">
                  <c:v>7998694</c:v>
                </c:pt>
                <c:pt idx="899">
                  <c:v>7998479</c:v>
                </c:pt>
                <c:pt idx="900">
                  <c:v>7999213</c:v>
                </c:pt>
                <c:pt idx="901">
                  <c:v>7998961</c:v>
                </c:pt>
                <c:pt idx="902">
                  <c:v>7998965</c:v>
                </c:pt>
                <c:pt idx="903">
                  <c:v>7999398</c:v>
                </c:pt>
                <c:pt idx="904">
                  <c:v>7998880</c:v>
                </c:pt>
                <c:pt idx="905">
                  <c:v>7998943</c:v>
                </c:pt>
                <c:pt idx="906">
                  <c:v>7998945</c:v>
                </c:pt>
                <c:pt idx="907">
                  <c:v>7998628</c:v>
                </c:pt>
                <c:pt idx="908">
                  <c:v>7998364</c:v>
                </c:pt>
                <c:pt idx="909">
                  <c:v>7998790</c:v>
                </c:pt>
                <c:pt idx="910">
                  <c:v>7998366</c:v>
                </c:pt>
                <c:pt idx="911">
                  <c:v>7998293</c:v>
                </c:pt>
                <c:pt idx="912">
                  <c:v>7998084</c:v>
                </c:pt>
                <c:pt idx="913">
                  <c:v>7998118</c:v>
                </c:pt>
                <c:pt idx="914">
                  <c:v>7998334</c:v>
                </c:pt>
                <c:pt idx="915">
                  <c:v>7998034</c:v>
                </c:pt>
                <c:pt idx="916">
                  <c:v>7998107</c:v>
                </c:pt>
                <c:pt idx="917">
                  <c:v>7997985</c:v>
                </c:pt>
                <c:pt idx="918">
                  <c:v>7997566</c:v>
                </c:pt>
                <c:pt idx="919">
                  <c:v>7997718</c:v>
                </c:pt>
                <c:pt idx="920">
                  <c:v>7997955</c:v>
                </c:pt>
                <c:pt idx="921">
                  <c:v>7997493</c:v>
                </c:pt>
                <c:pt idx="922">
                  <c:v>7997730</c:v>
                </c:pt>
                <c:pt idx="923">
                  <c:v>7997852</c:v>
                </c:pt>
                <c:pt idx="924">
                  <c:v>7997334</c:v>
                </c:pt>
                <c:pt idx="925">
                  <c:v>7997095</c:v>
                </c:pt>
                <c:pt idx="926">
                  <c:v>7997319</c:v>
                </c:pt>
                <c:pt idx="927">
                  <c:v>7996376</c:v>
                </c:pt>
                <c:pt idx="928">
                  <c:v>7997134</c:v>
                </c:pt>
                <c:pt idx="929">
                  <c:v>7996573</c:v>
                </c:pt>
                <c:pt idx="930">
                  <c:v>7996785</c:v>
                </c:pt>
                <c:pt idx="931">
                  <c:v>7996112</c:v>
                </c:pt>
                <c:pt idx="932">
                  <c:v>7996526</c:v>
                </c:pt>
                <c:pt idx="933">
                  <c:v>7996281</c:v>
                </c:pt>
                <c:pt idx="934">
                  <c:v>7996018</c:v>
                </c:pt>
                <c:pt idx="935">
                  <c:v>7996493</c:v>
                </c:pt>
                <c:pt idx="936">
                  <c:v>7996977</c:v>
                </c:pt>
                <c:pt idx="937">
                  <c:v>7997205</c:v>
                </c:pt>
                <c:pt idx="938">
                  <c:v>7996379</c:v>
                </c:pt>
                <c:pt idx="939">
                  <c:v>7997181</c:v>
                </c:pt>
                <c:pt idx="940">
                  <c:v>7997429</c:v>
                </c:pt>
                <c:pt idx="941">
                  <c:v>7996610</c:v>
                </c:pt>
                <c:pt idx="942">
                  <c:v>7997155</c:v>
                </c:pt>
                <c:pt idx="943">
                  <c:v>7996273</c:v>
                </c:pt>
                <c:pt idx="944">
                  <c:v>7997168</c:v>
                </c:pt>
                <c:pt idx="945">
                  <c:v>7996704</c:v>
                </c:pt>
                <c:pt idx="946">
                  <c:v>7997108</c:v>
                </c:pt>
                <c:pt idx="947">
                  <c:v>7996663</c:v>
                </c:pt>
                <c:pt idx="948">
                  <c:v>7997235</c:v>
                </c:pt>
                <c:pt idx="949">
                  <c:v>7996637</c:v>
                </c:pt>
                <c:pt idx="950">
                  <c:v>7997133</c:v>
                </c:pt>
                <c:pt idx="951">
                  <c:v>7997476</c:v>
                </c:pt>
                <c:pt idx="952">
                  <c:v>7997092</c:v>
                </c:pt>
                <c:pt idx="953">
                  <c:v>7997539</c:v>
                </c:pt>
                <c:pt idx="954">
                  <c:v>7997158</c:v>
                </c:pt>
                <c:pt idx="955">
                  <c:v>7996944</c:v>
                </c:pt>
                <c:pt idx="956">
                  <c:v>7996625</c:v>
                </c:pt>
                <c:pt idx="957">
                  <c:v>7997047</c:v>
                </c:pt>
                <c:pt idx="958">
                  <c:v>7996306</c:v>
                </c:pt>
                <c:pt idx="959">
                  <c:v>7997122</c:v>
                </c:pt>
                <c:pt idx="960">
                  <c:v>7996821</c:v>
                </c:pt>
                <c:pt idx="961">
                  <c:v>7996541</c:v>
                </c:pt>
                <c:pt idx="962">
                  <c:v>7996742</c:v>
                </c:pt>
                <c:pt idx="963">
                  <c:v>7996874</c:v>
                </c:pt>
                <c:pt idx="964">
                  <c:v>7996569</c:v>
                </c:pt>
                <c:pt idx="965">
                  <c:v>7996538</c:v>
                </c:pt>
                <c:pt idx="966">
                  <c:v>7996860</c:v>
                </c:pt>
                <c:pt idx="967">
                  <c:v>7996364</c:v>
                </c:pt>
                <c:pt idx="968">
                  <c:v>7995834</c:v>
                </c:pt>
                <c:pt idx="969">
                  <c:v>7996187</c:v>
                </c:pt>
                <c:pt idx="970">
                  <c:v>7995999</c:v>
                </c:pt>
                <c:pt idx="971">
                  <c:v>7996119</c:v>
                </c:pt>
                <c:pt idx="972">
                  <c:v>7995329</c:v>
                </c:pt>
                <c:pt idx="973">
                  <c:v>7996294</c:v>
                </c:pt>
                <c:pt idx="974">
                  <c:v>7995868</c:v>
                </c:pt>
                <c:pt idx="975">
                  <c:v>7995317</c:v>
                </c:pt>
                <c:pt idx="976">
                  <c:v>7995829</c:v>
                </c:pt>
                <c:pt idx="977">
                  <c:v>7995427</c:v>
                </c:pt>
                <c:pt idx="978">
                  <c:v>7995928</c:v>
                </c:pt>
                <c:pt idx="979">
                  <c:v>7996559</c:v>
                </c:pt>
                <c:pt idx="980">
                  <c:v>7995770</c:v>
                </c:pt>
                <c:pt idx="981">
                  <c:v>7995448</c:v>
                </c:pt>
                <c:pt idx="982">
                  <c:v>7995610</c:v>
                </c:pt>
                <c:pt idx="983">
                  <c:v>7995932</c:v>
                </c:pt>
                <c:pt idx="984">
                  <c:v>7995328</c:v>
                </c:pt>
                <c:pt idx="985">
                  <c:v>7994995</c:v>
                </c:pt>
                <c:pt idx="986">
                  <c:v>7995464</c:v>
                </c:pt>
                <c:pt idx="987">
                  <c:v>7996310</c:v>
                </c:pt>
                <c:pt idx="988">
                  <c:v>7995802</c:v>
                </c:pt>
                <c:pt idx="989">
                  <c:v>7995440</c:v>
                </c:pt>
                <c:pt idx="990">
                  <c:v>7995513</c:v>
                </c:pt>
                <c:pt idx="991">
                  <c:v>7996201</c:v>
                </c:pt>
                <c:pt idx="992">
                  <c:v>7996298</c:v>
                </c:pt>
                <c:pt idx="993">
                  <c:v>7997089</c:v>
                </c:pt>
                <c:pt idx="994">
                  <c:v>7996634</c:v>
                </c:pt>
                <c:pt idx="995">
                  <c:v>7996506</c:v>
                </c:pt>
                <c:pt idx="996">
                  <c:v>7997111</c:v>
                </c:pt>
                <c:pt idx="997">
                  <c:v>7996738</c:v>
                </c:pt>
                <c:pt idx="998">
                  <c:v>7996422</c:v>
                </c:pt>
                <c:pt idx="999">
                  <c:v>7996819</c:v>
                </c:pt>
                <c:pt idx="1000">
                  <c:v>7997113</c:v>
                </c:pt>
                <c:pt idx="1001">
                  <c:v>7996732</c:v>
                </c:pt>
                <c:pt idx="1002">
                  <c:v>7996686</c:v>
                </c:pt>
                <c:pt idx="1003">
                  <c:v>7996023</c:v>
                </c:pt>
                <c:pt idx="1004">
                  <c:v>7996692</c:v>
                </c:pt>
                <c:pt idx="1005">
                  <c:v>7996668</c:v>
                </c:pt>
                <c:pt idx="1006">
                  <c:v>7996009</c:v>
                </c:pt>
                <c:pt idx="1007">
                  <c:v>7996979</c:v>
                </c:pt>
                <c:pt idx="1008">
                  <c:v>7996969</c:v>
                </c:pt>
                <c:pt idx="1009">
                  <c:v>7996916</c:v>
                </c:pt>
                <c:pt idx="1010">
                  <c:v>7996943</c:v>
                </c:pt>
                <c:pt idx="1011">
                  <c:v>7997255</c:v>
                </c:pt>
                <c:pt idx="1012">
                  <c:v>7997160</c:v>
                </c:pt>
                <c:pt idx="1013">
                  <c:v>7997317</c:v>
                </c:pt>
                <c:pt idx="1014">
                  <c:v>7997121</c:v>
                </c:pt>
                <c:pt idx="1015">
                  <c:v>7996727</c:v>
                </c:pt>
                <c:pt idx="1016">
                  <c:v>7996362</c:v>
                </c:pt>
                <c:pt idx="1017">
                  <c:v>7997006</c:v>
                </c:pt>
                <c:pt idx="1018">
                  <c:v>7996329</c:v>
                </c:pt>
                <c:pt idx="1019">
                  <c:v>7996682</c:v>
                </c:pt>
                <c:pt idx="1020">
                  <c:v>7996907</c:v>
                </c:pt>
                <c:pt idx="1021">
                  <c:v>7997338</c:v>
                </c:pt>
                <c:pt idx="1022">
                  <c:v>7996974</c:v>
                </c:pt>
                <c:pt idx="1023">
                  <c:v>7996450</c:v>
                </c:pt>
                <c:pt idx="1024">
                  <c:v>7997353</c:v>
                </c:pt>
                <c:pt idx="1025">
                  <c:v>7996626</c:v>
                </c:pt>
                <c:pt idx="1026">
                  <c:v>7996622</c:v>
                </c:pt>
                <c:pt idx="1027">
                  <c:v>7996602</c:v>
                </c:pt>
                <c:pt idx="1028">
                  <c:v>7995546</c:v>
                </c:pt>
                <c:pt idx="1029">
                  <c:v>7996180</c:v>
                </c:pt>
                <c:pt idx="1030">
                  <c:v>7996846</c:v>
                </c:pt>
                <c:pt idx="1031">
                  <c:v>7996987</c:v>
                </c:pt>
                <c:pt idx="1032">
                  <c:v>7996710</c:v>
                </c:pt>
                <c:pt idx="1033">
                  <c:v>7996001</c:v>
                </c:pt>
                <c:pt idx="1034">
                  <c:v>7996905</c:v>
                </c:pt>
                <c:pt idx="1035">
                  <c:v>7996867</c:v>
                </c:pt>
                <c:pt idx="1036">
                  <c:v>7996404</c:v>
                </c:pt>
                <c:pt idx="1037">
                  <c:v>7996119</c:v>
                </c:pt>
                <c:pt idx="1038">
                  <c:v>7997320</c:v>
                </c:pt>
                <c:pt idx="1039">
                  <c:v>7997154</c:v>
                </c:pt>
                <c:pt idx="1040">
                  <c:v>7997105</c:v>
                </c:pt>
                <c:pt idx="1041">
                  <c:v>7997666</c:v>
                </c:pt>
                <c:pt idx="1042">
                  <c:v>7997676</c:v>
                </c:pt>
                <c:pt idx="1043">
                  <c:v>7997423</c:v>
                </c:pt>
                <c:pt idx="1044">
                  <c:v>7997661</c:v>
                </c:pt>
                <c:pt idx="1045">
                  <c:v>7996230</c:v>
                </c:pt>
                <c:pt idx="1046">
                  <c:v>7996849</c:v>
                </c:pt>
                <c:pt idx="1047">
                  <c:v>7997541</c:v>
                </c:pt>
                <c:pt idx="1048">
                  <c:v>7996828</c:v>
                </c:pt>
                <c:pt idx="1049">
                  <c:v>7996692</c:v>
                </c:pt>
                <c:pt idx="1050">
                  <c:v>7996220</c:v>
                </c:pt>
                <c:pt idx="1051">
                  <c:v>7996483</c:v>
                </c:pt>
                <c:pt idx="1052">
                  <c:v>7996562</c:v>
                </c:pt>
                <c:pt idx="1053">
                  <c:v>7997123</c:v>
                </c:pt>
                <c:pt idx="1054">
                  <c:v>7997124</c:v>
                </c:pt>
                <c:pt idx="1055">
                  <c:v>7997373</c:v>
                </c:pt>
                <c:pt idx="1056">
                  <c:v>7996842</c:v>
                </c:pt>
                <c:pt idx="1057">
                  <c:v>7997573</c:v>
                </c:pt>
                <c:pt idx="1058">
                  <c:v>7997058</c:v>
                </c:pt>
                <c:pt idx="1059">
                  <c:v>7997115</c:v>
                </c:pt>
                <c:pt idx="1060">
                  <c:v>7996853</c:v>
                </c:pt>
                <c:pt idx="1061">
                  <c:v>7997459</c:v>
                </c:pt>
                <c:pt idx="1062">
                  <c:v>7996631</c:v>
                </c:pt>
                <c:pt idx="1063">
                  <c:v>7997355</c:v>
                </c:pt>
                <c:pt idx="1064">
                  <c:v>7996957</c:v>
                </c:pt>
                <c:pt idx="1065">
                  <c:v>7997361</c:v>
                </c:pt>
                <c:pt idx="1066">
                  <c:v>7997418</c:v>
                </c:pt>
                <c:pt idx="1067">
                  <c:v>7997780</c:v>
                </c:pt>
                <c:pt idx="1068">
                  <c:v>7997320</c:v>
                </c:pt>
                <c:pt idx="1069">
                  <c:v>7998027</c:v>
                </c:pt>
                <c:pt idx="1070">
                  <c:v>7997570</c:v>
                </c:pt>
                <c:pt idx="1071">
                  <c:v>7997598</c:v>
                </c:pt>
                <c:pt idx="1072">
                  <c:v>7997355</c:v>
                </c:pt>
                <c:pt idx="1073">
                  <c:v>7997489</c:v>
                </c:pt>
                <c:pt idx="1074">
                  <c:v>7997465</c:v>
                </c:pt>
                <c:pt idx="1075">
                  <c:v>7997465</c:v>
                </c:pt>
                <c:pt idx="1076">
                  <c:v>7997848</c:v>
                </c:pt>
                <c:pt idx="1077">
                  <c:v>7998137</c:v>
                </c:pt>
                <c:pt idx="1078">
                  <c:v>7997820</c:v>
                </c:pt>
                <c:pt idx="1079">
                  <c:v>7998220</c:v>
                </c:pt>
                <c:pt idx="1080">
                  <c:v>7997630</c:v>
                </c:pt>
                <c:pt idx="1081">
                  <c:v>7997870</c:v>
                </c:pt>
                <c:pt idx="1082">
                  <c:v>7997219</c:v>
                </c:pt>
                <c:pt idx="1083">
                  <c:v>7997955</c:v>
                </c:pt>
                <c:pt idx="1084">
                  <c:v>7996824</c:v>
                </c:pt>
                <c:pt idx="1085">
                  <c:v>7996822</c:v>
                </c:pt>
                <c:pt idx="1086">
                  <c:v>7997656</c:v>
                </c:pt>
                <c:pt idx="1087">
                  <c:v>7997780</c:v>
                </c:pt>
                <c:pt idx="1088">
                  <c:v>7996800</c:v>
                </c:pt>
                <c:pt idx="1089">
                  <c:v>7996724</c:v>
                </c:pt>
                <c:pt idx="1090">
                  <c:v>7997333</c:v>
                </c:pt>
                <c:pt idx="1091">
                  <c:v>7996782</c:v>
                </c:pt>
                <c:pt idx="1092">
                  <c:v>7996385</c:v>
                </c:pt>
                <c:pt idx="1093">
                  <c:v>7996352</c:v>
                </c:pt>
                <c:pt idx="1094">
                  <c:v>7996641</c:v>
                </c:pt>
                <c:pt idx="1095">
                  <c:v>7995682</c:v>
                </c:pt>
                <c:pt idx="1096">
                  <c:v>7996260</c:v>
                </c:pt>
                <c:pt idx="1097">
                  <c:v>7996680</c:v>
                </c:pt>
                <c:pt idx="1098">
                  <c:v>7996702</c:v>
                </c:pt>
                <c:pt idx="1099">
                  <c:v>7996659</c:v>
                </c:pt>
                <c:pt idx="1100">
                  <c:v>7996273</c:v>
                </c:pt>
                <c:pt idx="1101">
                  <c:v>7995954</c:v>
                </c:pt>
                <c:pt idx="1102">
                  <c:v>7996383</c:v>
                </c:pt>
                <c:pt idx="1103">
                  <c:v>7995701</c:v>
                </c:pt>
                <c:pt idx="1104">
                  <c:v>7995768</c:v>
                </c:pt>
                <c:pt idx="1105">
                  <c:v>7996479</c:v>
                </c:pt>
                <c:pt idx="1106">
                  <c:v>7996647</c:v>
                </c:pt>
                <c:pt idx="1107">
                  <c:v>7996322</c:v>
                </c:pt>
                <c:pt idx="1108">
                  <c:v>7996986</c:v>
                </c:pt>
                <c:pt idx="1109">
                  <c:v>7996219</c:v>
                </c:pt>
                <c:pt idx="1110">
                  <c:v>7996188</c:v>
                </c:pt>
                <c:pt idx="1111">
                  <c:v>7996481</c:v>
                </c:pt>
                <c:pt idx="1112">
                  <c:v>7996219</c:v>
                </c:pt>
                <c:pt idx="1113">
                  <c:v>7996791</c:v>
                </c:pt>
                <c:pt idx="1114">
                  <c:v>7996633</c:v>
                </c:pt>
                <c:pt idx="1115">
                  <c:v>7996678</c:v>
                </c:pt>
                <c:pt idx="1116">
                  <c:v>7997021</c:v>
                </c:pt>
                <c:pt idx="1117">
                  <c:v>7995770</c:v>
                </c:pt>
                <c:pt idx="1118">
                  <c:v>7997251</c:v>
                </c:pt>
                <c:pt idx="1119">
                  <c:v>7996919</c:v>
                </c:pt>
                <c:pt idx="1120">
                  <c:v>7998467</c:v>
                </c:pt>
                <c:pt idx="1121">
                  <c:v>7997139</c:v>
                </c:pt>
                <c:pt idx="1122">
                  <c:v>7995897</c:v>
                </c:pt>
                <c:pt idx="1123">
                  <c:v>7995696</c:v>
                </c:pt>
                <c:pt idx="1124">
                  <c:v>7995063</c:v>
                </c:pt>
                <c:pt idx="1125">
                  <c:v>7996190</c:v>
                </c:pt>
                <c:pt idx="1126">
                  <c:v>7995415</c:v>
                </c:pt>
                <c:pt idx="1127">
                  <c:v>7995762</c:v>
                </c:pt>
                <c:pt idx="1128">
                  <c:v>7995719</c:v>
                </c:pt>
                <c:pt idx="1129">
                  <c:v>7995875</c:v>
                </c:pt>
                <c:pt idx="1130">
                  <c:v>7996522</c:v>
                </c:pt>
                <c:pt idx="1131">
                  <c:v>7995329</c:v>
                </c:pt>
                <c:pt idx="1132">
                  <c:v>7995502</c:v>
                </c:pt>
                <c:pt idx="1133">
                  <c:v>7995536</c:v>
                </c:pt>
                <c:pt idx="1134">
                  <c:v>7995882</c:v>
                </c:pt>
                <c:pt idx="1135">
                  <c:v>7994901</c:v>
                </c:pt>
                <c:pt idx="1136">
                  <c:v>7996008</c:v>
                </c:pt>
                <c:pt idx="1137">
                  <c:v>7995247</c:v>
                </c:pt>
                <c:pt idx="1138">
                  <c:v>7995466</c:v>
                </c:pt>
                <c:pt idx="1139">
                  <c:v>7995854</c:v>
                </c:pt>
                <c:pt idx="1140">
                  <c:v>7996023</c:v>
                </c:pt>
                <c:pt idx="1141">
                  <c:v>7995284</c:v>
                </c:pt>
                <c:pt idx="1142">
                  <c:v>7995760</c:v>
                </c:pt>
                <c:pt idx="1143">
                  <c:v>7995227</c:v>
                </c:pt>
                <c:pt idx="1144">
                  <c:v>7995881</c:v>
                </c:pt>
                <c:pt idx="1145">
                  <c:v>7995346</c:v>
                </c:pt>
                <c:pt idx="1146">
                  <c:v>7995512</c:v>
                </c:pt>
                <c:pt idx="1147">
                  <c:v>7996790</c:v>
                </c:pt>
                <c:pt idx="1148">
                  <c:v>7996844</c:v>
                </c:pt>
                <c:pt idx="1149">
                  <c:v>7997094</c:v>
                </c:pt>
                <c:pt idx="1150">
                  <c:v>7996365</c:v>
                </c:pt>
                <c:pt idx="1151">
                  <c:v>7996326</c:v>
                </c:pt>
                <c:pt idx="1152">
                  <c:v>7995473</c:v>
                </c:pt>
                <c:pt idx="1153">
                  <c:v>7996188</c:v>
                </c:pt>
                <c:pt idx="1154">
                  <c:v>7996248</c:v>
                </c:pt>
                <c:pt idx="1155">
                  <c:v>7996095</c:v>
                </c:pt>
                <c:pt idx="1156">
                  <c:v>7996049</c:v>
                </c:pt>
                <c:pt idx="1157">
                  <c:v>7995408</c:v>
                </c:pt>
                <c:pt idx="1158">
                  <c:v>7997727</c:v>
                </c:pt>
                <c:pt idx="1159">
                  <c:v>8000304</c:v>
                </c:pt>
                <c:pt idx="1160">
                  <c:v>8000268</c:v>
                </c:pt>
                <c:pt idx="1161">
                  <c:v>8000206</c:v>
                </c:pt>
                <c:pt idx="1162">
                  <c:v>8000262</c:v>
                </c:pt>
                <c:pt idx="1163">
                  <c:v>8000366</c:v>
                </c:pt>
                <c:pt idx="1164">
                  <c:v>8000313</c:v>
                </c:pt>
                <c:pt idx="1165">
                  <c:v>8000233</c:v>
                </c:pt>
                <c:pt idx="1166">
                  <c:v>8000291</c:v>
                </c:pt>
                <c:pt idx="1167">
                  <c:v>8000331</c:v>
                </c:pt>
                <c:pt idx="1168">
                  <c:v>8000193</c:v>
                </c:pt>
                <c:pt idx="1169">
                  <c:v>8000173</c:v>
                </c:pt>
                <c:pt idx="1170">
                  <c:v>8000288</c:v>
                </c:pt>
                <c:pt idx="1171">
                  <c:v>8000141</c:v>
                </c:pt>
                <c:pt idx="1172">
                  <c:v>8000221</c:v>
                </c:pt>
                <c:pt idx="1173">
                  <c:v>8000229</c:v>
                </c:pt>
                <c:pt idx="1174">
                  <c:v>8000296</c:v>
                </c:pt>
                <c:pt idx="1175">
                  <c:v>8000191</c:v>
                </c:pt>
                <c:pt idx="1176">
                  <c:v>8000246</c:v>
                </c:pt>
                <c:pt idx="1177">
                  <c:v>8000253</c:v>
                </c:pt>
                <c:pt idx="1178">
                  <c:v>8000220</c:v>
                </c:pt>
                <c:pt idx="1179">
                  <c:v>8000266</c:v>
                </c:pt>
                <c:pt idx="1180">
                  <c:v>8000248</c:v>
                </c:pt>
                <c:pt idx="1181">
                  <c:v>8000290</c:v>
                </c:pt>
                <c:pt idx="1182">
                  <c:v>8000266</c:v>
                </c:pt>
                <c:pt idx="1183">
                  <c:v>8000306</c:v>
                </c:pt>
                <c:pt idx="1184">
                  <c:v>8000235</c:v>
                </c:pt>
                <c:pt idx="1185">
                  <c:v>8000232</c:v>
                </c:pt>
                <c:pt idx="1186">
                  <c:v>8000151</c:v>
                </c:pt>
                <c:pt idx="1187">
                  <c:v>8000154</c:v>
                </c:pt>
                <c:pt idx="1188">
                  <c:v>8000150</c:v>
                </c:pt>
                <c:pt idx="1189">
                  <c:v>8000160</c:v>
                </c:pt>
                <c:pt idx="1190">
                  <c:v>8000202</c:v>
                </c:pt>
                <c:pt idx="1191">
                  <c:v>8000229</c:v>
                </c:pt>
                <c:pt idx="1192">
                  <c:v>8000084</c:v>
                </c:pt>
                <c:pt idx="1193">
                  <c:v>8000123</c:v>
                </c:pt>
                <c:pt idx="1194">
                  <c:v>8000216</c:v>
                </c:pt>
                <c:pt idx="1195">
                  <c:v>8000158</c:v>
                </c:pt>
                <c:pt idx="1196">
                  <c:v>8000139</c:v>
                </c:pt>
                <c:pt idx="1197">
                  <c:v>8000232</c:v>
                </c:pt>
                <c:pt idx="1198">
                  <c:v>8000160</c:v>
                </c:pt>
                <c:pt idx="1199">
                  <c:v>8000141</c:v>
                </c:pt>
                <c:pt idx="1200">
                  <c:v>8000155</c:v>
                </c:pt>
                <c:pt idx="1201">
                  <c:v>8000097</c:v>
                </c:pt>
                <c:pt idx="1202">
                  <c:v>8000119</c:v>
                </c:pt>
                <c:pt idx="1203">
                  <c:v>8000153</c:v>
                </c:pt>
                <c:pt idx="1204">
                  <c:v>8000199</c:v>
                </c:pt>
                <c:pt idx="1205">
                  <c:v>8000148</c:v>
                </c:pt>
                <c:pt idx="1206">
                  <c:v>8000118</c:v>
                </c:pt>
                <c:pt idx="1207">
                  <c:v>8000163</c:v>
                </c:pt>
                <c:pt idx="1208">
                  <c:v>8000310</c:v>
                </c:pt>
                <c:pt idx="1209">
                  <c:v>8000199</c:v>
                </c:pt>
                <c:pt idx="1210">
                  <c:v>8000042</c:v>
                </c:pt>
                <c:pt idx="1211">
                  <c:v>7999960</c:v>
                </c:pt>
                <c:pt idx="1212">
                  <c:v>7999983</c:v>
                </c:pt>
                <c:pt idx="1213">
                  <c:v>7999973</c:v>
                </c:pt>
                <c:pt idx="1214">
                  <c:v>7999944</c:v>
                </c:pt>
                <c:pt idx="1215">
                  <c:v>8000024</c:v>
                </c:pt>
                <c:pt idx="1216">
                  <c:v>8000094</c:v>
                </c:pt>
                <c:pt idx="1217">
                  <c:v>8000078</c:v>
                </c:pt>
                <c:pt idx="1218">
                  <c:v>8000035</c:v>
                </c:pt>
                <c:pt idx="1219">
                  <c:v>8000146</c:v>
                </c:pt>
                <c:pt idx="1220">
                  <c:v>7999944</c:v>
                </c:pt>
                <c:pt idx="1221">
                  <c:v>8000046</c:v>
                </c:pt>
                <c:pt idx="1222">
                  <c:v>7999964</c:v>
                </c:pt>
                <c:pt idx="1223">
                  <c:v>7999924</c:v>
                </c:pt>
                <c:pt idx="1224">
                  <c:v>8000116</c:v>
                </c:pt>
                <c:pt idx="1225">
                  <c:v>7999957</c:v>
                </c:pt>
                <c:pt idx="1226">
                  <c:v>8000058</c:v>
                </c:pt>
                <c:pt idx="1227">
                  <c:v>8000138</c:v>
                </c:pt>
                <c:pt idx="1228">
                  <c:v>8000217</c:v>
                </c:pt>
                <c:pt idx="1229">
                  <c:v>8000053</c:v>
                </c:pt>
                <c:pt idx="1230">
                  <c:v>8000105</c:v>
                </c:pt>
                <c:pt idx="1231">
                  <c:v>8000550</c:v>
                </c:pt>
                <c:pt idx="1232">
                  <c:v>8000505</c:v>
                </c:pt>
                <c:pt idx="1233">
                  <c:v>8000732</c:v>
                </c:pt>
                <c:pt idx="1234">
                  <c:v>8000820</c:v>
                </c:pt>
                <c:pt idx="1235">
                  <c:v>8000992</c:v>
                </c:pt>
                <c:pt idx="1236">
                  <c:v>8000556</c:v>
                </c:pt>
                <c:pt idx="1237">
                  <c:v>8000772</c:v>
                </c:pt>
                <c:pt idx="1238">
                  <c:v>8001436</c:v>
                </c:pt>
                <c:pt idx="1239">
                  <c:v>8001443</c:v>
                </c:pt>
                <c:pt idx="1240">
                  <c:v>8001385</c:v>
                </c:pt>
                <c:pt idx="1241">
                  <c:v>8001373</c:v>
                </c:pt>
                <c:pt idx="1242">
                  <c:v>8001504</c:v>
                </c:pt>
                <c:pt idx="1243">
                  <c:v>8001123</c:v>
                </c:pt>
                <c:pt idx="1244">
                  <c:v>8001073</c:v>
                </c:pt>
                <c:pt idx="1245">
                  <c:v>8001123</c:v>
                </c:pt>
                <c:pt idx="1246">
                  <c:v>8001150</c:v>
                </c:pt>
                <c:pt idx="1247">
                  <c:v>8001304</c:v>
                </c:pt>
                <c:pt idx="1248">
                  <c:v>8001208</c:v>
                </c:pt>
                <c:pt idx="1249">
                  <c:v>8001066</c:v>
                </c:pt>
                <c:pt idx="1250">
                  <c:v>8001276</c:v>
                </c:pt>
                <c:pt idx="1251">
                  <c:v>8001158</c:v>
                </c:pt>
                <c:pt idx="1252">
                  <c:v>8001079</c:v>
                </c:pt>
                <c:pt idx="1253">
                  <c:v>8001115</c:v>
                </c:pt>
                <c:pt idx="1254">
                  <c:v>8001140</c:v>
                </c:pt>
                <c:pt idx="1255">
                  <c:v>8000991</c:v>
                </c:pt>
                <c:pt idx="1256">
                  <c:v>8000995</c:v>
                </c:pt>
                <c:pt idx="1257">
                  <c:v>8001132</c:v>
                </c:pt>
                <c:pt idx="1258">
                  <c:v>8001204</c:v>
                </c:pt>
                <c:pt idx="1259">
                  <c:v>8001283</c:v>
                </c:pt>
                <c:pt idx="1260">
                  <c:v>8001229</c:v>
                </c:pt>
                <c:pt idx="1261">
                  <c:v>8001187</c:v>
                </c:pt>
                <c:pt idx="1262">
                  <c:v>8001065</c:v>
                </c:pt>
                <c:pt idx="1263">
                  <c:v>8001179</c:v>
                </c:pt>
                <c:pt idx="1264">
                  <c:v>8001170</c:v>
                </c:pt>
                <c:pt idx="1265">
                  <c:v>8000887</c:v>
                </c:pt>
                <c:pt idx="1266">
                  <c:v>8000843</c:v>
                </c:pt>
                <c:pt idx="1267">
                  <c:v>8000821</c:v>
                </c:pt>
                <c:pt idx="1268">
                  <c:v>8001004</c:v>
                </c:pt>
                <c:pt idx="1269">
                  <c:v>8001008</c:v>
                </c:pt>
                <c:pt idx="1270">
                  <c:v>8001304</c:v>
                </c:pt>
                <c:pt idx="1271">
                  <c:v>8001274</c:v>
                </c:pt>
                <c:pt idx="1272">
                  <c:v>8001144</c:v>
                </c:pt>
                <c:pt idx="1273">
                  <c:v>8001029</c:v>
                </c:pt>
                <c:pt idx="1274">
                  <c:v>8001118</c:v>
                </c:pt>
                <c:pt idx="1275">
                  <c:v>8001115</c:v>
                </c:pt>
                <c:pt idx="1276">
                  <c:v>8000897</c:v>
                </c:pt>
                <c:pt idx="1277">
                  <c:v>8001001</c:v>
                </c:pt>
                <c:pt idx="1278">
                  <c:v>8001024</c:v>
                </c:pt>
                <c:pt idx="1279">
                  <c:v>8001111</c:v>
                </c:pt>
                <c:pt idx="1280">
                  <c:v>8001210</c:v>
                </c:pt>
                <c:pt idx="1281">
                  <c:v>8001156</c:v>
                </c:pt>
                <c:pt idx="1282">
                  <c:v>8001360</c:v>
                </c:pt>
                <c:pt idx="1283">
                  <c:v>8001269</c:v>
                </c:pt>
                <c:pt idx="1284">
                  <c:v>8001164</c:v>
                </c:pt>
                <c:pt idx="1285">
                  <c:v>8001218</c:v>
                </c:pt>
                <c:pt idx="1286">
                  <c:v>8001176</c:v>
                </c:pt>
                <c:pt idx="1287">
                  <c:v>8001322</c:v>
                </c:pt>
                <c:pt idx="1288">
                  <c:v>8001263</c:v>
                </c:pt>
                <c:pt idx="1289">
                  <c:v>8001377</c:v>
                </c:pt>
                <c:pt idx="1290">
                  <c:v>8001139</c:v>
                </c:pt>
                <c:pt idx="1291">
                  <c:v>8001145</c:v>
                </c:pt>
                <c:pt idx="1292">
                  <c:v>8001168</c:v>
                </c:pt>
                <c:pt idx="1293">
                  <c:v>8001034</c:v>
                </c:pt>
                <c:pt idx="1294">
                  <c:v>8001092</c:v>
                </c:pt>
                <c:pt idx="1295">
                  <c:v>8001481</c:v>
                </c:pt>
                <c:pt idx="1296">
                  <c:v>8001147</c:v>
                </c:pt>
                <c:pt idx="1297">
                  <c:v>8001206</c:v>
                </c:pt>
                <c:pt idx="1298">
                  <c:v>8001298</c:v>
                </c:pt>
                <c:pt idx="1299">
                  <c:v>8001130</c:v>
                </c:pt>
                <c:pt idx="1300">
                  <c:v>8001406</c:v>
                </c:pt>
                <c:pt idx="1301">
                  <c:v>8001347</c:v>
                </c:pt>
                <c:pt idx="1302">
                  <c:v>8001243</c:v>
                </c:pt>
                <c:pt idx="1303">
                  <c:v>8001252</c:v>
                </c:pt>
                <c:pt idx="1304">
                  <c:v>8001223</c:v>
                </c:pt>
                <c:pt idx="1305">
                  <c:v>8001394</c:v>
                </c:pt>
                <c:pt idx="1306">
                  <c:v>8001148</c:v>
                </c:pt>
                <c:pt idx="1307">
                  <c:v>8001364</c:v>
                </c:pt>
                <c:pt idx="1308">
                  <c:v>8001071</c:v>
                </c:pt>
                <c:pt idx="1309">
                  <c:v>8001137</c:v>
                </c:pt>
                <c:pt idx="1310">
                  <c:v>8001373</c:v>
                </c:pt>
                <c:pt idx="1311">
                  <c:v>8001398</c:v>
                </c:pt>
                <c:pt idx="1312">
                  <c:v>8001273</c:v>
                </c:pt>
                <c:pt idx="1313">
                  <c:v>8001294</c:v>
                </c:pt>
                <c:pt idx="1314">
                  <c:v>8001222</c:v>
                </c:pt>
                <c:pt idx="1315">
                  <c:v>8001247</c:v>
                </c:pt>
                <c:pt idx="1316">
                  <c:v>8001359</c:v>
                </c:pt>
                <c:pt idx="1317">
                  <c:v>8001246</c:v>
                </c:pt>
                <c:pt idx="1318">
                  <c:v>8001071</c:v>
                </c:pt>
                <c:pt idx="1319">
                  <c:v>8001133</c:v>
                </c:pt>
                <c:pt idx="1320">
                  <c:v>8001107</c:v>
                </c:pt>
                <c:pt idx="1321">
                  <c:v>8001194</c:v>
                </c:pt>
                <c:pt idx="1322">
                  <c:v>8001166</c:v>
                </c:pt>
                <c:pt idx="1323">
                  <c:v>8001235</c:v>
                </c:pt>
                <c:pt idx="1324">
                  <c:v>8001118</c:v>
                </c:pt>
                <c:pt idx="1325">
                  <c:v>8001218</c:v>
                </c:pt>
                <c:pt idx="1326">
                  <c:v>8001131</c:v>
                </c:pt>
                <c:pt idx="1327">
                  <c:v>8001047</c:v>
                </c:pt>
                <c:pt idx="1328">
                  <c:v>8001102</c:v>
                </c:pt>
                <c:pt idx="1329">
                  <c:v>8001058</c:v>
                </c:pt>
                <c:pt idx="1330">
                  <c:v>8001067</c:v>
                </c:pt>
                <c:pt idx="1331">
                  <c:v>8001195</c:v>
                </c:pt>
                <c:pt idx="1332">
                  <c:v>8001069</c:v>
                </c:pt>
                <c:pt idx="1333">
                  <c:v>8001187</c:v>
                </c:pt>
                <c:pt idx="1334">
                  <c:v>8001285</c:v>
                </c:pt>
                <c:pt idx="1335">
                  <c:v>8001255</c:v>
                </c:pt>
                <c:pt idx="1336">
                  <c:v>8001222</c:v>
                </c:pt>
                <c:pt idx="1337">
                  <c:v>8001212</c:v>
                </c:pt>
                <c:pt idx="1338">
                  <c:v>8001273</c:v>
                </c:pt>
                <c:pt idx="1339">
                  <c:v>8001129</c:v>
                </c:pt>
                <c:pt idx="1340">
                  <c:v>8001138</c:v>
                </c:pt>
                <c:pt idx="1341">
                  <c:v>8001265</c:v>
                </c:pt>
                <c:pt idx="1342">
                  <c:v>8001317</c:v>
                </c:pt>
                <c:pt idx="1343">
                  <c:v>8001210</c:v>
                </c:pt>
                <c:pt idx="1344">
                  <c:v>8001402</c:v>
                </c:pt>
                <c:pt idx="1345">
                  <c:v>8001392</c:v>
                </c:pt>
                <c:pt idx="1346">
                  <c:v>8001304</c:v>
                </c:pt>
                <c:pt idx="1347">
                  <c:v>8001095</c:v>
                </c:pt>
                <c:pt idx="1348">
                  <c:v>8001018</c:v>
                </c:pt>
                <c:pt idx="1349">
                  <c:v>8001024</c:v>
                </c:pt>
                <c:pt idx="1350">
                  <c:v>8001129</c:v>
                </c:pt>
                <c:pt idx="1351">
                  <c:v>8001080</c:v>
                </c:pt>
                <c:pt idx="1352">
                  <c:v>8001343</c:v>
                </c:pt>
                <c:pt idx="1353">
                  <c:v>8001506</c:v>
                </c:pt>
                <c:pt idx="1354">
                  <c:v>8001093</c:v>
                </c:pt>
                <c:pt idx="1355">
                  <c:v>8001238</c:v>
                </c:pt>
                <c:pt idx="1356">
                  <c:v>8001304</c:v>
                </c:pt>
                <c:pt idx="1357">
                  <c:v>8001388</c:v>
                </c:pt>
                <c:pt idx="1358">
                  <c:v>8001399</c:v>
                </c:pt>
                <c:pt idx="1359">
                  <c:v>8001303</c:v>
                </c:pt>
                <c:pt idx="1360">
                  <c:v>8001231</c:v>
                </c:pt>
                <c:pt idx="1361">
                  <c:v>8001099</c:v>
                </c:pt>
                <c:pt idx="1362">
                  <c:v>8001219</c:v>
                </c:pt>
                <c:pt idx="1363">
                  <c:v>8001352</c:v>
                </c:pt>
                <c:pt idx="1364">
                  <c:v>8001144</c:v>
                </c:pt>
                <c:pt idx="1365">
                  <c:v>8001331</c:v>
                </c:pt>
                <c:pt idx="1366">
                  <c:v>8001357</c:v>
                </c:pt>
                <c:pt idx="1367">
                  <c:v>8001238</c:v>
                </c:pt>
                <c:pt idx="1368">
                  <c:v>8001322</c:v>
                </c:pt>
                <c:pt idx="1369">
                  <c:v>8001343</c:v>
                </c:pt>
                <c:pt idx="1370">
                  <c:v>8001293</c:v>
                </c:pt>
                <c:pt idx="1371">
                  <c:v>8001551</c:v>
                </c:pt>
                <c:pt idx="1372">
                  <c:v>8001173</c:v>
                </c:pt>
                <c:pt idx="1373">
                  <c:v>8001352</c:v>
                </c:pt>
                <c:pt idx="1374">
                  <c:v>8001319</c:v>
                </c:pt>
                <c:pt idx="1375">
                  <c:v>8001456</c:v>
                </c:pt>
                <c:pt idx="1376">
                  <c:v>8001411</c:v>
                </c:pt>
                <c:pt idx="1377">
                  <c:v>8001103</c:v>
                </c:pt>
                <c:pt idx="1378">
                  <c:v>8001660</c:v>
                </c:pt>
                <c:pt idx="1379">
                  <c:v>8001948</c:v>
                </c:pt>
                <c:pt idx="1380">
                  <c:v>8002309</c:v>
                </c:pt>
                <c:pt idx="1381">
                  <c:v>8003168</c:v>
                </c:pt>
                <c:pt idx="1382">
                  <c:v>8003208</c:v>
                </c:pt>
                <c:pt idx="1383">
                  <c:v>8003174</c:v>
                </c:pt>
                <c:pt idx="1384">
                  <c:v>8003940</c:v>
                </c:pt>
                <c:pt idx="1385">
                  <c:v>8003799</c:v>
                </c:pt>
                <c:pt idx="1386">
                  <c:v>8003919</c:v>
                </c:pt>
                <c:pt idx="1387">
                  <c:v>8003791</c:v>
                </c:pt>
                <c:pt idx="1388">
                  <c:v>8003697</c:v>
                </c:pt>
                <c:pt idx="1389">
                  <c:v>8003718</c:v>
                </c:pt>
                <c:pt idx="1390">
                  <c:v>8003556</c:v>
                </c:pt>
                <c:pt idx="1391">
                  <c:v>8003300</c:v>
                </c:pt>
                <c:pt idx="1392">
                  <c:v>8003520</c:v>
                </c:pt>
                <c:pt idx="1393">
                  <c:v>8003364</c:v>
                </c:pt>
                <c:pt idx="1394">
                  <c:v>8003451</c:v>
                </c:pt>
                <c:pt idx="1395">
                  <c:v>8002820</c:v>
                </c:pt>
                <c:pt idx="1396">
                  <c:v>8002952</c:v>
                </c:pt>
                <c:pt idx="1397">
                  <c:v>8003552</c:v>
                </c:pt>
                <c:pt idx="1398">
                  <c:v>8003504</c:v>
                </c:pt>
                <c:pt idx="1399">
                  <c:v>8003548</c:v>
                </c:pt>
                <c:pt idx="1400">
                  <c:v>8003653</c:v>
                </c:pt>
                <c:pt idx="1401">
                  <c:v>8003470</c:v>
                </c:pt>
                <c:pt idx="1402">
                  <c:v>8003587</c:v>
                </c:pt>
                <c:pt idx="1403">
                  <c:v>8003130</c:v>
                </c:pt>
                <c:pt idx="1404">
                  <c:v>8003500</c:v>
                </c:pt>
                <c:pt idx="1405">
                  <c:v>8003444</c:v>
                </c:pt>
                <c:pt idx="1406">
                  <c:v>8003085</c:v>
                </c:pt>
                <c:pt idx="1407">
                  <c:v>8003419</c:v>
                </c:pt>
                <c:pt idx="1408">
                  <c:v>8003178</c:v>
                </c:pt>
                <c:pt idx="1409">
                  <c:v>8003465</c:v>
                </c:pt>
                <c:pt idx="1410">
                  <c:v>8003098</c:v>
                </c:pt>
                <c:pt idx="1411">
                  <c:v>8003466</c:v>
                </c:pt>
                <c:pt idx="1412">
                  <c:v>8003385</c:v>
                </c:pt>
                <c:pt idx="1413">
                  <c:v>8003026</c:v>
                </c:pt>
                <c:pt idx="1414">
                  <c:v>8003237</c:v>
                </c:pt>
                <c:pt idx="1415">
                  <c:v>8003512</c:v>
                </c:pt>
                <c:pt idx="1416">
                  <c:v>8003043</c:v>
                </c:pt>
                <c:pt idx="1417">
                  <c:v>8003350</c:v>
                </c:pt>
                <c:pt idx="1418">
                  <c:v>8003564</c:v>
                </c:pt>
                <c:pt idx="1419">
                  <c:v>8003377</c:v>
                </c:pt>
                <c:pt idx="1420">
                  <c:v>8003633</c:v>
                </c:pt>
                <c:pt idx="1421">
                  <c:v>8003774</c:v>
                </c:pt>
                <c:pt idx="1422">
                  <c:v>8003453</c:v>
                </c:pt>
                <c:pt idx="1423">
                  <c:v>8003178</c:v>
                </c:pt>
                <c:pt idx="1424">
                  <c:v>8002723</c:v>
                </c:pt>
                <c:pt idx="1425">
                  <c:v>8003039</c:v>
                </c:pt>
                <c:pt idx="1426">
                  <c:v>8004127</c:v>
                </c:pt>
                <c:pt idx="1427">
                  <c:v>8003451</c:v>
                </c:pt>
                <c:pt idx="1428">
                  <c:v>8003713</c:v>
                </c:pt>
                <c:pt idx="1429">
                  <c:v>8003576</c:v>
                </c:pt>
                <c:pt idx="1430">
                  <c:v>8003111</c:v>
                </c:pt>
                <c:pt idx="1431">
                  <c:v>8003093</c:v>
                </c:pt>
                <c:pt idx="1432">
                  <c:v>8003569</c:v>
                </c:pt>
                <c:pt idx="1433">
                  <c:v>8003595</c:v>
                </c:pt>
                <c:pt idx="1434">
                  <c:v>8002960</c:v>
                </c:pt>
                <c:pt idx="1435">
                  <c:v>8003076</c:v>
                </c:pt>
                <c:pt idx="1436">
                  <c:v>8003320</c:v>
                </c:pt>
                <c:pt idx="1437">
                  <c:v>8003160</c:v>
                </c:pt>
                <c:pt idx="1438">
                  <c:v>8002639</c:v>
                </c:pt>
                <c:pt idx="1439">
                  <c:v>8003390</c:v>
                </c:pt>
                <c:pt idx="1440">
                  <c:v>8003040</c:v>
                </c:pt>
                <c:pt idx="1441">
                  <c:v>8002906</c:v>
                </c:pt>
                <c:pt idx="1442">
                  <c:v>8003003</c:v>
                </c:pt>
                <c:pt idx="1443">
                  <c:v>8002879</c:v>
                </c:pt>
                <c:pt idx="1444">
                  <c:v>8002193</c:v>
                </c:pt>
                <c:pt idx="1445">
                  <c:v>8002783</c:v>
                </c:pt>
                <c:pt idx="1446">
                  <c:v>8003230</c:v>
                </c:pt>
                <c:pt idx="1447">
                  <c:v>8003389</c:v>
                </c:pt>
                <c:pt idx="1448">
                  <c:v>8003846</c:v>
                </c:pt>
                <c:pt idx="1449">
                  <c:v>8003031</c:v>
                </c:pt>
                <c:pt idx="1450">
                  <c:v>8003200</c:v>
                </c:pt>
                <c:pt idx="1451">
                  <c:v>8002078</c:v>
                </c:pt>
                <c:pt idx="1452">
                  <c:v>8002111</c:v>
                </c:pt>
                <c:pt idx="1453">
                  <c:v>8002490</c:v>
                </c:pt>
                <c:pt idx="1454">
                  <c:v>8002730</c:v>
                </c:pt>
                <c:pt idx="1455">
                  <c:v>8003837</c:v>
                </c:pt>
                <c:pt idx="1456">
                  <c:v>8003494</c:v>
                </c:pt>
                <c:pt idx="1457">
                  <c:v>8003158</c:v>
                </c:pt>
                <c:pt idx="1458">
                  <c:v>8002684</c:v>
                </c:pt>
                <c:pt idx="1459">
                  <c:v>8002664</c:v>
                </c:pt>
                <c:pt idx="1460">
                  <c:v>8002799</c:v>
                </c:pt>
                <c:pt idx="1461">
                  <c:v>8003308</c:v>
                </c:pt>
                <c:pt idx="1462">
                  <c:v>8002929</c:v>
                </c:pt>
                <c:pt idx="1463">
                  <c:v>8003204</c:v>
                </c:pt>
                <c:pt idx="1464">
                  <c:v>8003037</c:v>
                </c:pt>
                <c:pt idx="1465">
                  <c:v>8003329</c:v>
                </c:pt>
                <c:pt idx="1466">
                  <c:v>8002497</c:v>
                </c:pt>
                <c:pt idx="1467">
                  <c:v>8003229</c:v>
                </c:pt>
                <c:pt idx="1468">
                  <c:v>8003226</c:v>
                </c:pt>
                <c:pt idx="1469">
                  <c:v>8003430</c:v>
                </c:pt>
                <c:pt idx="1470">
                  <c:v>8002988</c:v>
                </c:pt>
                <c:pt idx="1471">
                  <c:v>8003036</c:v>
                </c:pt>
                <c:pt idx="1472">
                  <c:v>8002710</c:v>
                </c:pt>
                <c:pt idx="1473">
                  <c:v>8002795</c:v>
                </c:pt>
                <c:pt idx="1474">
                  <c:v>8003131</c:v>
                </c:pt>
                <c:pt idx="1475">
                  <c:v>8003060</c:v>
                </c:pt>
                <c:pt idx="1476">
                  <c:v>8003024</c:v>
                </c:pt>
                <c:pt idx="1477">
                  <c:v>8003282</c:v>
                </c:pt>
                <c:pt idx="1478">
                  <c:v>8003394</c:v>
                </c:pt>
                <c:pt idx="1479">
                  <c:v>8003453</c:v>
                </c:pt>
                <c:pt idx="1480">
                  <c:v>8002995</c:v>
                </c:pt>
                <c:pt idx="1481">
                  <c:v>8004217</c:v>
                </c:pt>
                <c:pt idx="1482">
                  <c:v>8003298</c:v>
                </c:pt>
                <c:pt idx="1483">
                  <c:v>8003379</c:v>
                </c:pt>
                <c:pt idx="1484">
                  <c:v>8002771</c:v>
                </c:pt>
                <c:pt idx="1485">
                  <c:v>8002974</c:v>
                </c:pt>
                <c:pt idx="1486">
                  <c:v>8003006</c:v>
                </c:pt>
                <c:pt idx="1487">
                  <c:v>8002824</c:v>
                </c:pt>
                <c:pt idx="1488">
                  <c:v>8003100</c:v>
                </c:pt>
                <c:pt idx="1489">
                  <c:v>8002961</c:v>
                </c:pt>
                <c:pt idx="1490">
                  <c:v>8003192</c:v>
                </c:pt>
                <c:pt idx="1491">
                  <c:v>8003133</c:v>
                </c:pt>
                <c:pt idx="1492">
                  <c:v>8003358</c:v>
                </c:pt>
                <c:pt idx="1493">
                  <c:v>8003313</c:v>
                </c:pt>
                <c:pt idx="1494">
                  <c:v>8003142</c:v>
                </c:pt>
                <c:pt idx="1495">
                  <c:v>8003528</c:v>
                </c:pt>
                <c:pt idx="1496">
                  <c:v>8003288</c:v>
                </c:pt>
                <c:pt idx="1497">
                  <c:v>8003518</c:v>
                </c:pt>
                <c:pt idx="1498">
                  <c:v>8003433</c:v>
                </c:pt>
                <c:pt idx="1499">
                  <c:v>8002570</c:v>
                </c:pt>
                <c:pt idx="1500">
                  <c:v>8003034</c:v>
                </c:pt>
                <c:pt idx="1501">
                  <c:v>8002612</c:v>
                </c:pt>
                <c:pt idx="1502">
                  <c:v>8002646</c:v>
                </c:pt>
                <c:pt idx="1503">
                  <c:v>8002791</c:v>
                </c:pt>
                <c:pt idx="1504">
                  <c:v>8003203</c:v>
                </c:pt>
                <c:pt idx="1505">
                  <c:v>8003047</c:v>
                </c:pt>
                <c:pt idx="1506">
                  <c:v>8003727</c:v>
                </c:pt>
                <c:pt idx="1507">
                  <c:v>8017619</c:v>
                </c:pt>
                <c:pt idx="1508">
                  <c:v>8122318</c:v>
                </c:pt>
                <c:pt idx="1509">
                  <c:v>8202700</c:v>
                </c:pt>
                <c:pt idx="1510">
                  <c:v>8471791</c:v>
                </c:pt>
                <c:pt idx="1511">
                  <c:v>8463029</c:v>
                </c:pt>
                <c:pt idx="1512">
                  <c:v>9191155</c:v>
                </c:pt>
                <c:pt idx="1513">
                  <c:v>9957030</c:v>
                </c:pt>
                <c:pt idx="1514">
                  <c:v>9962924</c:v>
                </c:pt>
                <c:pt idx="1515">
                  <c:v>9960483</c:v>
                </c:pt>
                <c:pt idx="1516">
                  <c:v>9959699</c:v>
                </c:pt>
                <c:pt idx="1517">
                  <c:v>9954207</c:v>
                </c:pt>
                <c:pt idx="1518">
                  <c:v>9952552</c:v>
                </c:pt>
                <c:pt idx="1519">
                  <c:v>9967568</c:v>
                </c:pt>
                <c:pt idx="1520">
                  <c:v>9975758</c:v>
                </c:pt>
                <c:pt idx="1521">
                  <c:v>9980240</c:v>
                </c:pt>
                <c:pt idx="1522">
                  <c:v>9977252</c:v>
                </c:pt>
                <c:pt idx="1523">
                  <c:v>9976323</c:v>
                </c:pt>
                <c:pt idx="1524">
                  <c:v>9952421</c:v>
                </c:pt>
                <c:pt idx="1525">
                  <c:v>9931133</c:v>
                </c:pt>
                <c:pt idx="1526">
                  <c:v>9936579</c:v>
                </c:pt>
                <c:pt idx="1527">
                  <c:v>9825027</c:v>
                </c:pt>
                <c:pt idx="1528">
                  <c:v>9321550</c:v>
                </c:pt>
                <c:pt idx="1529">
                  <c:v>9612017</c:v>
                </c:pt>
                <c:pt idx="1530">
                  <c:v>9712671</c:v>
                </c:pt>
                <c:pt idx="1531">
                  <c:v>9817209</c:v>
                </c:pt>
                <c:pt idx="1532">
                  <c:v>9946088</c:v>
                </c:pt>
                <c:pt idx="1533">
                  <c:v>9939459</c:v>
                </c:pt>
                <c:pt idx="1534">
                  <c:v>9867166</c:v>
                </c:pt>
                <c:pt idx="1535">
                  <c:v>9826023</c:v>
                </c:pt>
                <c:pt idx="1536">
                  <c:v>8846460</c:v>
                </c:pt>
                <c:pt idx="1537">
                  <c:v>9617262</c:v>
                </c:pt>
                <c:pt idx="1538">
                  <c:v>9892661</c:v>
                </c:pt>
                <c:pt idx="1539">
                  <c:v>9826959</c:v>
                </c:pt>
                <c:pt idx="1540">
                  <c:v>9777044</c:v>
                </c:pt>
                <c:pt idx="1541">
                  <c:v>9893881</c:v>
                </c:pt>
                <c:pt idx="1542">
                  <c:v>9887149</c:v>
                </c:pt>
                <c:pt idx="1543">
                  <c:v>9836013</c:v>
                </c:pt>
                <c:pt idx="1544">
                  <c:v>9826170</c:v>
                </c:pt>
                <c:pt idx="1545">
                  <c:v>9885005</c:v>
                </c:pt>
                <c:pt idx="1546">
                  <c:v>9956244</c:v>
                </c:pt>
                <c:pt idx="1547">
                  <c:v>9969355</c:v>
                </c:pt>
                <c:pt idx="1548">
                  <c:v>9935455</c:v>
                </c:pt>
                <c:pt idx="1549">
                  <c:v>9912731</c:v>
                </c:pt>
                <c:pt idx="1550">
                  <c:v>9665646</c:v>
                </c:pt>
                <c:pt idx="1551">
                  <c:v>9953595</c:v>
                </c:pt>
                <c:pt idx="1552">
                  <c:v>9955847</c:v>
                </c:pt>
                <c:pt idx="1553">
                  <c:v>9955397</c:v>
                </c:pt>
                <c:pt idx="1554">
                  <c:v>9913508</c:v>
                </c:pt>
                <c:pt idx="1555">
                  <c:v>9915013</c:v>
                </c:pt>
                <c:pt idx="1556">
                  <c:v>9876316</c:v>
                </c:pt>
                <c:pt idx="1557">
                  <c:v>9853553</c:v>
                </c:pt>
                <c:pt idx="1558">
                  <c:v>9939762</c:v>
                </c:pt>
                <c:pt idx="1559">
                  <c:v>9915646</c:v>
                </c:pt>
                <c:pt idx="1560">
                  <c:v>9893167</c:v>
                </c:pt>
                <c:pt idx="1561">
                  <c:v>9935907</c:v>
                </c:pt>
                <c:pt idx="1562">
                  <c:v>9940761</c:v>
                </c:pt>
                <c:pt idx="1563">
                  <c:v>9955121</c:v>
                </c:pt>
                <c:pt idx="1564">
                  <c:v>9940567</c:v>
                </c:pt>
                <c:pt idx="1565">
                  <c:v>9967074</c:v>
                </c:pt>
                <c:pt idx="1566">
                  <c:v>9962213</c:v>
                </c:pt>
                <c:pt idx="1567">
                  <c:v>9962113</c:v>
                </c:pt>
                <c:pt idx="1568">
                  <c:v>9958761</c:v>
                </c:pt>
                <c:pt idx="1569">
                  <c:v>9968196</c:v>
                </c:pt>
                <c:pt idx="1570">
                  <c:v>9959163</c:v>
                </c:pt>
                <c:pt idx="1571">
                  <c:v>9954653</c:v>
                </c:pt>
                <c:pt idx="1572">
                  <c:v>9970883</c:v>
                </c:pt>
                <c:pt idx="1573">
                  <c:v>9965885</c:v>
                </c:pt>
                <c:pt idx="1574">
                  <c:v>9950368</c:v>
                </c:pt>
                <c:pt idx="1575">
                  <c:v>9970250</c:v>
                </c:pt>
                <c:pt idx="1576">
                  <c:v>9972747</c:v>
                </c:pt>
                <c:pt idx="1577">
                  <c:v>9863660</c:v>
                </c:pt>
                <c:pt idx="1578">
                  <c:v>9851639</c:v>
                </c:pt>
                <c:pt idx="1579">
                  <c:v>9979329</c:v>
                </c:pt>
                <c:pt idx="1580">
                  <c:v>9981243</c:v>
                </c:pt>
                <c:pt idx="1581">
                  <c:v>9979986</c:v>
                </c:pt>
                <c:pt idx="1582">
                  <c:v>9978965</c:v>
                </c:pt>
                <c:pt idx="1583">
                  <c:v>9972343</c:v>
                </c:pt>
                <c:pt idx="1584">
                  <c:v>9974515</c:v>
                </c:pt>
                <c:pt idx="1585">
                  <c:v>9964930</c:v>
                </c:pt>
                <c:pt idx="1586">
                  <c:v>9929661</c:v>
                </c:pt>
                <c:pt idx="1587">
                  <c:v>9833910</c:v>
                </c:pt>
                <c:pt idx="1588">
                  <c:v>9970118</c:v>
                </c:pt>
                <c:pt idx="1589">
                  <c:v>9335447</c:v>
                </c:pt>
                <c:pt idx="1590">
                  <c:v>8024332</c:v>
                </c:pt>
                <c:pt idx="1591">
                  <c:v>8109344</c:v>
                </c:pt>
                <c:pt idx="1592">
                  <c:v>9868729</c:v>
                </c:pt>
                <c:pt idx="1593">
                  <c:v>9967423</c:v>
                </c:pt>
                <c:pt idx="1594">
                  <c:v>9967045</c:v>
                </c:pt>
                <c:pt idx="1595">
                  <c:v>9969711</c:v>
                </c:pt>
                <c:pt idx="1596">
                  <c:v>9974938</c:v>
                </c:pt>
                <c:pt idx="1597">
                  <c:v>9974043</c:v>
                </c:pt>
                <c:pt idx="1598">
                  <c:v>9964759</c:v>
                </c:pt>
                <c:pt idx="1599">
                  <c:v>9956675</c:v>
                </c:pt>
                <c:pt idx="1600">
                  <c:v>9975691</c:v>
                </c:pt>
                <c:pt idx="1601">
                  <c:v>9973607</c:v>
                </c:pt>
                <c:pt idx="1602">
                  <c:v>9974464</c:v>
                </c:pt>
                <c:pt idx="1603">
                  <c:v>9979386</c:v>
                </c:pt>
                <c:pt idx="1604">
                  <c:v>9981669</c:v>
                </c:pt>
                <c:pt idx="1605">
                  <c:v>9968350</c:v>
                </c:pt>
                <c:pt idx="1606">
                  <c:v>9971939</c:v>
                </c:pt>
                <c:pt idx="1607">
                  <c:v>9971866</c:v>
                </c:pt>
                <c:pt idx="1608">
                  <c:v>9963459</c:v>
                </c:pt>
                <c:pt idx="1609">
                  <c:v>9964491</c:v>
                </c:pt>
                <c:pt idx="1610">
                  <c:v>9976143</c:v>
                </c:pt>
                <c:pt idx="1611">
                  <c:v>9969250</c:v>
                </c:pt>
                <c:pt idx="1612">
                  <c:v>9935992</c:v>
                </c:pt>
                <c:pt idx="1613">
                  <c:v>9918076</c:v>
                </c:pt>
                <c:pt idx="1614">
                  <c:v>9960426</c:v>
                </c:pt>
                <c:pt idx="1615">
                  <c:v>9965661</c:v>
                </c:pt>
                <c:pt idx="1616">
                  <c:v>9950157</c:v>
                </c:pt>
                <c:pt idx="1617">
                  <c:v>9882420</c:v>
                </c:pt>
                <c:pt idx="1618">
                  <c:v>9890691</c:v>
                </c:pt>
                <c:pt idx="1619">
                  <c:v>9836172</c:v>
                </c:pt>
                <c:pt idx="1620">
                  <c:v>9850572</c:v>
                </c:pt>
                <c:pt idx="1621">
                  <c:v>9882517</c:v>
                </c:pt>
                <c:pt idx="1622">
                  <c:v>9932658</c:v>
                </c:pt>
                <c:pt idx="1623">
                  <c:v>9907055</c:v>
                </c:pt>
                <c:pt idx="1624">
                  <c:v>9927885</c:v>
                </c:pt>
                <c:pt idx="1625">
                  <c:v>9828918</c:v>
                </c:pt>
                <c:pt idx="1626">
                  <c:v>9778596</c:v>
                </c:pt>
                <c:pt idx="1627">
                  <c:v>9488819</c:v>
                </c:pt>
                <c:pt idx="1628">
                  <c:v>9802048</c:v>
                </c:pt>
                <c:pt idx="1629">
                  <c:v>9858865</c:v>
                </c:pt>
                <c:pt idx="1630">
                  <c:v>9970190</c:v>
                </c:pt>
                <c:pt idx="1631">
                  <c:v>9956723</c:v>
                </c:pt>
                <c:pt idx="1632">
                  <c:v>9941135</c:v>
                </c:pt>
                <c:pt idx="1633">
                  <c:v>9901446</c:v>
                </c:pt>
                <c:pt idx="1634">
                  <c:v>9906843</c:v>
                </c:pt>
                <c:pt idx="1635">
                  <c:v>9661058</c:v>
                </c:pt>
                <c:pt idx="1636">
                  <c:v>9121042</c:v>
                </c:pt>
                <c:pt idx="1637">
                  <c:v>9863470</c:v>
                </c:pt>
                <c:pt idx="1638">
                  <c:v>9459344</c:v>
                </c:pt>
                <c:pt idx="1639">
                  <c:v>9936396</c:v>
                </c:pt>
                <c:pt idx="1640">
                  <c:v>9756422</c:v>
                </c:pt>
                <c:pt idx="1641">
                  <c:v>9808373</c:v>
                </c:pt>
                <c:pt idx="1642">
                  <c:v>9761536</c:v>
                </c:pt>
                <c:pt idx="1643">
                  <c:v>9951316</c:v>
                </c:pt>
                <c:pt idx="1644">
                  <c:v>9946217</c:v>
                </c:pt>
                <c:pt idx="1645">
                  <c:v>9943823</c:v>
                </c:pt>
                <c:pt idx="1646">
                  <c:v>9965391</c:v>
                </c:pt>
                <c:pt idx="1647">
                  <c:v>9930662</c:v>
                </c:pt>
                <c:pt idx="1648">
                  <c:v>9868597</c:v>
                </c:pt>
                <c:pt idx="1649">
                  <c:v>9956843</c:v>
                </c:pt>
                <c:pt idx="1650">
                  <c:v>9976581</c:v>
                </c:pt>
                <c:pt idx="1651">
                  <c:v>9977132</c:v>
                </c:pt>
                <c:pt idx="1652">
                  <c:v>9977475</c:v>
                </c:pt>
                <c:pt idx="1653">
                  <c:v>9980221</c:v>
                </c:pt>
                <c:pt idx="1654">
                  <c:v>9961106</c:v>
                </c:pt>
                <c:pt idx="1655">
                  <c:v>9937905</c:v>
                </c:pt>
                <c:pt idx="1656">
                  <c:v>9929364</c:v>
                </c:pt>
                <c:pt idx="1657">
                  <c:v>9947387</c:v>
                </c:pt>
                <c:pt idx="1658">
                  <c:v>9980496</c:v>
                </c:pt>
                <c:pt idx="1659">
                  <c:v>9978918</c:v>
                </c:pt>
                <c:pt idx="1660">
                  <c:v>9971897</c:v>
                </c:pt>
                <c:pt idx="1661">
                  <c:v>9968156</c:v>
                </c:pt>
                <c:pt idx="1662">
                  <c:v>9967729</c:v>
                </c:pt>
                <c:pt idx="1663">
                  <c:v>9969093</c:v>
                </c:pt>
                <c:pt idx="1664">
                  <c:v>9926178</c:v>
                </c:pt>
                <c:pt idx="1665">
                  <c:v>9970671</c:v>
                </c:pt>
                <c:pt idx="1666">
                  <c:v>9970635</c:v>
                </c:pt>
                <c:pt idx="1667">
                  <c:v>9966697</c:v>
                </c:pt>
                <c:pt idx="1668">
                  <c:v>9942022</c:v>
                </c:pt>
                <c:pt idx="1669">
                  <c:v>9935885</c:v>
                </c:pt>
                <c:pt idx="1670">
                  <c:v>9971013</c:v>
                </c:pt>
                <c:pt idx="1671">
                  <c:v>9977258</c:v>
                </c:pt>
                <c:pt idx="1672">
                  <c:v>9973504</c:v>
                </c:pt>
                <c:pt idx="1673">
                  <c:v>9977784</c:v>
                </c:pt>
                <c:pt idx="1674">
                  <c:v>9971477</c:v>
                </c:pt>
                <c:pt idx="1675">
                  <c:v>9948025</c:v>
                </c:pt>
                <c:pt idx="1676">
                  <c:v>9955520</c:v>
                </c:pt>
                <c:pt idx="1677">
                  <c:v>9951876</c:v>
                </c:pt>
                <c:pt idx="1678">
                  <c:v>9965313</c:v>
                </c:pt>
                <c:pt idx="1679">
                  <c:v>9964324</c:v>
                </c:pt>
                <c:pt idx="1680">
                  <c:v>9938404</c:v>
                </c:pt>
                <c:pt idx="1681">
                  <c:v>9966210</c:v>
                </c:pt>
                <c:pt idx="1682">
                  <c:v>9935053</c:v>
                </c:pt>
                <c:pt idx="1683">
                  <c:v>9947318</c:v>
                </c:pt>
                <c:pt idx="1684">
                  <c:v>9983841</c:v>
                </c:pt>
                <c:pt idx="1685">
                  <c:v>9976976</c:v>
                </c:pt>
                <c:pt idx="1686">
                  <c:v>9978008</c:v>
                </c:pt>
                <c:pt idx="1687">
                  <c:v>9984915</c:v>
                </c:pt>
                <c:pt idx="1688">
                  <c:v>9984776</c:v>
                </c:pt>
                <c:pt idx="1689">
                  <c:v>9980487</c:v>
                </c:pt>
                <c:pt idx="1690">
                  <c:v>9977220</c:v>
                </c:pt>
                <c:pt idx="1691">
                  <c:v>9982973</c:v>
                </c:pt>
                <c:pt idx="1692">
                  <c:v>9978567</c:v>
                </c:pt>
                <c:pt idx="1693">
                  <c:v>9970902</c:v>
                </c:pt>
                <c:pt idx="1694">
                  <c:v>9975078</c:v>
                </c:pt>
                <c:pt idx="1695">
                  <c:v>9972272</c:v>
                </c:pt>
                <c:pt idx="1696">
                  <c:v>9963856</c:v>
                </c:pt>
                <c:pt idx="1697">
                  <c:v>9936181</c:v>
                </c:pt>
                <c:pt idx="1698">
                  <c:v>9910355</c:v>
                </c:pt>
                <c:pt idx="1699">
                  <c:v>9898962</c:v>
                </c:pt>
                <c:pt idx="1700">
                  <c:v>9894921</c:v>
                </c:pt>
                <c:pt idx="1701">
                  <c:v>9978390</c:v>
                </c:pt>
                <c:pt idx="1702">
                  <c:v>9957272</c:v>
                </c:pt>
                <c:pt idx="1703">
                  <c:v>9971211</c:v>
                </c:pt>
                <c:pt idx="1704">
                  <c:v>9956005</c:v>
                </c:pt>
                <c:pt idx="1705">
                  <c:v>9975558</c:v>
                </c:pt>
                <c:pt idx="1706">
                  <c:v>9977042</c:v>
                </c:pt>
                <c:pt idx="1707">
                  <c:v>9970535</c:v>
                </c:pt>
                <c:pt idx="1708">
                  <c:v>9981494</c:v>
                </c:pt>
                <c:pt idx="1709">
                  <c:v>9979991</c:v>
                </c:pt>
                <c:pt idx="1710">
                  <c:v>9978490</c:v>
                </c:pt>
                <c:pt idx="1711">
                  <c:v>9977921</c:v>
                </c:pt>
                <c:pt idx="1712">
                  <c:v>9982107</c:v>
                </c:pt>
                <c:pt idx="1713">
                  <c:v>9982401</c:v>
                </c:pt>
                <c:pt idx="1714">
                  <c:v>9978652</c:v>
                </c:pt>
                <c:pt idx="1715">
                  <c:v>9979426</c:v>
                </c:pt>
                <c:pt idx="1716">
                  <c:v>9980029</c:v>
                </c:pt>
                <c:pt idx="1717">
                  <c:v>9973892</c:v>
                </c:pt>
                <c:pt idx="1718">
                  <c:v>9980030</c:v>
                </c:pt>
                <c:pt idx="1719">
                  <c:v>9982766</c:v>
                </c:pt>
                <c:pt idx="1720">
                  <c:v>9979157</c:v>
                </c:pt>
                <c:pt idx="1721">
                  <c:v>9983369</c:v>
                </c:pt>
                <c:pt idx="1722">
                  <c:v>9981320</c:v>
                </c:pt>
                <c:pt idx="1723">
                  <c:v>9980341</c:v>
                </c:pt>
                <c:pt idx="1724">
                  <c:v>9979353</c:v>
                </c:pt>
                <c:pt idx="1725">
                  <c:v>9977221</c:v>
                </c:pt>
                <c:pt idx="1726">
                  <c:v>9982833</c:v>
                </c:pt>
                <c:pt idx="1727">
                  <c:v>9978165</c:v>
                </c:pt>
                <c:pt idx="1728">
                  <c:v>9981322</c:v>
                </c:pt>
                <c:pt idx="1729">
                  <c:v>9982247</c:v>
                </c:pt>
                <c:pt idx="1730">
                  <c:v>9982368</c:v>
                </c:pt>
                <c:pt idx="1731">
                  <c:v>9979418</c:v>
                </c:pt>
                <c:pt idx="1732">
                  <c:v>9979876</c:v>
                </c:pt>
                <c:pt idx="1733">
                  <c:v>9978311</c:v>
                </c:pt>
                <c:pt idx="1734">
                  <c:v>9978981</c:v>
                </c:pt>
                <c:pt idx="1735">
                  <c:v>9983143</c:v>
                </c:pt>
                <c:pt idx="1736">
                  <c:v>9946761</c:v>
                </c:pt>
                <c:pt idx="1737">
                  <c:v>9972690</c:v>
                </c:pt>
                <c:pt idx="1738">
                  <c:v>9981033</c:v>
                </c:pt>
                <c:pt idx="1739">
                  <c:v>9982545</c:v>
                </c:pt>
                <c:pt idx="1740">
                  <c:v>9984434</c:v>
                </c:pt>
                <c:pt idx="1741">
                  <c:v>9981076</c:v>
                </c:pt>
                <c:pt idx="1742">
                  <c:v>9985906</c:v>
                </c:pt>
                <c:pt idx="1743">
                  <c:v>9986053</c:v>
                </c:pt>
                <c:pt idx="1744">
                  <c:v>9984217</c:v>
                </c:pt>
                <c:pt idx="1745">
                  <c:v>9984237</c:v>
                </c:pt>
                <c:pt idx="1746">
                  <c:v>9986532</c:v>
                </c:pt>
                <c:pt idx="1747">
                  <c:v>9986435</c:v>
                </c:pt>
                <c:pt idx="1748">
                  <c:v>9986578</c:v>
                </c:pt>
                <c:pt idx="1749">
                  <c:v>9987205</c:v>
                </c:pt>
                <c:pt idx="1750">
                  <c:v>9985205</c:v>
                </c:pt>
                <c:pt idx="1751">
                  <c:v>9984019</c:v>
                </c:pt>
                <c:pt idx="1752">
                  <c:v>9985903</c:v>
                </c:pt>
                <c:pt idx="1753">
                  <c:v>9986737</c:v>
                </c:pt>
                <c:pt idx="1754">
                  <c:v>9982652</c:v>
                </c:pt>
                <c:pt idx="1755">
                  <c:v>9984647</c:v>
                </c:pt>
                <c:pt idx="1756">
                  <c:v>9985054</c:v>
                </c:pt>
                <c:pt idx="1757">
                  <c:v>9984006</c:v>
                </c:pt>
                <c:pt idx="1758">
                  <c:v>9983609</c:v>
                </c:pt>
                <c:pt idx="1759">
                  <c:v>9986196</c:v>
                </c:pt>
                <c:pt idx="1760">
                  <c:v>9985129</c:v>
                </c:pt>
                <c:pt idx="1761">
                  <c:v>9986055</c:v>
                </c:pt>
                <c:pt idx="1762">
                  <c:v>9984546</c:v>
                </c:pt>
                <c:pt idx="1763">
                  <c:v>9983442</c:v>
                </c:pt>
                <c:pt idx="1764">
                  <c:v>9983262</c:v>
                </c:pt>
                <c:pt idx="1765">
                  <c:v>9984681</c:v>
                </c:pt>
                <c:pt idx="1766">
                  <c:v>9984256</c:v>
                </c:pt>
                <c:pt idx="1767">
                  <c:v>9982447</c:v>
                </c:pt>
                <c:pt idx="1768">
                  <c:v>9980666</c:v>
                </c:pt>
                <c:pt idx="1769">
                  <c:v>9980480</c:v>
                </c:pt>
                <c:pt idx="1770">
                  <c:v>9979408</c:v>
                </c:pt>
                <c:pt idx="1771">
                  <c:v>9981730</c:v>
                </c:pt>
                <c:pt idx="1772">
                  <c:v>9981234</c:v>
                </c:pt>
                <c:pt idx="1773">
                  <c:v>9978583</c:v>
                </c:pt>
                <c:pt idx="1774">
                  <c:v>9980244</c:v>
                </c:pt>
                <c:pt idx="1775">
                  <c:v>9978900</c:v>
                </c:pt>
                <c:pt idx="1776">
                  <c:v>9979235</c:v>
                </c:pt>
                <c:pt idx="1777">
                  <c:v>9981745</c:v>
                </c:pt>
                <c:pt idx="1778">
                  <c:v>9979137</c:v>
                </c:pt>
                <c:pt idx="1779">
                  <c:v>9980198</c:v>
                </c:pt>
                <c:pt idx="1780">
                  <c:v>9982525</c:v>
                </c:pt>
                <c:pt idx="1781">
                  <c:v>9980816</c:v>
                </c:pt>
                <c:pt idx="1782">
                  <c:v>9980246</c:v>
                </c:pt>
                <c:pt idx="1783">
                  <c:v>9977209</c:v>
                </c:pt>
                <c:pt idx="1784">
                  <c:v>9984092</c:v>
                </c:pt>
                <c:pt idx="1785">
                  <c:v>9980779</c:v>
                </c:pt>
                <c:pt idx="1786">
                  <c:v>10743046</c:v>
                </c:pt>
                <c:pt idx="1787">
                  <c:v>11867176</c:v>
                </c:pt>
                <c:pt idx="1788">
                  <c:v>11950565</c:v>
                </c:pt>
                <c:pt idx="1789">
                  <c:v>11883870</c:v>
                </c:pt>
                <c:pt idx="1790">
                  <c:v>11956674</c:v>
                </c:pt>
                <c:pt idx="1791">
                  <c:v>11945719</c:v>
                </c:pt>
                <c:pt idx="1792">
                  <c:v>11805413</c:v>
                </c:pt>
                <c:pt idx="1793">
                  <c:v>11917515</c:v>
                </c:pt>
                <c:pt idx="1794">
                  <c:v>11831137</c:v>
                </c:pt>
                <c:pt idx="1795">
                  <c:v>11910675</c:v>
                </c:pt>
                <c:pt idx="1796">
                  <c:v>11750394</c:v>
                </c:pt>
                <c:pt idx="1797">
                  <c:v>11943192</c:v>
                </c:pt>
                <c:pt idx="1798">
                  <c:v>11665708</c:v>
                </c:pt>
                <c:pt idx="1799">
                  <c:v>11861903</c:v>
                </c:pt>
                <c:pt idx="1800">
                  <c:v>11708464</c:v>
                </c:pt>
                <c:pt idx="1801">
                  <c:v>11897229</c:v>
                </c:pt>
                <c:pt idx="1802">
                  <c:v>11766025</c:v>
                </c:pt>
                <c:pt idx="1803">
                  <c:v>11717902</c:v>
                </c:pt>
                <c:pt idx="1804">
                  <c:v>11847029</c:v>
                </c:pt>
                <c:pt idx="1805">
                  <c:v>11698675</c:v>
                </c:pt>
                <c:pt idx="1806">
                  <c:v>11894129</c:v>
                </c:pt>
                <c:pt idx="1807">
                  <c:v>11837007</c:v>
                </c:pt>
                <c:pt idx="1808">
                  <c:v>11722436</c:v>
                </c:pt>
                <c:pt idx="1809">
                  <c:v>11892084</c:v>
                </c:pt>
                <c:pt idx="1810">
                  <c:v>11960544</c:v>
                </c:pt>
                <c:pt idx="1811">
                  <c:v>11937483</c:v>
                </c:pt>
                <c:pt idx="1812">
                  <c:v>11955157</c:v>
                </c:pt>
                <c:pt idx="1813">
                  <c:v>11930537</c:v>
                </c:pt>
                <c:pt idx="1814">
                  <c:v>11812362</c:v>
                </c:pt>
                <c:pt idx="1815">
                  <c:v>11944837</c:v>
                </c:pt>
                <c:pt idx="1816">
                  <c:v>11899546</c:v>
                </c:pt>
                <c:pt idx="1817">
                  <c:v>11902209</c:v>
                </c:pt>
                <c:pt idx="1818">
                  <c:v>11868511</c:v>
                </c:pt>
                <c:pt idx="1819">
                  <c:v>11943131</c:v>
                </c:pt>
                <c:pt idx="1820">
                  <c:v>11930028</c:v>
                </c:pt>
                <c:pt idx="1821">
                  <c:v>12023349</c:v>
                </c:pt>
                <c:pt idx="1822">
                  <c:v>12430463</c:v>
                </c:pt>
                <c:pt idx="1823">
                  <c:v>12474260</c:v>
                </c:pt>
                <c:pt idx="1824">
                  <c:v>12476026</c:v>
                </c:pt>
                <c:pt idx="1825">
                  <c:v>12476712</c:v>
                </c:pt>
                <c:pt idx="1826">
                  <c:v>12475407</c:v>
                </c:pt>
                <c:pt idx="1827">
                  <c:v>12471353</c:v>
                </c:pt>
                <c:pt idx="1828">
                  <c:v>12479174</c:v>
                </c:pt>
                <c:pt idx="1829">
                  <c:v>12476644</c:v>
                </c:pt>
                <c:pt idx="1830">
                  <c:v>12478026</c:v>
                </c:pt>
                <c:pt idx="1831">
                  <c:v>12463898</c:v>
                </c:pt>
                <c:pt idx="1832">
                  <c:v>12478270</c:v>
                </c:pt>
                <c:pt idx="1833">
                  <c:v>12481144</c:v>
                </c:pt>
                <c:pt idx="1834">
                  <c:v>12474671</c:v>
                </c:pt>
                <c:pt idx="1835">
                  <c:v>12469658</c:v>
                </c:pt>
                <c:pt idx="1836">
                  <c:v>12468529</c:v>
                </c:pt>
                <c:pt idx="1837">
                  <c:v>12468830</c:v>
                </c:pt>
                <c:pt idx="1838">
                  <c:v>12461115</c:v>
                </c:pt>
                <c:pt idx="1839">
                  <c:v>12473010</c:v>
                </c:pt>
                <c:pt idx="1840">
                  <c:v>12467102</c:v>
                </c:pt>
                <c:pt idx="1841">
                  <c:v>12475298</c:v>
                </c:pt>
                <c:pt idx="1842">
                  <c:v>12475556</c:v>
                </c:pt>
                <c:pt idx="1843">
                  <c:v>12475990</c:v>
                </c:pt>
                <c:pt idx="1844">
                  <c:v>12479241</c:v>
                </c:pt>
                <c:pt idx="1845">
                  <c:v>12471678</c:v>
                </c:pt>
                <c:pt idx="1846">
                  <c:v>12472898</c:v>
                </c:pt>
                <c:pt idx="1847">
                  <c:v>12480657</c:v>
                </c:pt>
                <c:pt idx="1848">
                  <c:v>12473185</c:v>
                </c:pt>
                <c:pt idx="1849">
                  <c:v>12471648</c:v>
                </c:pt>
                <c:pt idx="1850">
                  <c:v>12442376</c:v>
                </c:pt>
                <c:pt idx="1851">
                  <c:v>12454450</c:v>
                </c:pt>
                <c:pt idx="1852">
                  <c:v>12461923</c:v>
                </c:pt>
                <c:pt idx="1853">
                  <c:v>12462972</c:v>
                </c:pt>
                <c:pt idx="1854">
                  <c:v>12468014</c:v>
                </c:pt>
                <c:pt idx="1855">
                  <c:v>12453143</c:v>
                </c:pt>
                <c:pt idx="1856">
                  <c:v>12462725</c:v>
                </c:pt>
                <c:pt idx="1857">
                  <c:v>12466695</c:v>
                </c:pt>
                <c:pt idx="1858">
                  <c:v>12467005</c:v>
                </c:pt>
                <c:pt idx="1859">
                  <c:v>12458410</c:v>
                </c:pt>
                <c:pt idx="1860">
                  <c:v>12452457</c:v>
                </c:pt>
                <c:pt idx="1861">
                  <c:v>12470752</c:v>
                </c:pt>
                <c:pt idx="1862">
                  <c:v>12454381</c:v>
                </c:pt>
                <c:pt idx="1863">
                  <c:v>12459654</c:v>
                </c:pt>
                <c:pt idx="1864">
                  <c:v>12459273</c:v>
                </c:pt>
                <c:pt idx="1865">
                  <c:v>12463261</c:v>
                </c:pt>
                <c:pt idx="1866">
                  <c:v>12461271</c:v>
                </c:pt>
                <c:pt idx="1867">
                  <c:v>12461220</c:v>
                </c:pt>
                <c:pt idx="1868">
                  <c:v>12464900</c:v>
                </c:pt>
                <c:pt idx="1869">
                  <c:v>12459241</c:v>
                </c:pt>
                <c:pt idx="1870">
                  <c:v>12460321</c:v>
                </c:pt>
                <c:pt idx="1871">
                  <c:v>12450028</c:v>
                </c:pt>
                <c:pt idx="1872">
                  <c:v>12465945</c:v>
                </c:pt>
                <c:pt idx="1873">
                  <c:v>12460059</c:v>
                </c:pt>
                <c:pt idx="1874">
                  <c:v>12455527</c:v>
                </c:pt>
                <c:pt idx="1875">
                  <c:v>12463941</c:v>
                </c:pt>
                <c:pt idx="1876">
                  <c:v>12472107</c:v>
                </c:pt>
                <c:pt idx="1877">
                  <c:v>12463675</c:v>
                </c:pt>
                <c:pt idx="1878">
                  <c:v>12460034</c:v>
                </c:pt>
                <c:pt idx="1879">
                  <c:v>12451860</c:v>
                </c:pt>
                <c:pt idx="1880">
                  <c:v>12456178</c:v>
                </c:pt>
                <c:pt idx="1881">
                  <c:v>12462096</c:v>
                </c:pt>
                <c:pt idx="1882">
                  <c:v>12458827</c:v>
                </c:pt>
                <c:pt idx="1883">
                  <c:v>12458096</c:v>
                </c:pt>
                <c:pt idx="1884">
                  <c:v>12457670</c:v>
                </c:pt>
                <c:pt idx="1885">
                  <c:v>12470471</c:v>
                </c:pt>
                <c:pt idx="1886">
                  <c:v>12456251</c:v>
                </c:pt>
                <c:pt idx="1887">
                  <c:v>12454377</c:v>
                </c:pt>
                <c:pt idx="1888">
                  <c:v>12427217</c:v>
                </c:pt>
                <c:pt idx="1889">
                  <c:v>12435661</c:v>
                </c:pt>
                <c:pt idx="1890">
                  <c:v>12461290</c:v>
                </c:pt>
                <c:pt idx="1891">
                  <c:v>12465901</c:v>
                </c:pt>
                <c:pt idx="1892">
                  <c:v>12443822</c:v>
                </c:pt>
                <c:pt idx="1893">
                  <c:v>12464926</c:v>
                </c:pt>
                <c:pt idx="1894">
                  <c:v>12466206</c:v>
                </c:pt>
                <c:pt idx="1895">
                  <c:v>12469435</c:v>
                </c:pt>
                <c:pt idx="1896">
                  <c:v>12460975</c:v>
                </c:pt>
                <c:pt idx="1897">
                  <c:v>12279575</c:v>
                </c:pt>
                <c:pt idx="1898">
                  <c:v>12453527</c:v>
                </c:pt>
                <c:pt idx="1899">
                  <c:v>12466925</c:v>
                </c:pt>
                <c:pt idx="1900">
                  <c:v>12467821</c:v>
                </c:pt>
                <c:pt idx="1901">
                  <c:v>12469822</c:v>
                </c:pt>
                <c:pt idx="1902">
                  <c:v>12475538</c:v>
                </c:pt>
                <c:pt idx="1903">
                  <c:v>12473041</c:v>
                </c:pt>
                <c:pt idx="1904">
                  <c:v>12470731</c:v>
                </c:pt>
                <c:pt idx="1905">
                  <c:v>12474317</c:v>
                </c:pt>
                <c:pt idx="1906">
                  <c:v>12476373</c:v>
                </c:pt>
                <c:pt idx="1907">
                  <c:v>12476496</c:v>
                </c:pt>
                <c:pt idx="1908">
                  <c:v>12472844</c:v>
                </c:pt>
                <c:pt idx="1909">
                  <c:v>12474870</c:v>
                </c:pt>
                <c:pt idx="1910">
                  <c:v>12474919</c:v>
                </c:pt>
                <c:pt idx="1911">
                  <c:v>12477614</c:v>
                </c:pt>
                <c:pt idx="1912">
                  <c:v>12480845</c:v>
                </c:pt>
                <c:pt idx="1913">
                  <c:v>12474388</c:v>
                </c:pt>
                <c:pt idx="1914">
                  <c:v>12478105</c:v>
                </c:pt>
                <c:pt idx="1915">
                  <c:v>12478151</c:v>
                </c:pt>
                <c:pt idx="1916">
                  <c:v>12478960</c:v>
                </c:pt>
                <c:pt idx="1917">
                  <c:v>12475808</c:v>
                </c:pt>
                <c:pt idx="1918">
                  <c:v>12474011</c:v>
                </c:pt>
                <c:pt idx="1919">
                  <c:v>12474851</c:v>
                </c:pt>
                <c:pt idx="1920">
                  <c:v>12474670</c:v>
                </c:pt>
                <c:pt idx="1921">
                  <c:v>12477630</c:v>
                </c:pt>
                <c:pt idx="1922">
                  <c:v>12478380</c:v>
                </c:pt>
                <c:pt idx="1923">
                  <c:v>12480562</c:v>
                </c:pt>
                <c:pt idx="1924">
                  <c:v>12477722</c:v>
                </c:pt>
                <c:pt idx="1925">
                  <c:v>12473765</c:v>
                </c:pt>
                <c:pt idx="1926">
                  <c:v>12475256</c:v>
                </c:pt>
                <c:pt idx="1927">
                  <c:v>12469641</c:v>
                </c:pt>
                <c:pt idx="1928">
                  <c:v>12474492</c:v>
                </c:pt>
                <c:pt idx="1929">
                  <c:v>12477895</c:v>
                </c:pt>
                <c:pt idx="1930">
                  <c:v>12476503</c:v>
                </c:pt>
                <c:pt idx="1931">
                  <c:v>12477951</c:v>
                </c:pt>
                <c:pt idx="1932">
                  <c:v>12474633</c:v>
                </c:pt>
                <c:pt idx="1933">
                  <c:v>12476628</c:v>
                </c:pt>
                <c:pt idx="1934">
                  <c:v>12477608</c:v>
                </c:pt>
                <c:pt idx="1935">
                  <c:v>12476491</c:v>
                </c:pt>
                <c:pt idx="1936">
                  <c:v>12470455</c:v>
                </c:pt>
                <c:pt idx="1937">
                  <c:v>12475694</c:v>
                </c:pt>
                <c:pt idx="1938">
                  <c:v>12476858</c:v>
                </c:pt>
                <c:pt idx="1939">
                  <c:v>12472586</c:v>
                </c:pt>
                <c:pt idx="1940">
                  <c:v>12483766</c:v>
                </c:pt>
                <c:pt idx="1941">
                  <c:v>12478136</c:v>
                </c:pt>
                <c:pt idx="1942">
                  <c:v>12477367</c:v>
                </c:pt>
                <c:pt idx="1943">
                  <c:v>12479492</c:v>
                </c:pt>
                <c:pt idx="1944">
                  <c:v>12478292</c:v>
                </c:pt>
                <c:pt idx="1945">
                  <c:v>12481505</c:v>
                </c:pt>
                <c:pt idx="1946">
                  <c:v>12479339</c:v>
                </c:pt>
                <c:pt idx="1947">
                  <c:v>12480642</c:v>
                </c:pt>
                <c:pt idx="1948">
                  <c:v>12472904</c:v>
                </c:pt>
                <c:pt idx="1949">
                  <c:v>12480967</c:v>
                </c:pt>
                <c:pt idx="1950">
                  <c:v>12479861</c:v>
                </c:pt>
                <c:pt idx="1951">
                  <c:v>12478577</c:v>
                </c:pt>
                <c:pt idx="1952">
                  <c:v>12478946</c:v>
                </c:pt>
                <c:pt idx="1953">
                  <c:v>12478459</c:v>
                </c:pt>
                <c:pt idx="1954">
                  <c:v>12480436</c:v>
                </c:pt>
                <c:pt idx="1955">
                  <c:v>12479344</c:v>
                </c:pt>
                <c:pt idx="1956">
                  <c:v>12481184</c:v>
                </c:pt>
                <c:pt idx="1957">
                  <c:v>12479581</c:v>
                </c:pt>
                <c:pt idx="1958">
                  <c:v>12476740</c:v>
                </c:pt>
                <c:pt idx="1959">
                  <c:v>12474315</c:v>
                </c:pt>
                <c:pt idx="1960">
                  <c:v>12479323</c:v>
                </c:pt>
                <c:pt idx="1961">
                  <c:v>12481315</c:v>
                </c:pt>
                <c:pt idx="1962">
                  <c:v>12480114</c:v>
                </c:pt>
                <c:pt idx="1963">
                  <c:v>12479137</c:v>
                </c:pt>
                <c:pt idx="1964">
                  <c:v>12482078</c:v>
                </c:pt>
                <c:pt idx="1965">
                  <c:v>12485644</c:v>
                </c:pt>
                <c:pt idx="1966">
                  <c:v>12481915</c:v>
                </c:pt>
                <c:pt idx="1967">
                  <c:v>12481942</c:v>
                </c:pt>
                <c:pt idx="1968">
                  <c:v>12481434</c:v>
                </c:pt>
                <c:pt idx="1969">
                  <c:v>12484016</c:v>
                </c:pt>
                <c:pt idx="1970">
                  <c:v>12477287</c:v>
                </c:pt>
                <c:pt idx="1971">
                  <c:v>12479168</c:v>
                </c:pt>
                <c:pt idx="1972">
                  <c:v>12481186</c:v>
                </c:pt>
                <c:pt idx="1973">
                  <c:v>12480767</c:v>
                </c:pt>
                <c:pt idx="1974">
                  <c:v>12480824</c:v>
                </c:pt>
                <c:pt idx="1975">
                  <c:v>12480424</c:v>
                </c:pt>
                <c:pt idx="1976">
                  <c:v>12478956</c:v>
                </c:pt>
                <c:pt idx="1977">
                  <c:v>12478004</c:v>
                </c:pt>
                <c:pt idx="1978">
                  <c:v>12478868</c:v>
                </c:pt>
                <c:pt idx="1979">
                  <c:v>12481859</c:v>
                </c:pt>
                <c:pt idx="1980">
                  <c:v>12476014</c:v>
                </c:pt>
                <c:pt idx="1981">
                  <c:v>12475450</c:v>
                </c:pt>
                <c:pt idx="1982">
                  <c:v>12481118</c:v>
                </c:pt>
                <c:pt idx="1983">
                  <c:v>12478403</c:v>
                </c:pt>
                <c:pt idx="1984">
                  <c:v>12470259</c:v>
                </c:pt>
                <c:pt idx="1985">
                  <c:v>12482230</c:v>
                </c:pt>
                <c:pt idx="1986">
                  <c:v>12491564</c:v>
                </c:pt>
                <c:pt idx="1987">
                  <c:v>12493701</c:v>
                </c:pt>
                <c:pt idx="1988">
                  <c:v>12493844</c:v>
                </c:pt>
                <c:pt idx="1989">
                  <c:v>12494298</c:v>
                </c:pt>
                <c:pt idx="1990">
                  <c:v>12494399</c:v>
                </c:pt>
                <c:pt idx="1991">
                  <c:v>12494279</c:v>
                </c:pt>
                <c:pt idx="1992">
                  <c:v>12493957</c:v>
                </c:pt>
                <c:pt idx="1993">
                  <c:v>12495323</c:v>
                </c:pt>
                <c:pt idx="1994">
                  <c:v>12495107</c:v>
                </c:pt>
                <c:pt idx="1995">
                  <c:v>12495179</c:v>
                </c:pt>
                <c:pt idx="1996">
                  <c:v>12493839</c:v>
                </c:pt>
                <c:pt idx="1997">
                  <c:v>12493336</c:v>
                </c:pt>
                <c:pt idx="1998">
                  <c:v>12493621</c:v>
                </c:pt>
                <c:pt idx="1999">
                  <c:v>12492083</c:v>
                </c:pt>
                <c:pt idx="2000">
                  <c:v>12494298</c:v>
                </c:pt>
                <c:pt idx="2001">
                  <c:v>12494025</c:v>
                </c:pt>
                <c:pt idx="2002">
                  <c:v>12492581</c:v>
                </c:pt>
                <c:pt idx="2003">
                  <c:v>12493794</c:v>
                </c:pt>
                <c:pt idx="2004">
                  <c:v>12492508</c:v>
                </c:pt>
                <c:pt idx="2005">
                  <c:v>12491730</c:v>
                </c:pt>
                <c:pt idx="2006">
                  <c:v>12495130</c:v>
                </c:pt>
                <c:pt idx="2007">
                  <c:v>12494676</c:v>
                </c:pt>
                <c:pt idx="2008">
                  <c:v>12492097</c:v>
                </c:pt>
                <c:pt idx="2009">
                  <c:v>12495532</c:v>
                </c:pt>
                <c:pt idx="2010">
                  <c:v>12494589</c:v>
                </c:pt>
                <c:pt idx="2011">
                  <c:v>12493440</c:v>
                </c:pt>
                <c:pt idx="2012">
                  <c:v>12494107</c:v>
                </c:pt>
                <c:pt idx="2013">
                  <c:v>12493157</c:v>
                </c:pt>
                <c:pt idx="2014">
                  <c:v>12495229</c:v>
                </c:pt>
                <c:pt idx="2015">
                  <c:v>12494433</c:v>
                </c:pt>
                <c:pt idx="2016">
                  <c:v>12495582</c:v>
                </c:pt>
                <c:pt idx="2017">
                  <c:v>12493096</c:v>
                </c:pt>
                <c:pt idx="2018">
                  <c:v>12494322</c:v>
                </c:pt>
                <c:pt idx="2019">
                  <c:v>12493230</c:v>
                </c:pt>
                <c:pt idx="2020">
                  <c:v>12491849</c:v>
                </c:pt>
                <c:pt idx="2021">
                  <c:v>12492133</c:v>
                </c:pt>
                <c:pt idx="2022">
                  <c:v>12492676</c:v>
                </c:pt>
                <c:pt idx="2023">
                  <c:v>12491476</c:v>
                </c:pt>
                <c:pt idx="2024">
                  <c:v>12491432</c:v>
                </c:pt>
                <c:pt idx="2025">
                  <c:v>12494179</c:v>
                </c:pt>
                <c:pt idx="2026">
                  <c:v>12495019</c:v>
                </c:pt>
                <c:pt idx="2027">
                  <c:v>12492026</c:v>
                </c:pt>
                <c:pt idx="2028">
                  <c:v>12491798</c:v>
                </c:pt>
                <c:pt idx="2029">
                  <c:v>12492660</c:v>
                </c:pt>
                <c:pt idx="2030">
                  <c:v>12490373</c:v>
                </c:pt>
                <c:pt idx="2031">
                  <c:v>12490172</c:v>
                </c:pt>
                <c:pt idx="2032">
                  <c:v>12490018</c:v>
                </c:pt>
                <c:pt idx="2033">
                  <c:v>12490707</c:v>
                </c:pt>
                <c:pt idx="2034">
                  <c:v>12492933</c:v>
                </c:pt>
                <c:pt idx="2035">
                  <c:v>12491677</c:v>
                </c:pt>
                <c:pt idx="2036">
                  <c:v>12493264</c:v>
                </c:pt>
                <c:pt idx="2037">
                  <c:v>12493018</c:v>
                </c:pt>
                <c:pt idx="2038">
                  <c:v>12492411</c:v>
                </c:pt>
                <c:pt idx="2039">
                  <c:v>12494403</c:v>
                </c:pt>
                <c:pt idx="2040">
                  <c:v>12493758</c:v>
                </c:pt>
                <c:pt idx="2041">
                  <c:v>12494014</c:v>
                </c:pt>
                <c:pt idx="2042">
                  <c:v>12491197</c:v>
                </c:pt>
                <c:pt idx="2043">
                  <c:v>12490453</c:v>
                </c:pt>
                <c:pt idx="2044">
                  <c:v>12491903</c:v>
                </c:pt>
                <c:pt idx="2045">
                  <c:v>12494502</c:v>
                </c:pt>
                <c:pt idx="2046">
                  <c:v>12488091</c:v>
                </c:pt>
                <c:pt idx="2047">
                  <c:v>12493061</c:v>
                </c:pt>
                <c:pt idx="2048">
                  <c:v>12491381</c:v>
                </c:pt>
                <c:pt idx="2049">
                  <c:v>12491282</c:v>
                </c:pt>
                <c:pt idx="2050">
                  <c:v>12491565</c:v>
                </c:pt>
                <c:pt idx="2051">
                  <c:v>12490345</c:v>
                </c:pt>
                <c:pt idx="2052">
                  <c:v>12490959</c:v>
                </c:pt>
                <c:pt idx="2053">
                  <c:v>12490302</c:v>
                </c:pt>
                <c:pt idx="2054">
                  <c:v>12491956</c:v>
                </c:pt>
                <c:pt idx="2055">
                  <c:v>12490681</c:v>
                </c:pt>
                <c:pt idx="2056">
                  <c:v>12490946</c:v>
                </c:pt>
                <c:pt idx="2057">
                  <c:v>12491711</c:v>
                </c:pt>
                <c:pt idx="2058">
                  <c:v>12488033</c:v>
                </c:pt>
                <c:pt idx="2059">
                  <c:v>12490121</c:v>
                </c:pt>
                <c:pt idx="2060">
                  <c:v>12489053</c:v>
                </c:pt>
                <c:pt idx="2061">
                  <c:v>12487073</c:v>
                </c:pt>
                <c:pt idx="2062">
                  <c:v>12488444</c:v>
                </c:pt>
                <c:pt idx="2063">
                  <c:v>12488385</c:v>
                </c:pt>
                <c:pt idx="2064">
                  <c:v>12489822</c:v>
                </c:pt>
                <c:pt idx="2065">
                  <c:v>12491593</c:v>
                </c:pt>
                <c:pt idx="2066">
                  <c:v>12490825</c:v>
                </c:pt>
                <c:pt idx="2067">
                  <c:v>12487101</c:v>
                </c:pt>
                <c:pt idx="2068">
                  <c:v>12492293</c:v>
                </c:pt>
                <c:pt idx="2069">
                  <c:v>12492532</c:v>
                </c:pt>
                <c:pt idx="2070">
                  <c:v>12489473</c:v>
                </c:pt>
                <c:pt idx="2071">
                  <c:v>12491282</c:v>
                </c:pt>
                <c:pt idx="2072">
                  <c:v>12488832</c:v>
                </c:pt>
                <c:pt idx="2073">
                  <c:v>12492453</c:v>
                </c:pt>
                <c:pt idx="2074">
                  <c:v>12485613</c:v>
                </c:pt>
                <c:pt idx="2075">
                  <c:v>12488756</c:v>
                </c:pt>
                <c:pt idx="2076">
                  <c:v>12491734</c:v>
                </c:pt>
                <c:pt idx="2077">
                  <c:v>12489611</c:v>
                </c:pt>
                <c:pt idx="2078">
                  <c:v>12491222</c:v>
                </c:pt>
                <c:pt idx="2079">
                  <c:v>12490978</c:v>
                </c:pt>
                <c:pt idx="2080">
                  <c:v>12488775</c:v>
                </c:pt>
                <c:pt idx="2081">
                  <c:v>12490792</c:v>
                </c:pt>
                <c:pt idx="2082">
                  <c:v>12490575</c:v>
                </c:pt>
                <c:pt idx="2083">
                  <c:v>12491244</c:v>
                </c:pt>
                <c:pt idx="2084">
                  <c:v>12490218</c:v>
                </c:pt>
                <c:pt idx="2085">
                  <c:v>12488106</c:v>
                </c:pt>
                <c:pt idx="2086">
                  <c:v>12489773</c:v>
                </c:pt>
                <c:pt idx="2087">
                  <c:v>12491767</c:v>
                </c:pt>
                <c:pt idx="2088">
                  <c:v>12491675</c:v>
                </c:pt>
                <c:pt idx="2089">
                  <c:v>12486505</c:v>
                </c:pt>
                <c:pt idx="2090">
                  <c:v>12491177</c:v>
                </c:pt>
                <c:pt idx="2091">
                  <c:v>12650379</c:v>
                </c:pt>
                <c:pt idx="2092">
                  <c:v>13958672</c:v>
                </c:pt>
                <c:pt idx="2093">
                  <c:v>14929749</c:v>
                </c:pt>
                <c:pt idx="2094">
                  <c:v>14938198</c:v>
                </c:pt>
                <c:pt idx="2095">
                  <c:v>14948055</c:v>
                </c:pt>
                <c:pt idx="2096">
                  <c:v>14946520</c:v>
                </c:pt>
                <c:pt idx="2097">
                  <c:v>14921657</c:v>
                </c:pt>
                <c:pt idx="2098">
                  <c:v>14817187</c:v>
                </c:pt>
                <c:pt idx="2099">
                  <c:v>14882656</c:v>
                </c:pt>
                <c:pt idx="2100">
                  <c:v>14813567</c:v>
                </c:pt>
                <c:pt idx="2101">
                  <c:v>14879768</c:v>
                </c:pt>
                <c:pt idx="2102">
                  <c:v>14924578</c:v>
                </c:pt>
                <c:pt idx="2103">
                  <c:v>14866982</c:v>
                </c:pt>
                <c:pt idx="2104">
                  <c:v>14926316</c:v>
                </c:pt>
                <c:pt idx="2105">
                  <c:v>14926896</c:v>
                </c:pt>
                <c:pt idx="2106">
                  <c:v>14969291</c:v>
                </c:pt>
                <c:pt idx="2107">
                  <c:v>14984734</c:v>
                </c:pt>
                <c:pt idx="2108">
                  <c:v>14984975</c:v>
                </c:pt>
                <c:pt idx="2109">
                  <c:v>14984462</c:v>
                </c:pt>
                <c:pt idx="2110">
                  <c:v>14983144</c:v>
                </c:pt>
                <c:pt idx="2111">
                  <c:v>14986942</c:v>
                </c:pt>
                <c:pt idx="2112">
                  <c:v>14985352</c:v>
                </c:pt>
                <c:pt idx="2113">
                  <c:v>14981366</c:v>
                </c:pt>
                <c:pt idx="2114">
                  <c:v>14982198</c:v>
                </c:pt>
                <c:pt idx="2115">
                  <c:v>14985115</c:v>
                </c:pt>
                <c:pt idx="2116">
                  <c:v>14984417</c:v>
                </c:pt>
                <c:pt idx="2117">
                  <c:v>14984500</c:v>
                </c:pt>
                <c:pt idx="2118">
                  <c:v>14984778</c:v>
                </c:pt>
                <c:pt idx="2119">
                  <c:v>14986639</c:v>
                </c:pt>
                <c:pt idx="2120">
                  <c:v>14984017</c:v>
                </c:pt>
                <c:pt idx="2121">
                  <c:v>14984351</c:v>
                </c:pt>
                <c:pt idx="2122">
                  <c:v>14986902</c:v>
                </c:pt>
                <c:pt idx="2123">
                  <c:v>14986946</c:v>
                </c:pt>
                <c:pt idx="2124">
                  <c:v>14986215</c:v>
                </c:pt>
                <c:pt idx="2125">
                  <c:v>14986259</c:v>
                </c:pt>
                <c:pt idx="2126">
                  <c:v>14986161</c:v>
                </c:pt>
                <c:pt idx="2127">
                  <c:v>14985756</c:v>
                </c:pt>
                <c:pt idx="2128">
                  <c:v>14987432</c:v>
                </c:pt>
                <c:pt idx="2129">
                  <c:v>14987781</c:v>
                </c:pt>
                <c:pt idx="2130">
                  <c:v>14987347</c:v>
                </c:pt>
                <c:pt idx="2131">
                  <c:v>14987359</c:v>
                </c:pt>
                <c:pt idx="2132">
                  <c:v>14988783</c:v>
                </c:pt>
                <c:pt idx="2133">
                  <c:v>14987645</c:v>
                </c:pt>
                <c:pt idx="2134">
                  <c:v>14987132</c:v>
                </c:pt>
                <c:pt idx="2135">
                  <c:v>14987721</c:v>
                </c:pt>
                <c:pt idx="2136">
                  <c:v>14989032</c:v>
                </c:pt>
                <c:pt idx="2137">
                  <c:v>14987560</c:v>
                </c:pt>
                <c:pt idx="2138">
                  <c:v>14987066</c:v>
                </c:pt>
                <c:pt idx="2139">
                  <c:v>14986975</c:v>
                </c:pt>
                <c:pt idx="2140">
                  <c:v>14989012</c:v>
                </c:pt>
                <c:pt idx="2141">
                  <c:v>14989747</c:v>
                </c:pt>
                <c:pt idx="2142">
                  <c:v>14988030</c:v>
                </c:pt>
                <c:pt idx="2143">
                  <c:v>14988781</c:v>
                </c:pt>
                <c:pt idx="2144">
                  <c:v>14988591</c:v>
                </c:pt>
                <c:pt idx="2145">
                  <c:v>14987271</c:v>
                </c:pt>
                <c:pt idx="2146">
                  <c:v>14987534</c:v>
                </c:pt>
                <c:pt idx="2147">
                  <c:v>14989233</c:v>
                </c:pt>
                <c:pt idx="2148">
                  <c:v>14988723</c:v>
                </c:pt>
                <c:pt idx="2149">
                  <c:v>14987275</c:v>
                </c:pt>
                <c:pt idx="2150">
                  <c:v>14988576</c:v>
                </c:pt>
                <c:pt idx="2151">
                  <c:v>14987846</c:v>
                </c:pt>
                <c:pt idx="2152">
                  <c:v>14987114</c:v>
                </c:pt>
                <c:pt idx="2153">
                  <c:v>14986442</c:v>
                </c:pt>
                <c:pt idx="2154">
                  <c:v>14988133</c:v>
                </c:pt>
                <c:pt idx="2155">
                  <c:v>14985594</c:v>
                </c:pt>
                <c:pt idx="2156">
                  <c:v>14986602</c:v>
                </c:pt>
                <c:pt idx="2157">
                  <c:v>14987867</c:v>
                </c:pt>
                <c:pt idx="2158">
                  <c:v>14986185</c:v>
                </c:pt>
                <c:pt idx="2159">
                  <c:v>14986325</c:v>
                </c:pt>
                <c:pt idx="2160">
                  <c:v>14987768</c:v>
                </c:pt>
                <c:pt idx="2161">
                  <c:v>14986520</c:v>
                </c:pt>
                <c:pt idx="2162">
                  <c:v>14987407</c:v>
                </c:pt>
                <c:pt idx="2163">
                  <c:v>14986841</c:v>
                </c:pt>
                <c:pt idx="2164">
                  <c:v>14987926</c:v>
                </c:pt>
                <c:pt idx="2165">
                  <c:v>14987489</c:v>
                </c:pt>
                <c:pt idx="2166">
                  <c:v>14986518</c:v>
                </c:pt>
                <c:pt idx="2167">
                  <c:v>14985465</c:v>
                </c:pt>
                <c:pt idx="2168">
                  <c:v>14987669</c:v>
                </c:pt>
                <c:pt idx="2169">
                  <c:v>14987523</c:v>
                </c:pt>
                <c:pt idx="2170">
                  <c:v>14987802</c:v>
                </c:pt>
                <c:pt idx="2171">
                  <c:v>14987791</c:v>
                </c:pt>
                <c:pt idx="2172">
                  <c:v>14985889</c:v>
                </c:pt>
                <c:pt idx="2173">
                  <c:v>14985589</c:v>
                </c:pt>
                <c:pt idx="2174">
                  <c:v>14983603</c:v>
                </c:pt>
                <c:pt idx="2175">
                  <c:v>14985207</c:v>
                </c:pt>
                <c:pt idx="2176">
                  <c:v>14985595</c:v>
                </c:pt>
                <c:pt idx="2177">
                  <c:v>14986662</c:v>
                </c:pt>
                <c:pt idx="2178">
                  <c:v>14985389</c:v>
                </c:pt>
                <c:pt idx="2179">
                  <c:v>14987280</c:v>
                </c:pt>
                <c:pt idx="2180">
                  <c:v>14984802</c:v>
                </c:pt>
                <c:pt idx="2181">
                  <c:v>14986345</c:v>
                </c:pt>
                <c:pt idx="2182">
                  <c:v>14987023</c:v>
                </c:pt>
                <c:pt idx="2183">
                  <c:v>14987229</c:v>
                </c:pt>
                <c:pt idx="2184">
                  <c:v>14986854</c:v>
                </c:pt>
                <c:pt idx="2185">
                  <c:v>14986222</c:v>
                </c:pt>
                <c:pt idx="2186">
                  <c:v>14986657</c:v>
                </c:pt>
                <c:pt idx="2187">
                  <c:v>14986833</c:v>
                </c:pt>
                <c:pt idx="2188">
                  <c:v>14986067</c:v>
                </c:pt>
                <c:pt idx="2189">
                  <c:v>14988194</c:v>
                </c:pt>
                <c:pt idx="2190">
                  <c:v>14987221</c:v>
                </c:pt>
                <c:pt idx="2191">
                  <c:v>14984728</c:v>
                </c:pt>
                <c:pt idx="2192">
                  <c:v>14986063</c:v>
                </c:pt>
                <c:pt idx="2193">
                  <c:v>14985897</c:v>
                </c:pt>
                <c:pt idx="2194">
                  <c:v>14987418</c:v>
                </c:pt>
                <c:pt idx="2195">
                  <c:v>14986626</c:v>
                </c:pt>
                <c:pt idx="2196">
                  <c:v>14985839</c:v>
                </c:pt>
                <c:pt idx="2197">
                  <c:v>14987299</c:v>
                </c:pt>
                <c:pt idx="2198">
                  <c:v>21378664</c:v>
                </c:pt>
                <c:pt idx="2199">
                  <c:v>29990787</c:v>
                </c:pt>
                <c:pt idx="2200">
                  <c:v>30020153</c:v>
                </c:pt>
                <c:pt idx="2201">
                  <c:v>30017756</c:v>
                </c:pt>
                <c:pt idx="2202">
                  <c:v>30014530</c:v>
                </c:pt>
                <c:pt idx="2203">
                  <c:v>30012312</c:v>
                </c:pt>
                <c:pt idx="2204">
                  <c:v>30011490</c:v>
                </c:pt>
                <c:pt idx="2205">
                  <c:v>30013557</c:v>
                </c:pt>
                <c:pt idx="2206">
                  <c:v>30015968</c:v>
                </c:pt>
                <c:pt idx="2207">
                  <c:v>30008333</c:v>
                </c:pt>
                <c:pt idx="2208">
                  <c:v>30002035</c:v>
                </c:pt>
                <c:pt idx="2209">
                  <c:v>30001665</c:v>
                </c:pt>
                <c:pt idx="2210">
                  <c:v>30002719</c:v>
                </c:pt>
                <c:pt idx="2211">
                  <c:v>30004904</c:v>
                </c:pt>
                <c:pt idx="2212">
                  <c:v>30006027</c:v>
                </c:pt>
                <c:pt idx="2213">
                  <c:v>30017251</c:v>
                </c:pt>
                <c:pt idx="2214">
                  <c:v>30070225</c:v>
                </c:pt>
                <c:pt idx="2215">
                  <c:v>30067635</c:v>
                </c:pt>
                <c:pt idx="2216">
                  <c:v>30076835</c:v>
                </c:pt>
                <c:pt idx="2217">
                  <c:v>30046481</c:v>
                </c:pt>
                <c:pt idx="2218">
                  <c:v>30008084</c:v>
                </c:pt>
                <c:pt idx="2219">
                  <c:v>30008147</c:v>
                </c:pt>
                <c:pt idx="2220">
                  <c:v>30008228</c:v>
                </c:pt>
                <c:pt idx="2221">
                  <c:v>30008099</c:v>
                </c:pt>
                <c:pt idx="2222">
                  <c:v>30008189</c:v>
                </c:pt>
                <c:pt idx="2223">
                  <c:v>30008823</c:v>
                </c:pt>
                <c:pt idx="2224">
                  <c:v>30010170</c:v>
                </c:pt>
                <c:pt idx="2225">
                  <c:v>30007881</c:v>
                </c:pt>
                <c:pt idx="2226">
                  <c:v>30009397</c:v>
                </c:pt>
                <c:pt idx="2227">
                  <c:v>30008429</c:v>
                </c:pt>
                <c:pt idx="2228">
                  <c:v>30008954</c:v>
                </c:pt>
                <c:pt idx="2229">
                  <c:v>30009531</c:v>
                </c:pt>
                <c:pt idx="2230">
                  <c:v>30013065</c:v>
                </c:pt>
                <c:pt idx="2231">
                  <c:v>30013983</c:v>
                </c:pt>
                <c:pt idx="2232">
                  <c:v>30013264</c:v>
                </c:pt>
                <c:pt idx="2233">
                  <c:v>30013587</c:v>
                </c:pt>
                <c:pt idx="2234">
                  <c:v>30016493</c:v>
                </c:pt>
                <c:pt idx="2235">
                  <c:v>30011859</c:v>
                </c:pt>
                <c:pt idx="2236">
                  <c:v>30012047</c:v>
                </c:pt>
                <c:pt idx="2237">
                  <c:v>30012113</c:v>
                </c:pt>
                <c:pt idx="2238">
                  <c:v>30012205</c:v>
                </c:pt>
                <c:pt idx="2239">
                  <c:v>30012405</c:v>
                </c:pt>
                <c:pt idx="2240">
                  <c:v>30011296</c:v>
                </c:pt>
                <c:pt idx="2241">
                  <c:v>30012023</c:v>
                </c:pt>
                <c:pt idx="2242">
                  <c:v>30011800</c:v>
                </c:pt>
                <c:pt idx="2243">
                  <c:v>30013035</c:v>
                </c:pt>
                <c:pt idx="2244">
                  <c:v>30013102</c:v>
                </c:pt>
                <c:pt idx="2245">
                  <c:v>30012217</c:v>
                </c:pt>
                <c:pt idx="2246">
                  <c:v>30012545</c:v>
                </c:pt>
                <c:pt idx="2247">
                  <c:v>30013358</c:v>
                </c:pt>
                <c:pt idx="2248">
                  <c:v>30013434</c:v>
                </c:pt>
                <c:pt idx="2249">
                  <c:v>30011576</c:v>
                </c:pt>
                <c:pt idx="2250">
                  <c:v>30012327</c:v>
                </c:pt>
                <c:pt idx="2251">
                  <c:v>30012643</c:v>
                </c:pt>
                <c:pt idx="2252">
                  <c:v>30015852</c:v>
                </c:pt>
                <c:pt idx="2253">
                  <c:v>30019875</c:v>
                </c:pt>
                <c:pt idx="2254">
                  <c:v>30022092</c:v>
                </c:pt>
                <c:pt idx="2255">
                  <c:v>30023617</c:v>
                </c:pt>
                <c:pt idx="2256">
                  <c:v>30034383</c:v>
                </c:pt>
                <c:pt idx="2257">
                  <c:v>30025779</c:v>
                </c:pt>
                <c:pt idx="2258">
                  <c:v>30025010</c:v>
                </c:pt>
                <c:pt idx="2259">
                  <c:v>30022201</c:v>
                </c:pt>
                <c:pt idx="2260">
                  <c:v>30022969</c:v>
                </c:pt>
                <c:pt idx="2261">
                  <c:v>30021569</c:v>
                </c:pt>
                <c:pt idx="2262">
                  <c:v>30022674</c:v>
                </c:pt>
                <c:pt idx="2263">
                  <c:v>30023204</c:v>
                </c:pt>
                <c:pt idx="2264">
                  <c:v>30023229</c:v>
                </c:pt>
                <c:pt idx="2265">
                  <c:v>30019248</c:v>
                </c:pt>
                <c:pt idx="2266">
                  <c:v>30020233</c:v>
                </c:pt>
                <c:pt idx="2267">
                  <c:v>30033073</c:v>
                </c:pt>
                <c:pt idx="2268">
                  <c:v>30028142</c:v>
                </c:pt>
                <c:pt idx="2269">
                  <c:v>30023285</c:v>
                </c:pt>
                <c:pt idx="2270">
                  <c:v>30014663</c:v>
                </c:pt>
                <c:pt idx="2271">
                  <c:v>30017116</c:v>
                </c:pt>
                <c:pt idx="2272">
                  <c:v>30016429</c:v>
                </c:pt>
                <c:pt idx="2273">
                  <c:v>30017699</c:v>
                </c:pt>
                <c:pt idx="2274">
                  <c:v>30019575</c:v>
                </c:pt>
                <c:pt idx="2275">
                  <c:v>30018223</c:v>
                </c:pt>
                <c:pt idx="2276">
                  <c:v>30018828</c:v>
                </c:pt>
                <c:pt idx="2277">
                  <c:v>30025215</c:v>
                </c:pt>
                <c:pt idx="2278">
                  <c:v>30024837</c:v>
                </c:pt>
                <c:pt idx="2279">
                  <c:v>30024936</c:v>
                </c:pt>
                <c:pt idx="2280">
                  <c:v>30025475</c:v>
                </c:pt>
                <c:pt idx="2281">
                  <c:v>30026493</c:v>
                </c:pt>
                <c:pt idx="2282">
                  <c:v>30025138</c:v>
                </c:pt>
                <c:pt idx="2283">
                  <c:v>30021805</c:v>
                </c:pt>
                <c:pt idx="2284">
                  <c:v>29997753</c:v>
                </c:pt>
                <c:pt idx="2285">
                  <c:v>29995746</c:v>
                </c:pt>
                <c:pt idx="2286">
                  <c:v>29997021</c:v>
                </c:pt>
                <c:pt idx="2287">
                  <c:v>29996842</c:v>
                </c:pt>
                <c:pt idx="2288">
                  <c:v>29997751</c:v>
                </c:pt>
                <c:pt idx="2289">
                  <c:v>29996355</c:v>
                </c:pt>
                <c:pt idx="2290">
                  <c:v>29995517</c:v>
                </c:pt>
                <c:pt idx="2291">
                  <c:v>29995621</c:v>
                </c:pt>
                <c:pt idx="2292">
                  <c:v>29995676</c:v>
                </c:pt>
                <c:pt idx="2293">
                  <c:v>29994897</c:v>
                </c:pt>
                <c:pt idx="2294">
                  <c:v>29996331</c:v>
                </c:pt>
                <c:pt idx="2295">
                  <c:v>29995528</c:v>
                </c:pt>
                <c:pt idx="2296">
                  <c:v>29995693</c:v>
                </c:pt>
                <c:pt idx="2297">
                  <c:v>29993307</c:v>
                </c:pt>
                <c:pt idx="2298">
                  <c:v>29969009</c:v>
                </c:pt>
                <c:pt idx="2299">
                  <c:v>29964680</c:v>
                </c:pt>
                <c:pt idx="2300">
                  <c:v>29964880</c:v>
                </c:pt>
                <c:pt idx="2301">
                  <c:v>29966302</c:v>
                </c:pt>
                <c:pt idx="2302">
                  <c:v>29963962</c:v>
                </c:pt>
                <c:pt idx="2303">
                  <c:v>29966360</c:v>
                </c:pt>
                <c:pt idx="2304">
                  <c:v>29964123</c:v>
                </c:pt>
                <c:pt idx="2305">
                  <c:v>29966844</c:v>
                </c:pt>
                <c:pt idx="2306">
                  <c:v>29968133</c:v>
                </c:pt>
                <c:pt idx="2307">
                  <c:v>29965433</c:v>
                </c:pt>
                <c:pt idx="2308">
                  <c:v>29967823</c:v>
                </c:pt>
                <c:pt idx="2309">
                  <c:v>29966256</c:v>
                </c:pt>
                <c:pt idx="2310">
                  <c:v>29973030</c:v>
                </c:pt>
                <c:pt idx="2311">
                  <c:v>29973941</c:v>
                </c:pt>
                <c:pt idx="2312">
                  <c:v>29972756</c:v>
                </c:pt>
                <c:pt idx="2313">
                  <c:v>29973463</c:v>
                </c:pt>
                <c:pt idx="2314">
                  <c:v>29971837</c:v>
                </c:pt>
                <c:pt idx="2315">
                  <c:v>29972882</c:v>
                </c:pt>
                <c:pt idx="2316">
                  <c:v>29967837</c:v>
                </c:pt>
                <c:pt idx="2317">
                  <c:v>29969654</c:v>
                </c:pt>
                <c:pt idx="2318">
                  <c:v>29971525</c:v>
                </c:pt>
                <c:pt idx="2319">
                  <c:v>29987448</c:v>
                </c:pt>
                <c:pt idx="2320">
                  <c:v>29989209</c:v>
                </c:pt>
                <c:pt idx="2321">
                  <c:v>29988251</c:v>
                </c:pt>
                <c:pt idx="2322">
                  <c:v>29988936</c:v>
                </c:pt>
                <c:pt idx="2323">
                  <c:v>29990791</c:v>
                </c:pt>
                <c:pt idx="2324">
                  <c:v>29992099</c:v>
                </c:pt>
                <c:pt idx="2325">
                  <c:v>29993415</c:v>
                </c:pt>
                <c:pt idx="2326">
                  <c:v>30037829</c:v>
                </c:pt>
                <c:pt idx="2327">
                  <c:v>30033664</c:v>
                </c:pt>
                <c:pt idx="2328">
                  <c:v>30031733</c:v>
                </c:pt>
                <c:pt idx="2329">
                  <c:v>30035058</c:v>
                </c:pt>
                <c:pt idx="2330">
                  <c:v>30032732</c:v>
                </c:pt>
                <c:pt idx="2331">
                  <c:v>30034707</c:v>
                </c:pt>
                <c:pt idx="2332">
                  <c:v>30036635</c:v>
                </c:pt>
                <c:pt idx="2333">
                  <c:v>30035105</c:v>
                </c:pt>
                <c:pt idx="2334">
                  <c:v>30038821</c:v>
                </c:pt>
                <c:pt idx="2335">
                  <c:v>30038499</c:v>
                </c:pt>
                <c:pt idx="2336">
                  <c:v>30029615</c:v>
                </c:pt>
                <c:pt idx="2337">
                  <c:v>30030405</c:v>
                </c:pt>
                <c:pt idx="2338">
                  <c:v>30031369</c:v>
                </c:pt>
                <c:pt idx="2339">
                  <c:v>30034010</c:v>
                </c:pt>
                <c:pt idx="2340">
                  <c:v>30032560</c:v>
                </c:pt>
                <c:pt idx="2341">
                  <c:v>30028409</c:v>
                </c:pt>
                <c:pt idx="2342">
                  <c:v>30027057</c:v>
                </c:pt>
                <c:pt idx="2343">
                  <c:v>30030828</c:v>
                </c:pt>
                <c:pt idx="2344">
                  <c:v>30032151</c:v>
                </c:pt>
                <c:pt idx="2345">
                  <c:v>30031753</c:v>
                </c:pt>
                <c:pt idx="2346">
                  <c:v>30031557</c:v>
                </c:pt>
                <c:pt idx="2347">
                  <c:v>30030908</c:v>
                </c:pt>
                <c:pt idx="2348">
                  <c:v>30032854</c:v>
                </c:pt>
                <c:pt idx="2349">
                  <c:v>30034585</c:v>
                </c:pt>
                <c:pt idx="2350">
                  <c:v>30033024</c:v>
                </c:pt>
                <c:pt idx="2351">
                  <c:v>30031454</c:v>
                </c:pt>
                <c:pt idx="2352">
                  <c:v>30033176</c:v>
                </c:pt>
                <c:pt idx="2353">
                  <c:v>30032875</c:v>
                </c:pt>
                <c:pt idx="2354">
                  <c:v>30031198</c:v>
                </c:pt>
                <c:pt idx="2355">
                  <c:v>30032959</c:v>
                </c:pt>
                <c:pt idx="2356">
                  <c:v>30032263</c:v>
                </c:pt>
                <c:pt idx="2357">
                  <c:v>30030890</c:v>
                </c:pt>
                <c:pt idx="2358">
                  <c:v>30034071</c:v>
                </c:pt>
                <c:pt idx="2359">
                  <c:v>30033890</c:v>
                </c:pt>
                <c:pt idx="2360">
                  <c:v>30032216</c:v>
                </c:pt>
                <c:pt idx="2361">
                  <c:v>30035769</c:v>
                </c:pt>
                <c:pt idx="2362">
                  <c:v>30033389</c:v>
                </c:pt>
                <c:pt idx="2363">
                  <c:v>30032281</c:v>
                </c:pt>
                <c:pt idx="2364">
                  <c:v>30033840</c:v>
                </c:pt>
                <c:pt idx="2365">
                  <c:v>30036158</c:v>
                </c:pt>
                <c:pt idx="2366">
                  <c:v>30028460</c:v>
                </c:pt>
                <c:pt idx="2367">
                  <c:v>30028551</c:v>
                </c:pt>
                <c:pt idx="2368">
                  <c:v>30033810</c:v>
                </c:pt>
                <c:pt idx="2369">
                  <c:v>30036192</c:v>
                </c:pt>
                <c:pt idx="2370">
                  <c:v>30037237</c:v>
                </c:pt>
                <c:pt idx="2371">
                  <c:v>30023848</c:v>
                </c:pt>
                <c:pt idx="2372">
                  <c:v>30024161</c:v>
                </c:pt>
                <c:pt idx="2373">
                  <c:v>30023956</c:v>
                </c:pt>
                <c:pt idx="2374">
                  <c:v>30020566</c:v>
                </c:pt>
                <c:pt idx="2375">
                  <c:v>30023827</c:v>
                </c:pt>
                <c:pt idx="2376">
                  <c:v>30023225</c:v>
                </c:pt>
                <c:pt idx="2377">
                  <c:v>30022482</c:v>
                </c:pt>
                <c:pt idx="2378">
                  <c:v>30025675</c:v>
                </c:pt>
                <c:pt idx="2379">
                  <c:v>30022588</c:v>
                </c:pt>
                <c:pt idx="2380">
                  <c:v>30022977</c:v>
                </c:pt>
                <c:pt idx="2381">
                  <c:v>30024788</c:v>
                </c:pt>
                <c:pt idx="2382">
                  <c:v>30026504</c:v>
                </c:pt>
                <c:pt idx="2383">
                  <c:v>30028043</c:v>
                </c:pt>
                <c:pt idx="2384">
                  <c:v>30032084</c:v>
                </c:pt>
                <c:pt idx="2385">
                  <c:v>30030586</c:v>
                </c:pt>
                <c:pt idx="2386">
                  <c:v>30027940</c:v>
                </c:pt>
                <c:pt idx="2387">
                  <c:v>30028825</c:v>
                </c:pt>
                <c:pt idx="2388">
                  <c:v>30025943</c:v>
                </c:pt>
                <c:pt idx="2389">
                  <c:v>30037314</c:v>
                </c:pt>
                <c:pt idx="2390">
                  <c:v>30037552</c:v>
                </c:pt>
                <c:pt idx="2391">
                  <c:v>30035668</c:v>
                </c:pt>
                <c:pt idx="2392">
                  <c:v>30036808</c:v>
                </c:pt>
                <c:pt idx="2393">
                  <c:v>30040087</c:v>
                </c:pt>
                <c:pt idx="2394">
                  <c:v>30035429</c:v>
                </c:pt>
                <c:pt idx="2395">
                  <c:v>30039239</c:v>
                </c:pt>
                <c:pt idx="2396">
                  <c:v>30044581</c:v>
                </c:pt>
                <c:pt idx="2397">
                  <c:v>30044046</c:v>
                </c:pt>
                <c:pt idx="2398">
                  <c:v>30039095</c:v>
                </c:pt>
                <c:pt idx="2399">
                  <c:v>30040034</c:v>
                </c:pt>
                <c:pt idx="2400">
                  <c:v>30044001</c:v>
                </c:pt>
                <c:pt idx="2401">
                  <c:v>30040176</c:v>
                </c:pt>
                <c:pt idx="2402">
                  <c:v>30041553</c:v>
                </c:pt>
                <c:pt idx="2403">
                  <c:v>30046888</c:v>
                </c:pt>
                <c:pt idx="2404">
                  <c:v>30040707</c:v>
                </c:pt>
                <c:pt idx="2405">
                  <c:v>30037347</c:v>
                </c:pt>
                <c:pt idx="2406">
                  <c:v>30047578</c:v>
                </c:pt>
                <c:pt idx="2407">
                  <c:v>30042355</c:v>
                </c:pt>
                <c:pt idx="2408">
                  <c:v>30040822</c:v>
                </c:pt>
                <c:pt idx="2409">
                  <c:v>30038467</c:v>
                </c:pt>
                <c:pt idx="2410">
                  <c:v>30040053</c:v>
                </c:pt>
                <c:pt idx="2411">
                  <c:v>30036668</c:v>
                </c:pt>
                <c:pt idx="2412">
                  <c:v>30039670</c:v>
                </c:pt>
                <c:pt idx="2413">
                  <c:v>30040082</c:v>
                </c:pt>
                <c:pt idx="2414">
                  <c:v>30044147</c:v>
                </c:pt>
                <c:pt idx="2415">
                  <c:v>30036211</c:v>
                </c:pt>
                <c:pt idx="2416">
                  <c:v>30041352</c:v>
                </c:pt>
                <c:pt idx="2417">
                  <c:v>30043928</c:v>
                </c:pt>
                <c:pt idx="2418">
                  <c:v>30040545</c:v>
                </c:pt>
                <c:pt idx="2419">
                  <c:v>30041280</c:v>
                </c:pt>
                <c:pt idx="2420">
                  <c:v>30042956</c:v>
                </c:pt>
                <c:pt idx="2421">
                  <c:v>30048087</c:v>
                </c:pt>
                <c:pt idx="2422">
                  <c:v>30043155</c:v>
                </c:pt>
                <c:pt idx="2423">
                  <c:v>30042422</c:v>
                </c:pt>
                <c:pt idx="2424">
                  <c:v>30036670</c:v>
                </c:pt>
                <c:pt idx="2425">
                  <c:v>30039671</c:v>
                </c:pt>
                <c:pt idx="2426">
                  <c:v>30037015</c:v>
                </c:pt>
                <c:pt idx="2427">
                  <c:v>30043577</c:v>
                </c:pt>
                <c:pt idx="2428">
                  <c:v>30046954</c:v>
                </c:pt>
                <c:pt idx="2429">
                  <c:v>30041918</c:v>
                </c:pt>
                <c:pt idx="2430">
                  <c:v>30040305</c:v>
                </c:pt>
                <c:pt idx="2431">
                  <c:v>30038434</c:v>
                </c:pt>
                <c:pt idx="2432">
                  <c:v>30039531</c:v>
                </c:pt>
                <c:pt idx="2433">
                  <c:v>30037429</c:v>
                </c:pt>
                <c:pt idx="2434">
                  <c:v>30034963</c:v>
                </c:pt>
                <c:pt idx="2435">
                  <c:v>30039271</c:v>
                </c:pt>
                <c:pt idx="2436">
                  <c:v>30039327</c:v>
                </c:pt>
                <c:pt idx="2437">
                  <c:v>30037698</c:v>
                </c:pt>
                <c:pt idx="2438">
                  <c:v>30038061</c:v>
                </c:pt>
                <c:pt idx="2439">
                  <c:v>30035266</c:v>
                </c:pt>
                <c:pt idx="2440">
                  <c:v>30036653</c:v>
                </c:pt>
                <c:pt idx="2441">
                  <c:v>30038449</c:v>
                </c:pt>
                <c:pt idx="2442">
                  <c:v>30035585</c:v>
                </c:pt>
                <c:pt idx="2443">
                  <c:v>30044706</c:v>
                </c:pt>
                <c:pt idx="2444">
                  <c:v>30038003</c:v>
                </c:pt>
                <c:pt idx="2445">
                  <c:v>30032540</c:v>
                </c:pt>
                <c:pt idx="2446">
                  <c:v>30035048</c:v>
                </c:pt>
                <c:pt idx="2447">
                  <c:v>30040882</c:v>
                </c:pt>
                <c:pt idx="2448">
                  <c:v>30036244</c:v>
                </c:pt>
                <c:pt idx="2449">
                  <c:v>30031034</c:v>
                </c:pt>
                <c:pt idx="2450">
                  <c:v>30043878</c:v>
                </c:pt>
                <c:pt idx="2451">
                  <c:v>30031028</c:v>
                </c:pt>
                <c:pt idx="2452">
                  <c:v>30038586</c:v>
                </c:pt>
                <c:pt idx="2453">
                  <c:v>30033753</c:v>
                </c:pt>
                <c:pt idx="2454">
                  <c:v>30023574</c:v>
                </c:pt>
                <c:pt idx="2455">
                  <c:v>30012994</c:v>
                </c:pt>
                <c:pt idx="2456">
                  <c:v>30012452</c:v>
                </c:pt>
                <c:pt idx="2457">
                  <c:v>30010429</c:v>
                </c:pt>
                <c:pt idx="2458">
                  <c:v>30007988</c:v>
                </c:pt>
                <c:pt idx="2459">
                  <c:v>30007603</c:v>
                </c:pt>
                <c:pt idx="2460">
                  <c:v>30006776</c:v>
                </c:pt>
                <c:pt idx="2461">
                  <c:v>30004532</c:v>
                </c:pt>
                <c:pt idx="2462">
                  <c:v>30005839</c:v>
                </c:pt>
                <c:pt idx="2463">
                  <c:v>30002471</c:v>
                </c:pt>
                <c:pt idx="2464">
                  <c:v>30003647</c:v>
                </c:pt>
                <c:pt idx="2465">
                  <c:v>30004213</c:v>
                </c:pt>
                <c:pt idx="2466">
                  <c:v>30004397</c:v>
                </c:pt>
                <c:pt idx="2467">
                  <c:v>30002888</c:v>
                </c:pt>
                <c:pt idx="2468">
                  <c:v>30000873</c:v>
                </c:pt>
                <c:pt idx="2469">
                  <c:v>29999070</c:v>
                </c:pt>
                <c:pt idx="2470">
                  <c:v>29999391</c:v>
                </c:pt>
                <c:pt idx="2471">
                  <c:v>30005354</c:v>
                </c:pt>
                <c:pt idx="2472">
                  <c:v>30001154</c:v>
                </c:pt>
                <c:pt idx="2473">
                  <c:v>30000595</c:v>
                </c:pt>
                <c:pt idx="2474">
                  <c:v>30002814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C01-402F-ADC6-92A6CBBB557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272613663"/>
        <c:axId val="1272619903"/>
      </c:lineChart>
      <c:dateAx>
        <c:axId val="1272613663"/>
        <c:scaling>
          <c:orientation val="minMax"/>
        </c:scaling>
        <c:delete val="0"/>
        <c:axPos val="b"/>
        <c:numFmt formatCode="yyyy/mm/dd;@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sz="900" b="0" i="0" u="none" strike="noStrike" kern="120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ko-KR"/>
          </a:p>
        </c:txPr>
        <c:crossAx val="1272619903"/>
        <c:crosses val="autoZero"/>
        <c:auto val="1"/>
        <c:lblOffset val="100"/>
        <c:baseTimeUnit val="days"/>
        <c:majorUnit val="2"/>
        <c:majorTimeUnit val="years"/>
      </c:dateAx>
      <c:valAx>
        <c:axId val="1272619903"/>
        <c:scaling>
          <c:orientation val="minMax"/>
          <c:max val="30000000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ko-KR"/>
          </a:p>
        </c:txPr>
        <c:crossAx val="127261366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6350">
      <a:solidFill>
        <a:schemeClr val="bg1">
          <a:lumMod val="85000"/>
        </a:schemeClr>
      </a:solidFill>
    </a:ln>
    <a:effectLst/>
  </c:spPr>
  <c:txPr>
    <a:bodyPr/>
    <a:lstStyle/>
    <a:p>
      <a:pPr>
        <a:defRPr>
          <a:solidFill>
            <a:schemeClr val="bg1">
              <a:lumMod val="85000"/>
            </a:schemeClr>
          </a:solidFill>
          <a:latin typeface="Arial" panose="020B0604020202020204" pitchFamily="34" charset="0"/>
          <a:cs typeface="Arial" panose="020B0604020202020204" pitchFamily="34" charset="0"/>
        </a:defRPr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bg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'2016-04-01 ~ 2016-12-31'!$B$1</c:f>
              <c:strCache>
                <c:ptCount val="1"/>
                <c:pt idx="0">
                  <c:v>Average Block Time</c:v>
                </c:pt>
              </c:strCache>
            </c:strRef>
          </c:tx>
          <c:spPr>
            <a:ln w="16510" cap="rnd">
              <a:solidFill>
                <a:srgbClr val="0071FF"/>
              </a:solidFill>
              <a:round/>
            </a:ln>
            <a:effectLst/>
          </c:spPr>
          <c:marker>
            <c:symbol val="none"/>
          </c:marker>
          <c:cat>
            <c:numRef>
              <c:f>'2016-04-01 ~ 2016-12-31'!$A$2:$A$276</c:f>
              <c:numCache>
                <c:formatCode>yyyy/mm/dd;@</c:formatCode>
                <c:ptCount val="275"/>
                <c:pt idx="0">
                  <c:v>42461</c:v>
                </c:pt>
                <c:pt idx="1">
                  <c:v>42462</c:v>
                </c:pt>
                <c:pt idx="2">
                  <c:v>42463</c:v>
                </c:pt>
                <c:pt idx="3">
                  <c:v>42464</c:v>
                </c:pt>
                <c:pt idx="4">
                  <c:v>42465</c:v>
                </c:pt>
                <c:pt idx="5">
                  <c:v>42466</c:v>
                </c:pt>
                <c:pt idx="6">
                  <c:v>42467</c:v>
                </c:pt>
                <c:pt idx="7">
                  <c:v>42468</c:v>
                </c:pt>
                <c:pt idx="8">
                  <c:v>42469</c:v>
                </c:pt>
                <c:pt idx="9">
                  <c:v>42470</c:v>
                </c:pt>
                <c:pt idx="10">
                  <c:v>42471</c:v>
                </c:pt>
                <c:pt idx="11">
                  <c:v>42472</c:v>
                </c:pt>
                <c:pt idx="12">
                  <c:v>42473</c:v>
                </c:pt>
                <c:pt idx="13">
                  <c:v>42474</c:v>
                </c:pt>
                <c:pt idx="14">
                  <c:v>42475</c:v>
                </c:pt>
                <c:pt idx="15">
                  <c:v>42476</c:v>
                </c:pt>
                <c:pt idx="16">
                  <c:v>42477</c:v>
                </c:pt>
                <c:pt idx="17">
                  <c:v>42478</c:v>
                </c:pt>
                <c:pt idx="18">
                  <c:v>42479</c:v>
                </c:pt>
                <c:pt idx="19">
                  <c:v>42480</c:v>
                </c:pt>
                <c:pt idx="20">
                  <c:v>42481</c:v>
                </c:pt>
                <c:pt idx="21">
                  <c:v>42482</c:v>
                </c:pt>
                <c:pt idx="22">
                  <c:v>42483</c:v>
                </c:pt>
                <c:pt idx="23">
                  <c:v>42484</c:v>
                </c:pt>
                <c:pt idx="24">
                  <c:v>42485</c:v>
                </c:pt>
                <c:pt idx="25">
                  <c:v>42486</c:v>
                </c:pt>
                <c:pt idx="26">
                  <c:v>42487</c:v>
                </c:pt>
                <c:pt idx="27">
                  <c:v>42488</c:v>
                </c:pt>
                <c:pt idx="28">
                  <c:v>42489</c:v>
                </c:pt>
                <c:pt idx="29">
                  <c:v>42490</c:v>
                </c:pt>
                <c:pt idx="30">
                  <c:v>42491</c:v>
                </c:pt>
                <c:pt idx="31">
                  <c:v>42492</c:v>
                </c:pt>
                <c:pt idx="32">
                  <c:v>42493</c:v>
                </c:pt>
                <c:pt idx="33">
                  <c:v>42494</c:v>
                </c:pt>
                <c:pt idx="34">
                  <c:v>42495</c:v>
                </c:pt>
                <c:pt idx="35">
                  <c:v>42496</c:v>
                </c:pt>
                <c:pt idx="36">
                  <c:v>42497</c:v>
                </c:pt>
                <c:pt idx="37">
                  <c:v>42498</c:v>
                </c:pt>
                <c:pt idx="38">
                  <c:v>42499</c:v>
                </c:pt>
                <c:pt idx="39">
                  <c:v>42500</c:v>
                </c:pt>
                <c:pt idx="40">
                  <c:v>42501</c:v>
                </c:pt>
                <c:pt idx="41">
                  <c:v>42502</c:v>
                </c:pt>
                <c:pt idx="42">
                  <c:v>42503</c:v>
                </c:pt>
                <c:pt idx="43">
                  <c:v>42504</c:v>
                </c:pt>
                <c:pt idx="44">
                  <c:v>42505</c:v>
                </c:pt>
                <c:pt idx="45">
                  <c:v>42506</c:v>
                </c:pt>
                <c:pt idx="46">
                  <c:v>42507</c:v>
                </c:pt>
                <c:pt idx="47">
                  <c:v>42508</c:v>
                </c:pt>
                <c:pt idx="48">
                  <c:v>42509</c:v>
                </c:pt>
                <c:pt idx="49">
                  <c:v>42510</c:v>
                </c:pt>
                <c:pt idx="50">
                  <c:v>42511</c:v>
                </c:pt>
                <c:pt idx="51">
                  <c:v>42512</c:v>
                </c:pt>
                <c:pt idx="52">
                  <c:v>42513</c:v>
                </c:pt>
                <c:pt idx="53">
                  <c:v>42514</c:v>
                </c:pt>
                <c:pt idx="54">
                  <c:v>42515</c:v>
                </c:pt>
                <c:pt idx="55">
                  <c:v>42516</c:v>
                </c:pt>
                <c:pt idx="56">
                  <c:v>42517</c:v>
                </c:pt>
                <c:pt idx="57">
                  <c:v>42518</c:v>
                </c:pt>
                <c:pt idx="58">
                  <c:v>42519</c:v>
                </c:pt>
                <c:pt idx="59">
                  <c:v>42520</c:v>
                </c:pt>
                <c:pt idx="60">
                  <c:v>42521</c:v>
                </c:pt>
                <c:pt idx="61">
                  <c:v>42522</c:v>
                </c:pt>
                <c:pt idx="62">
                  <c:v>42523</c:v>
                </c:pt>
                <c:pt idx="63">
                  <c:v>42524</c:v>
                </c:pt>
                <c:pt idx="64">
                  <c:v>42525</c:v>
                </c:pt>
                <c:pt idx="65">
                  <c:v>42526</c:v>
                </c:pt>
                <c:pt idx="66">
                  <c:v>42527</c:v>
                </c:pt>
                <c:pt idx="67">
                  <c:v>42528</c:v>
                </c:pt>
                <c:pt idx="68">
                  <c:v>42529</c:v>
                </c:pt>
                <c:pt idx="69">
                  <c:v>42530</c:v>
                </c:pt>
                <c:pt idx="70">
                  <c:v>42531</c:v>
                </c:pt>
                <c:pt idx="71">
                  <c:v>42532</c:v>
                </c:pt>
                <c:pt idx="72">
                  <c:v>42533</c:v>
                </c:pt>
                <c:pt idx="73">
                  <c:v>42534</c:v>
                </c:pt>
                <c:pt idx="74">
                  <c:v>42535</c:v>
                </c:pt>
                <c:pt idx="75">
                  <c:v>42536</c:v>
                </c:pt>
                <c:pt idx="76">
                  <c:v>42537</c:v>
                </c:pt>
                <c:pt idx="77">
                  <c:v>42538</c:v>
                </c:pt>
                <c:pt idx="78">
                  <c:v>42539</c:v>
                </c:pt>
                <c:pt idx="79">
                  <c:v>42540</c:v>
                </c:pt>
                <c:pt idx="80">
                  <c:v>42541</c:v>
                </c:pt>
                <c:pt idx="81">
                  <c:v>42542</c:v>
                </c:pt>
                <c:pt idx="82">
                  <c:v>42543</c:v>
                </c:pt>
                <c:pt idx="83">
                  <c:v>42544</c:v>
                </c:pt>
                <c:pt idx="84">
                  <c:v>42545</c:v>
                </c:pt>
                <c:pt idx="85">
                  <c:v>42546</c:v>
                </c:pt>
                <c:pt idx="86">
                  <c:v>42547</c:v>
                </c:pt>
                <c:pt idx="87">
                  <c:v>42548</c:v>
                </c:pt>
                <c:pt idx="88">
                  <c:v>42549</c:v>
                </c:pt>
                <c:pt idx="89">
                  <c:v>42550</c:v>
                </c:pt>
                <c:pt idx="90">
                  <c:v>42551</c:v>
                </c:pt>
                <c:pt idx="91">
                  <c:v>42552</c:v>
                </c:pt>
                <c:pt idx="92">
                  <c:v>42553</c:v>
                </c:pt>
                <c:pt idx="93">
                  <c:v>42554</c:v>
                </c:pt>
                <c:pt idx="94">
                  <c:v>42555</c:v>
                </c:pt>
                <c:pt idx="95">
                  <c:v>42556</c:v>
                </c:pt>
                <c:pt idx="96">
                  <c:v>42557</c:v>
                </c:pt>
                <c:pt idx="97">
                  <c:v>42558</c:v>
                </c:pt>
                <c:pt idx="98">
                  <c:v>42559</c:v>
                </c:pt>
                <c:pt idx="99">
                  <c:v>42560</c:v>
                </c:pt>
                <c:pt idx="100">
                  <c:v>42561</c:v>
                </c:pt>
                <c:pt idx="101">
                  <c:v>42562</c:v>
                </c:pt>
                <c:pt idx="102">
                  <c:v>42563</c:v>
                </c:pt>
                <c:pt idx="103">
                  <c:v>42564</c:v>
                </c:pt>
                <c:pt idx="104">
                  <c:v>42565</c:v>
                </c:pt>
                <c:pt idx="105">
                  <c:v>42566</c:v>
                </c:pt>
                <c:pt idx="106">
                  <c:v>42567</c:v>
                </c:pt>
                <c:pt idx="107">
                  <c:v>42568</c:v>
                </c:pt>
                <c:pt idx="108">
                  <c:v>42569</c:v>
                </c:pt>
                <c:pt idx="109">
                  <c:v>42570</c:v>
                </c:pt>
                <c:pt idx="110">
                  <c:v>42571</c:v>
                </c:pt>
                <c:pt idx="111">
                  <c:v>42572</c:v>
                </c:pt>
                <c:pt idx="112">
                  <c:v>42573</c:v>
                </c:pt>
                <c:pt idx="113">
                  <c:v>42574</c:v>
                </c:pt>
                <c:pt idx="114">
                  <c:v>42575</c:v>
                </c:pt>
                <c:pt idx="115">
                  <c:v>42576</c:v>
                </c:pt>
                <c:pt idx="116">
                  <c:v>42577</c:v>
                </c:pt>
                <c:pt idx="117">
                  <c:v>42578</c:v>
                </c:pt>
                <c:pt idx="118">
                  <c:v>42579</c:v>
                </c:pt>
                <c:pt idx="119">
                  <c:v>42580</c:v>
                </c:pt>
                <c:pt idx="120">
                  <c:v>42581</c:v>
                </c:pt>
                <c:pt idx="121">
                  <c:v>42582</c:v>
                </c:pt>
                <c:pt idx="122">
                  <c:v>42583</c:v>
                </c:pt>
                <c:pt idx="123">
                  <c:v>42584</c:v>
                </c:pt>
                <c:pt idx="124">
                  <c:v>42585</c:v>
                </c:pt>
                <c:pt idx="125">
                  <c:v>42586</c:v>
                </c:pt>
                <c:pt idx="126">
                  <c:v>42587</c:v>
                </c:pt>
                <c:pt idx="127">
                  <c:v>42588</c:v>
                </c:pt>
                <c:pt idx="128">
                  <c:v>42589</c:v>
                </c:pt>
                <c:pt idx="129">
                  <c:v>42590</c:v>
                </c:pt>
                <c:pt idx="130">
                  <c:v>42591</c:v>
                </c:pt>
                <c:pt idx="131">
                  <c:v>42592</c:v>
                </c:pt>
                <c:pt idx="132">
                  <c:v>42593</c:v>
                </c:pt>
                <c:pt idx="133">
                  <c:v>42594</c:v>
                </c:pt>
                <c:pt idx="134">
                  <c:v>42595</c:v>
                </c:pt>
                <c:pt idx="135">
                  <c:v>42596</c:v>
                </c:pt>
                <c:pt idx="136">
                  <c:v>42597</c:v>
                </c:pt>
                <c:pt idx="137">
                  <c:v>42598</c:v>
                </c:pt>
                <c:pt idx="138">
                  <c:v>42599</c:v>
                </c:pt>
                <c:pt idx="139">
                  <c:v>42600</c:v>
                </c:pt>
                <c:pt idx="140">
                  <c:v>42601</c:v>
                </c:pt>
                <c:pt idx="141">
                  <c:v>42602</c:v>
                </c:pt>
                <c:pt idx="142">
                  <c:v>42603</c:v>
                </c:pt>
                <c:pt idx="143">
                  <c:v>42604</c:v>
                </c:pt>
                <c:pt idx="144">
                  <c:v>42605</c:v>
                </c:pt>
                <c:pt idx="145">
                  <c:v>42606</c:v>
                </c:pt>
                <c:pt idx="146">
                  <c:v>42607</c:v>
                </c:pt>
                <c:pt idx="147">
                  <c:v>42608</c:v>
                </c:pt>
                <c:pt idx="148">
                  <c:v>42609</c:v>
                </c:pt>
                <c:pt idx="149">
                  <c:v>42610</c:v>
                </c:pt>
                <c:pt idx="150">
                  <c:v>42611</c:v>
                </c:pt>
                <c:pt idx="151">
                  <c:v>42612</c:v>
                </c:pt>
                <c:pt idx="152">
                  <c:v>42613</c:v>
                </c:pt>
                <c:pt idx="153">
                  <c:v>42614</c:v>
                </c:pt>
                <c:pt idx="154">
                  <c:v>42615</c:v>
                </c:pt>
                <c:pt idx="155">
                  <c:v>42616</c:v>
                </c:pt>
                <c:pt idx="156">
                  <c:v>42617</c:v>
                </c:pt>
                <c:pt idx="157">
                  <c:v>42618</c:v>
                </c:pt>
                <c:pt idx="158">
                  <c:v>42619</c:v>
                </c:pt>
                <c:pt idx="159">
                  <c:v>42620</c:v>
                </c:pt>
                <c:pt idx="160">
                  <c:v>42621</c:v>
                </c:pt>
                <c:pt idx="161">
                  <c:v>42622</c:v>
                </c:pt>
                <c:pt idx="162">
                  <c:v>42623</c:v>
                </c:pt>
                <c:pt idx="163">
                  <c:v>42624</c:v>
                </c:pt>
                <c:pt idx="164">
                  <c:v>42625</c:v>
                </c:pt>
                <c:pt idx="165">
                  <c:v>42626</c:v>
                </c:pt>
                <c:pt idx="166">
                  <c:v>42627</c:v>
                </c:pt>
                <c:pt idx="167">
                  <c:v>42628</c:v>
                </c:pt>
                <c:pt idx="168">
                  <c:v>42629</c:v>
                </c:pt>
                <c:pt idx="169">
                  <c:v>42630</c:v>
                </c:pt>
                <c:pt idx="170">
                  <c:v>42631</c:v>
                </c:pt>
                <c:pt idx="171">
                  <c:v>42632</c:v>
                </c:pt>
                <c:pt idx="172">
                  <c:v>42633</c:v>
                </c:pt>
                <c:pt idx="173">
                  <c:v>42634</c:v>
                </c:pt>
                <c:pt idx="174">
                  <c:v>42635</c:v>
                </c:pt>
                <c:pt idx="175">
                  <c:v>42636</c:v>
                </c:pt>
                <c:pt idx="176">
                  <c:v>42637</c:v>
                </c:pt>
                <c:pt idx="177">
                  <c:v>42638</c:v>
                </c:pt>
                <c:pt idx="178">
                  <c:v>42639</c:v>
                </c:pt>
                <c:pt idx="179">
                  <c:v>42640</c:v>
                </c:pt>
                <c:pt idx="180">
                  <c:v>42641</c:v>
                </c:pt>
                <c:pt idx="181">
                  <c:v>42642</c:v>
                </c:pt>
                <c:pt idx="182">
                  <c:v>42643</c:v>
                </c:pt>
                <c:pt idx="183">
                  <c:v>42644</c:v>
                </c:pt>
                <c:pt idx="184">
                  <c:v>42645</c:v>
                </c:pt>
                <c:pt idx="185">
                  <c:v>42646</c:v>
                </c:pt>
                <c:pt idx="186">
                  <c:v>42647</c:v>
                </c:pt>
                <c:pt idx="187">
                  <c:v>42648</c:v>
                </c:pt>
                <c:pt idx="188">
                  <c:v>42649</c:v>
                </c:pt>
                <c:pt idx="189">
                  <c:v>42650</c:v>
                </c:pt>
                <c:pt idx="190">
                  <c:v>42651</c:v>
                </c:pt>
                <c:pt idx="191">
                  <c:v>42652</c:v>
                </c:pt>
                <c:pt idx="192">
                  <c:v>42653</c:v>
                </c:pt>
                <c:pt idx="193">
                  <c:v>42654</c:v>
                </c:pt>
                <c:pt idx="194">
                  <c:v>42655</c:v>
                </c:pt>
                <c:pt idx="195">
                  <c:v>42656</c:v>
                </c:pt>
                <c:pt idx="196">
                  <c:v>42657</c:v>
                </c:pt>
                <c:pt idx="197">
                  <c:v>42658</c:v>
                </c:pt>
                <c:pt idx="198">
                  <c:v>42659</c:v>
                </c:pt>
                <c:pt idx="199">
                  <c:v>42660</c:v>
                </c:pt>
                <c:pt idx="200">
                  <c:v>42661</c:v>
                </c:pt>
                <c:pt idx="201">
                  <c:v>42662</c:v>
                </c:pt>
                <c:pt idx="202">
                  <c:v>42663</c:v>
                </c:pt>
                <c:pt idx="203">
                  <c:v>42664</c:v>
                </c:pt>
                <c:pt idx="204">
                  <c:v>42665</c:v>
                </c:pt>
                <c:pt idx="205">
                  <c:v>42666</c:v>
                </c:pt>
                <c:pt idx="206">
                  <c:v>42667</c:v>
                </c:pt>
                <c:pt idx="207">
                  <c:v>42668</c:v>
                </c:pt>
                <c:pt idx="208">
                  <c:v>42669</c:v>
                </c:pt>
                <c:pt idx="209">
                  <c:v>42670</c:v>
                </c:pt>
                <c:pt idx="210">
                  <c:v>42671</c:v>
                </c:pt>
                <c:pt idx="211">
                  <c:v>42672</c:v>
                </c:pt>
                <c:pt idx="212">
                  <c:v>42673</c:v>
                </c:pt>
                <c:pt idx="213">
                  <c:v>42674</c:v>
                </c:pt>
                <c:pt idx="214">
                  <c:v>42675</c:v>
                </c:pt>
                <c:pt idx="215">
                  <c:v>42676</c:v>
                </c:pt>
                <c:pt idx="216">
                  <c:v>42677</c:v>
                </c:pt>
                <c:pt idx="217">
                  <c:v>42678</c:v>
                </c:pt>
                <c:pt idx="218">
                  <c:v>42679</c:v>
                </c:pt>
                <c:pt idx="219">
                  <c:v>42680</c:v>
                </c:pt>
                <c:pt idx="220">
                  <c:v>42681</c:v>
                </c:pt>
                <c:pt idx="221">
                  <c:v>42682</c:v>
                </c:pt>
                <c:pt idx="222">
                  <c:v>42683</c:v>
                </c:pt>
                <c:pt idx="223">
                  <c:v>42684</c:v>
                </c:pt>
                <c:pt idx="224">
                  <c:v>42685</c:v>
                </c:pt>
                <c:pt idx="225">
                  <c:v>42686</c:v>
                </c:pt>
                <c:pt idx="226">
                  <c:v>42687</c:v>
                </c:pt>
                <c:pt idx="227">
                  <c:v>42688</c:v>
                </c:pt>
                <c:pt idx="228">
                  <c:v>42689</c:v>
                </c:pt>
                <c:pt idx="229">
                  <c:v>42690</c:v>
                </c:pt>
                <c:pt idx="230">
                  <c:v>42691</c:v>
                </c:pt>
                <c:pt idx="231">
                  <c:v>42692</c:v>
                </c:pt>
                <c:pt idx="232">
                  <c:v>42693</c:v>
                </c:pt>
                <c:pt idx="233">
                  <c:v>42694</c:v>
                </c:pt>
                <c:pt idx="234">
                  <c:v>42695</c:v>
                </c:pt>
                <c:pt idx="235">
                  <c:v>42696</c:v>
                </c:pt>
                <c:pt idx="236">
                  <c:v>42697</c:v>
                </c:pt>
                <c:pt idx="237">
                  <c:v>42698</c:v>
                </c:pt>
                <c:pt idx="238">
                  <c:v>42699</c:v>
                </c:pt>
                <c:pt idx="239">
                  <c:v>42700</c:v>
                </c:pt>
                <c:pt idx="240">
                  <c:v>42701</c:v>
                </c:pt>
                <c:pt idx="241">
                  <c:v>42702</c:v>
                </c:pt>
                <c:pt idx="242">
                  <c:v>42703</c:v>
                </c:pt>
                <c:pt idx="243">
                  <c:v>42704</c:v>
                </c:pt>
                <c:pt idx="244">
                  <c:v>42705</c:v>
                </c:pt>
                <c:pt idx="245">
                  <c:v>42706</c:v>
                </c:pt>
                <c:pt idx="246">
                  <c:v>42707</c:v>
                </c:pt>
                <c:pt idx="247">
                  <c:v>42708</c:v>
                </c:pt>
                <c:pt idx="248">
                  <c:v>42709</c:v>
                </c:pt>
                <c:pt idx="249">
                  <c:v>42710</c:v>
                </c:pt>
                <c:pt idx="250">
                  <c:v>42711</c:v>
                </c:pt>
                <c:pt idx="251">
                  <c:v>42712</c:v>
                </c:pt>
                <c:pt idx="252">
                  <c:v>42713</c:v>
                </c:pt>
                <c:pt idx="253">
                  <c:v>42714</c:v>
                </c:pt>
                <c:pt idx="254">
                  <c:v>42715</c:v>
                </c:pt>
                <c:pt idx="255">
                  <c:v>42716</c:v>
                </c:pt>
                <c:pt idx="256">
                  <c:v>42717</c:v>
                </c:pt>
                <c:pt idx="257">
                  <c:v>42718</c:v>
                </c:pt>
                <c:pt idx="258">
                  <c:v>42719</c:v>
                </c:pt>
                <c:pt idx="259">
                  <c:v>42720</c:v>
                </c:pt>
                <c:pt idx="260">
                  <c:v>42721</c:v>
                </c:pt>
                <c:pt idx="261">
                  <c:v>42722</c:v>
                </c:pt>
                <c:pt idx="262">
                  <c:v>42723</c:v>
                </c:pt>
                <c:pt idx="263">
                  <c:v>42724</c:v>
                </c:pt>
                <c:pt idx="264">
                  <c:v>42725</c:v>
                </c:pt>
                <c:pt idx="265">
                  <c:v>42726</c:v>
                </c:pt>
                <c:pt idx="266">
                  <c:v>42727</c:v>
                </c:pt>
                <c:pt idx="267">
                  <c:v>42728</c:v>
                </c:pt>
                <c:pt idx="268">
                  <c:v>42729</c:v>
                </c:pt>
                <c:pt idx="269">
                  <c:v>42730</c:v>
                </c:pt>
                <c:pt idx="270">
                  <c:v>42731</c:v>
                </c:pt>
                <c:pt idx="271">
                  <c:v>42732</c:v>
                </c:pt>
                <c:pt idx="272">
                  <c:v>42733</c:v>
                </c:pt>
                <c:pt idx="273">
                  <c:v>42734</c:v>
                </c:pt>
                <c:pt idx="274">
                  <c:v>42735</c:v>
                </c:pt>
              </c:numCache>
            </c:numRef>
          </c:cat>
          <c:val>
            <c:numRef>
              <c:f>'2016-04-01 ~ 2016-12-31'!$B$2:$B$276</c:f>
              <c:numCache>
                <c:formatCode>General</c:formatCode>
                <c:ptCount val="275"/>
                <c:pt idx="0">
                  <c:v>13.75</c:v>
                </c:pt>
                <c:pt idx="1">
                  <c:v>14.12</c:v>
                </c:pt>
                <c:pt idx="2">
                  <c:v>13.91</c:v>
                </c:pt>
                <c:pt idx="3">
                  <c:v>13.8</c:v>
                </c:pt>
                <c:pt idx="4">
                  <c:v>13.94</c:v>
                </c:pt>
                <c:pt idx="5">
                  <c:v>14.07</c:v>
                </c:pt>
                <c:pt idx="6">
                  <c:v>14.16</c:v>
                </c:pt>
                <c:pt idx="7">
                  <c:v>13.81</c:v>
                </c:pt>
                <c:pt idx="8">
                  <c:v>14.12</c:v>
                </c:pt>
                <c:pt idx="9">
                  <c:v>13.82</c:v>
                </c:pt>
                <c:pt idx="10">
                  <c:v>14.14</c:v>
                </c:pt>
                <c:pt idx="11">
                  <c:v>13.91</c:v>
                </c:pt>
                <c:pt idx="12">
                  <c:v>13.95</c:v>
                </c:pt>
                <c:pt idx="13">
                  <c:v>13.91</c:v>
                </c:pt>
                <c:pt idx="14">
                  <c:v>13.86</c:v>
                </c:pt>
                <c:pt idx="15">
                  <c:v>13.93</c:v>
                </c:pt>
                <c:pt idx="16">
                  <c:v>13.91</c:v>
                </c:pt>
                <c:pt idx="17">
                  <c:v>13.79</c:v>
                </c:pt>
                <c:pt idx="18">
                  <c:v>14</c:v>
                </c:pt>
                <c:pt idx="19">
                  <c:v>13.88</c:v>
                </c:pt>
                <c:pt idx="20">
                  <c:v>14</c:v>
                </c:pt>
                <c:pt idx="21">
                  <c:v>13.94</c:v>
                </c:pt>
                <c:pt idx="22">
                  <c:v>13.89</c:v>
                </c:pt>
                <c:pt idx="23">
                  <c:v>13.95</c:v>
                </c:pt>
                <c:pt idx="24">
                  <c:v>13.7</c:v>
                </c:pt>
                <c:pt idx="25">
                  <c:v>14.05</c:v>
                </c:pt>
                <c:pt idx="26">
                  <c:v>13.87</c:v>
                </c:pt>
                <c:pt idx="27">
                  <c:v>13.88</c:v>
                </c:pt>
                <c:pt idx="28">
                  <c:v>13.88</c:v>
                </c:pt>
                <c:pt idx="29">
                  <c:v>13.84</c:v>
                </c:pt>
                <c:pt idx="30">
                  <c:v>14.09</c:v>
                </c:pt>
                <c:pt idx="31">
                  <c:v>13.86</c:v>
                </c:pt>
                <c:pt idx="32">
                  <c:v>13.78</c:v>
                </c:pt>
                <c:pt idx="33">
                  <c:v>14.04</c:v>
                </c:pt>
                <c:pt idx="34">
                  <c:v>13.92</c:v>
                </c:pt>
                <c:pt idx="35">
                  <c:v>13.91</c:v>
                </c:pt>
                <c:pt idx="36">
                  <c:v>13.97</c:v>
                </c:pt>
                <c:pt idx="37">
                  <c:v>13.83</c:v>
                </c:pt>
                <c:pt idx="38">
                  <c:v>13.96</c:v>
                </c:pt>
                <c:pt idx="39">
                  <c:v>13.85</c:v>
                </c:pt>
                <c:pt idx="40">
                  <c:v>14.22</c:v>
                </c:pt>
                <c:pt idx="41">
                  <c:v>13.69</c:v>
                </c:pt>
                <c:pt idx="42">
                  <c:v>13.65</c:v>
                </c:pt>
                <c:pt idx="43">
                  <c:v>13.93</c:v>
                </c:pt>
                <c:pt idx="44">
                  <c:v>13.94</c:v>
                </c:pt>
                <c:pt idx="45">
                  <c:v>14.03</c:v>
                </c:pt>
                <c:pt idx="46">
                  <c:v>13.74</c:v>
                </c:pt>
                <c:pt idx="47">
                  <c:v>13.85</c:v>
                </c:pt>
                <c:pt idx="48">
                  <c:v>13.96</c:v>
                </c:pt>
                <c:pt idx="49">
                  <c:v>13.9</c:v>
                </c:pt>
                <c:pt idx="50">
                  <c:v>14.02</c:v>
                </c:pt>
                <c:pt idx="51">
                  <c:v>13.8</c:v>
                </c:pt>
                <c:pt idx="52">
                  <c:v>13.91</c:v>
                </c:pt>
                <c:pt idx="53">
                  <c:v>14</c:v>
                </c:pt>
                <c:pt idx="54">
                  <c:v>13.91</c:v>
                </c:pt>
                <c:pt idx="55">
                  <c:v>13.89</c:v>
                </c:pt>
                <c:pt idx="56">
                  <c:v>13.8</c:v>
                </c:pt>
                <c:pt idx="57">
                  <c:v>13.85</c:v>
                </c:pt>
                <c:pt idx="58">
                  <c:v>13.91</c:v>
                </c:pt>
                <c:pt idx="59">
                  <c:v>13.92</c:v>
                </c:pt>
                <c:pt idx="60">
                  <c:v>14.14</c:v>
                </c:pt>
                <c:pt idx="61">
                  <c:v>13.88</c:v>
                </c:pt>
                <c:pt idx="62">
                  <c:v>13.86</c:v>
                </c:pt>
                <c:pt idx="63">
                  <c:v>13.81</c:v>
                </c:pt>
                <c:pt idx="64">
                  <c:v>13.85</c:v>
                </c:pt>
                <c:pt idx="65">
                  <c:v>13.99</c:v>
                </c:pt>
                <c:pt idx="66">
                  <c:v>13.69</c:v>
                </c:pt>
                <c:pt idx="67">
                  <c:v>13.95</c:v>
                </c:pt>
                <c:pt idx="68">
                  <c:v>13.79</c:v>
                </c:pt>
                <c:pt idx="69">
                  <c:v>13.75</c:v>
                </c:pt>
                <c:pt idx="70">
                  <c:v>14.21</c:v>
                </c:pt>
                <c:pt idx="71">
                  <c:v>13.68</c:v>
                </c:pt>
                <c:pt idx="72">
                  <c:v>13.86</c:v>
                </c:pt>
                <c:pt idx="73">
                  <c:v>13.85</c:v>
                </c:pt>
                <c:pt idx="74">
                  <c:v>13.82</c:v>
                </c:pt>
                <c:pt idx="75">
                  <c:v>13.91</c:v>
                </c:pt>
                <c:pt idx="76">
                  <c:v>13.97</c:v>
                </c:pt>
                <c:pt idx="77">
                  <c:v>14.03</c:v>
                </c:pt>
                <c:pt idx="78">
                  <c:v>13.76</c:v>
                </c:pt>
                <c:pt idx="79">
                  <c:v>13.43</c:v>
                </c:pt>
                <c:pt idx="80">
                  <c:v>14.03</c:v>
                </c:pt>
                <c:pt idx="81">
                  <c:v>13.97</c:v>
                </c:pt>
                <c:pt idx="82">
                  <c:v>13.65</c:v>
                </c:pt>
                <c:pt idx="83">
                  <c:v>14.01</c:v>
                </c:pt>
                <c:pt idx="84">
                  <c:v>13.84</c:v>
                </c:pt>
                <c:pt idx="85">
                  <c:v>13.98</c:v>
                </c:pt>
                <c:pt idx="86">
                  <c:v>13.85</c:v>
                </c:pt>
                <c:pt idx="87">
                  <c:v>13.89</c:v>
                </c:pt>
                <c:pt idx="88">
                  <c:v>13.8</c:v>
                </c:pt>
                <c:pt idx="89">
                  <c:v>14.01</c:v>
                </c:pt>
                <c:pt idx="90">
                  <c:v>13.97</c:v>
                </c:pt>
                <c:pt idx="91">
                  <c:v>13.71</c:v>
                </c:pt>
                <c:pt idx="92">
                  <c:v>13.95</c:v>
                </c:pt>
                <c:pt idx="93">
                  <c:v>13.91</c:v>
                </c:pt>
                <c:pt idx="94">
                  <c:v>13.85</c:v>
                </c:pt>
                <c:pt idx="95">
                  <c:v>14.11</c:v>
                </c:pt>
                <c:pt idx="96">
                  <c:v>13.75</c:v>
                </c:pt>
                <c:pt idx="97">
                  <c:v>13.93</c:v>
                </c:pt>
                <c:pt idx="98">
                  <c:v>14.01</c:v>
                </c:pt>
                <c:pt idx="99">
                  <c:v>13.71</c:v>
                </c:pt>
                <c:pt idx="100">
                  <c:v>13.92</c:v>
                </c:pt>
                <c:pt idx="101">
                  <c:v>13.87</c:v>
                </c:pt>
                <c:pt idx="102">
                  <c:v>13.99</c:v>
                </c:pt>
                <c:pt idx="103">
                  <c:v>13.85</c:v>
                </c:pt>
                <c:pt idx="104">
                  <c:v>13.96</c:v>
                </c:pt>
                <c:pt idx="105">
                  <c:v>14.04</c:v>
                </c:pt>
                <c:pt idx="106">
                  <c:v>13.78</c:v>
                </c:pt>
                <c:pt idx="107">
                  <c:v>13.94</c:v>
                </c:pt>
                <c:pt idx="108">
                  <c:v>13.69</c:v>
                </c:pt>
                <c:pt idx="109">
                  <c:v>14</c:v>
                </c:pt>
                <c:pt idx="110">
                  <c:v>14.05</c:v>
                </c:pt>
                <c:pt idx="111">
                  <c:v>13.65</c:v>
                </c:pt>
                <c:pt idx="112">
                  <c:v>14.08</c:v>
                </c:pt>
                <c:pt idx="113">
                  <c:v>13.84</c:v>
                </c:pt>
                <c:pt idx="114">
                  <c:v>14.16</c:v>
                </c:pt>
                <c:pt idx="115">
                  <c:v>13.94</c:v>
                </c:pt>
                <c:pt idx="116">
                  <c:v>14.42</c:v>
                </c:pt>
                <c:pt idx="117">
                  <c:v>13.79</c:v>
                </c:pt>
                <c:pt idx="118">
                  <c:v>14.21</c:v>
                </c:pt>
                <c:pt idx="119">
                  <c:v>14.45</c:v>
                </c:pt>
                <c:pt idx="120">
                  <c:v>14.44</c:v>
                </c:pt>
                <c:pt idx="121">
                  <c:v>14.33</c:v>
                </c:pt>
                <c:pt idx="122">
                  <c:v>14.49</c:v>
                </c:pt>
                <c:pt idx="123">
                  <c:v>14.66</c:v>
                </c:pt>
                <c:pt idx="124">
                  <c:v>14.44</c:v>
                </c:pt>
                <c:pt idx="125">
                  <c:v>13.95</c:v>
                </c:pt>
                <c:pt idx="126">
                  <c:v>14.24</c:v>
                </c:pt>
                <c:pt idx="127">
                  <c:v>14.46</c:v>
                </c:pt>
                <c:pt idx="128">
                  <c:v>14.22</c:v>
                </c:pt>
                <c:pt idx="129">
                  <c:v>14.26</c:v>
                </c:pt>
                <c:pt idx="130">
                  <c:v>14.1</c:v>
                </c:pt>
                <c:pt idx="131">
                  <c:v>14.27</c:v>
                </c:pt>
                <c:pt idx="132">
                  <c:v>14.24</c:v>
                </c:pt>
                <c:pt idx="133">
                  <c:v>14.37</c:v>
                </c:pt>
                <c:pt idx="134">
                  <c:v>14.32</c:v>
                </c:pt>
                <c:pt idx="135">
                  <c:v>14.32</c:v>
                </c:pt>
                <c:pt idx="136">
                  <c:v>14.19</c:v>
                </c:pt>
                <c:pt idx="137">
                  <c:v>14.27</c:v>
                </c:pt>
                <c:pt idx="138">
                  <c:v>14.38</c:v>
                </c:pt>
                <c:pt idx="139">
                  <c:v>14.16</c:v>
                </c:pt>
                <c:pt idx="140">
                  <c:v>14.37</c:v>
                </c:pt>
                <c:pt idx="141">
                  <c:v>14.27</c:v>
                </c:pt>
                <c:pt idx="142">
                  <c:v>14.2</c:v>
                </c:pt>
                <c:pt idx="143">
                  <c:v>14.22</c:v>
                </c:pt>
                <c:pt idx="144">
                  <c:v>14.36</c:v>
                </c:pt>
                <c:pt idx="145">
                  <c:v>14.28</c:v>
                </c:pt>
                <c:pt idx="146">
                  <c:v>14.18</c:v>
                </c:pt>
                <c:pt idx="147">
                  <c:v>14.39</c:v>
                </c:pt>
                <c:pt idx="148">
                  <c:v>14.22</c:v>
                </c:pt>
                <c:pt idx="149">
                  <c:v>14.32</c:v>
                </c:pt>
                <c:pt idx="150">
                  <c:v>14.37</c:v>
                </c:pt>
                <c:pt idx="151">
                  <c:v>14.34</c:v>
                </c:pt>
                <c:pt idx="152">
                  <c:v>14.22</c:v>
                </c:pt>
                <c:pt idx="153">
                  <c:v>14.43</c:v>
                </c:pt>
                <c:pt idx="154">
                  <c:v>14.18</c:v>
                </c:pt>
                <c:pt idx="155">
                  <c:v>14.53</c:v>
                </c:pt>
                <c:pt idx="156">
                  <c:v>14.34</c:v>
                </c:pt>
                <c:pt idx="157">
                  <c:v>14.22</c:v>
                </c:pt>
                <c:pt idx="158">
                  <c:v>14.42</c:v>
                </c:pt>
                <c:pt idx="159">
                  <c:v>14.11</c:v>
                </c:pt>
                <c:pt idx="160">
                  <c:v>14.37</c:v>
                </c:pt>
                <c:pt idx="161">
                  <c:v>14.23</c:v>
                </c:pt>
                <c:pt idx="162">
                  <c:v>14.4</c:v>
                </c:pt>
                <c:pt idx="163">
                  <c:v>14.18</c:v>
                </c:pt>
                <c:pt idx="164">
                  <c:v>14.25</c:v>
                </c:pt>
                <c:pt idx="165">
                  <c:v>14.39</c:v>
                </c:pt>
                <c:pt idx="166">
                  <c:v>14.18</c:v>
                </c:pt>
                <c:pt idx="167">
                  <c:v>14.32</c:v>
                </c:pt>
                <c:pt idx="168">
                  <c:v>14.25</c:v>
                </c:pt>
                <c:pt idx="169">
                  <c:v>14.3</c:v>
                </c:pt>
                <c:pt idx="170">
                  <c:v>15.43</c:v>
                </c:pt>
                <c:pt idx="171">
                  <c:v>13.48</c:v>
                </c:pt>
                <c:pt idx="172">
                  <c:v>14.01</c:v>
                </c:pt>
                <c:pt idx="173">
                  <c:v>14.25</c:v>
                </c:pt>
                <c:pt idx="174">
                  <c:v>15.04</c:v>
                </c:pt>
                <c:pt idx="175">
                  <c:v>13.87</c:v>
                </c:pt>
                <c:pt idx="176">
                  <c:v>14.71</c:v>
                </c:pt>
                <c:pt idx="177">
                  <c:v>13.79</c:v>
                </c:pt>
                <c:pt idx="178">
                  <c:v>14.79</c:v>
                </c:pt>
                <c:pt idx="179">
                  <c:v>14.27</c:v>
                </c:pt>
                <c:pt idx="180">
                  <c:v>14.15</c:v>
                </c:pt>
                <c:pt idx="181">
                  <c:v>14.11</c:v>
                </c:pt>
                <c:pt idx="182">
                  <c:v>14.37</c:v>
                </c:pt>
                <c:pt idx="183">
                  <c:v>14.96</c:v>
                </c:pt>
                <c:pt idx="184">
                  <c:v>14.04</c:v>
                </c:pt>
                <c:pt idx="185">
                  <c:v>13.85</c:v>
                </c:pt>
                <c:pt idx="186">
                  <c:v>14.13</c:v>
                </c:pt>
                <c:pt idx="187">
                  <c:v>14.69</c:v>
                </c:pt>
                <c:pt idx="188">
                  <c:v>14.44</c:v>
                </c:pt>
                <c:pt idx="189">
                  <c:v>14.4</c:v>
                </c:pt>
                <c:pt idx="190">
                  <c:v>13.73</c:v>
                </c:pt>
                <c:pt idx="191">
                  <c:v>14.17</c:v>
                </c:pt>
                <c:pt idx="192">
                  <c:v>14.16</c:v>
                </c:pt>
                <c:pt idx="193">
                  <c:v>14.2</c:v>
                </c:pt>
                <c:pt idx="194">
                  <c:v>14.48</c:v>
                </c:pt>
                <c:pt idx="195">
                  <c:v>13.94</c:v>
                </c:pt>
                <c:pt idx="196">
                  <c:v>14.13</c:v>
                </c:pt>
                <c:pt idx="197">
                  <c:v>14.25</c:v>
                </c:pt>
                <c:pt idx="198">
                  <c:v>14.2</c:v>
                </c:pt>
                <c:pt idx="199">
                  <c:v>14.39</c:v>
                </c:pt>
                <c:pt idx="200">
                  <c:v>14</c:v>
                </c:pt>
                <c:pt idx="201">
                  <c:v>14.74</c:v>
                </c:pt>
                <c:pt idx="202">
                  <c:v>13.65</c:v>
                </c:pt>
                <c:pt idx="203">
                  <c:v>14.11</c:v>
                </c:pt>
                <c:pt idx="204">
                  <c:v>14.24</c:v>
                </c:pt>
                <c:pt idx="205">
                  <c:v>14.38</c:v>
                </c:pt>
                <c:pt idx="206">
                  <c:v>14.15</c:v>
                </c:pt>
                <c:pt idx="207">
                  <c:v>14.26</c:v>
                </c:pt>
                <c:pt idx="208">
                  <c:v>14.13</c:v>
                </c:pt>
                <c:pt idx="209">
                  <c:v>14.29</c:v>
                </c:pt>
                <c:pt idx="210">
                  <c:v>14.49</c:v>
                </c:pt>
                <c:pt idx="211">
                  <c:v>15.16</c:v>
                </c:pt>
                <c:pt idx="212">
                  <c:v>14.18</c:v>
                </c:pt>
                <c:pt idx="213">
                  <c:v>14.12</c:v>
                </c:pt>
                <c:pt idx="214">
                  <c:v>14.75</c:v>
                </c:pt>
                <c:pt idx="215">
                  <c:v>14.46</c:v>
                </c:pt>
                <c:pt idx="216">
                  <c:v>14.46</c:v>
                </c:pt>
                <c:pt idx="217">
                  <c:v>14.58</c:v>
                </c:pt>
                <c:pt idx="218">
                  <c:v>14.33</c:v>
                </c:pt>
                <c:pt idx="219">
                  <c:v>14.17</c:v>
                </c:pt>
                <c:pt idx="220">
                  <c:v>13.6</c:v>
                </c:pt>
                <c:pt idx="221">
                  <c:v>13.97</c:v>
                </c:pt>
                <c:pt idx="222">
                  <c:v>14.49</c:v>
                </c:pt>
                <c:pt idx="223">
                  <c:v>14.4</c:v>
                </c:pt>
                <c:pt idx="224">
                  <c:v>14.37</c:v>
                </c:pt>
                <c:pt idx="225">
                  <c:v>14.12</c:v>
                </c:pt>
                <c:pt idx="226">
                  <c:v>13.85</c:v>
                </c:pt>
                <c:pt idx="227">
                  <c:v>14.13</c:v>
                </c:pt>
                <c:pt idx="228">
                  <c:v>14.33</c:v>
                </c:pt>
                <c:pt idx="229">
                  <c:v>14.21</c:v>
                </c:pt>
                <c:pt idx="230">
                  <c:v>14.61</c:v>
                </c:pt>
                <c:pt idx="231">
                  <c:v>13.67</c:v>
                </c:pt>
                <c:pt idx="232">
                  <c:v>13.92</c:v>
                </c:pt>
                <c:pt idx="233">
                  <c:v>13.87</c:v>
                </c:pt>
                <c:pt idx="234">
                  <c:v>14.12</c:v>
                </c:pt>
                <c:pt idx="235">
                  <c:v>14.47</c:v>
                </c:pt>
                <c:pt idx="236">
                  <c:v>14.5</c:v>
                </c:pt>
                <c:pt idx="237">
                  <c:v>14.44</c:v>
                </c:pt>
                <c:pt idx="238">
                  <c:v>14.13</c:v>
                </c:pt>
                <c:pt idx="239">
                  <c:v>14.56</c:v>
                </c:pt>
                <c:pt idx="240">
                  <c:v>14.53</c:v>
                </c:pt>
                <c:pt idx="241">
                  <c:v>14.3</c:v>
                </c:pt>
                <c:pt idx="242">
                  <c:v>14.43</c:v>
                </c:pt>
                <c:pt idx="243">
                  <c:v>14.26</c:v>
                </c:pt>
                <c:pt idx="244">
                  <c:v>14.27</c:v>
                </c:pt>
                <c:pt idx="245">
                  <c:v>14.22</c:v>
                </c:pt>
                <c:pt idx="246">
                  <c:v>14</c:v>
                </c:pt>
                <c:pt idx="247">
                  <c:v>14.4</c:v>
                </c:pt>
                <c:pt idx="248">
                  <c:v>14.34</c:v>
                </c:pt>
                <c:pt idx="249">
                  <c:v>14.09</c:v>
                </c:pt>
                <c:pt idx="250">
                  <c:v>14.17</c:v>
                </c:pt>
                <c:pt idx="251">
                  <c:v>14.03</c:v>
                </c:pt>
                <c:pt idx="252">
                  <c:v>14.22</c:v>
                </c:pt>
                <c:pt idx="253">
                  <c:v>14.16</c:v>
                </c:pt>
                <c:pt idx="254">
                  <c:v>14.11</c:v>
                </c:pt>
                <c:pt idx="255">
                  <c:v>14.35</c:v>
                </c:pt>
                <c:pt idx="256">
                  <c:v>14.17</c:v>
                </c:pt>
                <c:pt idx="257">
                  <c:v>14.14</c:v>
                </c:pt>
                <c:pt idx="258">
                  <c:v>14.33</c:v>
                </c:pt>
                <c:pt idx="259">
                  <c:v>14.15</c:v>
                </c:pt>
                <c:pt idx="260">
                  <c:v>14.07</c:v>
                </c:pt>
                <c:pt idx="261">
                  <c:v>14.13</c:v>
                </c:pt>
                <c:pt idx="262">
                  <c:v>14.27</c:v>
                </c:pt>
                <c:pt idx="263">
                  <c:v>14.19</c:v>
                </c:pt>
                <c:pt idx="264">
                  <c:v>14.19</c:v>
                </c:pt>
                <c:pt idx="265">
                  <c:v>14.42</c:v>
                </c:pt>
                <c:pt idx="266">
                  <c:v>14.43</c:v>
                </c:pt>
                <c:pt idx="267">
                  <c:v>14.33</c:v>
                </c:pt>
                <c:pt idx="268">
                  <c:v>14.07</c:v>
                </c:pt>
                <c:pt idx="269">
                  <c:v>14.18</c:v>
                </c:pt>
                <c:pt idx="270">
                  <c:v>14.38</c:v>
                </c:pt>
                <c:pt idx="271">
                  <c:v>14.19</c:v>
                </c:pt>
                <c:pt idx="272">
                  <c:v>14.12</c:v>
                </c:pt>
                <c:pt idx="273">
                  <c:v>14.17</c:v>
                </c:pt>
                <c:pt idx="274">
                  <c:v>14.34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BC8-4347-8B36-7C7F82BFC0C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362863439"/>
        <c:axId val="1362864271"/>
      </c:lineChart>
      <c:dateAx>
        <c:axId val="1362863439"/>
        <c:scaling>
          <c:orientation val="minMax"/>
        </c:scaling>
        <c:delete val="0"/>
        <c:axPos val="b"/>
        <c:numFmt formatCode="yyyy/mm/dd;@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362864271"/>
        <c:crosses val="autoZero"/>
        <c:auto val="1"/>
        <c:lblOffset val="100"/>
        <c:baseTimeUnit val="days"/>
      </c:dateAx>
      <c:valAx>
        <c:axId val="1362864271"/>
        <c:scaling>
          <c:orientation val="minMax"/>
          <c:max val="15.5"/>
          <c:min val="13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36286343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>
              <a:lumMod val="85000"/>
            </a:schemeClr>
          </a:solidFill>
        </a:defRPr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000" baseline="0" dirty="0">
                <a:latin typeface="Arial" panose="020B0604020202020204" pitchFamily="34" charset="0"/>
              </a:rPr>
              <a:t>Average Gas Price (</a:t>
            </a:r>
            <a:r>
              <a:rPr lang="en-US" sz="2000" baseline="0" dirty="0" err="1">
                <a:latin typeface="Arial" panose="020B0604020202020204" pitchFamily="34" charset="0"/>
              </a:rPr>
              <a:t>Gwei</a:t>
            </a:r>
            <a:r>
              <a:rPr lang="en-US" sz="2000" baseline="0" dirty="0">
                <a:latin typeface="Arial" panose="020B0604020202020204" pitchFamily="34" charset="0"/>
              </a:rPr>
              <a:t>)</a:t>
            </a:r>
          </a:p>
        </c:rich>
      </c:tx>
      <c:layout>
        <c:manualLayout>
          <c:xMode val="edge"/>
          <c:yMode val="edge"/>
          <c:x val="0.37192565031102415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bg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areaChart>
        <c:grouping val="stacked"/>
        <c:varyColors val="0"/>
        <c:ser>
          <c:idx val="0"/>
          <c:order val="0"/>
          <c:tx>
            <c:strRef>
              <c:f>'~ 2019-04-13 (Final)'!$B$1</c:f>
              <c:strCache>
                <c:ptCount val="1"/>
                <c:pt idx="0">
                  <c:v>Gas Price (Gwei)</c:v>
                </c:pt>
              </c:strCache>
            </c:strRef>
          </c:tx>
          <c:spPr>
            <a:solidFill>
              <a:srgbClr val="0071FF"/>
            </a:solidFill>
            <a:ln>
              <a:noFill/>
            </a:ln>
            <a:effectLst/>
          </c:spPr>
          <c:cat>
            <c:numRef>
              <c:f>'~ 2019-04-13 (Final)'!$A$2:$A$1355</c:f>
              <c:numCache>
                <c:formatCode>yyyy\-mm\-dd</c:formatCode>
                <c:ptCount val="1354"/>
                <c:pt idx="0">
                  <c:v>42215</c:v>
                </c:pt>
                <c:pt idx="1">
                  <c:v>42216</c:v>
                </c:pt>
                <c:pt idx="2">
                  <c:v>42217</c:v>
                </c:pt>
                <c:pt idx="3">
                  <c:v>42218</c:v>
                </c:pt>
                <c:pt idx="4">
                  <c:v>42219</c:v>
                </c:pt>
                <c:pt idx="5">
                  <c:v>42220</c:v>
                </c:pt>
                <c:pt idx="6">
                  <c:v>42221</c:v>
                </c:pt>
                <c:pt idx="7">
                  <c:v>42222</c:v>
                </c:pt>
                <c:pt idx="8">
                  <c:v>42223</c:v>
                </c:pt>
                <c:pt idx="9">
                  <c:v>42224</c:v>
                </c:pt>
                <c:pt idx="10">
                  <c:v>42225</c:v>
                </c:pt>
                <c:pt idx="11">
                  <c:v>42226</c:v>
                </c:pt>
                <c:pt idx="12">
                  <c:v>42227</c:v>
                </c:pt>
                <c:pt idx="13">
                  <c:v>42228</c:v>
                </c:pt>
                <c:pt idx="14">
                  <c:v>42229</c:v>
                </c:pt>
                <c:pt idx="15">
                  <c:v>42230</c:v>
                </c:pt>
                <c:pt idx="16">
                  <c:v>42231</c:v>
                </c:pt>
                <c:pt idx="17">
                  <c:v>42232</c:v>
                </c:pt>
                <c:pt idx="18">
                  <c:v>42233</c:v>
                </c:pt>
                <c:pt idx="19">
                  <c:v>42234</c:v>
                </c:pt>
                <c:pt idx="20">
                  <c:v>42235</c:v>
                </c:pt>
                <c:pt idx="21">
                  <c:v>42236</c:v>
                </c:pt>
                <c:pt idx="22">
                  <c:v>42237</c:v>
                </c:pt>
                <c:pt idx="23">
                  <c:v>42238</c:v>
                </c:pt>
                <c:pt idx="24">
                  <c:v>42239</c:v>
                </c:pt>
                <c:pt idx="25">
                  <c:v>42240</c:v>
                </c:pt>
                <c:pt idx="26">
                  <c:v>42241</c:v>
                </c:pt>
                <c:pt idx="27">
                  <c:v>42242</c:v>
                </c:pt>
                <c:pt idx="28">
                  <c:v>42243</c:v>
                </c:pt>
                <c:pt idx="29">
                  <c:v>42244</c:v>
                </c:pt>
                <c:pt idx="30">
                  <c:v>42245</c:v>
                </c:pt>
                <c:pt idx="31">
                  <c:v>42246</c:v>
                </c:pt>
                <c:pt idx="32">
                  <c:v>42247</c:v>
                </c:pt>
                <c:pt idx="33">
                  <c:v>42248</c:v>
                </c:pt>
                <c:pt idx="34">
                  <c:v>42249</c:v>
                </c:pt>
                <c:pt idx="35">
                  <c:v>42250</c:v>
                </c:pt>
                <c:pt idx="36">
                  <c:v>42251</c:v>
                </c:pt>
                <c:pt idx="37">
                  <c:v>42252</c:v>
                </c:pt>
                <c:pt idx="38">
                  <c:v>42253</c:v>
                </c:pt>
                <c:pt idx="39">
                  <c:v>42254</c:v>
                </c:pt>
                <c:pt idx="40">
                  <c:v>42255</c:v>
                </c:pt>
                <c:pt idx="41">
                  <c:v>42256</c:v>
                </c:pt>
                <c:pt idx="42">
                  <c:v>42257</c:v>
                </c:pt>
                <c:pt idx="43">
                  <c:v>42258</c:v>
                </c:pt>
                <c:pt idx="44">
                  <c:v>42259</c:v>
                </c:pt>
                <c:pt idx="45">
                  <c:v>42260</c:v>
                </c:pt>
                <c:pt idx="46">
                  <c:v>42261</c:v>
                </c:pt>
                <c:pt idx="47">
                  <c:v>42262</c:v>
                </c:pt>
                <c:pt idx="48">
                  <c:v>42263</c:v>
                </c:pt>
                <c:pt idx="49">
                  <c:v>42264</c:v>
                </c:pt>
                <c:pt idx="50">
                  <c:v>42265</c:v>
                </c:pt>
                <c:pt idx="51">
                  <c:v>42266</c:v>
                </c:pt>
                <c:pt idx="52">
                  <c:v>42267</c:v>
                </c:pt>
                <c:pt idx="53">
                  <c:v>42268</c:v>
                </c:pt>
                <c:pt idx="54">
                  <c:v>42269</c:v>
                </c:pt>
                <c:pt idx="55">
                  <c:v>42270</c:v>
                </c:pt>
                <c:pt idx="56">
                  <c:v>42271</c:v>
                </c:pt>
                <c:pt idx="57">
                  <c:v>42272</c:v>
                </c:pt>
                <c:pt idx="58">
                  <c:v>42273</c:v>
                </c:pt>
                <c:pt idx="59">
                  <c:v>42274</c:v>
                </c:pt>
                <c:pt idx="60">
                  <c:v>42275</c:v>
                </c:pt>
                <c:pt idx="61">
                  <c:v>42276</c:v>
                </c:pt>
                <c:pt idx="62">
                  <c:v>42277</c:v>
                </c:pt>
                <c:pt idx="63">
                  <c:v>42278</c:v>
                </c:pt>
                <c:pt idx="64">
                  <c:v>42279</c:v>
                </c:pt>
                <c:pt idx="65">
                  <c:v>42280</c:v>
                </c:pt>
                <c:pt idx="66">
                  <c:v>42281</c:v>
                </c:pt>
                <c:pt idx="67">
                  <c:v>42282</c:v>
                </c:pt>
                <c:pt idx="68">
                  <c:v>42283</c:v>
                </c:pt>
                <c:pt idx="69">
                  <c:v>42284</c:v>
                </c:pt>
                <c:pt idx="70">
                  <c:v>42285</c:v>
                </c:pt>
                <c:pt idx="71">
                  <c:v>42286</c:v>
                </c:pt>
                <c:pt idx="72">
                  <c:v>42287</c:v>
                </c:pt>
                <c:pt idx="73">
                  <c:v>42288</c:v>
                </c:pt>
                <c:pt idx="74">
                  <c:v>42289</c:v>
                </c:pt>
                <c:pt idx="75">
                  <c:v>42290</c:v>
                </c:pt>
                <c:pt idx="76">
                  <c:v>42291</c:v>
                </c:pt>
                <c:pt idx="77">
                  <c:v>42292</c:v>
                </c:pt>
                <c:pt idx="78">
                  <c:v>42293</c:v>
                </c:pt>
                <c:pt idx="79">
                  <c:v>42294</c:v>
                </c:pt>
                <c:pt idx="80">
                  <c:v>42295</c:v>
                </c:pt>
                <c:pt idx="81">
                  <c:v>42296</c:v>
                </c:pt>
                <c:pt idx="82">
                  <c:v>42297</c:v>
                </c:pt>
                <c:pt idx="83">
                  <c:v>42298</c:v>
                </c:pt>
                <c:pt idx="84">
                  <c:v>42299</c:v>
                </c:pt>
                <c:pt idx="85">
                  <c:v>42300</c:v>
                </c:pt>
                <c:pt idx="86">
                  <c:v>42301</c:v>
                </c:pt>
                <c:pt idx="87">
                  <c:v>42302</c:v>
                </c:pt>
                <c:pt idx="88">
                  <c:v>42303</c:v>
                </c:pt>
                <c:pt idx="89">
                  <c:v>42304</c:v>
                </c:pt>
                <c:pt idx="90">
                  <c:v>42305</c:v>
                </c:pt>
                <c:pt idx="91">
                  <c:v>42306</c:v>
                </c:pt>
                <c:pt idx="92">
                  <c:v>42307</c:v>
                </c:pt>
                <c:pt idx="93">
                  <c:v>42308</c:v>
                </c:pt>
                <c:pt idx="94">
                  <c:v>42309</c:v>
                </c:pt>
                <c:pt idx="95">
                  <c:v>42310</c:v>
                </c:pt>
                <c:pt idx="96">
                  <c:v>42311</c:v>
                </c:pt>
                <c:pt idx="97">
                  <c:v>42312</c:v>
                </c:pt>
                <c:pt idx="98">
                  <c:v>42313</c:v>
                </c:pt>
                <c:pt idx="99">
                  <c:v>42314</c:v>
                </c:pt>
                <c:pt idx="100">
                  <c:v>42315</c:v>
                </c:pt>
                <c:pt idx="101">
                  <c:v>42316</c:v>
                </c:pt>
                <c:pt idx="102">
                  <c:v>42317</c:v>
                </c:pt>
                <c:pt idx="103">
                  <c:v>42318</c:v>
                </c:pt>
                <c:pt idx="104">
                  <c:v>42319</c:v>
                </c:pt>
                <c:pt idx="105">
                  <c:v>42320</c:v>
                </c:pt>
                <c:pt idx="106">
                  <c:v>42321</c:v>
                </c:pt>
                <c:pt idx="107">
                  <c:v>42322</c:v>
                </c:pt>
                <c:pt idx="108">
                  <c:v>42323</c:v>
                </c:pt>
                <c:pt idx="109">
                  <c:v>42324</c:v>
                </c:pt>
                <c:pt idx="110">
                  <c:v>42325</c:v>
                </c:pt>
                <c:pt idx="111">
                  <c:v>42326</c:v>
                </c:pt>
                <c:pt idx="112">
                  <c:v>42327</c:v>
                </c:pt>
                <c:pt idx="113">
                  <c:v>42328</c:v>
                </c:pt>
                <c:pt idx="114">
                  <c:v>42329</c:v>
                </c:pt>
                <c:pt idx="115">
                  <c:v>42330</c:v>
                </c:pt>
                <c:pt idx="116">
                  <c:v>42331</c:v>
                </c:pt>
                <c:pt idx="117">
                  <c:v>42332</c:v>
                </c:pt>
                <c:pt idx="118">
                  <c:v>42333</c:v>
                </c:pt>
                <c:pt idx="119">
                  <c:v>42334</c:v>
                </c:pt>
                <c:pt idx="120">
                  <c:v>42335</c:v>
                </c:pt>
                <c:pt idx="121">
                  <c:v>42336</c:v>
                </c:pt>
                <c:pt idx="122">
                  <c:v>42337</c:v>
                </c:pt>
                <c:pt idx="123">
                  <c:v>42338</c:v>
                </c:pt>
                <c:pt idx="124">
                  <c:v>42339</c:v>
                </c:pt>
                <c:pt idx="125">
                  <c:v>42340</c:v>
                </c:pt>
                <c:pt idx="126">
                  <c:v>42341</c:v>
                </c:pt>
                <c:pt idx="127">
                  <c:v>42342</c:v>
                </c:pt>
                <c:pt idx="128">
                  <c:v>42343</c:v>
                </c:pt>
                <c:pt idx="129">
                  <c:v>42344</c:v>
                </c:pt>
                <c:pt idx="130">
                  <c:v>42345</c:v>
                </c:pt>
                <c:pt idx="131">
                  <c:v>42346</c:v>
                </c:pt>
                <c:pt idx="132">
                  <c:v>42347</c:v>
                </c:pt>
                <c:pt idx="133">
                  <c:v>42348</c:v>
                </c:pt>
                <c:pt idx="134">
                  <c:v>42349</c:v>
                </c:pt>
                <c:pt idx="135">
                  <c:v>42350</c:v>
                </c:pt>
                <c:pt idx="136">
                  <c:v>42351</c:v>
                </c:pt>
                <c:pt idx="137">
                  <c:v>42352</c:v>
                </c:pt>
                <c:pt idx="138">
                  <c:v>42353</c:v>
                </c:pt>
                <c:pt idx="139">
                  <c:v>42354</c:v>
                </c:pt>
                <c:pt idx="140">
                  <c:v>42355</c:v>
                </c:pt>
                <c:pt idx="141">
                  <c:v>42356</c:v>
                </c:pt>
                <c:pt idx="142">
                  <c:v>42357</c:v>
                </c:pt>
                <c:pt idx="143">
                  <c:v>42358</c:v>
                </c:pt>
                <c:pt idx="144">
                  <c:v>42359</c:v>
                </c:pt>
                <c:pt idx="145">
                  <c:v>42360</c:v>
                </c:pt>
                <c:pt idx="146">
                  <c:v>42361</c:v>
                </c:pt>
                <c:pt idx="147">
                  <c:v>42362</c:v>
                </c:pt>
                <c:pt idx="148">
                  <c:v>42363</c:v>
                </c:pt>
                <c:pt idx="149">
                  <c:v>42364</c:v>
                </c:pt>
                <c:pt idx="150">
                  <c:v>42365</c:v>
                </c:pt>
                <c:pt idx="151">
                  <c:v>42366</c:v>
                </c:pt>
                <c:pt idx="152">
                  <c:v>42367</c:v>
                </c:pt>
                <c:pt idx="153">
                  <c:v>42368</c:v>
                </c:pt>
                <c:pt idx="154">
                  <c:v>42369</c:v>
                </c:pt>
                <c:pt idx="155">
                  <c:v>42370</c:v>
                </c:pt>
                <c:pt idx="156">
                  <c:v>42371</c:v>
                </c:pt>
                <c:pt idx="157">
                  <c:v>42372</c:v>
                </c:pt>
                <c:pt idx="158">
                  <c:v>42373</c:v>
                </c:pt>
                <c:pt idx="159">
                  <c:v>42374</c:v>
                </c:pt>
                <c:pt idx="160">
                  <c:v>42375</c:v>
                </c:pt>
                <c:pt idx="161">
                  <c:v>42376</c:v>
                </c:pt>
                <c:pt idx="162">
                  <c:v>42377</c:v>
                </c:pt>
                <c:pt idx="163">
                  <c:v>42378</c:v>
                </c:pt>
                <c:pt idx="164">
                  <c:v>42379</c:v>
                </c:pt>
                <c:pt idx="165">
                  <c:v>42380</c:v>
                </c:pt>
                <c:pt idx="166">
                  <c:v>42381</c:v>
                </c:pt>
                <c:pt idx="167">
                  <c:v>42382</c:v>
                </c:pt>
                <c:pt idx="168">
                  <c:v>42383</c:v>
                </c:pt>
                <c:pt idx="169">
                  <c:v>42384</c:v>
                </c:pt>
                <c:pt idx="170">
                  <c:v>42385</c:v>
                </c:pt>
                <c:pt idx="171">
                  <c:v>42386</c:v>
                </c:pt>
                <c:pt idx="172">
                  <c:v>42387</c:v>
                </c:pt>
                <c:pt idx="173">
                  <c:v>42388</c:v>
                </c:pt>
                <c:pt idx="174">
                  <c:v>42389</c:v>
                </c:pt>
                <c:pt idx="175">
                  <c:v>42390</c:v>
                </c:pt>
                <c:pt idx="176">
                  <c:v>42391</c:v>
                </c:pt>
                <c:pt idx="177">
                  <c:v>42392</c:v>
                </c:pt>
                <c:pt idx="178">
                  <c:v>42393</c:v>
                </c:pt>
                <c:pt idx="179">
                  <c:v>42394</c:v>
                </c:pt>
                <c:pt idx="180">
                  <c:v>42395</c:v>
                </c:pt>
                <c:pt idx="181">
                  <c:v>42396</c:v>
                </c:pt>
                <c:pt idx="182">
                  <c:v>42397</c:v>
                </c:pt>
                <c:pt idx="183">
                  <c:v>42398</c:v>
                </c:pt>
                <c:pt idx="184">
                  <c:v>42399</c:v>
                </c:pt>
                <c:pt idx="185">
                  <c:v>42400</c:v>
                </c:pt>
                <c:pt idx="186">
                  <c:v>42401</c:v>
                </c:pt>
                <c:pt idx="187">
                  <c:v>42402</c:v>
                </c:pt>
                <c:pt idx="188">
                  <c:v>42403</c:v>
                </c:pt>
                <c:pt idx="189">
                  <c:v>42404</c:v>
                </c:pt>
                <c:pt idx="190">
                  <c:v>42405</c:v>
                </c:pt>
                <c:pt idx="191">
                  <c:v>42406</c:v>
                </c:pt>
                <c:pt idx="192">
                  <c:v>42407</c:v>
                </c:pt>
                <c:pt idx="193">
                  <c:v>42408</c:v>
                </c:pt>
                <c:pt idx="194">
                  <c:v>42409</c:v>
                </c:pt>
                <c:pt idx="195">
                  <c:v>42410</c:v>
                </c:pt>
                <c:pt idx="196">
                  <c:v>42411</c:v>
                </c:pt>
                <c:pt idx="197">
                  <c:v>42412</c:v>
                </c:pt>
                <c:pt idx="198">
                  <c:v>42413</c:v>
                </c:pt>
                <c:pt idx="199">
                  <c:v>42414</c:v>
                </c:pt>
                <c:pt idx="200">
                  <c:v>42415</c:v>
                </c:pt>
                <c:pt idx="201">
                  <c:v>42416</c:v>
                </c:pt>
                <c:pt idx="202">
                  <c:v>42417</c:v>
                </c:pt>
                <c:pt idx="203">
                  <c:v>42418</c:v>
                </c:pt>
                <c:pt idx="204">
                  <c:v>42419</c:v>
                </c:pt>
                <c:pt idx="205">
                  <c:v>42420</c:v>
                </c:pt>
                <c:pt idx="206">
                  <c:v>42421</c:v>
                </c:pt>
                <c:pt idx="207">
                  <c:v>42422</c:v>
                </c:pt>
                <c:pt idx="208">
                  <c:v>42423</c:v>
                </c:pt>
                <c:pt idx="209">
                  <c:v>42424</c:v>
                </c:pt>
                <c:pt idx="210">
                  <c:v>42425</c:v>
                </c:pt>
                <c:pt idx="211">
                  <c:v>42426</c:v>
                </c:pt>
                <c:pt idx="212">
                  <c:v>42427</c:v>
                </c:pt>
                <c:pt idx="213">
                  <c:v>42428</c:v>
                </c:pt>
                <c:pt idx="214">
                  <c:v>42429</c:v>
                </c:pt>
                <c:pt idx="215">
                  <c:v>42430</c:v>
                </c:pt>
                <c:pt idx="216">
                  <c:v>42431</c:v>
                </c:pt>
                <c:pt idx="217">
                  <c:v>42432</c:v>
                </c:pt>
                <c:pt idx="218">
                  <c:v>42433</c:v>
                </c:pt>
                <c:pt idx="219">
                  <c:v>42434</c:v>
                </c:pt>
                <c:pt idx="220">
                  <c:v>42435</c:v>
                </c:pt>
                <c:pt idx="221">
                  <c:v>42436</c:v>
                </c:pt>
                <c:pt idx="222">
                  <c:v>42437</c:v>
                </c:pt>
                <c:pt idx="223">
                  <c:v>42438</c:v>
                </c:pt>
                <c:pt idx="224">
                  <c:v>42439</c:v>
                </c:pt>
                <c:pt idx="225">
                  <c:v>42440</c:v>
                </c:pt>
                <c:pt idx="226">
                  <c:v>42441</c:v>
                </c:pt>
                <c:pt idx="227">
                  <c:v>42442</c:v>
                </c:pt>
                <c:pt idx="228">
                  <c:v>42443</c:v>
                </c:pt>
                <c:pt idx="229">
                  <c:v>42444</c:v>
                </c:pt>
                <c:pt idx="230">
                  <c:v>42445</c:v>
                </c:pt>
                <c:pt idx="231">
                  <c:v>42446</c:v>
                </c:pt>
                <c:pt idx="232">
                  <c:v>42447</c:v>
                </c:pt>
                <c:pt idx="233">
                  <c:v>42448</c:v>
                </c:pt>
                <c:pt idx="234">
                  <c:v>42449</c:v>
                </c:pt>
                <c:pt idx="235">
                  <c:v>42450</c:v>
                </c:pt>
                <c:pt idx="236">
                  <c:v>42451</c:v>
                </c:pt>
                <c:pt idx="237">
                  <c:v>42452</c:v>
                </c:pt>
                <c:pt idx="238">
                  <c:v>42453</c:v>
                </c:pt>
                <c:pt idx="239">
                  <c:v>42454</c:v>
                </c:pt>
                <c:pt idx="240">
                  <c:v>42455</c:v>
                </c:pt>
                <c:pt idx="241">
                  <c:v>42456</c:v>
                </c:pt>
                <c:pt idx="242">
                  <c:v>42457</c:v>
                </c:pt>
                <c:pt idx="243">
                  <c:v>42458</c:v>
                </c:pt>
                <c:pt idx="244">
                  <c:v>42459</c:v>
                </c:pt>
                <c:pt idx="245">
                  <c:v>42460</c:v>
                </c:pt>
                <c:pt idx="246">
                  <c:v>42461</c:v>
                </c:pt>
                <c:pt idx="247">
                  <c:v>42462</c:v>
                </c:pt>
                <c:pt idx="248">
                  <c:v>42463</c:v>
                </c:pt>
                <c:pt idx="249">
                  <c:v>42464</c:v>
                </c:pt>
                <c:pt idx="250">
                  <c:v>42465</c:v>
                </c:pt>
                <c:pt idx="251">
                  <c:v>42466</c:v>
                </c:pt>
                <c:pt idx="252">
                  <c:v>42467</c:v>
                </c:pt>
                <c:pt idx="253">
                  <c:v>42468</c:v>
                </c:pt>
                <c:pt idx="254">
                  <c:v>42469</c:v>
                </c:pt>
                <c:pt idx="255">
                  <c:v>42470</c:v>
                </c:pt>
                <c:pt idx="256">
                  <c:v>42471</c:v>
                </c:pt>
                <c:pt idx="257">
                  <c:v>42472</c:v>
                </c:pt>
                <c:pt idx="258">
                  <c:v>42473</c:v>
                </c:pt>
                <c:pt idx="259">
                  <c:v>42474</c:v>
                </c:pt>
                <c:pt idx="260">
                  <c:v>42475</c:v>
                </c:pt>
                <c:pt idx="261">
                  <c:v>42476</c:v>
                </c:pt>
                <c:pt idx="262">
                  <c:v>42477</c:v>
                </c:pt>
                <c:pt idx="263">
                  <c:v>42478</c:v>
                </c:pt>
                <c:pt idx="264">
                  <c:v>42479</c:v>
                </c:pt>
                <c:pt idx="265">
                  <c:v>42480</c:v>
                </c:pt>
                <c:pt idx="266">
                  <c:v>42481</c:v>
                </c:pt>
                <c:pt idx="267">
                  <c:v>42482</c:v>
                </c:pt>
                <c:pt idx="268">
                  <c:v>42483</c:v>
                </c:pt>
                <c:pt idx="269">
                  <c:v>42484</c:v>
                </c:pt>
                <c:pt idx="270">
                  <c:v>42485</c:v>
                </c:pt>
                <c:pt idx="271">
                  <c:v>42486</c:v>
                </c:pt>
                <c:pt idx="272">
                  <c:v>42487</c:v>
                </c:pt>
                <c:pt idx="273">
                  <c:v>42488</c:v>
                </c:pt>
                <c:pt idx="274">
                  <c:v>42489</c:v>
                </c:pt>
                <c:pt idx="275">
                  <c:v>42490</c:v>
                </c:pt>
                <c:pt idx="276">
                  <c:v>42491</c:v>
                </c:pt>
                <c:pt idx="277">
                  <c:v>42492</c:v>
                </c:pt>
                <c:pt idx="278">
                  <c:v>42493</c:v>
                </c:pt>
                <c:pt idx="279">
                  <c:v>42494</c:v>
                </c:pt>
                <c:pt idx="280">
                  <c:v>42495</c:v>
                </c:pt>
                <c:pt idx="281">
                  <c:v>42496</c:v>
                </c:pt>
                <c:pt idx="282">
                  <c:v>42497</c:v>
                </c:pt>
                <c:pt idx="283">
                  <c:v>42498</c:v>
                </c:pt>
                <c:pt idx="284">
                  <c:v>42499</c:v>
                </c:pt>
                <c:pt idx="285">
                  <c:v>42500</c:v>
                </c:pt>
                <c:pt idx="286">
                  <c:v>42501</c:v>
                </c:pt>
                <c:pt idx="287">
                  <c:v>42502</c:v>
                </c:pt>
                <c:pt idx="288">
                  <c:v>42503</c:v>
                </c:pt>
                <c:pt idx="289">
                  <c:v>42504</c:v>
                </c:pt>
                <c:pt idx="290">
                  <c:v>42505</c:v>
                </c:pt>
                <c:pt idx="291">
                  <c:v>42506</c:v>
                </c:pt>
                <c:pt idx="292">
                  <c:v>42507</c:v>
                </c:pt>
                <c:pt idx="293">
                  <c:v>42508</c:v>
                </c:pt>
                <c:pt idx="294">
                  <c:v>42509</c:v>
                </c:pt>
                <c:pt idx="295">
                  <c:v>42510</c:v>
                </c:pt>
                <c:pt idx="296">
                  <c:v>42511</c:v>
                </c:pt>
                <c:pt idx="297">
                  <c:v>42512</c:v>
                </c:pt>
                <c:pt idx="298">
                  <c:v>42513</c:v>
                </c:pt>
                <c:pt idx="299">
                  <c:v>42514</c:v>
                </c:pt>
                <c:pt idx="300">
                  <c:v>42515</c:v>
                </c:pt>
                <c:pt idx="301">
                  <c:v>42516</c:v>
                </c:pt>
                <c:pt idx="302">
                  <c:v>42517</c:v>
                </c:pt>
                <c:pt idx="303">
                  <c:v>42518</c:v>
                </c:pt>
                <c:pt idx="304">
                  <c:v>42519</c:v>
                </c:pt>
                <c:pt idx="305">
                  <c:v>42520</c:v>
                </c:pt>
                <c:pt idx="306">
                  <c:v>42521</c:v>
                </c:pt>
                <c:pt idx="307">
                  <c:v>42522</c:v>
                </c:pt>
                <c:pt idx="308">
                  <c:v>42523</c:v>
                </c:pt>
                <c:pt idx="309">
                  <c:v>42524</c:v>
                </c:pt>
                <c:pt idx="310">
                  <c:v>42525</c:v>
                </c:pt>
                <c:pt idx="311">
                  <c:v>42526</c:v>
                </c:pt>
                <c:pt idx="312">
                  <c:v>42527</c:v>
                </c:pt>
                <c:pt idx="313">
                  <c:v>42528</c:v>
                </c:pt>
                <c:pt idx="314">
                  <c:v>42529</c:v>
                </c:pt>
                <c:pt idx="315">
                  <c:v>42530</c:v>
                </c:pt>
                <c:pt idx="316">
                  <c:v>42531</c:v>
                </c:pt>
                <c:pt idx="317">
                  <c:v>42532</c:v>
                </c:pt>
                <c:pt idx="318">
                  <c:v>42533</c:v>
                </c:pt>
                <c:pt idx="319">
                  <c:v>42534</c:v>
                </c:pt>
                <c:pt idx="320">
                  <c:v>42535</c:v>
                </c:pt>
                <c:pt idx="321">
                  <c:v>42536</c:v>
                </c:pt>
                <c:pt idx="322">
                  <c:v>42537</c:v>
                </c:pt>
                <c:pt idx="323">
                  <c:v>42538</c:v>
                </c:pt>
                <c:pt idx="324">
                  <c:v>42539</c:v>
                </c:pt>
                <c:pt idx="325">
                  <c:v>42540</c:v>
                </c:pt>
                <c:pt idx="326">
                  <c:v>42541</c:v>
                </c:pt>
                <c:pt idx="327">
                  <c:v>42542</c:v>
                </c:pt>
                <c:pt idx="328">
                  <c:v>42543</c:v>
                </c:pt>
                <c:pt idx="329">
                  <c:v>42544</c:v>
                </c:pt>
                <c:pt idx="330">
                  <c:v>42545</c:v>
                </c:pt>
                <c:pt idx="331">
                  <c:v>42546</c:v>
                </c:pt>
                <c:pt idx="332">
                  <c:v>42547</c:v>
                </c:pt>
                <c:pt idx="333">
                  <c:v>42548</c:v>
                </c:pt>
                <c:pt idx="334">
                  <c:v>42549</c:v>
                </c:pt>
                <c:pt idx="335">
                  <c:v>42550</c:v>
                </c:pt>
                <c:pt idx="336">
                  <c:v>42551</c:v>
                </c:pt>
                <c:pt idx="337">
                  <c:v>42552</c:v>
                </c:pt>
                <c:pt idx="338">
                  <c:v>42553</c:v>
                </c:pt>
                <c:pt idx="339">
                  <c:v>42554</c:v>
                </c:pt>
                <c:pt idx="340">
                  <c:v>42555</c:v>
                </c:pt>
                <c:pt idx="341">
                  <c:v>42556</c:v>
                </c:pt>
                <c:pt idx="342">
                  <c:v>42557</c:v>
                </c:pt>
                <c:pt idx="343">
                  <c:v>42558</c:v>
                </c:pt>
                <c:pt idx="344">
                  <c:v>42559</c:v>
                </c:pt>
                <c:pt idx="345">
                  <c:v>42560</c:v>
                </c:pt>
                <c:pt idx="346">
                  <c:v>42561</c:v>
                </c:pt>
                <c:pt idx="347">
                  <c:v>42562</c:v>
                </c:pt>
                <c:pt idx="348">
                  <c:v>42563</c:v>
                </c:pt>
                <c:pt idx="349">
                  <c:v>42564</c:v>
                </c:pt>
                <c:pt idx="350">
                  <c:v>42565</c:v>
                </c:pt>
                <c:pt idx="351">
                  <c:v>42566</c:v>
                </c:pt>
                <c:pt idx="352">
                  <c:v>42567</c:v>
                </c:pt>
                <c:pt idx="353">
                  <c:v>42568</c:v>
                </c:pt>
                <c:pt idx="354">
                  <c:v>42569</c:v>
                </c:pt>
                <c:pt idx="355">
                  <c:v>42570</c:v>
                </c:pt>
                <c:pt idx="356">
                  <c:v>42571</c:v>
                </c:pt>
                <c:pt idx="357">
                  <c:v>42572</c:v>
                </c:pt>
                <c:pt idx="358">
                  <c:v>42573</c:v>
                </c:pt>
                <c:pt idx="359">
                  <c:v>42574</c:v>
                </c:pt>
                <c:pt idx="360">
                  <c:v>42575</c:v>
                </c:pt>
                <c:pt idx="361">
                  <c:v>42576</c:v>
                </c:pt>
                <c:pt idx="362">
                  <c:v>42577</c:v>
                </c:pt>
                <c:pt idx="363">
                  <c:v>42578</c:v>
                </c:pt>
                <c:pt idx="364">
                  <c:v>42579</c:v>
                </c:pt>
                <c:pt idx="365">
                  <c:v>42580</c:v>
                </c:pt>
                <c:pt idx="366">
                  <c:v>42581</c:v>
                </c:pt>
                <c:pt idx="367">
                  <c:v>42582</c:v>
                </c:pt>
                <c:pt idx="368">
                  <c:v>42583</c:v>
                </c:pt>
                <c:pt idx="369">
                  <c:v>42584</c:v>
                </c:pt>
                <c:pt idx="370">
                  <c:v>42585</c:v>
                </c:pt>
                <c:pt idx="371">
                  <c:v>42586</c:v>
                </c:pt>
                <c:pt idx="372">
                  <c:v>42587</c:v>
                </c:pt>
                <c:pt idx="373">
                  <c:v>42588</c:v>
                </c:pt>
                <c:pt idx="374">
                  <c:v>42589</c:v>
                </c:pt>
                <c:pt idx="375">
                  <c:v>42590</c:v>
                </c:pt>
                <c:pt idx="376">
                  <c:v>42591</c:v>
                </c:pt>
                <c:pt idx="377">
                  <c:v>42592</c:v>
                </c:pt>
                <c:pt idx="378">
                  <c:v>42593</c:v>
                </c:pt>
                <c:pt idx="379">
                  <c:v>42594</c:v>
                </c:pt>
                <c:pt idx="380">
                  <c:v>42595</c:v>
                </c:pt>
                <c:pt idx="381">
                  <c:v>42596</c:v>
                </c:pt>
                <c:pt idx="382">
                  <c:v>42597</c:v>
                </c:pt>
                <c:pt idx="383">
                  <c:v>42598</c:v>
                </c:pt>
                <c:pt idx="384">
                  <c:v>42599</c:v>
                </c:pt>
                <c:pt idx="385">
                  <c:v>42600</c:v>
                </c:pt>
                <c:pt idx="386">
                  <c:v>42601</c:v>
                </c:pt>
                <c:pt idx="387">
                  <c:v>42602</c:v>
                </c:pt>
                <c:pt idx="388">
                  <c:v>42603</c:v>
                </c:pt>
                <c:pt idx="389">
                  <c:v>42604</c:v>
                </c:pt>
                <c:pt idx="390">
                  <c:v>42605</c:v>
                </c:pt>
                <c:pt idx="391">
                  <c:v>42606</c:v>
                </c:pt>
                <c:pt idx="392">
                  <c:v>42607</c:v>
                </c:pt>
                <c:pt idx="393">
                  <c:v>42608</c:v>
                </c:pt>
                <c:pt idx="394">
                  <c:v>42609</c:v>
                </c:pt>
                <c:pt idx="395">
                  <c:v>42610</c:v>
                </c:pt>
                <c:pt idx="396">
                  <c:v>42611</c:v>
                </c:pt>
                <c:pt idx="397">
                  <c:v>42612</c:v>
                </c:pt>
                <c:pt idx="398">
                  <c:v>42613</c:v>
                </c:pt>
                <c:pt idx="399">
                  <c:v>42614</c:v>
                </c:pt>
                <c:pt idx="400">
                  <c:v>42615</c:v>
                </c:pt>
                <c:pt idx="401">
                  <c:v>42616</c:v>
                </c:pt>
                <c:pt idx="402">
                  <c:v>42617</c:v>
                </c:pt>
                <c:pt idx="403">
                  <c:v>42618</c:v>
                </c:pt>
                <c:pt idx="404">
                  <c:v>42619</c:v>
                </c:pt>
                <c:pt idx="405">
                  <c:v>42620</c:v>
                </c:pt>
                <c:pt idx="406">
                  <c:v>42621</c:v>
                </c:pt>
                <c:pt idx="407">
                  <c:v>42622</c:v>
                </c:pt>
                <c:pt idx="408">
                  <c:v>42623</c:v>
                </c:pt>
                <c:pt idx="409">
                  <c:v>42624</c:v>
                </c:pt>
                <c:pt idx="410">
                  <c:v>42625</c:v>
                </c:pt>
                <c:pt idx="411">
                  <c:v>42626</c:v>
                </c:pt>
                <c:pt idx="412">
                  <c:v>42627</c:v>
                </c:pt>
                <c:pt idx="413">
                  <c:v>42628</c:v>
                </c:pt>
                <c:pt idx="414">
                  <c:v>42629</c:v>
                </c:pt>
                <c:pt idx="415">
                  <c:v>42630</c:v>
                </c:pt>
                <c:pt idx="416">
                  <c:v>42631</c:v>
                </c:pt>
                <c:pt idx="417">
                  <c:v>42632</c:v>
                </c:pt>
                <c:pt idx="418">
                  <c:v>42633</c:v>
                </c:pt>
                <c:pt idx="419">
                  <c:v>42634</c:v>
                </c:pt>
                <c:pt idx="420">
                  <c:v>42635</c:v>
                </c:pt>
                <c:pt idx="421">
                  <c:v>42636</c:v>
                </c:pt>
                <c:pt idx="422">
                  <c:v>42637</c:v>
                </c:pt>
                <c:pt idx="423">
                  <c:v>42638</c:v>
                </c:pt>
                <c:pt idx="424">
                  <c:v>42639</c:v>
                </c:pt>
                <c:pt idx="425">
                  <c:v>42640</c:v>
                </c:pt>
                <c:pt idx="426">
                  <c:v>42641</c:v>
                </c:pt>
                <c:pt idx="427">
                  <c:v>42642</c:v>
                </c:pt>
                <c:pt idx="428">
                  <c:v>42643</c:v>
                </c:pt>
                <c:pt idx="429">
                  <c:v>42644</c:v>
                </c:pt>
                <c:pt idx="430">
                  <c:v>42645</c:v>
                </c:pt>
                <c:pt idx="431">
                  <c:v>42646</c:v>
                </c:pt>
                <c:pt idx="432">
                  <c:v>42647</c:v>
                </c:pt>
                <c:pt idx="433">
                  <c:v>42648</c:v>
                </c:pt>
                <c:pt idx="434">
                  <c:v>42649</c:v>
                </c:pt>
                <c:pt idx="435">
                  <c:v>42650</c:v>
                </c:pt>
                <c:pt idx="436">
                  <c:v>42651</c:v>
                </c:pt>
                <c:pt idx="437">
                  <c:v>42652</c:v>
                </c:pt>
                <c:pt idx="438">
                  <c:v>42653</c:v>
                </c:pt>
                <c:pt idx="439">
                  <c:v>42654</c:v>
                </c:pt>
                <c:pt idx="440">
                  <c:v>42655</c:v>
                </c:pt>
                <c:pt idx="441">
                  <c:v>42656</c:v>
                </c:pt>
                <c:pt idx="442">
                  <c:v>42657</c:v>
                </c:pt>
                <c:pt idx="443">
                  <c:v>42658</c:v>
                </c:pt>
                <c:pt idx="444">
                  <c:v>42659</c:v>
                </c:pt>
                <c:pt idx="445">
                  <c:v>42660</c:v>
                </c:pt>
                <c:pt idx="446">
                  <c:v>42661</c:v>
                </c:pt>
                <c:pt idx="447">
                  <c:v>42662</c:v>
                </c:pt>
                <c:pt idx="448">
                  <c:v>42663</c:v>
                </c:pt>
                <c:pt idx="449">
                  <c:v>42664</c:v>
                </c:pt>
                <c:pt idx="450">
                  <c:v>42665</c:v>
                </c:pt>
                <c:pt idx="451">
                  <c:v>42666</c:v>
                </c:pt>
                <c:pt idx="452">
                  <c:v>42667</c:v>
                </c:pt>
                <c:pt idx="453">
                  <c:v>42668</c:v>
                </c:pt>
                <c:pt idx="454">
                  <c:v>42669</c:v>
                </c:pt>
                <c:pt idx="455">
                  <c:v>42670</c:v>
                </c:pt>
                <c:pt idx="456">
                  <c:v>42671</c:v>
                </c:pt>
                <c:pt idx="457">
                  <c:v>42672</c:v>
                </c:pt>
                <c:pt idx="458">
                  <c:v>42673</c:v>
                </c:pt>
                <c:pt idx="459">
                  <c:v>42674</c:v>
                </c:pt>
                <c:pt idx="460">
                  <c:v>42675</c:v>
                </c:pt>
                <c:pt idx="461">
                  <c:v>42676</c:v>
                </c:pt>
                <c:pt idx="462">
                  <c:v>42677</c:v>
                </c:pt>
                <c:pt idx="463">
                  <c:v>42678</c:v>
                </c:pt>
                <c:pt idx="464">
                  <c:v>42679</c:v>
                </c:pt>
                <c:pt idx="465">
                  <c:v>42680</c:v>
                </c:pt>
                <c:pt idx="466">
                  <c:v>42681</c:v>
                </c:pt>
                <c:pt idx="467">
                  <c:v>42682</c:v>
                </c:pt>
                <c:pt idx="468">
                  <c:v>42683</c:v>
                </c:pt>
                <c:pt idx="469">
                  <c:v>42684</c:v>
                </c:pt>
                <c:pt idx="470">
                  <c:v>42685</c:v>
                </c:pt>
                <c:pt idx="471">
                  <c:v>42686</c:v>
                </c:pt>
                <c:pt idx="472">
                  <c:v>42687</c:v>
                </c:pt>
                <c:pt idx="473">
                  <c:v>42688</c:v>
                </c:pt>
                <c:pt idx="474">
                  <c:v>42689</c:v>
                </c:pt>
                <c:pt idx="475">
                  <c:v>42690</c:v>
                </c:pt>
                <c:pt idx="476">
                  <c:v>42691</c:v>
                </c:pt>
                <c:pt idx="477">
                  <c:v>42692</c:v>
                </c:pt>
                <c:pt idx="478">
                  <c:v>42693</c:v>
                </c:pt>
                <c:pt idx="479">
                  <c:v>42694</c:v>
                </c:pt>
                <c:pt idx="480">
                  <c:v>42695</c:v>
                </c:pt>
                <c:pt idx="481">
                  <c:v>42696</c:v>
                </c:pt>
                <c:pt idx="482">
                  <c:v>42697</c:v>
                </c:pt>
                <c:pt idx="483">
                  <c:v>42698</c:v>
                </c:pt>
                <c:pt idx="484">
                  <c:v>42699</c:v>
                </c:pt>
                <c:pt idx="485">
                  <c:v>42700</c:v>
                </c:pt>
                <c:pt idx="486">
                  <c:v>42701</c:v>
                </c:pt>
                <c:pt idx="487">
                  <c:v>42702</c:v>
                </c:pt>
                <c:pt idx="488">
                  <c:v>42703</c:v>
                </c:pt>
                <c:pt idx="489">
                  <c:v>42704</c:v>
                </c:pt>
                <c:pt idx="490">
                  <c:v>42705</c:v>
                </c:pt>
                <c:pt idx="491">
                  <c:v>42706</c:v>
                </c:pt>
                <c:pt idx="492">
                  <c:v>42707</c:v>
                </c:pt>
                <c:pt idx="493">
                  <c:v>42708</c:v>
                </c:pt>
                <c:pt idx="494">
                  <c:v>42709</c:v>
                </c:pt>
                <c:pt idx="495">
                  <c:v>42710</c:v>
                </c:pt>
                <c:pt idx="496">
                  <c:v>42711</c:v>
                </c:pt>
                <c:pt idx="497">
                  <c:v>42712</c:v>
                </c:pt>
                <c:pt idx="498">
                  <c:v>42713</c:v>
                </c:pt>
                <c:pt idx="499">
                  <c:v>42714</c:v>
                </c:pt>
                <c:pt idx="500">
                  <c:v>42715</c:v>
                </c:pt>
                <c:pt idx="501">
                  <c:v>42716</c:v>
                </c:pt>
                <c:pt idx="502">
                  <c:v>42717</c:v>
                </c:pt>
                <c:pt idx="503">
                  <c:v>42718</c:v>
                </c:pt>
                <c:pt idx="504">
                  <c:v>42719</c:v>
                </c:pt>
                <c:pt idx="505">
                  <c:v>42720</c:v>
                </c:pt>
                <c:pt idx="506">
                  <c:v>42721</c:v>
                </c:pt>
                <c:pt idx="507">
                  <c:v>42722</c:v>
                </c:pt>
                <c:pt idx="508">
                  <c:v>42723</c:v>
                </c:pt>
                <c:pt idx="509">
                  <c:v>42724</c:v>
                </c:pt>
                <c:pt idx="510">
                  <c:v>42725</c:v>
                </c:pt>
                <c:pt idx="511">
                  <c:v>42726</c:v>
                </c:pt>
                <c:pt idx="512">
                  <c:v>42727</c:v>
                </c:pt>
                <c:pt idx="513">
                  <c:v>42728</c:v>
                </c:pt>
                <c:pt idx="514">
                  <c:v>42729</c:v>
                </c:pt>
                <c:pt idx="515">
                  <c:v>42730</c:v>
                </c:pt>
                <c:pt idx="516">
                  <c:v>42731</c:v>
                </c:pt>
                <c:pt idx="517">
                  <c:v>42732</c:v>
                </c:pt>
                <c:pt idx="518">
                  <c:v>42733</c:v>
                </c:pt>
                <c:pt idx="519">
                  <c:v>42734</c:v>
                </c:pt>
                <c:pt idx="520">
                  <c:v>42735</c:v>
                </c:pt>
                <c:pt idx="521">
                  <c:v>42736</c:v>
                </c:pt>
                <c:pt idx="522">
                  <c:v>42737</c:v>
                </c:pt>
                <c:pt idx="523">
                  <c:v>42738</c:v>
                </c:pt>
                <c:pt idx="524">
                  <c:v>42739</c:v>
                </c:pt>
                <c:pt idx="525">
                  <c:v>42740</c:v>
                </c:pt>
                <c:pt idx="526">
                  <c:v>42741</c:v>
                </c:pt>
                <c:pt idx="527">
                  <c:v>42742</c:v>
                </c:pt>
                <c:pt idx="528">
                  <c:v>42743</c:v>
                </c:pt>
                <c:pt idx="529">
                  <c:v>42744</c:v>
                </c:pt>
                <c:pt idx="530">
                  <c:v>42745</c:v>
                </c:pt>
                <c:pt idx="531">
                  <c:v>42746</c:v>
                </c:pt>
                <c:pt idx="532">
                  <c:v>42747</c:v>
                </c:pt>
                <c:pt idx="533">
                  <c:v>42748</c:v>
                </c:pt>
                <c:pt idx="534">
                  <c:v>42749</c:v>
                </c:pt>
                <c:pt idx="535">
                  <c:v>42750</c:v>
                </c:pt>
                <c:pt idx="536">
                  <c:v>42751</c:v>
                </c:pt>
                <c:pt idx="537">
                  <c:v>42752</c:v>
                </c:pt>
                <c:pt idx="538">
                  <c:v>42753</c:v>
                </c:pt>
                <c:pt idx="539">
                  <c:v>42754</c:v>
                </c:pt>
                <c:pt idx="540">
                  <c:v>42755</c:v>
                </c:pt>
                <c:pt idx="541">
                  <c:v>42756</c:v>
                </c:pt>
                <c:pt idx="542">
                  <c:v>42757</c:v>
                </c:pt>
                <c:pt idx="543">
                  <c:v>42758</c:v>
                </c:pt>
                <c:pt idx="544">
                  <c:v>42759</c:v>
                </c:pt>
                <c:pt idx="545">
                  <c:v>42760</c:v>
                </c:pt>
                <c:pt idx="546">
                  <c:v>42761</c:v>
                </c:pt>
                <c:pt idx="547">
                  <c:v>42762</c:v>
                </c:pt>
                <c:pt idx="548">
                  <c:v>42763</c:v>
                </c:pt>
                <c:pt idx="549">
                  <c:v>42764</c:v>
                </c:pt>
                <c:pt idx="550">
                  <c:v>42765</c:v>
                </c:pt>
                <c:pt idx="551">
                  <c:v>42766</c:v>
                </c:pt>
                <c:pt idx="552">
                  <c:v>42767</c:v>
                </c:pt>
                <c:pt idx="553">
                  <c:v>42768</c:v>
                </c:pt>
                <c:pt idx="554">
                  <c:v>42769</c:v>
                </c:pt>
                <c:pt idx="555">
                  <c:v>42770</c:v>
                </c:pt>
                <c:pt idx="556">
                  <c:v>42771</c:v>
                </c:pt>
                <c:pt idx="557">
                  <c:v>42772</c:v>
                </c:pt>
                <c:pt idx="558">
                  <c:v>42773</c:v>
                </c:pt>
                <c:pt idx="559">
                  <c:v>42774</c:v>
                </c:pt>
                <c:pt idx="560">
                  <c:v>42775</c:v>
                </c:pt>
                <c:pt idx="561">
                  <c:v>42776</c:v>
                </c:pt>
                <c:pt idx="562">
                  <c:v>42777</c:v>
                </c:pt>
                <c:pt idx="563">
                  <c:v>42778</c:v>
                </c:pt>
                <c:pt idx="564">
                  <c:v>42779</c:v>
                </c:pt>
                <c:pt idx="565">
                  <c:v>42780</c:v>
                </c:pt>
                <c:pt idx="566">
                  <c:v>42781</c:v>
                </c:pt>
                <c:pt idx="567">
                  <c:v>42782</c:v>
                </c:pt>
                <c:pt idx="568">
                  <c:v>42783</c:v>
                </c:pt>
                <c:pt idx="569">
                  <c:v>42784</c:v>
                </c:pt>
                <c:pt idx="570">
                  <c:v>42785</c:v>
                </c:pt>
                <c:pt idx="571">
                  <c:v>42786</c:v>
                </c:pt>
                <c:pt idx="572">
                  <c:v>42787</c:v>
                </c:pt>
                <c:pt idx="573">
                  <c:v>42788</c:v>
                </c:pt>
                <c:pt idx="574">
                  <c:v>42789</c:v>
                </c:pt>
                <c:pt idx="575">
                  <c:v>42790</c:v>
                </c:pt>
                <c:pt idx="576">
                  <c:v>42791</c:v>
                </c:pt>
                <c:pt idx="577">
                  <c:v>42792</c:v>
                </c:pt>
                <c:pt idx="578">
                  <c:v>42793</c:v>
                </c:pt>
                <c:pt idx="579">
                  <c:v>42794</c:v>
                </c:pt>
                <c:pt idx="580">
                  <c:v>42795</c:v>
                </c:pt>
                <c:pt idx="581">
                  <c:v>42796</c:v>
                </c:pt>
                <c:pt idx="582">
                  <c:v>42797</c:v>
                </c:pt>
                <c:pt idx="583">
                  <c:v>42798</c:v>
                </c:pt>
                <c:pt idx="584">
                  <c:v>42799</c:v>
                </c:pt>
                <c:pt idx="585">
                  <c:v>42800</c:v>
                </c:pt>
                <c:pt idx="586">
                  <c:v>42801</c:v>
                </c:pt>
                <c:pt idx="587">
                  <c:v>42802</c:v>
                </c:pt>
                <c:pt idx="588">
                  <c:v>42803</c:v>
                </c:pt>
                <c:pt idx="589">
                  <c:v>42804</c:v>
                </c:pt>
                <c:pt idx="590">
                  <c:v>42805</c:v>
                </c:pt>
                <c:pt idx="591">
                  <c:v>42806</c:v>
                </c:pt>
                <c:pt idx="592">
                  <c:v>42807</c:v>
                </c:pt>
                <c:pt idx="593">
                  <c:v>42808</c:v>
                </c:pt>
                <c:pt idx="594">
                  <c:v>42809</c:v>
                </c:pt>
                <c:pt idx="595">
                  <c:v>42810</c:v>
                </c:pt>
                <c:pt idx="596">
                  <c:v>42811</c:v>
                </c:pt>
                <c:pt idx="597">
                  <c:v>42812</c:v>
                </c:pt>
                <c:pt idx="598">
                  <c:v>42813</c:v>
                </c:pt>
                <c:pt idx="599">
                  <c:v>42814</c:v>
                </c:pt>
                <c:pt idx="600">
                  <c:v>42815</c:v>
                </c:pt>
                <c:pt idx="601">
                  <c:v>42816</c:v>
                </c:pt>
                <c:pt idx="602">
                  <c:v>42817</c:v>
                </c:pt>
                <c:pt idx="603">
                  <c:v>42818</c:v>
                </c:pt>
                <c:pt idx="604">
                  <c:v>42819</c:v>
                </c:pt>
                <c:pt idx="605">
                  <c:v>42820</c:v>
                </c:pt>
                <c:pt idx="606">
                  <c:v>42821</c:v>
                </c:pt>
                <c:pt idx="607">
                  <c:v>42822</c:v>
                </c:pt>
                <c:pt idx="608">
                  <c:v>42823</c:v>
                </c:pt>
                <c:pt idx="609">
                  <c:v>42824</c:v>
                </c:pt>
                <c:pt idx="610">
                  <c:v>42825</c:v>
                </c:pt>
                <c:pt idx="611">
                  <c:v>42826</c:v>
                </c:pt>
                <c:pt idx="612">
                  <c:v>42827</c:v>
                </c:pt>
                <c:pt idx="613">
                  <c:v>42828</c:v>
                </c:pt>
                <c:pt idx="614">
                  <c:v>42829</c:v>
                </c:pt>
                <c:pt idx="615">
                  <c:v>42830</c:v>
                </c:pt>
                <c:pt idx="616">
                  <c:v>42831</c:v>
                </c:pt>
                <c:pt idx="617">
                  <c:v>42832</c:v>
                </c:pt>
                <c:pt idx="618">
                  <c:v>42833</c:v>
                </c:pt>
                <c:pt idx="619">
                  <c:v>42834</c:v>
                </c:pt>
                <c:pt idx="620">
                  <c:v>42835</c:v>
                </c:pt>
                <c:pt idx="621">
                  <c:v>42836</c:v>
                </c:pt>
                <c:pt idx="622">
                  <c:v>42837</c:v>
                </c:pt>
                <c:pt idx="623">
                  <c:v>42838</c:v>
                </c:pt>
                <c:pt idx="624">
                  <c:v>42839</c:v>
                </c:pt>
                <c:pt idx="625">
                  <c:v>42840</c:v>
                </c:pt>
                <c:pt idx="626">
                  <c:v>42841</c:v>
                </c:pt>
                <c:pt idx="627">
                  <c:v>42842</c:v>
                </c:pt>
                <c:pt idx="628">
                  <c:v>42843</c:v>
                </c:pt>
                <c:pt idx="629">
                  <c:v>42844</c:v>
                </c:pt>
                <c:pt idx="630">
                  <c:v>42845</c:v>
                </c:pt>
                <c:pt idx="631">
                  <c:v>42846</c:v>
                </c:pt>
                <c:pt idx="632">
                  <c:v>42847</c:v>
                </c:pt>
                <c:pt idx="633">
                  <c:v>42848</c:v>
                </c:pt>
                <c:pt idx="634">
                  <c:v>42849</c:v>
                </c:pt>
                <c:pt idx="635">
                  <c:v>42850</c:v>
                </c:pt>
                <c:pt idx="636">
                  <c:v>42851</c:v>
                </c:pt>
                <c:pt idx="637">
                  <c:v>42852</c:v>
                </c:pt>
                <c:pt idx="638">
                  <c:v>42853</c:v>
                </c:pt>
                <c:pt idx="639">
                  <c:v>42854</c:v>
                </c:pt>
                <c:pt idx="640">
                  <c:v>42855</c:v>
                </c:pt>
                <c:pt idx="641">
                  <c:v>42856</c:v>
                </c:pt>
                <c:pt idx="642">
                  <c:v>42857</c:v>
                </c:pt>
                <c:pt idx="643">
                  <c:v>42858</c:v>
                </c:pt>
                <c:pt idx="644">
                  <c:v>42859</c:v>
                </c:pt>
                <c:pt idx="645">
                  <c:v>42860</c:v>
                </c:pt>
                <c:pt idx="646">
                  <c:v>42861</c:v>
                </c:pt>
                <c:pt idx="647">
                  <c:v>42862</c:v>
                </c:pt>
                <c:pt idx="648">
                  <c:v>42863</c:v>
                </c:pt>
                <c:pt idx="649">
                  <c:v>42864</c:v>
                </c:pt>
                <c:pt idx="650">
                  <c:v>42865</c:v>
                </c:pt>
                <c:pt idx="651">
                  <c:v>42866</c:v>
                </c:pt>
                <c:pt idx="652">
                  <c:v>42867</c:v>
                </c:pt>
                <c:pt idx="653">
                  <c:v>42868</c:v>
                </c:pt>
                <c:pt idx="654">
                  <c:v>42869</c:v>
                </c:pt>
                <c:pt idx="655">
                  <c:v>42870</c:v>
                </c:pt>
                <c:pt idx="656">
                  <c:v>42871</c:v>
                </c:pt>
                <c:pt idx="657">
                  <c:v>42872</c:v>
                </c:pt>
                <c:pt idx="658">
                  <c:v>42873</c:v>
                </c:pt>
                <c:pt idx="659">
                  <c:v>42874</c:v>
                </c:pt>
                <c:pt idx="660">
                  <c:v>42875</c:v>
                </c:pt>
                <c:pt idx="661">
                  <c:v>42876</c:v>
                </c:pt>
                <c:pt idx="662">
                  <c:v>42877</c:v>
                </c:pt>
                <c:pt idx="663">
                  <c:v>42878</c:v>
                </c:pt>
                <c:pt idx="664">
                  <c:v>42879</c:v>
                </c:pt>
                <c:pt idx="665">
                  <c:v>42880</c:v>
                </c:pt>
                <c:pt idx="666">
                  <c:v>42881</c:v>
                </c:pt>
                <c:pt idx="667">
                  <c:v>42882</c:v>
                </c:pt>
                <c:pt idx="668">
                  <c:v>42883</c:v>
                </c:pt>
                <c:pt idx="669">
                  <c:v>42884</c:v>
                </c:pt>
                <c:pt idx="670">
                  <c:v>42885</c:v>
                </c:pt>
                <c:pt idx="671">
                  <c:v>42886</c:v>
                </c:pt>
                <c:pt idx="672">
                  <c:v>42887</c:v>
                </c:pt>
                <c:pt idx="673">
                  <c:v>42888</c:v>
                </c:pt>
                <c:pt idx="674">
                  <c:v>42889</c:v>
                </c:pt>
                <c:pt idx="675">
                  <c:v>42890</c:v>
                </c:pt>
                <c:pt idx="676">
                  <c:v>42891</c:v>
                </c:pt>
                <c:pt idx="677">
                  <c:v>42892</c:v>
                </c:pt>
                <c:pt idx="678">
                  <c:v>42893</c:v>
                </c:pt>
                <c:pt idx="679">
                  <c:v>42894</c:v>
                </c:pt>
                <c:pt idx="680">
                  <c:v>42895</c:v>
                </c:pt>
                <c:pt idx="681">
                  <c:v>42896</c:v>
                </c:pt>
                <c:pt idx="682">
                  <c:v>42897</c:v>
                </c:pt>
                <c:pt idx="683">
                  <c:v>42898</c:v>
                </c:pt>
                <c:pt idx="684">
                  <c:v>42899</c:v>
                </c:pt>
                <c:pt idx="685">
                  <c:v>42900</c:v>
                </c:pt>
                <c:pt idx="686">
                  <c:v>42901</c:v>
                </c:pt>
                <c:pt idx="687">
                  <c:v>42902</c:v>
                </c:pt>
                <c:pt idx="688">
                  <c:v>42903</c:v>
                </c:pt>
                <c:pt idx="689">
                  <c:v>42904</c:v>
                </c:pt>
                <c:pt idx="690">
                  <c:v>42905</c:v>
                </c:pt>
                <c:pt idx="691">
                  <c:v>42906</c:v>
                </c:pt>
                <c:pt idx="692">
                  <c:v>42907</c:v>
                </c:pt>
                <c:pt idx="693">
                  <c:v>42908</c:v>
                </c:pt>
                <c:pt idx="694">
                  <c:v>42909</c:v>
                </c:pt>
                <c:pt idx="695">
                  <c:v>42910</c:v>
                </c:pt>
                <c:pt idx="696">
                  <c:v>42911</c:v>
                </c:pt>
                <c:pt idx="697">
                  <c:v>42912</c:v>
                </c:pt>
                <c:pt idx="698">
                  <c:v>42913</c:v>
                </c:pt>
                <c:pt idx="699">
                  <c:v>42914</c:v>
                </c:pt>
                <c:pt idx="700">
                  <c:v>42915</c:v>
                </c:pt>
                <c:pt idx="701">
                  <c:v>42916</c:v>
                </c:pt>
                <c:pt idx="702">
                  <c:v>42917</c:v>
                </c:pt>
                <c:pt idx="703">
                  <c:v>42918</c:v>
                </c:pt>
                <c:pt idx="704">
                  <c:v>42919</c:v>
                </c:pt>
                <c:pt idx="705">
                  <c:v>42920</c:v>
                </c:pt>
                <c:pt idx="706">
                  <c:v>42921</c:v>
                </c:pt>
                <c:pt idx="707">
                  <c:v>42922</c:v>
                </c:pt>
                <c:pt idx="708">
                  <c:v>42923</c:v>
                </c:pt>
                <c:pt idx="709">
                  <c:v>42924</c:v>
                </c:pt>
                <c:pt idx="710">
                  <c:v>42925</c:v>
                </c:pt>
                <c:pt idx="711">
                  <c:v>42926</c:v>
                </c:pt>
                <c:pt idx="712">
                  <c:v>42927</c:v>
                </c:pt>
                <c:pt idx="713">
                  <c:v>42928</c:v>
                </c:pt>
                <c:pt idx="714">
                  <c:v>42929</c:v>
                </c:pt>
                <c:pt idx="715">
                  <c:v>42930</c:v>
                </c:pt>
                <c:pt idx="716">
                  <c:v>42931</c:v>
                </c:pt>
                <c:pt idx="717">
                  <c:v>42932</c:v>
                </c:pt>
                <c:pt idx="718">
                  <c:v>42933</c:v>
                </c:pt>
                <c:pt idx="719">
                  <c:v>42934</c:v>
                </c:pt>
                <c:pt idx="720">
                  <c:v>42935</c:v>
                </c:pt>
                <c:pt idx="721">
                  <c:v>42936</c:v>
                </c:pt>
                <c:pt idx="722">
                  <c:v>42937</c:v>
                </c:pt>
                <c:pt idx="723">
                  <c:v>42938</c:v>
                </c:pt>
                <c:pt idx="724">
                  <c:v>42939</c:v>
                </c:pt>
                <c:pt idx="725">
                  <c:v>42940</c:v>
                </c:pt>
                <c:pt idx="726">
                  <c:v>42941</c:v>
                </c:pt>
                <c:pt idx="727">
                  <c:v>42942</c:v>
                </c:pt>
                <c:pt idx="728">
                  <c:v>42943</c:v>
                </c:pt>
                <c:pt idx="729">
                  <c:v>42944</c:v>
                </c:pt>
                <c:pt idx="730">
                  <c:v>42945</c:v>
                </c:pt>
                <c:pt idx="731">
                  <c:v>42946</c:v>
                </c:pt>
                <c:pt idx="732">
                  <c:v>42947</c:v>
                </c:pt>
                <c:pt idx="733">
                  <c:v>42948</c:v>
                </c:pt>
                <c:pt idx="734">
                  <c:v>42949</c:v>
                </c:pt>
                <c:pt idx="735">
                  <c:v>42950</c:v>
                </c:pt>
                <c:pt idx="736">
                  <c:v>42951</c:v>
                </c:pt>
                <c:pt idx="737">
                  <c:v>42952</c:v>
                </c:pt>
                <c:pt idx="738">
                  <c:v>42953</c:v>
                </c:pt>
                <c:pt idx="739">
                  <c:v>42954</c:v>
                </c:pt>
                <c:pt idx="740">
                  <c:v>42955</c:v>
                </c:pt>
                <c:pt idx="741">
                  <c:v>42956</c:v>
                </c:pt>
                <c:pt idx="742">
                  <c:v>42957</c:v>
                </c:pt>
                <c:pt idx="743">
                  <c:v>42958</c:v>
                </c:pt>
                <c:pt idx="744">
                  <c:v>42959</c:v>
                </c:pt>
                <c:pt idx="745">
                  <c:v>42960</c:v>
                </c:pt>
                <c:pt idx="746">
                  <c:v>42961</c:v>
                </c:pt>
                <c:pt idx="747">
                  <c:v>42962</c:v>
                </c:pt>
                <c:pt idx="748">
                  <c:v>42963</c:v>
                </c:pt>
                <c:pt idx="749">
                  <c:v>42964</c:v>
                </c:pt>
                <c:pt idx="750">
                  <c:v>42965</c:v>
                </c:pt>
                <c:pt idx="751">
                  <c:v>42966</c:v>
                </c:pt>
                <c:pt idx="752">
                  <c:v>42967</c:v>
                </c:pt>
                <c:pt idx="753">
                  <c:v>42968</c:v>
                </c:pt>
                <c:pt idx="754">
                  <c:v>42969</c:v>
                </c:pt>
                <c:pt idx="755">
                  <c:v>42970</c:v>
                </c:pt>
                <c:pt idx="756">
                  <c:v>42971</c:v>
                </c:pt>
                <c:pt idx="757">
                  <c:v>42972</c:v>
                </c:pt>
                <c:pt idx="758">
                  <c:v>42973</c:v>
                </c:pt>
                <c:pt idx="759">
                  <c:v>42974</c:v>
                </c:pt>
                <c:pt idx="760">
                  <c:v>42975</c:v>
                </c:pt>
                <c:pt idx="761">
                  <c:v>42976</c:v>
                </c:pt>
                <c:pt idx="762">
                  <c:v>42977</c:v>
                </c:pt>
                <c:pt idx="763">
                  <c:v>42978</c:v>
                </c:pt>
                <c:pt idx="764">
                  <c:v>42979</c:v>
                </c:pt>
                <c:pt idx="765">
                  <c:v>42980</c:v>
                </c:pt>
                <c:pt idx="766">
                  <c:v>42981</c:v>
                </c:pt>
                <c:pt idx="767">
                  <c:v>42982</c:v>
                </c:pt>
                <c:pt idx="768">
                  <c:v>42983</c:v>
                </c:pt>
                <c:pt idx="769">
                  <c:v>42984</c:v>
                </c:pt>
                <c:pt idx="770">
                  <c:v>42985</c:v>
                </c:pt>
                <c:pt idx="771">
                  <c:v>42986</c:v>
                </c:pt>
                <c:pt idx="772">
                  <c:v>42987</c:v>
                </c:pt>
                <c:pt idx="773">
                  <c:v>42988</c:v>
                </c:pt>
                <c:pt idx="774">
                  <c:v>42989</c:v>
                </c:pt>
                <c:pt idx="775">
                  <c:v>42990</c:v>
                </c:pt>
                <c:pt idx="776">
                  <c:v>42991</c:v>
                </c:pt>
                <c:pt idx="777">
                  <c:v>42992</c:v>
                </c:pt>
                <c:pt idx="778">
                  <c:v>42993</c:v>
                </c:pt>
                <c:pt idx="779">
                  <c:v>42994</c:v>
                </c:pt>
                <c:pt idx="780">
                  <c:v>42995</c:v>
                </c:pt>
                <c:pt idx="781">
                  <c:v>42996</c:v>
                </c:pt>
                <c:pt idx="782">
                  <c:v>42997</c:v>
                </c:pt>
                <c:pt idx="783">
                  <c:v>42998</c:v>
                </c:pt>
                <c:pt idx="784">
                  <c:v>42999</c:v>
                </c:pt>
                <c:pt idx="785">
                  <c:v>43000</c:v>
                </c:pt>
                <c:pt idx="786">
                  <c:v>43001</c:v>
                </c:pt>
                <c:pt idx="787">
                  <c:v>43002</c:v>
                </c:pt>
                <c:pt idx="788">
                  <c:v>43003</c:v>
                </c:pt>
                <c:pt idx="789">
                  <c:v>43004</c:v>
                </c:pt>
                <c:pt idx="790">
                  <c:v>43005</c:v>
                </c:pt>
                <c:pt idx="791">
                  <c:v>43006</c:v>
                </c:pt>
                <c:pt idx="792">
                  <c:v>43007</c:v>
                </c:pt>
                <c:pt idx="793">
                  <c:v>43008</c:v>
                </c:pt>
                <c:pt idx="794">
                  <c:v>43009</c:v>
                </c:pt>
                <c:pt idx="795">
                  <c:v>43010</c:v>
                </c:pt>
                <c:pt idx="796">
                  <c:v>43011</c:v>
                </c:pt>
                <c:pt idx="797">
                  <c:v>43012</c:v>
                </c:pt>
                <c:pt idx="798">
                  <c:v>43013</c:v>
                </c:pt>
                <c:pt idx="799">
                  <c:v>43014</c:v>
                </c:pt>
                <c:pt idx="800">
                  <c:v>43015</c:v>
                </c:pt>
                <c:pt idx="801">
                  <c:v>43016</c:v>
                </c:pt>
                <c:pt idx="802">
                  <c:v>43017</c:v>
                </c:pt>
                <c:pt idx="803">
                  <c:v>43018</c:v>
                </c:pt>
                <c:pt idx="804">
                  <c:v>43019</c:v>
                </c:pt>
                <c:pt idx="805">
                  <c:v>43020</c:v>
                </c:pt>
                <c:pt idx="806">
                  <c:v>43021</c:v>
                </c:pt>
                <c:pt idx="807">
                  <c:v>43022</c:v>
                </c:pt>
                <c:pt idx="808">
                  <c:v>43023</c:v>
                </c:pt>
                <c:pt idx="809">
                  <c:v>43024</c:v>
                </c:pt>
                <c:pt idx="810">
                  <c:v>43025</c:v>
                </c:pt>
                <c:pt idx="811">
                  <c:v>43026</c:v>
                </c:pt>
                <c:pt idx="812">
                  <c:v>43027</c:v>
                </c:pt>
                <c:pt idx="813">
                  <c:v>43028</c:v>
                </c:pt>
                <c:pt idx="814">
                  <c:v>43029</c:v>
                </c:pt>
                <c:pt idx="815">
                  <c:v>43030</c:v>
                </c:pt>
                <c:pt idx="816">
                  <c:v>43031</c:v>
                </c:pt>
                <c:pt idx="817">
                  <c:v>43032</c:v>
                </c:pt>
                <c:pt idx="818">
                  <c:v>43033</c:v>
                </c:pt>
                <c:pt idx="819">
                  <c:v>43034</c:v>
                </c:pt>
                <c:pt idx="820">
                  <c:v>43035</c:v>
                </c:pt>
                <c:pt idx="821">
                  <c:v>43036</c:v>
                </c:pt>
                <c:pt idx="822">
                  <c:v>43037</c:v>
                </c:pt>
                <c:pt idx="823">
                  <c:v>43038</c:v>
                </c:pt>
                <c:pt idx="824">
                  <c:v>43039</c:v>
                </c:pt>
                <c:pt idx="825">
                  <c:v>43040</c:v>
                </c:pt>
                <c:pt idx="826">
                  <c:v>43041</c:v>
                </c:pt>
                <c:pt idx="827">
                  <c:v>43042</c:v>
                </c:pt>
                <c:pt idx="828">
                  <c:v>43043</c:v>
                </c:pt>
                <c:pt idx="829">
                  <c:v>43044</c:v>
                </c:pt>
                <c:pt idx="830">
                  <c:v>43045</c:v>
                </c:pt>
                <c:pt idx="831">
                  <c:v>43046</c:v>
                </c:pt>
                <c:pt idx="832">
                  <c:v>43047</c:v>
                </c:pt>
                <c:pt idx="833">
                  <c:v>43048</c:v>
                </c:pt>
                <c:pt idx="834">
                  <c:v>43049</c:v>
                </c:pt>
                <c:pt idx="835">
                  <c:v>43050</c:v>
                </c:pt>
                <c:pt idx="836">
                  <c:v>43051</c:v>
                </c:pt>
                <c:pt idx="837">
                  <c:v>43052</c:v>
                </c:pt>
                <c:pt idx="838">
                  <c:v>43053</c:v>
                </c:pt>
                <c:pt idx="839">
                  <c:v>43054</c:v>
                </c:pt>
                <c:pt idx="840">
                  <c:v>43055</c:v>
                </c:pt>
                <c:pt idx="841">
                  <c:v>43056</c:v>
                </c:pt>
                <c:pt idx="842">
                  <c:v>43057</c:v>
                </c:pt>
                <c:pt idx="843">
                  <c:v>43058</c:v>
                </c:pt>
                <c:pt idx="844">
                  <c:v>43059</c:v>
                </c:pt>
                <c:pt idx="845">
                  <c:v>43060</c:v>
                </c:pt>
                <c:pt idx="846">
                  <c:v>43061</c:v>
                </c:pt>
                <c:pt idx="847">
                  <c:v>43062</c:v>
                </c:pt>
                <c:pt idx="848">
                  <c:v>43063</c:v>
                </c:pt>
                <c:pt idx="849">
                  <c:v>43064</c:v>
                </c:pt>
                <c:pt idx="850">
                  <c:v>43065</c:v>
                </c:pt>
                <c:pt idx="851">
                  <c:v>43066</c:v>
                </c:pt>
                <c:pt idx="852">
                  <c:v>43067</c:v>
                </c:pt>
                <c:pt idx="853">
                  <c:v>43068</c:v>
                </c:pt>
                <c:pt idx="854">
                  <c:v>43069</c:v>
                </c:pt>
                <c:pt idx="855">
                  <c:v>43070</c:v>
                </c:pt>
                <c:pt idx="856">
                  <c:v>43071</c:v>
                </c:pt>
                <c:pt idx="857">
                  <c:v>43072</c:v>
                </c:pt>
                <c:pt idx="858">
                  <c:v>43073</c:v>
                </c:pt>
                <c:pt idx="859">
                  <c:v>43074</c:v>
                </c:pt>
                <c:pt idx="860">
                  <c:v>43075</c:v>
                </c:pt>
                <c:pt idx="861">
                  <c:v>43076</c:v>
                </c:pt>
                <c:pt idx="862">
                  <c:v>43077</c:v>
                </c:pt>
                <c:pt idx="863">
                  <c:v>43078</c:v>
                </c:pt>
                <c:pt idx="864">
                  <c:v>43079</c:v>
                </c:pt>
                <c:pt idx="865">
                  <c:v>43080</c:v>
                </c:pt>
                <c:pt idx="866">
                  <c:v>43081</c:v>
                </c:pt>
                <c:pt idx="867">
                  <c:v>43082</c:v>
                </c:pt>
                <c:pt idx="868">
                  <c:v>43083</c:v>
                </c:pt>
                <c:pt idx="869">
                  <c:v>43084</c:v>
                </c:pt>
                <c:pt idx="870">
                  <c:v>43085</c:v>
                </c:pt>
                <c:pt idx="871">
                  <c:v>43086</c:v>
                </c:pt>
                <c:pt idx="872">
                  <c:v>43087</c:v>
                </c:pt>
                <c:pt idx="873">
                  <c:v>43088</c:v>
                </c:pt>
                <c:pt idx="874">
                  <c:v>43089</c:v>
                </c:pt>
                <c:pt idx="875">
                  <c:v>43090</c:v>
                </c:pt>
                <c:pt idx="876">
                  <c:v>43091</c:v>
                </c:pt>
                <c:pt idx="877">
                  <c:v>43092</c:v>
                </c:pt>
                <c:pt idx="878">
                  <c:v>43093</c:v>
                </c:pt>
                <c:pt idx="879">
                  <c:v>43094</c:v>
                </c:pt>
                <c:pt idx="880">
                  <c:v>43095</c:v>
                </c:pt>
                <c:pt idx="881">
                  <c:v>43096</c:v>
                </c:pt>
                <c:pt idx="882">
                  <c:v>43097</c:v>
                </c:pt>
                <c:pt idx="883">
                  <c:v>43098</c:v>
                </c:pt>
                <c:pt idx="884">
                  <c:v>43099</c:v>
                </c:pt>
                <c:pt idx="885">
                  <c:v>43100</c:v>
                </c:pt>
                <c:pt idx="886">
                  <c:v>43101</c:v>
                </c:pt>
                <c:pt idx="887">
                  <c:v>43102</c:v>
                </c:pt>
                <c:pt idx="888">
                  <c:v>43103</c:v>
                </c:pt>
                <c:pt idx="889">
                  <c:v>43104</c:v>
                </c:pt>
                <c:pt idx="890">
                  <c:v>43105</c:v>
                </c:pt>
                <c:pt idx="891">
                  <c:v>43106</c:v>
                </c:pt>
                <c:pt idx="892">
                  <c:v>43107</c:v>
                </c:pt>
                <c:pt idx="893">
                  <c:v>43108</c:v>
                </c:pt>
                <c:pt idx="894">
                  <c:v>43109</c:v>
                </c:pt>
                <c:pt idx="895">
                  <c:v>43110</c:v>
                </c:pt>
                <c:pt idx="896">
                  <c:v>43111</c:v>
                </c:pt>
                <c:pt idx="897">
                  <c:v>43112</c:v>
                </c:pt>
                <c:pt idx="898">
                  <c:v>43113</c:v>
                </c:pt>
                <c:pt idx="899">
                  <c:v>43114</c:v>
                </c:pt>
                <c:pt idx="900">
                  <c:v>43115</c:v>
                </c:pt>
                <c:pt idx="901">
                  <c:v>43116</c:v>
                </c:pt>
                <c:pt idx="902">
                  <c:v>43117</c:v>
                </c:pt>
                <c:pt idx="903">
                  <c:v>43118</c:v>
                </c:pt>
                <c:pt idx="904">
                  <c:v>43119</c:v>
                </c:pt>
                <c:pt idx="905">
                  <c:v>43120</c:v>
                </c:pt>
                <c:pt idx="906">
                  <c:v>43121</c:v>
                </c:pt>
                <c:pt idx="907">
                  <c:v>43122</c:v>
                </c:pt>
                <c:pt idx="908">
                  <c:v>43123</c:v>
                </c:pt>
                <c:pt idx="909">
                  <c:v>43124</c:v>
                </c:pt>
                <c:pt idx="910">
                  <c:v>43125</c:v>
                </c:pt>
                <c:pt idx="911">
                  <c:v>43126</c:v>
                </c:pt>
                <c:pt idx="912">
                  <c:v>43127</c:v>
                </c:pt>
                <c:pt idx="913">
                  <c:v>43128</c:v>
                </c:pt>
                <c:pt idx="914">
                  <c:v>43129</c:v>
                </c:pt>
                <c:pt idx="915">
                  <c:v>43130</c:v>
                </c:pt>
                <c:pt idx="916">
                  <c:v>43131</c:v>
                </c:pt>
                <c:pt idx="917">
                  <c:v>43132</c:v>
                </c:pt>
                <c:pt idx="918">
                  <c:v>43133</c:v>
                </c:pt>
                <c:pt idx="919">
                  <c:v>43134</c:v>
                </c:pt>
                <c:pt idx="920">
                  <c:v>43135</c:v>
                </c:pt>
                <c:pt idx="921">
                  <c:v>43136</c:v>
                </c:pt>
                <c:pt idx="922">
                  <c:v>43137</c:v>
                </c:pt>
                <c:pt idx="923">
                  <c:v>43138</c:v>
                </c:pt>
                <c:pt idx="924">
                  <c:v>43139</c:v>
                </c:pt>
                <c:pt idx="925">
                  <c:v>43140</c:v>
                </c:pt>
                <c:pt idx="926">
                  <c:v>43141</c:v>
                </c:pt>
                <c:pt idx="927">
                  <c:v>43142</c:v>
                </c:pt>
                <c:pt idx="928">
                  <c:v>43143</c:v>
                </c:pt>
                <c:pt idx="929">
                  <c:v>43144</c:v>
                </c:pt>
                <c:pt idx="930">
                  <c:v>43145</c:v>
                </c:pt>
                <c:pt idx="931">
                  <c:v>43146</c:v>
                </c:pt>
                <c:pt idx="932">
                  <c:v>43147</c:v>
                </c:pt>
                <c:pt idx="933">
                  <c:v>43148</c:v>
                </c:pt>
                <c:pt idx="934">
                  <c:v>43149</c:v>
                </c:pt>
                <c:pt idx="935">
                  <c:v>43150</c:v>
                </c:pt>
                <c:pt idx="936">
                  <c:v>43151</c:v>
                </c:pt>
                <c:pt idx="937">
                  <c:v>43152</c:v>
                </c:pt>
                <c:pt idx="938">
                  <c:v>43153</c:v>
                </c:pt>
                <c:pt idx="939">
                  <c:v>43154</c:v>
                </c:pt>
                <c:pt idx="940">
                  <c:v>43155</c:v>
                </c:pt>
                <c:pt idx="941">
                  <c:v>43156</c:v>
                </c:pt>
                <c:pt idx="942">
                  <c:v>43157</c:v>
                </c:pt>
                <c:pt idx="943">
                  <c:v>43158</c:v>
                </c:pt>
                <c:pt idx="944">
                  <c:v>43159</c:v>
                </c:pt>
                <c:pt idx="945">
                  <c:v>43160</c:v>
                </c:pt>
                <c:pt idx="946">
                  <c:v>43161</c:v>
                </c:pt>
                <c:pt idx="947">
                  <c:v>43162</c:v>
                </c:pt>
                <c:pt idx="948">
                  <c:v>43163</c:v>
                </c:pt>
                <c:pt idx="949">
                  <c:v>43164</c:v>
                </c:pt>
                <c:pt idx="950">
                  <c:v>43165</c:v>
                </c:pt>
                <c:pt idx="951">
                  <c:v>43166</c:v>
                </c:pt>
                <c:pt idx="952">
                  <c:v>43167</c:v>
                </c:pt>
                <c:pt idx="953">
                  <c:v>43168</c:v>
                </c:pt>
                <c:pt idx="954">
                  <c:v>43169</c:v>
                </c:pt>
                <c:pt idx="955">
                  <c:v>43170</c:v>
                </c:pt>
                <c:pt idx="956">
                  <c:v>43171</c:v>
                </c:pt>
                <c:pt idx="957">
                  <c:v>43172</c:v>
                </c:pt>
                <c:pt idx="958">
                  <c:v>43173</c:v>
                </c:pt>
                <c:pt idx="959">
                  <c:v>43174</c:v>
                </c:pt>
                <c:pt idx="960">
                  <c:v>43175</c:v>
                </c:pt>
                <c:pt idx="961">
                  <c:v>43176</c:v>
                </c:pt>
                <c:pt idx="962">
                  <c:v>43177</c:v>
                </c:pt>
                <c:pt idx="963">
                  <c:v>43178</c:v>
                </c:pt>
                <c:pt idx="964">
                  <c:v>43179</c:v>
                </c:pt>
                <c:pt idx="965">
                  <c:v>43180</c:v>
                </c:pt>
                <c:pt idx="966">
                  <c:v>43181</c:v>
                </c:pt>
                <c:pt idx="967">
                  <c:v>43182</c:v>
                </c:pt>
                <c:pt idx="968">
                  <c:v>43183</c:v>
                </c:pt>
                <c:pt idx="969">
                  <c:v>43184</c:v>
                </c:pt>
                <c:pt idx="970">
                  <c:v>43185</c:v>
                </c:pt>
                <c:pt idx="971">
                  <c:v>43186</c:v>
                </c:pt>
                <c:pt idx="972">
                  <c:v>43187</c:v>
                </c:pt>
                <c:pt idx="973">
                  <c:v>43188</c:v>
                </c:pt>
                <c:pt idx="974">
                  <c:v>43189</c:v>
                </c:pt>
                <c:pt idx="975">
                  <c:v>43190</c:v>
                </c:pt>
                <c:pt idx="976">
                  <c:v>43191</c:v>
                </c:pt>
                <c:pt idx="977">
                  <c:v>43192</c:v>
                </c:pt>
                <c:pt idx="978">
                  <c:v>43193</c:v>
                </c:pt>
                <c:pt idx="979">
                  <c:v>43194</c:v>
                </c:pt>
                <c:pt idx="980">
                  <c:v>43195</c:v>
                </c:pt>
                <c:pt idx="981">
                  <c:v>43196</c:v>
                </c:pt>
                <c:pt idx="982">
                  <c:v>43197</c:v>
                </c:pt>
                <c:pt idx="983">
                  <c:v>43198</c:v>
                </c:pt>
                <c:pt idx="984">
                  <c:v>43199</c:v>
                </c:pt>
                <c:pt idx="985">
                  <c:v>43200</c:v>
                </c:pt>
                <c:pt idx="986">
                  <c:v>43201</c:v>
                </c:pt>
                <c:pt idx="987">
                  <c:v>43202</c:v>
                </c:pt>
                <c:pt idx="988">
                  <c:v>43203</c:v>
                </c:pt>
                <c:pt idx="989">
                  <c:v>43204</c:v>
                </c:pt>
                <c:pt idx="990">
                  <c:v>43205</c:v>
                </c:pt>
                <c:pt idx="991">
                  <c:v>43206</c:v>
                </c:pt>
                <c:pt idx="992">
                  <c:v>43207</c:v>
                </c:pt>
                <c:pt idx="993">
                  <c:v>43208</c:v>
                </c:pt>
                <c:pt idx="994">
                  <c:v>43209</c:v>
                </c:pt>
                <c:pt idx="995">
                  <c:v>43210</c:v>
                </c:pt>
                <c:pt idx="996">
                  <c:v>43211</c:v>
                </c:pt>
                <c:pt idx="997">
                  <c:v>43212</c:v>
                </c:pt>
                <c:pt idx="998">
                  <c:v>43213</c:v>
                </c:pt>
                <c:pt idx="999">
                  <c:v>43214</c:v>
                </c:pt>
                <c:pt idx="1000">
                  <c:v>43215</c:v>
                </c:pt>
                <c:pt idx="1001">
                  <c:v>43216</c:v>
                </c:pt>
                <c:pt idx="1002">
                  <c:v>43217</c:v>
                </c:pt>
                <c:pt idx="1003">
                  <c:v>43218</c:v>
                </c:pt>
                <c:pt idx="1004">
                  <c:v>43219</c:v>
                </c:pt>
                <c:pt idx="1005">
                  <c:v>43220</c:v>
                </c:pt>
                <c:pt idx="1006">
                  <c:v>43221</c:v>
                </c:pt>
                <c:pt idx="1007">
                  <c:v>43222</c:v>
                </c:pt>
                <c:pt idx="1008">
                  <c:v>43223</c:v>
                </c:pt>
                <c:pt idx="1009">
                  <c:v>43224</c:v>
                </c:pt>
                <c:pt idx="1010">
                  <c:v>43225</c:v>
                </c:pt>
                <c:pt idx="1011">
                  <c:v>43226</c:v>
                </c:pt>
                <c:pt idx="1012">
                  <c:v>43227</c:v>
                </c:pt>
                <c:pt idx="1013">
                  <c:v>43228</c:v>
                </c:pt>
                <c:pt idx="1014">
                  <c:v>43229</c:v>
                </c:pt>
                <c:pt idx="1015">
                  <c:v>43230</c:v>
                </c:pt>
                <c:pt idx="1016">
                  <c:v>43231</c:v>
                </c:pt>
                <c:pt idx="1017">
                  <c:v>43232</c:v>
                </c:pt>
                <c:pt idx="1018">
                  <c:v>43233</c:v>
                </c:pt>
                <c:pt idx="1019">
                  <c:v>43234</c:v>
                </c:pt>
                <c:pt idx="1020">
                  <c:v>43235</c:v>
                </c:pt>
                <c:pt idx="1021">
                  <c:v>43236</c:v>
                </c:pt>
                <c:pt idx="1022">
                  <c:v>43237</c:v>
                </c:pt>
                <c:pt idx="1023">
                  <c:v>43238</c:v>
                </c:pt>
                <c:pt idx="1024">
                  <c:v>43239</c:v>
                </c:pt>
                <c:pt idx="1025">
                  <c:v>43240</c:v>
                </c:pt>
                <c:pt idx="1026">
                  <c:v>43241</c:v>
                </c:pt>
                <c:pt idx="1027">
                  <c:v>43242</c:v>
                </c:pt>
                <c:pt idx="1028">
                  <c:v>43243</c:v>
                </c:pt>
                <c:pt idx="1029">
                  <c:v>43244</c:v>
                </c:pt>
                <c:pt idx="1030">
                  <c:v>43245</c:v>
                </c:pt>
                <c:pt idx="1031">
                  <c:v>43246</c:v>
                </c:pt>
                <c:pt idx="1032">
                  <c:v>43247</c:v>
                </c:pt>
                <c:pt idx="1033">
                  <c:v>43248</c:v>
                </c:pt>
                <c:pt idx="1034">
                  <c:v>43249</c:v>
                </c:pt>
                <c:pt idx="1035">
                  <c:v>43250</c:v>
                </c:pt>
                <c:pt idx="1036">
                  <c:v>43251</c:v>
                </c:pt>
                <c:pt idx="1037">
                  <c:v>43252</c:v>
                </c:pt>
                <c:pt idx="1038">
                  <c:v>43253</c:v>
                </c:pt>
                <c:pt idx="1039">
                  <c:v>43254</c:v>
                </c:pt>
                <c:pt idx="1040">
                  <c:v>43255</c:v>
                </c:pt>
                <c:pt idx="1041">
                  <c:v>43256</c:v>
                </c:pt>
                <c:pt idx="1042">
                  <c:v>43257</c:v>
                </c:pt>
                <c:pt idx="1043">
                  <c:v>43258</c:v>
                </c:pt>
                <c:pt idx="1044">
                  <c:v>43259</c:v>
                </c:pt>
                <c:pt idx="1045">
                  <c:v>43260</c:v>
                </c:pt>
                <c:pt idx="1046">
                  <c:v>43261</c:v>
                </c:pt>
                <c:pt idx="1047">
                  <c:v>43262</c:v>
                </c:pt>
                <c:pt idx="1048">
                  <c:v>43263</c:v>
                </c:pt>
                <c:pt idx="1049">
                  <c:v>43264</c:v>
                </c:pt>
                <c:pt idx="1050">
                  <c:v>43265</c:v>
                </c:pt>
                <c:pt idx="1051">
                  <c:v>43266</c:v>
                </c:pt>
                <c:pt idx="1052">
                  <c:v>43267</c:v>
                </c:pt>
                <c:pt idx="1053">
                  <c:v>43268</c:v>
                </c:pt>
                <c:pt idx="1054">
                  <c:v>43269</c:v>
                </c:pt>
                <c:pt idx="1055">
                  <c:v>43270</c:v>
                </c:pt>
                <c:pt idx="1056">
                  <c:v>43271</c:v>
                </c:pt>
                <c:pt idx="1057">
                  <c:v>43272</c:v>
                </c:pt>
                <c:pt idx="1058">
                  <c:v>43273</c:v>
                </c:pt>
                <c:pt idx="1059">
                  <c:v>43274</c:v>
                </c:pt>
                <c:pt idx="1060">
                  <c:v>43275</c:v>
                </c:pt>
                <c:pt idx="1061">
                  <c:v>43276</c:v>
                </c:pt>
                <c:pt idx="1062">
                  <c:v>43277</c:v>
                </c:pt>
                <c:pt idx="1063">
                  <c:v>43278</c:v>
                </c:pt>
                <c:pt idx="1064">
                  <c:v>43279</c:v>
                </c:pt>
                <c:pt idx="1065">
                  <c:v>43280</c:v>
                </c:pt>
                <c:pt idx="1066">
                  <c:v>43281</c:v>
                </c:pt>
                <c:pt idx="1067">
                  <c:v>43282</c:v>
                </c:pt>
                <c:pt idx="1068">
                  <c:v>43283</c:v>
                </c:pt>
                <c:pt idx="1069">
                  <c:v>43284</c:v>
                </c:pt>
                <c:pt idx="1070">
                  <c:v>43285</c:v>
                </c:pt>
                <c:pt idx="1071">
                  <c:v>43286</c:v>
                </c:pt>
                <c:pt idx="1072">
                  <c:v>43287</c:v>
                </c:pt>
                <c:pt idx="1073">
                  <c:v>43288</c:v>
                </c:pt>
                <c:pt idx="1074">
                  <c:v>43289</c:v>
                </c:pt>
                <c:pt idx="1075">
                  <c:v>43290</c:v>
                </c:pt>
                <c:pt idx="1076">
                  <c:v>43291</c:v>
                </c:pt>
                <c:pt idx="1077">
                  <c:v>43292</c:v>
                </c:pt>
                <c:pt idx="1078">
                  <c:v>43293</c:v>
                </c:pt>
                <c:pt idx="1079">
                  <c:v>43294</c:v>
                </c:pt>
                <c:pt idx="1080">
                  <c:v>43295</c:v>
                </c:pt>
                <c:pt idx="1081">
                  <c:v>43296</c:v>
                </c:pt>
                <c:pt idx="1082">
                  <c:v>43297</c:v>
                </c:pt>
                <c:pt idx="1083">
                  <c:v>43298</c:v>
                </c:pt>
                <c:pt idx="1084">
                  <c:v>43299</c:v>
                </c:pt>
                <c:pt idx="1085">
                  <c:v>43300</c:v>
                </c:pt>
                <c:pt idx="1086">
                  <c:v>43301</c:v>
                </c:pt>
                <c:pt idx="1087">
                  <c:v>43302</c:v>
                </c:pt>
                <c:pt idx="1088">
                  <c:v>43303</c:v>
                </c:pt>
                <c:pt idx="1089">
                  <c:v>43304</c:v>
                </c:pt>
                <c:pt idx="1090">
                  <c:v>43305</c:v>
                </c:pt>
                <c:pt idx="1091">
                  <c:v>43306</c:v>
                </c:pt>
                <c:pt idx="1092">
                  <c:v>43307</c:v>
                </c:pt>
                <c:pt idx="1093">
                  <c:v>43308</c:v>
                </c:pt>
                <c:pt idx="1094">
                  <c:v>43309</c:v>
                </c:pt>
                <c:pt idx="1095">
                  <c:v>43310</c:v>
                </c:pt>
                <c:pt idx="1096">
                  <c:v>43311</c:v>
                </c:pt>
                <c:pt idx="1097">
                  <c:v>43312</c:v>
                </c:pt>
                <c:pt idx="1098">
                  <c:v>43313</c:v>
                </c:pt>
                <c:pt idx="1099">
                  <c:v>43314</c:v>
                </c:pt>
                <c:pt idx="1100">
                  <c:v>43315</c:v>
                </c:pt>
                <c:pt idx="1101">
                  <c:v>43316</c:v>
                </c:pt>
                <c:pt idx="1102">
                  <c:v>43317</c:v>
                </c:pt>
                <c:pt idx="1103">
                  <c:v>43318</c:v>
                </c:pt>
                <c:pt idx="1104">
                  <c:v>43319</c:v>
                </c:pt>
                <c:pt idx="1105">
                  <c:v>43320</c:v>
                </c:pt>
                <c:pt idx="1106">
                  <c:v>43321</c:v>
                </c:pt>
                <c:pt idx="1107">
                  <c:v>43322</c:v>
                </c:pt>
                <c:pt idx="1108">
                  <c:v>43323</c:v>
                </c:pt>
                <c:pt idx="1109">
                  <c:v>43324</c:v>
                </c:pt>
                <c:pt idx="1110">
                  <c:v>43325</c:v>
                </c:pt>
                <c:pt idx="1111">
                  <c:v>43326</c:v>
                </c:pt>
                <c:pt idx="1112">
                  <c:v>43327</c:v>
                </c:pt>
                <c:pt idx="1113">
                  <c:v>43328</c:v>
                </c:pt>
                <c:pt idx="1114">
                  <c:v>43329</c:v>
                </c:pt>
                <c:pt idx="1115">
                  <c:v>43330</c:v>
                </c:pt>
                <c:pt idx="1116">
                  <c:v>43331</c:v>
                </c:pt>
                <c:pt idx="1117">
                  <c:v>43332</c:v>
                </c:pt>
                <c:pt idx="1118">
                  <c:v>43333</c:v>
                </c:pt>
                <c:pt idx="1119">
                  <c:v>43334</c:v>
                </c:pt>
                <c:pt idx="1120">
                  <c:v>43335</c:v>
                </c:pt>
                <c:pt idx="1121">
                  <c:v>43336</c:v>
                </c:pt>
                <c:pt idx="1122">
                  <c:v>43337</c:v>
                </c:pt>
                <c:pt idx="1123">
                  <c:v>43338</c:v>
                </c:pt>
                <c:pt idx="1124">
                  <c:v>43339</c:v>
                </c:pt>
                <c:pt idx="1125">
                  <c:v>43340</c:v>
                </c:pt>
                <c:pt idx="1126">
                  <c:v>43341</c:v>
                </c:pt>
                <c:pt idx="1127">
                  <c:v>43342</c:v>
                </c:pt>
                <c:pt idx="1128">
                  <c:v>43343</c:v>
                </c:pt>
                <c:pt idx="1129">
                  <c:v>43344</c:v>
                </c:pt>
                <c:pt idx="1130">
                  <c:v>43345</c:v>
                </c:pt>
                <c:pt idx="1131">
                  <c:v>43346</c:v>
                </c:pt>
                <c:pt idx="1132">
                  <c:v>43347</c:v>
                </c:pt>
                <c:pt idx="1133">
                  <c:v>43348</c:v>
                </c:pt>
                <c:pt idx="1134">
                  <c:v>43349</c:v>
                </c:pt>
                <c:pt idx="1135">
                  <c:v>43350</c:v>
                </c:pt>
                <c:pt idx="1136">
                  <c:v>43351</c:v>
                </c:pt>
                <c:pt idx="1137">
                  <c:v>43352</c:v>
                </c:pt>
                <c:pt idx="1138">
                  <c:v>43353</c:v>
                </c:pt>
                <c:pt idx="1139">
                  <c:v>43354</c:v>
                </c:pt>
                <c:pt idx="1140">
                  <c:v>43355</c:v>
                </c:pt>
                <c:pt idx="1141">
                  <c:v>43356</c:v>
                </c:pt>
                <c:pt idx="1142">
                  <c:v>43357</c:v>
                </c:pt>
                <c:pt idx="1143">
                  <c:v>43358</c:v>
                </c:pt>
                <c:pt idx="1144">
                  <c:v>43359</c:v>
                </c:pt>
                <c:pt idx="1145">
                  <c:v>43360</c:v>
                </c:pt>
                <c:pt idx="1146">
                  <c:v>43361</c:v>
                </c:pt>
                <c:pt idx="1147">
                  <c:v>43362</c:v>
                </c:pt>
                <c:pt idx="1148">
                  <c:v>43363</c:v>
                </c:pt>
                <c:pt idx="1149">
                  <c:v>43364</c:v>
                </c:pt>
                <c:pt idx="1150">
                  <c:v>43365</c:v>
                </c:pt>
                <c:pt idx="1151">
                  <c:v>43366</c:v>
                </c:pt>
                <c:pt idx="1152">
                  <c:v>43367</c:v>
                </c:pt>
                <c:pt idx="1153">
                  <c:v>43368</c:v>
                </c:pt>
                <c:pt idx="1154">
                  <c:v>43369</c:v>
                </c:pt>
                <c:pt idx="1155">
                  <c:v>43370</c:v>
                </c:pt>
                <c:pt idx="1156">
                  <c:v>43371</c:v>
                </c:pt>
                <c:pt idx="1157">
                  <c:v>43372</c:v>
                </c:pt>
                <c:pt idx="1158">
                  <c:v>43373</c:v>
                </c:pt>
                <c:pt idx="1159">
                  <c:v>43374</c:v>
                </c:pt>
                <c:pt idx="1160">
                  <c:v>43375</c:v>
                </c:pt>
                <c:pt idx="1161">
                  <c:v>43376</c:v>
                </c:pt>
                <c:pt idx="1162">
                  <c:v>43377</c:v>
                </c:pt>
                <c:pt idx="1163">
                  <c:v>43378</c:v>
                </c:pt>
                <c:pt idx="1164">
                  <c:v>43379</c:v>
                </c:pt>
                <c:pt idx="1165">
                  <c:v>43380</c:v>
                </c:pt>
                <c:pt idx="1166">
                  <c:v>43381</c:v>
                </c:pt>
                <c:pt idx="1167">
                  <c:v>43382</c:v>
                </c:pt>
                <c:pt idx="1168">
                  <c:v>43383</c:v>
                </c:pt>
                <c:pt idx="1169">
                  <c:v>43384</c:v>
                </c:pt>
                <c:pt idx="1170">
                  <c:v>43385</c:v>
                </c:pt>
                <c:pt idx="1171">
                  <c:v>43386</c:v>
                </c:pt>
                <c:pt idx="1172">
                  <c:v>43387</c:v>
                </c:pt>
                <c:pt idx="1173">
                  <c:v>43388</c:v>
                </c:pt>
                <c:pt idx="1174">
                  <c:v>43389</c:v>
                </c:pt>
                <c:pt idx="1175">
                  <c:v>43390</c:v>
                </c:pt>
                <c:pt idx="1176">
                  <c:v>43391</c:v>
                </c:pt>
                <c:pt idx="1177">
                  <c:v>43392</c:v>
                </c:pt>
                <c:pt idx="1178">
                  <c:v>43393</c:v>
                </c:pt>
                <c:pt idx="1179">
                  <c:v>43394</c:v>
                </c:pt>
                <c:pt idx="1180">
                  <c:v>43395</c:v>
                </c:pt>
                <c:pt idx="1181">
                  <c:v>43396</c:v>
                </c:pt>
                <c:pt idx="1182">
                  <c:v>43397</c:v>
                </c:pt>
                <c:pt idx="1183">
                  <c:v>43398</c:v>
                </c:pt>
                <c:pt idx="1184">
                  <c:v>43399</c:v>
                </c:pt>
                <c:pt idx="1185">
                  <c:v>43400</c:v>
                </c:pt>
                <c:pt idx="1186">
                  <c:v>43401</c:v>
                </c:pt>
                <c:pt idx="1187">
                  <c:v>43402</c:v>
                </c:pt>
                <c:pt idx="1188">
                  <c:v>43403</c:v>
                </c:pt>
                <c:pt idx="1189">
                  <c:v>43404</c:v>
                </c:pt>
                <c:pt idx="1190">
                  <c:v>43405</c:v>
                </c:pt>
                <c:pt idx="1191">
                  <c:v>43406</c:v>
                </c:pt>
                <c:pt idx="1192">
                  <c:v>43407</c:v>
                </c:pt>
                <c:pt idx="1193">
                  <c:v>43408</c:v>
                </c:pt>
                <c:pt idx="1194">
                  <c:v>43409</c:v>
                </c:pt>
                <c:pt idx="1195">
                  <c:v>43410</c:v>
                </c:pt>
                <c:pt idx="1196">
                  <c:v>43411</c:v>
                </c:pt>
                <c:pt idx="1197">
                  <c:v>43412</c:v>
                </c:pt>
                <c:pt idx="1198">
                  <c:v>43413</c:v>
                </c:pt>
                <c:pt idx="1199">
                  <c:v>43414</c:v>
                </c:pt>
                <c:pt idx="1200">
                  <c:v>43415</c:v>
                </c:pt>
                <c:pt idx="1201">
                  <c:v>43416</c:v>
                </c:pt>
                <c:pt idx="1202">
                  <c:v>43417</c:v>
                </c:pt>
                <c:pt idx="1203">
                  <c:v>43418</c:v>
                </c:pt>
                <c:pt idx="1204">
                  <c:v>43419</c:v>
                </c:pt>
                <c:pt idx="1205">
                  <c:v>43420</c:v>
                </c:pt>
                <c:pt idx="1206">
                  <c:v>43421</c:v>
                </c:pt>
                <c:pt idx="1207">
                  <c:v>43422</c:v>
                </c:pt>
                <c:pt idx="1208">
                  <c:v>43423</c:v>
                </c:pt>
                <c:pt idx="1209">
                  <c:v>43424</c:v>
                </c:pt>
                <c:pt idx="1210">
                  <c:v>43425</c:v>
                </c:pt>
                <c:pt idx="1211">
                  <c:v>43426</c:v>
                </c:pt>
                <c:pt idx="1212">
                  <c:v>43427</c:v>
                </c:pt>
                <c:pt idx="1213">
                  <c:v>43428</c:v>
                </c:pt>
                <c:pt idx="1214">
                  <c:v>43429</c:v>
                </c:pt>
                <c:pt idx="1215">
                  <c:v>43430</c:v>
                </c:pt>
                <c:pt idx="1216">
                  <c:v>43431</c:v>
                </c:pt>
                <c:pt idx="1217">
                  <c:v>43432</c:v>
                </c:pt>
                <c:pt idx="1218">
                  <c:v>43433</c:v>
                </c:pt>
                <c:pt idx="1219">
                  <c:v>43434</c:v>
                </c:pt>
                <c:pt idx="1220">
                  <c:v>43435</c:v>
                </c:pt>
                <c:pt idx="1221">
                  <c:v>43436</c:v>
                </c:pt>
                <c:pt idx="1222">
                  <c:v>43437</c:v>
                </c:pt>
                <c:pt idx="1223">
                  <c:v>43438</c:v>
                </c:pt>
                <c:pt idx="1224">
                  <c:v>43439</c:v>
                </c:pt>
                <c:pt idx="1225">
                  <c:v>43440</c:v>
                </c:pt>
                <c:pt idx="1226">
                  <c:v>43441</c:v>
                </c:pt>
                <c:pt idx="1227">
                  <c:v>43442</c:v>
                </c:pt>
                <c:pt idx="1228">
                  <c:v>43443</c:v>
                </c:pt>
                <c:pt idx="1229">
                  <c:v>43444</c:v>
                </c:pt>
                <c:pt idx="1230">
                  <c:v>43445</c:v>
                </c:pt>
                <c:pt idx="1231">
                  <c:v>43446</c:v>
                </c:pt>
                <c:pt idx="1232">
                  <c:v>43447</c:v>
                </c:pt>
                <c:pt idx="1233">
                  <c:v>43448</c:v>
                </c:pt>
                <c:pt idx="1234">
                  <c:v>43449</c:v>
                </c:pt>
                <c:pt idx="1235">
                  <c:v>43450</c:v>
                </c:pt>
                <c:pt idx="1236">
                  <c:v>43451</c:v>
                </c:pt>
                <c:pt idx="1237">
                  <c:v>43452</c:v>
                </c:pt>
                <c:pt idx="1238">
                  <c:v>43453</c:v>
                </c:pt>
                <c:pt idx="1239">
                  <c:v>43454</c:v>
                </c:pt>
                <c:pt idx="1240">
                  <c:v>43455</c:v>
                </c:pt>
                <c:pt idx="1241">
                  <c:v>43456</c:v>
                </c:pt>
                <c:pt idx="1242">
                  <c:v>43457</c:v>
                </c:pt>
                <c:pt idx="1243">
                  <c:v>43458</c:v>
                </c:pt>
                <c:pt idx="1244">
                  <c:v>43459</c:v>
                </c:pt>
                <c:pt idx="1245">
                  <c:v>43460</c:v>
                </c:pt>
                <c:pt idx="1246">
                  <c:v>43461</c:v>
                </c:pt>
                <c:pt idx="1247">
                  <c:v>43462</c:v>
                </c:pt>
                <c:pt idx="1248">
                  <c:v>43463</c:v>
                </c:pt>
                <c:pt idx="1249">
                  <c:v>43464</c:v>
                </c:pt>
                <c:pt idx="1250">
                  <c:v>43465</c:v>
                </c:pt>
                <c:pt idx="1251">
                  <c:v>43466</c:v>
                </c:pt>
                <c:pt idx="1252">
                  <c:v>43467</c:v>
                </c:pt>
                <c:pt idx="1253">
                  <c:v>43468</c:v>
                </c:pt>
                <c:pt idx="1254">
                  <c:v>43469</c:v>
                </c:pt>
                <c:pt idx="1255">
                  <c:v>43470</c:v>
                </c:pt>
                <c:pt idx="1256">
                  <c:v>43471</c:v>
                </c:pt>
                <c:pt idx="1257">
                  <c:v>43472</c:v>
                </c:pt>
                <c:pt idx="1258">
                  <c:v>43473</c:v>
                </c:pt>
                <c:pt idx="1259">
                  <c:v>43474</c:v>
                </c:pt>
                <c:pt idx="1260">
                  <c:v>43475</c:v>
                </c:pt>
                <c:pt idx="1261">
                  <c:v>43476</c:v>
                </c:pt>
                <c:pt idx="1262">
                  <c:v>43477</c:v>
                </c:pt>
                <c:pt idx="1263">
                  <c:v>43478</c:v>
                </c:pt>
                <c:pt idx="1264">
                  <c:v>43479</c:v>
                </c:pt>
                <c:pt idx="1265">
                  <c:v>43480</c:v>
                </c:pt>
                <c:pt idx="1266">
                  <c:v>43481</c:v>
                </c:pt>
                <c:pt idx="1267">
                  <c:v>43482</c:v>
                </c:pt>
                <c:pt idx="1268">
                  <c:v>43483</c:v>
                </c:pt>
                <c:pt idx="1269">
                  <c:v>43484</c:v>
                </c:pt>
                <c:pt idx="1270">
                  <c:v>43485</c:v>
                </c:pt>
                <c:pt idx="1271">
                  <c:v>43486</c:v>
                </c:pt>
                <c:pt idx="1272">
                  <c:v>43487</c:v>
                </c:pt>
                <c:pt idx="1273">
                  <c:v>43488</c:v>
                </c:pt>
                <c:pt idx="1274">
                  <c:v>43489</c:v>
                </c:pt>
                <c:pt idx="1275">
                  <c:v>43490</c:v>
                </c:pt>
                <c:pt idx="1276">
                  <c:v>43491</c:v>
                </c:pt>
                <c:pt idx="1277">
                  <c:v>43492</c:v>
                </c:pt>
                <c:pt idx="1278">
                  <c:v>43493</c:v>
                </c:pt>
                <c:pt idx="1279">
                  <c:v>43494</c:v>
                </c:pt>
                <c:pt idx="1280">
                  <c:v>43495</c:v>
                </c:pt>
                <c:pt idx="1281">
                  <c:v>43496</c:v>
                </c:pt>
                <c:pt idx="1282">
                  <c:v>43497</c:v>
                </c:pt>
                <c:pt idx="1283">
                  <c:v>43498</c:v>
                </c:pt>
                <c:pt idx="1284">
                  <c:v>43499</c:v>
                </c:pt>
                <c:pt idx="1285">
                  <c:v>43500</c:v>
                </c:pt>
                <c:pt idx="1286">
                  <c:v>43501</c:v>
                </c:pt>
                <c:pt idx="1287">
                  <c:v>43502</c:v>
                </c:pt>
                <c:pt idx="1288">
                  <c:v>43503</c:v>
                </c:pt>
                <c:pt idx="1289">
                  <c:v>43504</c:v>
                </c:pt>
                <c:pt idx="1290">
                  <c:v>43505</c:v>
                </c:pt>
                <c:pt idx="1291">
                  <c:v>43506</c:v>
                </c:pt>
                <c:pt idx="1292">
                  <c:v>43507</c:v>
                </c:pt>
                <c:pt idx="1293">
                  <c:v>43508</c:v>
                </c:pt>
                <c:pt idx="1294">
                  <c:v>43509</c:v>
                </c:pt>
                <c:pt idx="1295">
                  <c:v>43510</c:v>
                </c:pt>
                <c:pt idx="1296">
                  <c:v>43511</c:v>
                </c:pt>
                <c:pt idx="1297">
                  <c:v>43512</c:v>
                </c:pt>
                <c:pt idx="1298">
                  <c:v>43513</c:v>
                </c:pt>
                <c:pt idx="1299">
                  <c:v>43514</c:v>
                </c:pt>
                <c:pt idx="1300">
                  <c:v>43515</c:v>
                </c:pt>
                <c:pt idx="1301">
                  <c:v>43516</c:v>
                </c:pt>
                <c:pt idx="1302">
                  <c:v>43517</c:v>
                </c:pt>
                <c:pt idx="1303">
                  <c:v>43518</c:v>
                </c:pt>
                <c:pt idx="1304">
                  <c:v>43519</c:v>
                </c:pt>
                <c:pt idx="1305">
                  <c:v>43520</c:v>
                </c:pt>
                <c:pt idx="1306">
                  <c:v>43521</c:v>
                </c:pt>
                <c:pt idx="1307">
                  <c:v>43522</c:v>
                </c:pt>
                <c:pt idx="1308">
                  <c:v>43523</c:v>
                </c:pt>
                <c:pt idx="1309">
                  <c:v>43524</c:v>
                </c:pt>
                <c:pt idx="1310">
                  <c:v>43525</c:v>
                </c:pt>
                <c:pt idx="1311">
                  <c:v>43526</c:v>
                </c:pt>
                <c:pt idx="1312">
                  <c:v>43527</c:v>
                </c:pt>
                <c:pt idx="1313">
                  <c:v>43528</c:v>
                </c:pt>
                <c:pt idx="1314">
                  <c:v>43529</c:v>
                </c:pt>
                <c:pt idx="1315">
                  <c:v>43530</c:v>
                </c:pt>
                <c:pt idx="1316">
                  <c:v>43531</c:v>
                </c:pt>
                <c:pt idx="1317">
                  <c:v>43532</c:v>
                </c:pt>
                <c:pt idx="1318">
                  <c:v>43533</c:v>
                </c:pt>
                <c:pt idx="1319">
                  <c:v>43534</c:v>
                </c:pt>
                <c:pt idx="1320">
                  <c:v>43535</c:v>
                </c:pt>
                <c:pt idx="1321">
                  <c:v>43536</c:v>
                </c:pt>
                <c:pt idx="1322">
                  <c:v>43537</c:v>
                </c:pt>
                <c:pt idx="1323">
                  <c:v>43538</c:v>
                </c:pt>
                <c:pt idx="1324">
                  <c:v>43539</c:v>
                </c:pt>
                <c:pt idx="1325">
                  <c:v>43540</c:v>
                </c:pt>
                <c:pt idx="1326">
                  <c:v>43541</c:v>
                </c:pt>
                <c:pt idx="1327">
                  <c:v>43542</c:v>
                </c:pt>
                <c:pt idx="1328">
                  <c:v>43543</c:v>
                </c:pt>
                <c:pt idx="1329">
                  <c:v>43544</c:v>
                </c:pt>
                <c:pt idx="1330">
                  <c:v>43545</c:v>
                </c:pt>
                <c:pt idx="1331">
                  <c:v>43546</c:v>
                </c:pt>
                <c:pt idx="1332">
                  <c:v>43547</c:v>
                </c:pt>
                <c:pt idx="1333">
                  <c:v>43548</c:v>
                </c:pt>
                <c:pt idx="1334">
                  <c:v>43549</c:v>
                </c:pt>
                <c:pt idx="1335">
                  <c:v>43550</c:v>
                </c:pt>
                <c:pt idx="1336">
                  <c:v>43551</c:v>
                </c:pt>
                <c:pt idx="1337">
                  <c:v>43552</c:v>
                </c:pt>
                <c:pt idx="1338">
                  <c:v>43553</c:v>
                </c:pt>
                <c:pt idx="1339">
                  <c:v>43554</c:v>
                </c:pt>
                <c:pt idx="1340">
                  <c:v>43555</c:v>
                </c:pt>
                <c:pt idx="1341">
                  <c:v>43556</c:v>
                </c:pt>
                <c:pt idx="1342">
                  <c:v>43557</c:v>
                </c:pt>
                <c:pt idx="1343">
                  <c:v>43558</c:v>
                </c:pt>
                <c:pt idx="1344">
                  <c:v>43559</c:v>
                </c:pt>
                <c:pt idx="1345">
                  <c:v>43560</c:v>
                </c:pt>
                <c:pt idx="1346">
                  <c:v>43561</c:v>
                </c:pt>
                <c:pt idx="1347">
                  <c:v>43562</c:v>
                </c:pt>
                <c:pt idx="1348">
                  <c:v>43563</c:v>
                </c:pt>
                <c:pt idx="1349">
                  <c:v>43564</c:v>
                </c:pt>
                <c:pt idx="1350">
                  <c:v>43565</c:v>
                </c:pt>
                <c:pt idx="1351">
                  <c:v>43566</c:v>
                </c:pt>
                <c:pt idx="1352">
                  <c:v>43567</c:v>
                </c:pt>
                <c:pt idx="1353">
                  <c:v>43568</c:v>
                </c:pt>
              </c:numCache>
            </c:numRef>
          </c:cat>
          <c:val>
            <c:numRef>
              <c:f>'~ 2019-04-13 (Final)'!$B$2:$B$1355</c:f>
              <c:numCache>
                <c:formatCode>General</c:formatCode>
                <c:ptCount val="1354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605</c:v>
                </c:pt>
                <c:pt idx="9">
                  <c:v>323</c:v>
                </c:pt>
                <c:pt idx="10">
                  <c:v>475</c:v>
                </c:pt>
                <c:pt idx="11">
                  <c:v>422</c:v>
                </c:pt>
                <c:pt idx="12">
                  <c:v>78</c:v>
                </c:pt>
                <c:pt idx="13">
                  <c:v>445</c:v>
                </c:pt>
                <c:pt idx="14">
                  <c:v>269</c:v>
                </c:pt>
                <c:pt idx="15">
                  <c:v>193</c:v>
                </c:pt>
                <c:pt idx="16">
                  <c:v>144</c:v>
                </c:pt>
                <c:pt idx="17">
                  <c:v>121</c:v>
                </c:pt>
                <c:pt idx="18">
                  <c:v>132</c:v>
                </c:pt>
                <c:pt idx="19">
                  <c:v>147</c:v>
                </c:pt>
                <c:pt idx="20">
                  <c:v>195</c:v>
                </c:pt>
                <c:pt idx="21">
                  <c:v>99</c:v>
                </c:pt>
                <c:pt idx="22">
                  <c:v>80</c:v>
                </c:pt>
                <c:pt idx="23">
                  <c:v>553</c:v>
                </c:pt>
                <c:pt idx="24">
                  <c:v>73</c:v>
                </c:pt>
                <c:pt idx="25">
                  <c:v>92</c:v>
                </c:pt>
                <c:pt idx="26">
                  <c:v>76</c:v>
                </c:pt>
                <c:pt idx="27">
                  <c:v>60</c:v>
                </c:pt>
                <c:pt idx="28">
                  <c:v>59</c:v>
                </c:pt>
                <c:pt idx="29">
                  <c:v>93</c:v>
                </c:pt>
                <c:pt idx="30">
                  <c:v>56</c:v>
                </c:pt>
                <c:pt idx="31">
                  <c:v>55</c:v>
                </c:pt>
                <c:pt idx="32">
                  <c:v>58</c:v>
                </c:pt>
                <c:pt idx="33">
                  <c:v>57</c:v>
                </c:pt>
                <c:pt idx="34">
                  <c:v>59</c:v>
                </c:pt>
                <c:pt idx="35">
                  <c:v>55</c:v>
                </c:pt>
                <c:pt idx="36">
                  <c:v>59</c:v>
                </c:pt>
                <c:pt idx="37">
                  <c:v>55</c:v>
                </c:pt>
                <c:pt idx="38">
                  <c:v>55</c:v>
                </c:pt>
                <c:pt idx="39">
                  <c:v>54</c:v>
                </c:pt>
                <c:pt idx="40">
                  <c:v>65</c:v>
                </c:pt>
                <c:pt idx="41">
                  <c:v>54</c:v>
                </c:pt>
                <c:pt idx="42">
                  <c:v>55</c:v>
                </c:pt>
                <c:pt idx="43">
                  <c:v>56</c:v>
                </c:pt>
                <c:pt idx="44">
                  <c:v>62</c:v>
                </c:pt>
                <c:pt idx="45">
                  <c:v>52</c:v>
                </c:pt>
                <c:pt idx="46">
                  <c:v>54</c:v>
                </c:pt>
                <c:pt idx="47">
                  <c:v>53</c:v>
                </c:pt>
                <c:pt idx="48">
                  <c:v>112</c:v>
                </c:pt>
                <c:pt idx="49">
                  <c:v>56</c:v>
                </c:pt>
                <c:pt idx="50">
                  <c:v>56</c:v>
                </c:pt>
                <c:pt idx="51">
                  <c:v>52</c:v>
                </c:pt>
                <c:pt idx="52">
                  <c:v>53</c:v>
                </c:pt>
                <c:pt idx="53">
                  <c:v>51</c:v>
                </c:pt>
                <c:pt idx="54">
                  <c:v>51</c:v>
                </c:pt>
                <c:pt idx="55">
                  <c:v>52</c:v>
                </c:pt>
                <c:pt idx="56">
                  <c:v>54</c:v>
                </c:pt>
                <c:pt idx="57">
                  <c:v>52</c:v>
                </c:pt>
                <c:pt idx="58">
                  <c:v>55</c:v>
                </c:pt>
                <c:pt idx="59">
                  <c:v>51</c:v>
                </c:pt>
                <c:pt idx="60">
                  <c:v>53</c:v>
                </c:pt>
                <c:pt idx="61">
                  <c:v>55</c:v>
                </c:pt>
                <c:pt idx="62">
                  <c:v>51</c:v>
                </c:pt>
                <c:pt idx="63">
                  <c:v>51</c:v>
                </c:pt>
                <c:pt idx="64">
                  <c:v>53</c:v>
                </c:pt>
                <c:pt idx="65">
                  <c:v>53</c:v>
                </c:pt>
                <c:pt idx="66">
                  <c:v>51</c:v>
                </c:pt>
                <c:pt idx="67">
                  <c:v>51</c:v>
                </c:pt>
                <c:pt idx="68">
                  <c:v>51</c:v>
                </c:pt>
                <c:pt idx="69">
                  <c:v>51</c:v>
                </c:pt>
                <c:pt idx="70">
                  <c:v>57</c:v>
                </c:pt>
                <c:pt idx="71">
                  <c:v>62</c:v>
                </c:pt>
                <c:pt idx="72">
                  <c:v>65</c:v>
                </c:pt>
                <c:pt idx="73">
                  <c:v>56</c:v>
                </c:pt>
                <c:pt idx="74">
                  <c:v>51</c:v>
                </c:pt>
                <c:pt idx="75">
                  <c:v>53</c:v>
                </c:pt>
                <c:pt idx="76">
                  <c:v>58</c:v>
                </c:pt>
                <c:pt idx="77">
                  <c:v>55</c:v>
                </c:pt>
                <c:pt idx="78">
                  <c:v>53</c:v>
                </c:pt>
                <c:pt idx="79">
                  <c:v>54</c:v>
                </c:pt>
                <c:pt idx="80">
                  <c:v>52</c:v>
                </c:pt>
                <c:pt idx="81">
                  <c:v>52</c:v>
                </c:pt>
                <c:pt idx="82">
                  <c:v>54</c:v>
                </c:pt>
                <c:pt idx="83">
                  <c:v>54</c:v>
                </c:pt>
                <c:pt idx="84">
                  <c:v>57</c:v>
                </c:pt>
                <c:pt idx="85">
                  <c:v>51</c:v>
                </c:pt>
                <c:pt idx="86">
                  <c:v>51</c:v>
                </c:pt>
                <c:pt idx="87">
                  <c:v>52</c:v>
                </c:pt>
                <c:pt idx="88">
                  <c:v>55</c:v>
                </c:pt>
                <c:pt idx="89">
                  <c:v>54</c:v>
                </c:pt>
                <c:pt idx="90">
                  <c:v>55</c:v>
                </c:pt>
                <c:pt idx="91">
                  <c:v>52</c:v>
                </c:pt>
                <c:pt idx="92">
                  <c:v>54</c:v>
                </c:pt>
                <c:pt idx="93">
                  <c:v>54</c:v>
                </c:pt>
                <c:pt idx="94">
                  <c:v>51</c:v>
                </c:pt>
                <c:pt idx="95">
                  <c:v>53</c:v>
                </c:pt>
                <c:pt idx="96">
                  <c:v>52</c:v>
                </c:pt>
                <c:pt idx="97">
                  <c:v>52</c:v>
                </c:pt>
                <c:pt idx="98">
                  <c:v>53</c:v>
                </c:pt>
                <c:pt idx="99">
                  <c:v>52</c:v>
                </c:pt>
                <c:pt idx="100">
                  <c:v>52</c:v>
                </c:pt>
                <c:pt idx="101">
                  <c:v>52</c:v>
                </c:pt>
                <c:pt idx="102">
                  <c:v>52</c:v>
                </c:pt>
                <c:pt idx="103">
                  <c:v>52</c:v>
                </c:pt>
                <c:pt idx="104">
                  <c:v>53</c:v>
                </c:pt>
                <c:pt idx="105">
                  <c:v>59</c:v>
                </c:pt>
                <c:pt idx="106">
                  <c:v>52</c:v>
                </c:pt>
                <c:pt idx="107">
                  <c:v>51</c:v>
                </c:pt>
                <c:pt idx="108">
                  <c:v>52</c:v>
                </c:pt>
                <c:pt idx="109">
                  <c:v>57</c:v>
                </c:pt>
                <c:pt idx="110">
                  <c:v>56</c:v>
                </c:pt>
                <c:pt idx="111">
                  <c:v>54</c:v>
                </c:pt>
                <c:pt idx="112">
                  <c:v>54</c:v>
                </c:pt>
                <c:pt idx="113">
                  <c:v>54</c:v>
                </c:pt>
                <c:pt idx="114">
                  <c:v>54</c:v>
                </c:pt>
                <c:pt idx="115">
                  <c:v>54</c:v>
                </c:pt>
                <c:pt idx="116">
                  <c:v>56</c:v>
                </c:pt>
                <c:pt idx="117">
                  <c:v>58</c:v>
                </c:pt>
                <c:pt idx="118">
                  <c:v>54</c:v>
                </c:pt>
                <c:pt idx="119">
                  <c:v>54</c:v>
                </c:pt>
                <c:pt idx="120">
                  <c:v>53</c:v>
                </c:pt>
                <c:pt idx="121">
                  <c:v>54</c:v>
                </c:pt>
                <c:pt idx="122">
                  <c:v>53</c:v>
                </c:pt>
                <c:pt idx="123">
                  <c:v>55</c:v>
                </c:pt>
                <c:pt idx="124">
                  <c:v>55</c:v>
                </c:pt>
                <c:pt idx="125">
                  <c:v>54</c:v>
                </c:pt>
                <c:pt idx="126">
                  <c:v>54</c:v>
                </c:pt>
                <c:pt idx="127">
                  <c:v>54</c:v>
                </c:pt>
                <c:pt idx="128">
                  <c:v>54</c:v>
                </c:pt>
                <c:pt idx="129">
                  <c:v>54</c:v>
                </c:pt>
                <c:pt idx="130">
                  <c:v>54</c:v>
                </c:pt>
                <c:pt idx="131">
                  <c:v>54</c:v>
                </c:pt>
                <c:pt idx="132">
                  <c:v>55</c:v>
                </c:pt>
                <c:pt idx="133">
                  <c:v>55</c:v>
                </c:pt>
                <c:pt idx="134">
                  <c:v>58</c:v>
                </c:pt>
                <c:pt idx="135">
                  <c:v>59</c:v>
                </c:pt>
                <c:pt idx="136">
                  <c:v>57</c:v>
                </c:pt>
                <c:pt idx="137">
                  <c:v>53</c:v>
                </c:pt>
                <c:pt idx="138">
                  <c:v>63</c:v>
                </c:pt>
                <c:pt idx="139">
                  <c:v>54</c:v>
                </c:pt>
                <c:pt idx="140">
                  <c:v>55</c:v>
                </c:pt>
                <c:pt idx="141">
                  <c:v>55</c:v>
                </c:pt>
                <c:pt idx="142">
                  <c:v>54</c:v>
                </c:pt>
                <c:pt idx="143">
                  <c:v>53</c:v>
                </c:pt>
                <c:pt idx="144">
                  <c:v>53</c:v>
                </c:pt>
                <c:pt idx="145">
                  <c:v>54</c:v>
                </c:pt>
                <c:pt idx="146">
                  <c:v>56</c:v>
                </c:pt>
                <c:pt idx="147">
                  <c:v>53</c:v>
                </c:pt>
                <c:pt idx="148">
                  <c:v>54</c:v>
                </c:pt>
                <c:pt idx="149">
                  <c:v>54</c:v>
                </c:pt>
                <c:pt idx="150">
                  <c:v>67</c:v>
                </c:pt>
                <c:pt idx="151">
                  <c:v>53</c:v>
                </c:pt>
                <c:pt idx="152">
                  <c:v>54</c:v>
                </c:pt>
                <c:pt idx="153">
                  <c:v>57</c:v>
                </c:pt>
                <c:pt idx="154">
                  <c:v>58</c:v>
                </c:pt>
                <c:pt idx="155">
                  <c:v>55</c:v>
                </c:pt>
                <c:pt idx="156">
                  <c:v>53</c:v>
                </c:pt>
                <c:pt idx="157">
                  <c:v>53</c:v>
                </c:pt>
                <c:pt idx="158">
                  <c:v>54</c:v>
                </c:pt>
                <c:pt idx="159">
                  <c:v>57</c:v>
                </c:pt>
                <c:pt idx="160">
                  <c:v>54</c:v>
                </c:pt>
                <c:pt idx="161">
                  <c:v>53</c:v>
                </c:pt>
                <c:pt idx="162">
                  <c:v>54</c:v>
                </c:pt>
                <c:pt idx="163">
                  <c:v>53</c:v>
                </c:pt>
                <c:pt idx="164">
                  <c:v>53</c:v>
                </c:pt>
                <c:pt idx="165">
                  <c:v>54</c:v>
                </c:pt>
                <c:pt idx="166">
                  <c:v>55</c:v>
                </c:pt>
                <c:pt idx="167">
                  <c:v>58</c:v>
                </c:pt>
                <c:pt idx="168">
                  <c:v>55</c:v>
                </c:pt>
                <c:pt idx="169">
                  <c:v>58</c:v>
                </c:pt>
                <c:pt idx="170">
                  <c:v>55</c:v>
                </c:pt>
                <c:pt idx="171">
                  <c:v>53</c:v>
                </c:pt>
                <c:pt idx="172">
                  <c:v>54</c:v>
                </c:pt>
                <c:pt idx="173">
                  <c:v>54</c:v>
                </c:pt>
                <c:pt idx="174">
                  <c:v>56</c:v>
                </c:pt>
                <c:pt idx="175">
                  <c:v>61</c:v>
                </c:pt>
                <c:pt idx="176">
                  <c:v>56</c:v>
                </c:pt>
                <c:pt idx="177">
                  <c:v>56</c:v>
                </c:pt>
                <c:pt idx="178">
                  <c:v>59</c:v>
                </c:pt>
                <c:pt idx="179">
                  <c:v>57</c:v>
                </c:pt>
                <c:pt idx="180">
                  <c:v>59</c:v>
                </c:pt>
                <c:pt idx="181">
                  <c:v>59</c:v>
                </c:pt>
                <c:pt idx="182">
                  <c:v>56</c:v>
                </c:pt>
                <c:pt idx="183">
                  <c:v>60</c:v>
                </c:pt>
                <c:pt idx="184">
                  <c:v>67</c:v>
                </c:pt>
                <c:pt idx="185">
                  <c:v>67</c:v>
                </c:pt>
                <c:pt idx="186">
                  <c:v>66</c:v>
                </c:pt>
                <c:pt idx="187">
                  <c:v>66</c:v>
                </c:pt>
                <c:pt idx="188">
                  <c:v>64</c:v>
                </c:pt>
                <c:pt idx="189">
                  <c:v>73</c:v>
                </c:pt>
                <c:pt idx="190">
                  <c:v>68</c:v>
                </c:pt>
                <c:pt idx="191">
                  <c:v>132</c:v>
                </c:pt>
                <c:pt idx="192">
                  <c:v>82</c:v>
                </c:pt>
                <c:pt idx="193">
                  <c:v>80</c:v>
                </c:pt>
                <c:pt idx="194">
                  <c:v>125</c:v>
                </c:pt>
                <c:pt idx="195">
                  <c:v>141</c:v>
                </c:pt>
                <c:pt idx="196">
                  <c:v>66</c:v>
                </c:pt>
                <c:pt idx="197">
                  <c:v>63</c:v>
                </c:pt>
                <c:pt idx="198">
                  <c:v>58</c:v>
                </c:pt>
                <c:pt idx="199">
                  <c:v>53</c:v>
                </c:pt>
                <c:pt idx="200">
                  <c:v>57</c:v>
                </c:pt>
                <c:pt idx="201">
                  <c:v>56</c:v>
                </c:pt>
                <c:pt idx="202">
                  <c:v>55</c:v>
                </c:pt>
                <c:pt idx="203">
                  <c:v>55</c:v>
                </c:pt>
                <c:pt idx="204">
                  <c:v>55</c:v>
                </c:pt>
                <c:pt idx="205">
                  <c:v>54</c:v>
                </c:pt>
                <c:pt idx="206">
                  <c:v>54</c:v>
                </c:pt>
                <c:pt idx="207">
                  <c:v>60</c:v>
                </c:pt>
                <c:pt idx="208">
                  <c:v>61</c:v>
                </c:pt>
                <c:pt idx="209">
                  <c:v>58</c:v>
                </c:pt>
                <c:pt idx="210">
                  <c:v>57</c:v>
                </c:pt>
                <c:pt idx="211">
                  <c:v>55</c:v>
                </c:pt>
                <c:pt idx="212">
                  <c:v>54</c:v>
                </c:pt>
                <c:pt idx="213">
                  <c:v>54</c:v>
                </c:pt>
                <c:pt idx="214">
                  <c:v>58</c:v>
                </c:pt>
                <c:pt idx="215">
                  <c:v>60</c:v>
                </c:pt>
                <c:pt idx="216">
                  <c:v>67</c:v>
                </c:pt>
                <c:pt idx="217">
                  <c:v>57</c:v>
                </c:pt>
                <c:pt idx="218">
                  <c:v>54</c:v>
                </c:pt>
                <c:pt idx="219">
                  <c:v>47</c:v>
                </c:pt>
                <c:pt idx="220">
                  <c:v>47</c:v>
                </c:pt>
                <c:pt idx="221">
                  <c:v>50</c:v>
                </c:pt>
                <c:pt idx="222">
                  <c:v>54</c:v>
                </c:pt>
                <c:pt idx="223">
                  <c:v>38</c:v>
                </c:pt>
                <c:pt idx="224">
                  <c:v>30</c:v>
                </c:pt>
                <c:pt idx="225">
                  <c:v>29</c:v>
                </c:pt>
                <c:pt idx="226">
                  <c:v>29</c:v>
                </c:pt>
                <c:pt idx="227">
                  <c:v>31</c:v>
                </c:pt>
                <c:pt idx="228">
                  <c:v>29</c:v>
                </c:pt>
                <c:pt idx="229">
                  <c:v>26</c:v>
                </c:pt>
                <c:pt idx="230">
                  <c:v>26</c:v>
                </c:pt>
                <c:pt idx="231">
                  <c:v>28</c:v>
                </c:pt>
                <c:pt idx="232">
                  <c:v>26</c:v>
                </c:pt>
                <c:pt idx="233">
                  <c:v>29</c:v>
                </c:pt>
                <c:pt idx="234">
                  <c:v>27</c:v>
                </c:pt>
                <c:pt idx="235">
                  <c:v>26</c:v>
                </c:pt>
                <c:pt idx="236">
                  <c:v>24</c:v>
                </c:pt>
                <c:pt idx="237">
                  <c:v>25</c:v>
                </c:pt>
                <c:pt idx="238">
                  <c:v>25</c:v>
                </c:pt>
                <c:pt idx="239">
                  <c:v>28</c:v>
                </c:pt>
                <c:pt idx="240">
                  <c:v>25</c:v>
                </c:pt>
                <c:pt idx="241">
                  <c:v>23</c:v>
                </c:pt>
                <c:pt idx="242">
                  <c:v>23</c:v>
                </c:pt>
                <c:pt idx="243">
                  <c:v>25</c:v>
                </c:pt>
                <c:pt idx="244">
                  <c:v>29</c:v>
                </c:pt>
                <c:pt idx="245">
                  <c:v>24</c:v>
                </c:pt>
                <c:pt idx="246">
                  <c:v>23</c:v>
                </c:pt>
                <c:pt idx="247">
                  <c:v>23</c:v>
                </c:pt>
                <c:pt idx="248">
                  <c:v>23</c:v>
                </c:pt>
                <c:pt idx="249">
                  <c:v>23</c:v>
                </c:pt>
                <c:pt idx="250">
                  <c:v>23</c:v>
                </c:pt>
                <c:pt idx="251">
                  <c:v>24</c:v>
                </c:pt>
                <c:pt idx="252">
                  <c:v>23</c:v>
                </c:pt>
                <c:pt idx="253">
                  <c:v>24</c:v>
                </c:pt>
                <c:pt idx="254">
                  <c:v>23</c:v>
                </c:pt>
                <c:pt idx="255">
                  <c:v>24</c:v>
                </c:pt>
                <c:pt idx="256">
                  <c:v>24</c:v>
                </c:pt>
                <c:pt idx="257">
                  <c:v>23</c:v>
                </c:pt>
                <c:pt idx="258">
                  <c:v>25</c:v>
                </c:pt>
                <c:pt idx="259">
                  <c:v>26</c:v>
                </c:pt>
                <c:pt idx="260">
                  <c:v>23</c:v>
                </c:pt>
                <c:pt idx="261">
                  <c:v>23</c:v>
                </c:pt>
                <c:pt idx="262">
                  <c:v>23</c:v>
                </c:pt>
                <c:pt idx="263">
                  <c:v>23</c:v>
                </c:pt>
                <c:pt idx="264">
                  <c:v>23</c:v>
                </c:pt>
                <c:pt idx="265">
                  <c:v>23</c:v>
                </c:pt>
                <c:pt idx="266">
                  <c:v>25</c:v>
                </c:pt>
                <c:pt idx="267">
                  <c:v>23</c:v>
                </c:pt>
                <c:pt idx="268">
                  <c:v>23</c:v>
                </c:pt>
                <c:pt idx="269">
                  <c:v>23</c:v>
                </c:pt>
                <c:pt idx="270">
                  <c:v>23</c:v>
                </c:pt>
                <c:pt idx="271">
                  <c:v>24</c:v>
                </c:pt>
                <c:pt idx="272">
                  <c:v>23</c:v>
                </c:pt>
                <c:pt idx="273">
                  <c:v>23</c:v>
                </c:pt>
                <c:pt idx="274">
                  <c:v>23</c:v>
                </c:pt>
                <c:pt idx="275">
                  <c:v>24</c:v>
                </c:pt>
                <c:pt idx="276">
                  <c:v>24</c:v>
                </c:pt>
                <c:pt idx="277">
                  <c:v>24</c:v>
                </c:pt>
                <c:pt idx="278">
                  <c:v>24</c:v>
                </c:pt>
                <c:pt idx="279">
                  <c:v>24</c:v>
                </c:pt>
                <c:pt idx="280">
                  <c:v>24</c:v>
                </c:pt>
                <c:pt idx="281">
                  <c:v>23</c:v>
                </c:pt>
                <c:pt idx="282">
                  <c:v>23</c:v>
                </c:pt>
                <c:pt idx="283">
                  <c:v>23</c:v>
                </c:pt>
                <c:pt idx="284">
                  <c:v>23</c:v>
                </c:pt>
                <c:pt idx="285">
                  <c:v>24</c:v>
                </c:pt>
                <c:pt idx="286">
                  <c:v>24</c:v>
                </c:pt>
                <c:pt idx="287">
                  <c:v>25</c:v>
                </c:pt>
                <c:pt idx="288">
                  <c:v>28</c:v>
                </c:pt>
                <c:pt idx="289">
                  <c:v>24</c:v>
                </c:pt>
                <c:pt idx="290">
                  <c:v>22</c:v>
                </c:pt>
                <c:pt idx="291">
                  <c:v>23</c:v>
                </c:pt>
                <c:pt idx="292">
                  <c:v>23</c:v>
                </c:pt>
                <c:pt idx="293">
                  <c:v>23</c:v>
                </c:pt>
                <c:pt idx="294">
                  <c:v>24</c:v>
                </c:pt>
                <c:pt idx="295">
                  <c:v>24</c:v>
                </c:pt>
                <c:pt idx="296">
                  <c:v>23</c:v>
                </c:pt>
                <c:pt idx="297">
                  <c:v>23</c:v>
                </c:pt>
                <c:pt idx="298">
                  <c:v>23</c:v>
                </c:pt>
                <c:pt idx="299">
                  <c:v>23</c:v>
                </c:pt>
                <c:pt idx="300">
                  <c:v>23</c:v>
                </c:pt>
                <c:pt idx="301">
                  <c:v>23</c:v>
                </c:pt>
                <c:pt idx="302">
                  <c:v>24</c:v>
                </c:pt>
                <c:pt idx="303">
                  <c:v>27</c:v>
                </c:pt>
                <c:pt idx="304">
                  <c:v>24</c:v>
                </c:pt>
                <c:pt idx="305">
                  <c:v>23</c:v>
                </c:pt>
                <c:pt idx="306">
                  <c:v>23</c:v>
                </c:pt>
                <c:pt idx="307">
                  <c:v>23</c:v>
                </c:pt>
                <c:pt idx="308">
                  <c:v>23</c:v>
                </c:pt>
                <c:pt idx="309">
                  <c:v>23</c:v>
                </c:pt>
                <c:pt idx="310">
                  <c:v>23</c:v>
                </c:pt>
                <c:pt idx="311">
                  <c:v>23</c:v>
                </c:pt>
                <c:pt idx="312">
                  <c:v>23</c:v>
                </c:pt>
                <c:pt idx="313">
                  <c:v>24</c:v>
                </c:pt>
                <c:pt idx="314">
                  <c:v>23</c:v>
                </c:pt>
                <c:pt idx="315">
                  <c:v>23</c:v>
                </c:pt>
                <c:pt idx="316">
                  <c:v>23</c:v>
                </c:pt>
                <c:pt idx="317">
                  <c:v>22</c:v>
                </c:pt>
                <c:pt idx="318">
                  <c:v>23</c:v>
                </c:pt>
                <c:pt idx="319">
                  <c:v>23</c:v>
                </c:pt>
                <c:pt idx="320">
                  <c:v>23</c:v>
                </c:pt>
                <c:pt idx="321">
                  <c:v>23</c:v>
                </c:pt>
                <c:pt idx="322">
                  <c:v>23</c:v>
                </c:pt>
                <c:pt idx="323">
                  <c:v>25</c:v>
                </c:pt>
                <c:pt idx="324">
                  <c:v>25</c:v>
                </c:pt>
                <c:pt idx="325">
                  <c:v>23</c:v>
                </c:pt>
                <c:pt idx="326">
                  <c:v>23</c:v>
                </c:pt>
                <c:pt idx="327">
                  <c:v>25</c:v>
                </c:pt>
                <c:pt idx="328">
                  <c:v>23</c:v>
                </c:pt>
                <c:pt idx="329">
                  <c:v>23</c:v>
                </c:pt>
                <c:pt idx="330">
                  <c:v>22</c:v>
                </c:pt>
                <c:pt idx="331">
                  <c:v>22</c:v>
                </c:pt>
                <c:pt idx="332">
                  <c:v>22</c:v>
                </c:pt>
                <c:pt idx="333">
                  <c:v>22</c:v>
                </c:pt>
                <c:pt idx="334">
                  <c:v>23</c:v>
                </c:pt>
                <c:pt idx="335">
                  <c:v>23</c:v>
                </c:pt>
                <c:pt idx="336">
                  <c:v>22</c:v>
                </c:pt>
                <c:pt idx="337">
                  <c:v>23</c:v>
                </c:pt>
                <c:pt idx="338">
                  <c:v>22</c:v>
                </c:pt>
                <c:pt idx="339">
                  <c:v>22</c:v>
                </c:pt>
                <c:pt idx="340">
                  <c:v>22</c:v>
                </c:pt>
                <c:pt idx="341">
                  <c:v>23</c:v>
                </c:pt>
                <c:pt idx="342">
                  <c:v>22</c:v>
                </c:pt>
                <c:pt idx="343">
                  <c:v>22</c:v>
                </c:pt>
                <c:pt idx="344">
                  <c:v>22</c:v>
                </c:pt>
                <c:pt idx="345">
                  <c:v>22</c:v>
                </c:pt>
                <c:pt idx="346">
                  <c:v>22</c:v>
                </c:pt>
                <c:pt idx="347">
                  <c:v>23</c:v>
                </c:pt>
                <c:pt idx="348">
                  <c:v>22</c:v>
                </c:pt>
                <c:pt idx="349">
                  <c:v>22</c:v>
                </c:pt>
                <c:pt idx="350">
                  <c:v>22</c:v>
                </c:pt>
                <c:pt idx="351">
                  <c:v>22</c:v>
                </c:pt>
                <c:pt idx="352">
                  <c:v>22</c:v>
                </c:pt>
                <c:pt idx="353">
                  <c:v>22</c:v>
                </c:pt>
                <c:pt idx="354">
                  <c:v>22</c:v>
                </c:pt>
                <c:pt idx="355">
                  <c:v>22</c:v>
                </c:pt>
                <c:pt idx="356">
                  <c:v>23</c:v>
                </c:pt>
                <c:pt idx="357">
                  <c:v>22</c:v>
                </c:pt>
                <c:pt idx="358">
                  <c:v>22</c:v>
                </c:pt>
                <c:pt idx="359">
                  <c:v>23</c:v>
                </c:pt>
                <c:pt idx="360">
                  <c:v>23</c:v>
                </c:pt>
                <c:pt idx="361">
                  <c:v>23</c:v>
                </c:pt>
                <c:pt idx="362">
                  <c:v>24</c:v>
                </c:pt>
                <c:pt idx="363">
                  <c:v>23</c:v>
                </c:pt>
                <c:pt idx="364">
                  <c:v>24</c:v>
                </c:pt>
                <c:pt idx="365">
                  <c:v>23</c:v>
                </c:pt>
                <c:pt idx="366">
                  <c:v>22</c:v>
                </c:pt>
                <c:pt idx="367">
                  <c:v>23</c:v>
                </c:pt>
                <c:pt idx="368">
                  <c:v>23</c:v>
                </c:pt>
                <c:pt idx="369">
                  <c:v>23</c:v>
                </c:pt>
                <c:pt idx="370">
                  <c:v>23</c:v>
                </c:pt>
                <c:pt idx="371">
                  <c:v>22</c:v>
                </c:pt>
                <c:pt idx="372">
                  <c:v>23</c:v>
                </c:pt>
                <c:pt idx="373">
                  <c:v>22</c:v>
                </c:pt>
                <c:pt idx="374">
                  <c:v>22</c:v>
                </c:pt>
                <c:pt idx="375">
                  <c:v>22</c:v>
                </c:pt>
                <c:pt idx="376">
                  <c:v>23</c:v>
                </c:pt>
                <c:pt idx="377">
                  <c:v>23</c:v>
                </c:pt>
                <c:pt idx="378">
                  <c:v>22</c:v>
                </c:pt>
                <c:pt idx="379">
                  <c:v>23</c:v>
                </c:pt>
                <c:pt idx="380">
                  <c:v>22</c:v>
                </c:pt>
                <c:pt idx="381">
                  <c:v>22</c:v>
                </c:pt>
                <c:pt idx="382">
                  <c:v>22</c:v>
                </c:pt>
                <c:pt idx="383">
                  <c:v>22</c:v>
                </c:pt>
                <c:pt idx="384">
                  <c:v>22</c:v>
                </c:pt>
                <c:pt idx="385">
                  <c:v>22</c:v>
                </c:pt>
                <c:pt idx="386">
                  <c:v>23</c:v>
                </c:pt>
                <c:pt idx="387">
                  <c:v>22</c:v>
                </c:pt>
                <c:pt idx="388">
                  <c:v>23</c:v>
                </c:pt>
                <c:pt idx="389">
                  <c:v>22</c:v>
                </c:pt>
                <c:pt idx="390">
                  <c:v>22</c:v>
                </c:pt>
                <c:pt idx="391">
                  <c:v>22</c:v>
                </c:pt>
                <c:pt idx="392">
                  <c:v>22</c:v>
                </c:pt>
                <c:pt idx="393">
                  <c:v>22</c:v>
                </c:pt>
                <c:pt idx="394">
                  <c:v>22</c:v>
                </c:pt>
                <c:pt idx="395">
                  <c:v>22</c:v>
                </c:pt>
                <c:pt idx="396">
                  <c:v>23</c:v>
                </c:pt>
                <c:pt idx="397">
                  <c:v>22</c:v>
                </c:pt>
                <c:pt idx="398">
                  <c:v>22</c:v>
                </c:pt>
                <c:pt idx="399">
                  <c:v>22</c:v>
                </c:pt>
                <c:pt idx="400">
                  <c:v>22</c:v>
                </c:pt>
                <c:pt idx="401">
                  <c:v>22</c:v>
                </c:pt>
                <c:pt idx="402">
                  <c:v>23</c:v>
                </c:pt>
                <c:pt idx="403">
                  <c:v>22</c:v>
                </c:pt>
                <c:pt idx="404">
                  <c:v>22</c:v>
                </c:pt>
                <c:pt idx="405">
                  <c:v>22</c:v>
                </c:pt>
                <c:pt idx="406">
                  <c:v>23</c:v>
                </c:pt>
                <c:pt idx="407">
                  <c:v>22</c:v>
                </c:pt>
                <c:pt idx="408">
                  <c:v>23</c:v>
                </c:pt>
                <c:pt idx="409">
                  <c:v>23</c:v>
                </c:pt>
                <c:pt idx="410">
                  <c:v>23</c:v>
                </c:pt>
                <c:pt idx="411">
                  <c:v>22</c:v>
                </c:pt>
                <c:pt idx="412">
                  <c:v>22</c:v>
                </c:pt>
                <c:pt idx="413">
                  <c:v>22</c:v>
                </c:pt>
                <c:pt idx="414">
                  <c:v>22</c:v>
                </c:pt>
                <c:pt idx="415">
                  <c:v>22</c:v>
                </c:pt>
                <c:pt idx="416">
                  <c:v>23</c:v>
                </c:pt>
                <c:pt idx="417">
                  <c:v>22</c:v>
                </c:pt>
                <c:pt idx="418">
                  <c:v>22</c:v>
                </c:pt>
                <c:pt idx="419">
                  <c:v>22</c:v>
                </c:pt>
                <c:pt idx="420">
                  <c:v>22</c:v>
                </c:pt>
                <c:pt idx="421">
                  <c:v>37</c:v>
                </c:pt>
                <c:pt idx="422">
                  <c:v>33</c:v>
                </c:pt>
                <c:pt idx="423">
                  <c:v>39</c:v>
                </c:pt>
                <c:pt idx="424">
                  <c:v>43</c:v>
                </c:pt>
                <c:pt idx="425">
                  <c:v>36</c:v>
                </c:pt>
                <c:pt idx="426">
                  <c:v>31</c:v>
                </c:pt>
                <c:pt idx="427">
                  <c:v>31</c:v>
                </c:pt>
                <c:pt idx="428">
                  <c:v>30</c:v>
                </c:pt>
                <c:pt idx="429">
                  <c:v>28</c:v>
                </c:pt>
                <c:pt idx="430">
                  <c:v>29</c:v>
                </c:pt>
                <c:pt idx="431">
                  <c:v>29</c:v>
                </c:pt>
                <c:pt idx="432">
                  <c:v>26</c:v>
                </c:pt>
                <c:pt idx="433">
                  <c:v>25</c:v>
                </c:pt>
                <c:pt idx="434">
                  <c:v>23</c:v>
                </c:pt>
                <c:pt idx="435">
                  <c:v>23</c:v>
                </c:pt>
                <c:pt idx="436">
                  <c:v>23</c:v>
                </c:pt>
                <c:pt idx="437">
                  <c:v>24</c:v>
                </c:pt>
                <c:pt idx="438">
                  <c:v>24</c:v>
                </c:pt>
                <c:pt idx="439">
                  <c:v>24</c:v>
                </c:pt>
                <c:pt idx="440">
                  <c:v>26</c:v>
                </c:pt>
                <c:pt idx="441">
                  <c:v>75</c:v>
                </c:pt>
                <c:pt idx="442">
                  <c:v>47</c:v>
                </c:pt>
                <c:pt idx="443">
                  <c:v>67</c:v>
                </c:pt>
                <c:pt idx="444">
                  <c:v>65</c:v>
                </c:pt>
                <c:pt idx="445">
                  <c:v>63</c:v>
                </c:pt>
                <c:pt idx="446">
                  <c:v>56</c:v>
                </c:pt>
                <c:pt idx="447">
                  <c:v>27</c:v>
                </c:pt>
                <c:pt idx="448">
                  <c:v>28</c:v>
                </c:pt>
                <c:pt idx="449">
                  <c:v>27</c:v>
                </c:pt>
                <c:pt idx="450">
                  <c:v>26</c:v>
                </c:pt>
                <c:pt idx="451">
                  <c:v>27</c:v>
                </c:pt>
                <c:pt idx="452">
                  <c:v>27</c:v>
                </c:pt>
                <c:pt idx="453">
                  <c:v>25</c:v>
                </c:pt>
                <c:pt idx="454">
                  <c:v>25</c:v>
                </c:pt>
                <c:pt idx="455">
                  <c:v>25</c:v>
                </c:pt>
                <c:pt idx="456">
                  <c:v>26</c:v>
                </c:pt>
                <c:pt idx="457">
                  <c:v>27</c:v>
                </c:pt>
                <c:pt idx="458">
                  <c:v>26</c:v>
                </c:pt>
                <c:pt idx="459">
                  <c:v>25</c:v>
                </c:pt>
                <c:pt idx="460">
                  <c:v>27</c:v>
                </c:pt>
                <c:pt idx="461">
                  <c:v>24</c:v>
                </c:pt>
                <c:pt idx="462">
                  <c:v>25</c:v>
                </c:pt>
                <c:pt idx="463">
                  <c:v>24</c:v>
                </c:pt>
                <c:pt idx="464">
                  <c:v>24</c:v>
                </c:pt>
                <c:pt idx="465">
                  <c:v>24</c:v>
                </c:pt>
                <c:pt idx="466">
                  <c:v>25</c:v>
                </c:pt>
                <c:pt idx="467">
                  <c:v>24</c:v>
                </c:pt>
                <c:pt idx="468">
                  <c:v>26</c:v>
                </c:pt>
                <c:pt idx="469">
                  <c:v>25</c:v>
                </c:pt>
                <c:pt idx="470">
                  <c:v>29</c:v>
                </c:pt>
                <c:pt idx="471">
                  <c:v>25</c:v>
                </c:pt>
                <c:pt idx="472">
                  <c:v>25</c:v>
                </c:pt>
                <c:pt idx="473">
                  <c:v>25</c:v>
                </c:pt>
                <c:pt idx="474">
                  <c:v>25</c:v>
                </c:pt>
                <c:pt idx="475">
                  <c:v>25</c:v>
                </c:pt>
                <c:pt idx="476">
                  <c:v>24</c:v>
                </c:pt>
                <c:pt idx="477">
                  <c:v>25</c:v>
                </c:pt>
                <c:pt idx="478">
                  <c:v>24</c:v>
                </c:pt>
                <c:pt idx="479">
                  <c:v>24</c:v>
                </c:pt>
                <c:pt idx="480">
                  <c:v>25</c:v>
                </c:pt>
                <c:pt idx="481">
                  <c:v>23</c:v>
                </c:pt>
                <c:pt idx="482">
                  <c:v>25</c:v>
                </c:pt>
                <c:pt idx="483">
                  <c:v>28</c:v>
                </c:pt>
                <c:pt idx="484">
                  <c:v>24</c:v>
                </c:pt>
                <c:pt idx="485">
                  <c:v>25</c:v>
                </c:pt>
                <c:pt idx="486">
                  <c:v>25</c:v>
                </c:pt>
                <c:pt idx="487">
                  <c:v>26</c:v>
                </c:pt>
                <c:pt idx="488">
                  <c:v>25</c:v>
                </c:pt>
                <c:pt idx="489">
                  <c:v>23</c:v>
                </c:pt>
                <c:pt idx="490">
                  <c:v>23</c:v>
                </c:pt>
                <c:pt idx="491">
                  <c:v>23</c:v>
                </c:pt>
                <c:pt idx="492">
                  <c:v>23</c:v>
                </c:pt>
                <c:pt idx="493">
                  <c:v>23</c:v>
                </c:pt>
                <c:pt idx="494">
                  <c:v>24</c:v>
                </c:pt>
                <c:pt idx="495">
                  <c:v>24</c:v>
                </c:pt>
                <c:pt idx="496">
                  <c:v>23</c:v>
                </c:pt>
                <c:pt idx="497">
                  <c:v>940</c:v>
                </c:pt>
                <c:pt idx="498">
                  <c:v>23</c:v>
                </c:pt>
                <c:pt idx="499">
                  <c:v>23</c:v>
                </c:pt>
                <c:pt idx="500">
                  <c:v>23</c:v>
                </c:pt>
                <c:pt idx="501">
                  <c:v>24</c:v>
                </c:pt>
                <c:pt idx="502">
                  <c:v>23</c:v>
                </c:pt>
                <c:pt idx="503">
                  <c:v>23</c:v>
                </c:pt>
                <c:pt idx="504">
                  <c:v>23</c:v>
                </c:pt>
                <c:pt idx="505">
                  <c:v>23</c:v>
                </c:pt>
                <c:pt idx="506">
                  <c:v>24</c:v>
                </c:pt>
                <c:pt idx="507">
                  <c:v>24</c:v>
                </c:pt>
                <c:pt idx="508">
                  <c:v>23</c:v>
                </c:pt>
                <c:pt idx="509">
                  <c:v>24</c:v>
                </c:pt>
                <c:pt idx="510">
                  <c:v>24</c:v>
                </c:pt>
                <c:pt idx="511">
                  <c:v>20</c:v>
                </c:pt>
                <c:pt idx="512">
                  <c:v>22</c:v>
                </c:pt>
                <c:pt idx="513">
                  <c:v>23</c:v>
                </c:pt>
                <c:pt idx="514">
                  <c:v>23</c:v>
                </c:pt>
                <c:pt idx="515">
                  <c:v>23</c:v>
                </c:pt>
                <c:pt idx="516">
                  <c:v>23</c:v>
                </c:pt>
                <c:pt idx="517">
                  <c:v>23</c:v>
                </c:pt>
                <c:pt idx="518">
                  <c:v>23</c:v>
                </c:pt>
                <c:pt idx="519">
                  <c:v>23</c:v>
                </c:pt>
                <c:pt idx="520">
                  <c:v>22</c:v>
                </c:pt>
                <c:pt idx="521">
                  <c:v>23</c:v>
                </c:pt>
                <c:pt idx="522">
                  <c:v>23</c:v>
                </c:pt>
                <c:pt idx="523">
                  <c:v>23</c:v>
                </c:pt>
                <c:pt idx="524">
                  <c:v>23</c:v>
                </c:pt>
                <c:pt idx="525">
                  <c:v>23</c:v>
                </c:pt>
                <c:pt idx="526">
                  <c:v>23</c:v>
                </c:pt>
                <c:pt idx="527">
                  <c:v>23</c:v>
                </c:pt>
                <c:pt idx="528">
                  <c:v>23</c:v>
                </c:pt>
                <c:pt idx="529">
                  <c:v>23</c:v>
                </c:pt>
                <c:pt idx="530">
                  <c:v>23</c:v>
                </c:pt>
                <c:pt idx="531">
                  <c:v>23</c:v>
                </c:pt>
                <c:pt idx="532">
                  <c:v>23</c:v>
                </c:pt>
                <c:pt idx="533">
                  <c:v>22</c:v>
                </c:pt>
                <c:pt idx="534">
                  <c:v>22</c:v>
                </c:pt>
                <c:pt idx="535">
                  <c:v>22</c:v>
                </c:pt>
                <c:pt idx="536">
                  <c:v>22</c:v>
                </c:pt>
                <c:pt idx="537">
                  <c:v>23</c:v>
                </c:pt>
                <c:pt idx="538">
                  <c:v>22</c:v>
                </c:pt>
                <c:pt idx="539">
                  <c:v>22</c:v>
                </c:pt>
                <c:pt idx="540">
                  <c:v>22</c:v>
                </c:pt>
                <c:pt idx="541">
                  <c:v>22</c:v>
                </c:pt>
                <c:pt idx="542">
                  <c:v>22</c:v>
                </c:pt>
                <c:pt idx="543">
                  <c:v>22</c:v>
                </c:pt>
                <c:pt idx="544">
                  <c:v>22</c:v>
                </c:pt>
                <c:pt idx="545">
                  <c:v>22</c:v>
                </c:pt>
                <c:pt idx="546">
                  <c:v>22</c:v>
                </c:pt>
                <c:pt idx="547">
                  <c:v>22</c:v>
                </c:pt>
                <c:pt idx="548">
                  <c:v>22</c:v>
                </c:pt>
                <c:pt idx="549">
                  <c:v>22</c:v>
                </c:pt>
                <c:pt idx="550">
                  <c:v>22</c:v>
                </c:pt>
                <c:pt idx="551">
                  <c:v>23</c:v>
                </c:pt>
                <c:pt idx="552">
                  <c:v>23</c:v>
                </c:pt>
                <c:pt idx="553">
                  <c:v>23</c:v>
                </c:pt>
                <c:pt idx="554">
                  <c:v>23</c:v>
                </c:pt>
                <c:pt idx="555">
                  <c:v>23</c:v>
                </c:pt>
                <c:pt idx="556">
                  <c:v>22</c:v>
                </c:pt>
                <c:pt idx="557">
                  <c:v>22</c:v>
                </c:pt>
                <c:pt idx="558">
                  <c:v>22</c:v>
                </c:pt>
                <c:pt idx="559">
                  <c:v>23</c:v>
                </c:pt>
                <c:pt idx="560">
                  <c:v>23</c:v>
                </c:pt>
                <c:pt idx="561">
                  <c:v>22</c:v>
                </c:pt>
                <c:pt idx="562">
                  <c:v>22</c:v>
                </c:pt>
                <c:pt idx="563">
                  <c:v>23</c:v>
                </c:pt>
                <c:pt idx="564">
                  <c:v>23</c:v>
                </c:pt>
                <c:pt idx="565">
                  <c:v>23</c:v>
                </c:pt>
                <c:pt idx="566">
                  <c:v>32</c:v>
                </c:pt>
                <c:pt idx="567">
                  <c:v>23</c:v>
                </c:pt>
                <c:pt idx="568">
                  <c:v>23</c:v>
                </c:pt>
                <c:pt idx="569">
                  <c:v>23</c:v>
                </c:pt>
                <c:pt idx="570">
                  <c:v>22</c:v>
                </c:pt>
                <c:pt idx="571">
                  <c:v>22</c:v>
                </c:pt>
                <c:pt idx="572">
                  <c:v>23</c:v>
                </c:pt>
                <c:pt idx="573">
                  <c:v>23</c:v>
                </c:pt>
                <c:pt idx="574">
                  <c:v>23</c:v>
                </c:pt>
                <c:pt idx="575">
                  <c:v>23</c:v>
                </c:pt>
                <c:pt idx="576">
                  <c:v>23</c:v>
                </c:pt>
                <c:pt idx="577">
                  <c:v>23</c:v>
                </c:pt>
                <c:pt idx="578">
                  <c:v>23</c:v>
                </c:pt>
                <c:pt idx="579">
                  <c:v>24</c:v>
                </c:pt>
                <c:pt idx="580">
                  <c:v>27</c:v>
                </c:pt>
                <c:pt idx="581">
                  <c:v>24</c:v>
                </c:pt>
                <c:pt idx="582">
                  <c:v>23</c:v>
                </c:pt>
                <c:pt idx="583">
                  <c:v>23</c:v>
                </c:pt>
                <c:pt idx="584">
                  <c:v>22</c:v>
                </c:pt>
                <c:pt idx="585">
                  <c:v>23</c:v>
                </c:pt>
                <c:pt idx="586">
                  <c:v>22</c:v>
                </c:pt>
                <c:pt idx="587">
                  <c:v>23</c:v>
                </c:pt>
                <c:pt idx="588">
                  <c:v>22</c:v>
                </c:pt>
                <c:pt idx="589">
                  <c:v>26</c:v>
                </c:pt>
                <c:pt idx="590">
                  <c:v>23</c:v>
                </c:pt>
                <c:pt idx="591">
                  <c:v>23</c:v>
                </c:pt>
                <c:pt idx="592">
                  <c:v>24</c:v>
                </c:pt>
                <c:pt idx="593">
                  <c:v>23</c:v>
                </c:pt>
                <c:pt idx="594">
                  <c:v>23</c:v>
                </c:pt>
                <c:pt idx="595">
                  <c:v>23</c:v>
                </c:pt>
                <c:pt idx="596">
                  <c:v>27</c:v>
                </c:pt>
                <c:pt idx="597">
                  <c:v>23</c:v>
                </c:pt>
                <c:pt idx="598">
                  <c:v>23</c:v>
                </c:pt>
                <c:pt idx="599">
                  <c:v>22</c:v>
                </c:pt>
                <c:pt idx="600">
                  <c:v>22</c:v>
                </c:pt>
                <c:pt idx="601">
                  <c:v>23</c:v>
                </c:pt>
                <c:pt idx="602">
                  <c:v>23</c:v>
                </c:pt>
                <c:pt idx="603">
                  <c:v>27</c:v>
                </c:pt>
                <c:pt idx="604">
                  <c:v>23</c:v>
                </c:pt>
                <c:pt idx="605">
                  <c:v>22</c:v>
                </c:pt>
                <c:pt idx="606">
                  <c:v>22</c:v>
                </c:pt>
                <c:pt idx="607">
                  <c:v>22</c:v>
                </c:pt>
                <c:pt idx="608">
                  <c:v>22</c:v>
                </c:pt>
                <c:pt idx="609">
                  <c:v>22</c:v>
                </c:pt>
                <c:pt idx="610">
                  <c:v>22</c:v>
                </c:pt>
                <c:pt idx="611">
                  <c:v>22</c:v>
                </c:pt>
                <c:pt idx="612">
                  <c:v>22</c:v>
                </c:pt>
                <c:pt idx="613">
                  <c:v>22</c:v>
                </c:pt>
                <c:pt idx="614">
                  <c:v>22</c:v>
                </c:pt>
                <c:pt idx="615">
                  <c:v>22</c:v>
                </c:pt>
                <c:pt idx="616">
                  <c:v>23</c:v>
                </c:pt>
                <c:pt idx="617">
                  <c:v>22</c:v>
                </c:pt>
                <c:pt idx="618">
                  <c:v>22</c:v>
                </c:pt>
                <c:pt idx="619">
                  <c:v>22</c:v>
                </c:pt>
                <c:pt idx="620">
                  <c:v>22</c:v>
                </c:pt>
                <c:pt idx="621">
                  <c:v>22</c:v>
                </c:pt>
                <c:pt idx="622">
                  <c:v>23</c:v>
                </c:pt>
                <c:pt idx="623">
                  <c:v>22</c:v>
                </c:pt>
                <c:pt idx="624">
                  <c:v>22</c:v>
                </c:pt>
                <c:pt idx="625">
                  <c:v>22</c:v>
                </c:pt>
                <c:pt idx="626">
                  <c:v>22</c:v>
                </c:pt>
                <c:pt idx="627">
                  <c:v>22</c:v>
                </c:pt>
                <c:pt idx="628">
                  <c:v>23</c:v>
                </c:pt>
                <c:pt idx="629">
                  <c:v>23</c:v>
                </c:pt>
                <c:pt idx="630">
                  <c:v>22</c:v>
                </c:pt>
                <c:pt idx="631">
                  <c:v>23</c:v>
                </c:pt>
                <c:pt idx="632">
                  <c:v>23</c:v>
                </c:pt>
                <c:pt idx="633">
                  <c:v>22</c:v>
                </c:pt>
                <c:pt idx="634">
                  <c:v>23</c:v>
                </c:pt>
                <c:pt idx="635">
                  <c:v>22</c:v>
                </c:pt>
                <c:pt idx="636">
                  <c:v>22</c:v>
                </c:pt>
                <c:pt idx="637">
                  <c:v>22</c:v>
                </c:pt>
                <c:pt idx="638">
                  <c:v>22</c:v>
                </c:pt>
                <c:pt idx="639">
                  <c:v>23</c:v>
                </c:pt>
                <c:pt idx="640">
                  <c:v>23</c:v>
                </c:pt>
                <c:pt idx="641">
                  <c:v>23</c:v>
                </c:pt>
                <c:pt idx="642">
                  <c:v>23</c:v>
                </c:pt>
                <c:pt idx="643">
                  <c:v>22</c:v>
                </c:pt>
                <c:pt idx="644">
                  <c:v>23</c:v>
                </c:pt>
                <c:pt idx="645">
                  <c:v>23</c:v>
                </c:pt>
                <c:pt idx="646">
                  <c:v>22</c:v>
                </c:pt>
                <c:pt idx="647">
                  <c:v>23</c:v>
                </c:pt>
                <c:pt idx="648">
                  <c:v>22</c:v>
                </c:pt>
                <c:pt idx="649">
                  <c:v>22</c:v>
                </c:pt>
                <c:pt idx="650">
                  <c:v>22</c:v>
                </c:pt>
                <c:pt idx="651">
                  <c:v>22</c:v>
                </c:pt>
                <c:pt idx="652">
                  <c:v>22</c:v>
                </c:pt>
                <c:pt idx="653">
                  <c:v>22</c:v>
                </c:pt>
                <c:pt idx="654">
                  <c:v>22</c:v>
                </c:pt>
                <c:pt idx="655">
                  <c:v>22</c:v>
                </c:pt>
                <c:pt idx="656">
                  <c:v>22</c:v>
                </c:pt>
                <c:pt idx="657">
                  <c:v>27</c:v>
                </c:pt>
                <c:pt idx="658">
                  <c:v>23</c:v>
                </c:pt>
                <c:pt idx="659">
                  <c:v>23</c:v>
                </c:pt>
                <c:pt idx="660">
                  <c:v>23</c:v>
                </c:pt>
                <c:pt idx="661">
                  <c:v>22</c:v>
                </c:pt>
                <c:pt idx="662">
                  <c:v>23</c:v>
                </c:pt>
                <c:pt idx="663">
                  <c:v>23</c:v>
                </c:pt>
                <c:pt idx="664">
                  <c:v>24</c:v>
                </c:pt>
                <c:pt idx="665">
                  <c:v>23</c:v>
                </c:pt>
                <c:pt idx="666">
                  <c:v>23</c:v>
                </c:pt>
                <c:pt idx="667">
                  <c:v>22</c:v>
                </c:pt>
                <c:pt idx="668">
                  <c:v>22</c:v>
                </c:pt>
                <c:pt idx="669">
                  <c:v>22</c:v>
                </c:pt>
                <c:pt idx="670">
                  <c:v>25</c:v>
                </c:pt>
                <c:pt idx="671">
                  <c:v>38</c:v>
                </c:pt>
                <c:pt idx="672">
                  <c:v>24</c:v>
                </c:pt>
                <c:pt idx="673">
                  <c:v>23</c:v>
                </c:pt>
                <c:pt idx="674">
                  <c:v>23</c:v>
                </c:pt>
                <c:pt idx="675">
                  <c:v>24</c:v>
                </c:pt>
                <c:pt idx="676">
                  <c:v>23</c:v>
                </c:pt>
                <c:pt idx="677">
                  <c:v>24</c:v>
                </c:pt>
                <c:pt idx="678">
                  <c:v>24</c:v>
                </c:pt>
                <c:pt idx="679">
                  <c:v>24</c:v>
                </c:pt>
                <c:pt idx="680">
                  <c:v>23</c:v>
                </c:pt>
                <c:pt idx="681">
                  <c:v>22</c:v>
                </c:pt>
                <c:pt idx="682">
                  <c:v>24</c:v>
                </c:pt>
                <c:pt idx="683">
                  <c:v>30</c:v>
                </c:pt>
                <c:pt idx="684">
                  <c:v>25</c:v>
                </c:pt>
                <c:pt idx="685">
                  <c:v>23</c:v>
                </c:pt>
                <c:pt idx="686">
                  <c:v>23</c:v>
                </c:pt>
                <c:pt idx="687">
                  <c:v>22</c:v>
                </c:pt>
                <c:pt idx="688">
                  <c:v>21</c:v>
                </c:pt>
                <c:pt idx="689">
                  <c:v>20</c:v>
                </c:pt>
                <c:pt idx="690">
                  <c:v>21</c:v>
                </c:pt>
                <c:pt idx="691">
                  <c:v>36</c:v>
                </c:pt>
                <c:pt idx="692">
                  <c:v>58</c:v>
                </c:pt>
                <c:pt idx="693">
                  <c:v>41</c:v>
                </c:pt>
                <c:pt idx="694">
                  <c:v>41</c:v>
                </c:pt>
                <c:pt idx="695">
                  <c:v>47</c:v>
                </c:pt>
                <c:pt idx="696">
                  <c:v>35</c:v>
                </c:pt>
                <c:pt idx="697">
                  <c:v>50</c:v>
                </c:pt>
                <c:pt idx="698">
                  <c:v>32</c:v>
                </c:pt>
                <c:pt idx="699">
                  <c:v>43</c:v>
                </c:pt>
                <c:pt idx="700">
                  <c:v>35</c:v>
                </c:pt>
                <c:pt idx="701">
                  <c:v>27</c:v>
                </c:pt>
                <c:pt idx="702">
                  <c:v>27</c:v>
                </c:pt>
                <c:pt idx="703">
                  <c:v>26</c:v>
                </c:pt>
                <c:pt idx="704">
                  <c:v>28</c:v>
                </c:pt>
                <c:pt idx="705">
                  <c:v>25</c:v>
                </c:pt>
                <c:pt idx="706">
                  <c:v>26</c:v>
                </c:pt>
                <c:pt idx="707">
                  <c:v>25</c:v>
                </c:pt>
                <c:pt idx="708">
                  <c:v>27</c:v>
                </c:pt>
                <c:pt idx="709">
                  <c:v>26</c:v>
                </c:pt>
                <c:pt idx="710">
                  <c:v>27</c:v>
                </c:pt>
                <c:pt idx="711">
                  <c:v>23</c:v>
                </c:pt>
                <c:pt idx="712">
                  <c:v>25</c:v>
                </c:pt>
                <c:pt idx="713">
                  <c:v>24</c:v>
                </c:pt>
                <c:pt idx="714">
                  <c:v>24</c:v>
                </c:pt>
                <c:pt idx="715">
                  <c:v>23</c:v>
                </c:pt>
                <c:pt idx="716">
                  <c:v>27</c:v>
                </c:pt>
                <c:pt idx="717">
                  <c:v>24</c:v>
                </c:pt>
                <c:pt idx="718">
                  <c:v>25</c:v>
                </c:pt>
                <c:pt idx="719">
                  <c:v>27</c:v>
                </c:pt>
                <c:pt idx="720">
                  <c:v>26</c:v>
                </c:pt>
                <c:pt idx="721">
                  <c:v>24</c:v>
                </c:pt>
                <c:pt idx="722">
                  <c:v>34</c:v>
                </c:pt>
                <c:pt idx="723">
                  <c:v>25</c:v>
                </c:pt>
                <c:pt idx="724">
                  <c:v>24</c:v>
                </c:pt>
                <c:pt idx="725">
                  <c:v>25</c:v>
                </c:pt>
                <c:pt idx="726">
                  <c:v>27</c:v>
                </c:pt>
                <c:pt idx="727">
                  <c:v>27</c:v>
                </c:pt>
                <c:pt idx="728">
                  <c:v>26</c:v>
                </c:pt>
                <c:pt idx="729">
                  <c:v>25</c:v>
                </c:pt>
                <c:pt idx="730">
                  <c:v>24</c:v>
                </c:pt>
                <c:pt idx="731">
                  <c:v>24</c:v>
                </c:pt>
                <c:pt idx="732">
                  <c:v>22</c:v>
                </c:pt>
                <c:pt idx="733">
                  <c:v>25</c:v>
                </c:pt>
                <c:pt idx="734">
                  <c:v>25</c:v>
                </c:pt>
                <c:pt idx="735">
                  <c:v>25</c:v>
                </c:pt>
                <c:pt idx="736">
                  <c:v>23</c:v>
                </c:pt>
                <c:pt idx="737">
                  <c:v>24</c:v>
                </c:pt>
                <c:pt idx="738">
                  <c:v>24</c:v>
                </c:pt>
                <c:pt idx="739">
                  <c:v>25</c:v>
                </c:pt>
                <c:pt idx="740">
                  <c:v>24</c:v>
                </c:pt>
                <c:pt idx="741">
                  <c:v>24</c:v>
                </c:pt>
                <c:pt idx="742">
                  <c:v>24</c:v>
                </c:pt>
                <c:pt idx="743">
                  <c:v>25</c:v>
                </c:pt>
                <c:pt idx="744">
                  <c:v>25</c:v>
                </c:pt>
                <c:pt idx="745">
                  <c:v>22</c:v>
                </c:pt>
                <c:pt idx="746">
                  <c:v>22</c:v>
                </c:pt>
                <c:pt idx="747">
                  <c:v>22</c:v>
                </c:pt>
                <c:pt idx="748">
                  <c:v>35</c:v>
                </c:pt>
                <c:pt idx="749">
                  <c:v>29</c:v>
                </c:pt>
                <c:pt idx="750">
                  <c:v>45</c:v>
                </c:pt>
                <c:pt idx="751">
                  <c:v>26</c:v>
                </c:pt>
                <c:pt idx="752">
                  <c:v>23</c:v>
                </c:pt>
                <c:pt idx="753">
                  <c:v>23</c:v>
                </c:pt>
                <c:pt idx="754">
                  <c:v>23</c:v>
                </c:pt>
                <c:pt idx="755">
                  <c:v>23</c:v>
                </c:pt>
                <c:pt idx="756">
                  <c:v>24</c:v>
                </c:pt>
                <c:pt idx="757">
                  <c:v>25</c:v>
                </c:pt>
                <c:pt idx="758">
                  <c:v>23</c:v>
                </c:pt>
                <c:pt idx="759">
                  <c:v>22</c:v>
                </c:pt>
                <c:pt idx="760">
                  <c:v>23</c:v>
                </c:pt>
                <c:pt idx="761">
                  <c:v>26</c:v>
                </c:pt>
                <c:pt idx="762">
                  <c:v>26</c:v>
                </c:pt>
                <c:pt idx="763">
                  <c:v>36</c:v>
                </c:pt>
                <c:pt idx="764">
                  <c:v>29</c:v>
                </c:pt>
                <c:pt idx="765">
                  <c:v>63</c:v>
                </c:pt>
                <c:pt idx="766">
                  <c:v>25</c:v>
                </c:pt>
                <c:pt idx="767">
                  <c:v>28</c:v>
                </c:pt>
                <c:pt idx="768">
                  <c:v>30</c:v>
                </c:pt>
                <c:pt idx="769">
                  <c:v>37</c:v>
                </c:pt>
                <c:pt idx="770">
                  <c:v>36</c:v>
                </c:pt>
                <c:pt idx="771">
                  <c:v>42</c:v>
                </c:pt>
                <c:pt idx="772">
                  <c:v>30</c:v>
                </c:pt>
                <c:pt idx="773">
                  <c:v>36</c:v>
                </c:pt>
                <c:pt idx="774">
                  <c:v>26</c:v>
                </c:pt>
                <c:pt idx="775">
                  <c:v>28</c:v>
                </c:pt>
                <c:pt idx="776">
                  <c:v>27</c:v>
                </c:pt>
                <c:pt idx="777">
                  <c:v>28</c:v>
                </c:pt>
                <c:pt idx="778">
                  <c:v>36</c:v>
                </c:pt>
                <c:pt idx="779">
                  <c:v>35</c:v>
                </c:pt>
                <c:pt idx="780">
                  <c:v>33</c:v>
                </c:pt>
                <c:pt idx="781">
                  <c:v>28</c:v>
                </c:pt>
                <c:pt idx="782">
                  <c:v>28</c:v>
                </c:pt>
                <c:pt idx="783">
                  <c:v>30</c:v>
                </c:pt>
                <c:pt idx="784">
                  <c:v>24</c:v>
                </c:pt>
                <c:pt idx="785">
                  <c:v>24</c:v>
                </c:pt>
                <c:pt idx="786">
                  <c:v>24</c:v>
                </c:pt>
                <c:pt idx="787">
                  <c:v>28</c:v>
                </c:pt>
                <c:pt idx="788">
                  <c:v>26</c:v>
                </c:pt>
                <c:pt idx="789">
                  <c:v>25</c:v>
                </c:pt>
                <c:pt idx="790">
                  <c:v>27</c:v>
                </c:pt>
                <c:pt idx="791">
                  <c:v>25</c:v>
                </c:pt>
                <c:pt idx="792">
                  <c:v>23</c:v>
                </c:pt>
                <c:pt idx="793">
                  <c:v>26</c:v>
                </c:pt>
                <c:pt idx="794">
                  <c:v>24</c:v>
                </c:pt>
                <c:pt idx="795">
                  <c:v>25</c:v>
                </c:pt>
                <c:pt idx="796">
                  <c:v>24</c:v>
                </c:pt>
                <c:pt idx="797">
                  <c:v>24</c:v>
                </c:pt>
                <c:pt idx="798">
                  <c:v>24</c:v>
                </c:pt>
                <c:pt idx="799">
                  <c:v>26</c:v>
                </c:pt>
                <c:pt idx="800">
                  <c:v>23</c:v>
                </c:pt>
                <c:pt idx="801">
                  <c:v>24</c:v>
                </c:pt>
                <c:pt idx="802">
                  <c:v>24</c:v>
                </c:pt>
                <c:pt idx="803">
                  <c:v>25</c:v>
                </c:pt>
                <c:pt idx="804">
                  <c:v>30</c:v>
                </c:pt>
                <c:pt idx="805">
                  <c:v>25</c:v>
                </c:pt>
                <c:pt idx="806">
                  <c:v>26</c:v>
                </c:pt>
                <c:pt idx="807">
                  <c:v>24</c:v>
                </c:pt>
                <c:pt idx="808">
                  <c:v>24</c:v>
                </c:pt>
                <c:pt idx="809">
                  <c:v>17</c:v>
                </c:pt>
                <c:pt idx="810">
                  <c:v>14</c:v>
                </c:pt>
                <c:pt idx="811">
                  <c:v>14</c:v>
                </c:pt>
                <c:pt idx="812">
                  <c:v>12</c:v>
                </c:pt>
                <c:pt idx="813">
                  <c:v>15</c:v>
                </c:pt>
                <c:pt idx="814">
                  <c:v>12</c:v>
                </c:pt>
                <c:pt idx="815">
                  <c:v>11</c:v>
                </c:pt>
                <c:pt idx="816">
                  <c:v>14</c:v>
                </c:pt>
                <c:pt idx="817">
                  <c:v>14</c:v>
                </c:pt>
                <c:pt idx="818">
                  <c:v>13</c:v>
                </c:pt>
                <c:pt idx="819">
                  <c:v>12</c:v>
                </c:pt>
                <c:pt idx="820">
                  <c:v>12</c:v>
                </c:pt>
                <c:pt idx="821">
                  <c:v>10</c:v>
                </c:pt>
                <c:pt idx="822">
                  <c:v>10</c:v>
                </c:pt>
                <c:pt idx="823">
                  <c:v>12</c:v>
                </c:pt>
                <c:pt idx="824">
                  <c:v>14</c:v>
                </c:pt>
                <c:pt idx="825">
                  <c:v>15</c:v>
                </c:pt>
                <c:pt idx="826">
                  <c:v>16</c:v>
                </c:pt>
                <c:pt idx="827">
                  <c:v>13</c:v>
                </c:pt>
                <c:pt idx="828">
                  <c:v>12</c:v>
                </c:pt>
                <c:pt idx="829">
                  <c:v>11</c:v>
                </c:pt>
                <c:pt idx="830">
                  <c:v>10</c:v>
                </c:pt>
                <c:pt idx="831">
                  <c:v>13</c:v>
                </c:pt>
                <c:pt idx="832">
                  <c:v>16</c:v>
                </c:pt>
                <c:pt idx="833">
                  <c:v>16</c:v>
                </c:pt>
                <c:pt idx="834">
                  <c:v>15</c:v>
                </c:pt>
                <c:pt idx="835">
                  <c:v>15</c:v>
                </c:pt>
                <c:pt idx="836">
                  <c:v>18</c:v>
                </c:pt>
                <c:pt idx="837">
                  <c:v>17</c:v>
                </c:pt>
                <c:pt idx="838">
                  <c:v>17</c:v>
                </c:pt>
                <c:pt idx="839">
                  <c:v>17</c:v>
                </c:pt>
                <c:pt idx="840">
                  <c:v>16</c:v>
                </c:pt>
                <c:pt idx="841">
                  <c:v>16</c:v>
                </c:pt>
                <c:pt idx="842">
                  <c:v>13</c:v>
                </c:pt>
                <c:pt idx="843">
                  <c:v>14</c:v>
                </c:pt>
                <c:pt idx="844">
                  <c:v>16</c:v>
                </c:pt>
                <c:pt idx="845">
                  <c:v>18</c:v>
                </c:pt>
                <c:pt idx="846">
                  <c:v>16</c:v>
                </c:pt>
                <c:pt idx="847">
                  <c:v>16</c:v>
                </c:pt>
                <c:pt idx="848">
                  <c:v>15</c:v>
                </c:pt>
                <c:pt idx="849">
                  <c:v>13</c:v>
                </c:pt>
                <c:pt idx="850">
                  <c:v>15</c:v>
                </c:pt>
                <c:pt idx="851">
                  <c:v>16</c:v>
                </c:pt>
                <c:pt idx="852">
                  <c:v>17</c:v>
                </c:pt>
                <c:pt idx="853">
                  <c:v>17</c:v>
                </c:pt>
                <c:pt idx="854">
                  <c:v>16</c:v>
                </c:pt>
                <c:pt idx="855">
                  <c:v>15</c:v>
                </c:pt>
                <c:pt idx="856">
                  <c:v>13</c:v>
                </c:pt>
                <c:pt idx="857">
                  <c:v>14</c:v>
                </c:pt>
                <c:pt idx="858">
                  <c:v>22</c:v>
                </c:pt>
                <c:pt idx="859">
                  <c:v>31</c:v>
                </c:pt>
                <c:pt idx="860">
                  <c:v>42</c:v>
                </c:pt>
                <c:pt idx="861">
                  <c:v>60</c:v>
                </c:pt>
                <c:pt idx="862">
                  <c:v>61</c:v>
                </c:pt>
                <c:pt idx="863">
                  <c:v>56</c:v>
                </c:pt>
                <c:pt idx="864">
                  <c:v>44</c:v>
                </c:pt>
                <c:pt idx="865">
                  <c:v>35</c:v>
                </c:pt>
                <c:pt idx="866">
                  <c:v>38</c:v>
                </c:pt>
                <c:pt idx="867">
                  <c:v>39</c:v>
                </c:pt>
                <c:pt idx="868">
                  <c:v>42</c:v>
                </c:pt>
                <c:pt idx="869">
                  <c:v>35</c:v>
                </c:pt>
                <c:pt idx="870">
                  <c:v>35</c:v>
                </c:pt>
                <c:pt idx="871">
                  <c:v>29</c:v>
                </c:pt>
                <c:pt idx="872">
                  <c:v>27</c:v>
                </c:pt>
                <c:pt idx="873">
                  <c:v>34</c:v>
                </c:pt>
                <c:pt idx="874">
                  <c:v>42</c:v>
                </c:pt>
                <c:pt idx="875">
                  <c:v>42</c:v>
                </c:pt>
                <c:pt idx="876">
                  <c:v>41</c:v>
                </c:pt>
                <c:pt idx="877">
                  <c:v>33</c:v>
                </c:pt>
                <c:pt idx="878">
                  <c:v>30</c:v>
                </c:pt>
                <c:pt idx="879">
                  <c:v>26</c:v>
                </c:pt>
                <c:pt idx="880">
                  <c:v>26</c:v>
                </c:pt>
                <c:pt idx="881">
                  <c:v>25</c:v>
                </c:pt>
                <c:pt idx="882">
                  <c:v>24</c:v>
                </c:pt>
                <c:pt idx="883">
                  <c:v>25</c:v>
                </c:pt>
                <c:pt idx="884">
                  <c:v>24</c:v>
                </c:pt>
                <c:pt idx="885">
                  <c:v>25</c:v>
                </c:pt>
                <c:pt idx="886">
                  <c:v>23</c:v>
                </c:pt>
                <c:pt idx="887">
                  <c:v>26</c:v>
                </c:pt>
                <c:pt idx="888">
                  <c:v>28</c:v>
                </c:pt>
                <c:pt idx="889">
                  <c:v>33</c:v>
                </c:pt>
                <c:pt idx="890">
                  <c:v>84</c:v>
                </c:pt>
                <c:pt idx="891">
                  <c:v>96</c:v>
                </c:pt>
                <c:pt idx="892">
                  <c:v>75</c:v>
                </c:pt>
                <c:pt idx="893">
                  <c:v>74</c:v>
                </c:pt>
                <c:pt idx="894">
                  <c:v>77</c:v>
                </c:pt>
                <c:pt idx="895">
                  <c:v>95</c:v>
                </c:pt>
                <c:pt idx="896">
                  <c:v>83</c:v>
                </c:pt>
                <c:pt idx="897">
                  <c:v>60</c:v>
                </c:pt>
                <c:pt idx="898">
                  <c:v>64</c:v>
                </c:pt>
                <c:pt idx="899">
                  <c:v>58</c:v>
                </c:pt>
                <c:pt idx="900">
                  <c:v>54</c:v>
                </c:pt>
                <c:pt idx="901">
                  <c:v>55</c:v>
                </c:pt>
                <c:pt idx="902">
                  <c:v>52</c:v>
                </c:pt>
                <c:pt idx="903">
                  <c:v>54</c:v>
                </c:pt>
                <c:pt idx="904">
                  <c:v>51</c:v>
                </c:pt>
                <c:pt idx="905">
                  <c:v>51</c:v>
                </c:pt>
                <c:pt idx="906">
                  <c:v>40</c:v>
                </c:pt>
                <c:pt idx="907">
                  <c:v>34</c:v>
                </c:pt>
                <c:pt idx="908">
                  <c:v>39</c:v>
                </c:pt>
                <c:pt idx="909">
                  <c:v>38</c:v>
                </c:pt>
                <c:pt idx="910">
                  <c:v>34</c:v>
                </c:pt>
                <c:pt idx="911">
                  <c:v>28</c:v>
                </c:pt>
                <c:pt idx="912">
                  <c:v>28</c:v>
                </c:pt>
                <c:pt idx="913">
                  <c:v>28</c:v>
                </c:pt>
                <c:pt idx="914">
                  <c:v>37</c:v>
                </c:pt>
                <c:pt idx="915">
                  <c:v>30</c:v>
                </c:pt>
                <c:pt idx="916">
                  <c:v>29</c:v>
                </c:pt>
                <c:pt idx="917">
                  <c:v>40</c:v>
                </c:pt>
                <c:pt idx="918">
                  <c:v>35</c:v>
                </c:pt>
                <c:pt idx="919">
                  <c:v>29</c:v>
                </c:pt>
                <c:pt idx="920">
                  <c:v>29</c:v>
                </c:pt>
                <c:pt idx="921">
                  <c:v>27</c:v>
                </c:pt>
                <c:pt idx="922">
                  <c:v>28</c:v>
                </c:pt>
                <c:pt idx="923">
                  <c:v>27</c:v>
                </c:pt>
                <c:pt idx="924">
                  <c:v>25</c:v>
                </c:pt>
                <c:pt idx="925">
                  <c:v>23</c:v>
                </c:pt>
                <c:pt idx="926">
                  <c:v>24</c:v>
                </c:pt>
                <c:pt idx="927">
                  <c:v>22</c:v>
                </c:pt>
                <c:pt idx="928">
                  <c:v>21</c:v>
                </c:pt>
                <c:pt idx="929">
                  <c:v>22</c:v>
                </c:pt>
                <c:pt idx="930">
                  <c:v>23</c:v>
                </c:pt>
                <c:pt idx="931">
                  <c:v>22</c:v>
                </c:pt>
                <c:pt idx="932">
                  <c:v>22</c:v>
                </c:pt>
                <c:pt idx="933">
                  <c:v>22</c:v>
                </c:pt>
                <c:pt idx="934">
                  <c:v>23</c:v>
                </c:pt>
                <c:pt idx="935">
                  <c:v>20</c:v>
                </c:pt>
                <c:pt idx="936">
                  <c:v>20</c:v>
                </c:pt>
                <c:pt idx="937">
                  <c:v>19</c:v>
                </c:pt>
                <c:pt idx="938">
                  <c:v>18</c:v>
                </c:pt>
                <c:pt idx="939">
                  <c:v>19</c:v>
                </c:pt>
                <c:pt idx="940">
                  <c:v>19</c:v>
                </c:pt>
                <c:pt idx="941">
                  <c:v>17</c:v>
                </c:pt>
                <c:pt idx="942">
                  <c:v>18</c:v>
                </c:pt>
                <c:pt idx="943">
                  <c:v>18</c:v>
                </c:pt>
                <c:pt idx="944">
                  <c:v>20</c:v>
                </c:pt>
                <c:pt idx="945">
                  <c:v>18</c:v>
                </c:pt>
                <c:pt idx="946">
                  <c:v>20</c:v>
                </c:pt>
                <c:pt idx="947">
                  <c:v>16</c:v>
                </c:pt>
                <c:pt idx="948">
                  <c:v>17</c:v>
                </c:pt>
                <c:pt idx="949">
                  <c:v>20</c:v>
                </c:pt>
                <c:pt idx="950">
                  <c:v>18</c:v>
                </c:pt>
                <c:pt idx="951">
                  <c:v>20</c:v>
                </c:pt>
                <c:pt idx="952">
                  <c:v>18</c:v>
                </c:pt>
                <c:pt idx="953">
                  <c:v>18</c:v>
                </c:pt>
                <c:pt idx="954">
                  <c:v>15</c:v>
                </c:pt>
                <c:pt idx="955">
                  <c:v>14</c:v>
                </c:pt>
                <c:pt idx="956">
                  <c:v>15</c:v>
                </c:pt>
                <c:pt idx="957">
                  <c:v>13</c:v>
                </c:pt>
                <c:pt idx="958">
                  <c:v>14</c:v>
                </c:pt>
                <c:pt idx="959">
                  <c:v>14</c:v>
                </c:pt>
                <c:pt idx="960">
                  <c:v>16</c:v>
                </c:pt>
                <c:pt idx="961">
                  <c:v>12</c:v>
                </c:pt>
                <c:pt idx="962">
                  <c:v>13</c:v>
                </c:pt>
                <c:pt idx="963">
                  <c:v>13</c:v>
                </c:pt>
                <c:pt idx="964">
                  <c:v>13</c:v>
                </c:pt>
                <c:pt idx="965">
                  <c:v>14</c:v>
                </c:pt>
                <c:pt idx="966">
                  <c:v>14</c:v>
                </c:pt>
                <c:pt idx="967">
                  <c:v>16</c:v>
                </c:pt>
                <c:pt idx="968">
                  <c:v>14</c:v>
                </c:pt>
                <c:pt idx="969">
                  <c:v>14</c:v>
                </c:pt>
                <c:pt idx="970">
                  <c:v>18</c:v>
                </c:pt>
                <c:pt idx="971">
                  <c:v>14</c:v>
                </c:pt>
                <c:pt idx="972">
                  <c:v>15</c:v>
                </c:pt>
                <c:pt idx="973">
                  <c:v>16</c:v>
                </c:pt>
                <c:pt idx="974">
                  <c:v>13</c:v>
                </c:pt>
                <c:pt idx="975">
                  <c:v>11</c:v>
                </c:pt>
                <c:pt idx="976">
                  <c:v>11</c:v>
                </c:pt>
                <c:pt idx="977">
                  <c:v>12</c:v>
                </c:pt>
                <c:pt idx="978">
                  <c:v>12</c:v>
                </c:pt>
                <c:pt idx="979">
                  <c:v>11</c:v>
                </c:pt>
                <c:pt idx="980">
                  <c:v>15</c:v>
                </c:pt>
                <c:pt idx="981">
                  <c:v>14</c:v>
                </c:pt>
                <c:pt idx="982">
                  <c:v>11</c:v>
                </c:pt>
                <c:pt idx="983">
                  <c:v>10</c:v>
                </c:pt>
                <c:pt idx="984">
                  <c:v>12</c:v>
                </c:pt>
                <c:pt idx="985">
                  <c:v>12</c:v>
                </c:pt>
                <c:pt idx="986">
                  <c:v>12</c:v>
                </c:pt>
                <c:pt idx="987">
                  <c:v>13</c:v>
                </c:pt>
                <c:pt idx="988">
                  <c:v>16</c:v>
                </c:pt>
                <c:pt idx="989">
                  <c:v>12</c:v>
                </c:pt>
                <c:pt idx="990">
                  <c:v>12</c:v>
                </c:pt>
                <c:pt idx="991">
                  <c:v>12</c:v>
                </c:pt>
                <c:pt idx="992">
                  <c:v>12</c:v>
                </c:pt>
                <c:pt idx="993">
                  <c:v>14</c:v>
                </c:pt>
                <c:pt idx="994">
                  <c:v>13</c:v>
                </c:pt>
                <c:pt idx="995">
                  <c:v>13</c:v>
                </c:pt>
                <c:pt idx="996">
                  <c:v>11</c:v>
                </c:pt>
                <c:pt idx="997">
                  <c:v>12</c:v>
                </c:pt>
                <c:pt idx="998">
                  <c:v>12</c:v>
                </c:pt>
                <c:pt idx="999">
                  <c:v>14</c:v>
                </c:pt>
                <c:pt idx="1000">
                  <c:v>14</c:v>
                </c:pt>
                <c:pt idx="1001">
                  <c:v>14</c:v>
                </c:pt>
                <c:pt idx="1002">
                  <c:v>15</c:v>
                </c:pt>
                <c:pt idx="1003">
                  <c:v>18</c:v>
                </c:pt>
                <c:pt idx="1004">
                  <c:v>15</c:v>
                </c:pt>
                <c:pt idx="1005">
                  <c:v>16</c:v>
                </c:pt>
                <c:pt idx="1006">
                  <c:v>14</c:v>
                </c:pt>
                <c:pt idx="1007">
                  <c:v>15</c:v>
                </c:pt>
                <c:pt idx="1008">
                  <c:v>16</c:v>
                </c:pt>
                <c:pt idx="1009">
                  <c:v>15</c:v>
                </c:pt>
                <c:pt idx="1010">
                  <c:v>13</c:v>
                </c:pt>
                <c:pt idx="1011">
                  <c:v>14</c:v>
                </c:pt>
                <c:pt idx="1012">
                  <c:v>14</c:v>
                </c:pt>
                <c:pt idx="1013">
                  <c:v>16</c:v>
                </c:pt>
                <c:pt idx="1014">
                  <c:v>15</c:v>
                </c:pt>
                <c:pt idx="1015">
                  <c:v>18</c:v>
                </c:pt>
                <c:pt idx="1016">
                  <c:v>19</c:v>
                </c:pt>
                <c:pt idx="1017">
                  <c:v>13</c:v>
                </c:pt>
                <c:pt idx="1018">
                  <c:v>14</c:v>
                </c:pt>
                <c:pt idx="1019">
                  <c:v>18</c:v>
                </c:pt>
                <c:pt idx="1020">
                  <c:v>18</c:v>
                </c:pt>
                <c:pt idx="1021">
                  <c:v>18</c:v>
                </c:pt>
                <c:pt idx="1022">
                  <c:v>19</c:v>
                </c:pt>
                <c:pt idx="1023">
                  <c:v>19</c:v>
                </c:pt>
                <c:pt idx="1024">
                  <c:v>18</c:v>
                </c:pt>
                <c:pt idx="1025">
                  <c:v>17</c:v>
                </c:pt>
                <c:pt idx="1026">
                  <c:v>18</c:v>
                </c:pt>
                <c:pt idx="1027">
                  <c:v>19</c:v>
                </c:pt>
                <c:pt idx="1028">
                  <c:v>20</c:v>
                </c:pt>
                <c:pt idx="1029">
                  <c:v>19</c:v>
                </c:pt>
                <c:pt idx="1030">
                  <c:v>18</c:v>
                </c:pt>
                <c:pt idx="1031">
                  <c:v>16</c:v>
                </c:pt>
                <c:pt idx="1032">
                  <c:v>15</c:v>
                </c:pt>
                <c:pt idx="1033">
                  <c:v>21</c:v>
                </c:pt>
                <c:pt idx="1034">
                  <c:v>21</c:v>
                </c:pt>
                <c:pt idx="1035">
                  <c:v>21</c:v>
                </c:pt>
                <c:pt idx="1036">
                  <c:v>26</c:v>
                </c:pt>
                <c:pt idx="1037">
                  <c:v>22</c:v>
                </c:pt>
                <c:pt idx="1038">
                  <c:v>16</c:v>
                </c:pt>
                <c:pt idx="1039">
                  <c:v>15</c:v>
                </c:pt>
                <c:pt idx="1040">
                  <c:v>19</c:v>
                </c:pt>
                <c:pt idx="1041">
                  <c:v>17</c:v>
                </c:pt>
                <c:pt idx="1042">
                  <c:v>20</c:v>
                </c:pt>
                <c:pt idx="1043">
                  <c:v>17</c:v>
                </c:pt>
                <c:pt idx="1044">
                  <c:v>16</c:v>
                </c:pt>
                <c:pt idx="1045">
                  <c:v>13</c:v>
                </c:pt>
                <c:pt idx="1046">
                  <c:v>13</c:v>
                </c:pt>
                <c:pt idx="1047">
                  <c:v>14</c:v>
                </c:pt>
                <c:pt idx="1048">
                  <c:v>14</c:v>
                </c:pt>
                <c:pt idx="1049">
                  <c:v>14</c:v>
                </c:pt>
                <c:pt idx="1050">
                  <c:v>16</c:v>
                </c:pt>
                <c:pt idx="1051">
                  <c:v>17</c:v>
                </c:pt>
                <c:pt idx="1052">
                  <c:v>25</c:v>
                </c:pt>
                <c:pt idx="1053">
                  <c:v>11</c:v>
                </c:pt>
                <c:pt idx="1054">
                  <c:v>12</c:v>
                </c:pt>
                <c:pt idx="1055">
                  <c:v>14</c:v>
                </c:pt>
                <c:pt idx="1056">
                  <c:v>13</c:v>
                </c:pt>
                <c:pt idx="1057">
                  <c:v>13</c:v>
                </c:pt>
                <c:pt idx="1058">
                  <c:v>39</c:v>
                </c:pt>
                <c:pt idx="1059">
                  <c:v>14</c:v>
                </c:pt>
                <c:pt idx="1060">
                  <c:v>16</c:v>
                </c:pt>
                <c:pt idx="1061">
                  <c:v>16</c:v>
                </c:pt>
                <c:pt idx="1062">
                  <c:v>12</c:v>
                </c:pt>
                <c:pt idx="1063">
                  <c:v>12</c:v>
                </c:pt>
                <c:pt idx="1064">
                  <c:v>12</c:v>
                </c:pt>
                <c:pt idx="1065">
                  <c:v>12</c:v>
                </c:pt>
                <c:pt idx="1066">
                  <c:v>34</c:v>
                </c:pt>
                <c:pt idx="1067">
                  <c:v>60</c:v>
                </c:pt>
                <c:pt idx="1068">
                  <c:v>86</c:v>
                </c:pt>
                <c:pt idx="1069">
                  <c:v>82</c:v>
                </c:pt>
                <c:pt idx="1070">
                  <c:v>59</c:v>
                </c:pt>
                <c:pt idx="1071">
                  <c:v>49</c:v>
                </c:pt>
                <c:pt idx="1072">
                  <c:v>70</c:v>
                </c:pt>
                <c:pt idx="1073">
                  <c:v>60</c:v>
                </c:pt>
                <c:pt idx="1074">
                  <c:v>36</c:v>
                </c:pt>
                <c:pt idx="1075">
                  <c:v>26</c:v>
                </c:pt>
                <c:pt idx="1076">
                  <c:v>21</c:v>
                </c:pt>
                <c:pt idx="1077">
                  <c:v>19</c:v>
                </c:pt>
                <c:pt idx="1078">
                  <c:v>29</c:v>
                </c:pt>
                <c:pt idx="1079">
                  <c:v>30</c:v>
                </c:pt>
                <c:pt idx="1080">
                  <c:v>58</c:v>
                </c:pt>
                <c:pt idx="1081">
                  <c:v>48</c:v>
                </c:pt>
                <c:pt idx="1082">
                  <c:v>19</c:v>
                </c:pt>
                <c:pt idx="1083">
                  <c:v>18</c:v>
                </c:pt>
                <c:pt idx="1084">
                  <c:v>15</c:v>
                </c:pt>
                <c:pt idx="1085">
                  <c:v>13</c:v>
                </c:pt>
                <c:pt idx="1086">
                  <c:v>16</c:v>
                </c:pt>
                <c:pt idx="1087">
                  <c:v>16</c:v>
                </c:pt>
                <c:pt idx="1088">
                  <c:v>11</c:v>
                </c:pt>
                <c:pt idx="1089">
                  <c:v>16</c:v>
                </c:pt>
                <c:pt idx="1090">
                  <c:v>15</c:v>
                </c:pt>
                <c:pt idx="1091">
                  <c:v>13</c:v>
                </c:pt>
                <c:pt idx="1092">
                  <c:v>12</c:v>
                </c:pt>
                <c:pt idx="1093">
                  <c:v>11</c:v>
                </c:pt>
                <c:pt idx="1094">
                  <c:v>12</c:v>
                </c:pt>
                <c:pt idx="1095">
                  <c:v>9</c:v>
                </c:pt>
                <c:pt idx="1096">
                  <c:v>11</c:v>
                </c:pt>
                <c:pt idx="1097">
                  <c:v>11</c:v>
                </c:pt>
                <c:pt idx="1098">
                  <c:v>37</c:v>
                </c:pt>
                <c:pt idx="1099">
                  <c:v>10</c:v>
                </c:pt>
                <c:pt idx="1100">
                  <c:v>11</c:v>
                </c:pt>
                <c:pt idx="1101">
                  <c:v>10</c:v>
                </c:pt>
                <c:pt idx="1102">
                  <c:v>8</c:v>
                </c:pt>
                <c:pt idx="1103">
                  <c:v>13</c:v>
                </c:pt>
                <c:pt idx="1104">
                  <c:v>25</c:v>
                </c:pt>
                <c:pt idx="1105">
                  <c:v>57</c:v>
                </c:pt>
                <c:pt idx="1106">
                  <c:v>53</c:v>
                </c:pt>
                <c:pt idx="1107">
                  <c:v>34</c:v>
                </c:pt>
                <c:pt idx="1108">
                  <c:v>15</c:v>
                </c:pt>
                <c:pt idx="1109">
                  <c:v>11</c:v>
                </c:pt>
                <c:pt idx="1110">
                  <c:v>15</c:v>
                </c:pt>
                <c:pt idx="1111">
                  <c:v>16</c:v>
                </c:pt>
                <c:pt idx="1112">
                  <c:v>15</c:v>
                </c:pt>
                <c:pt idx="1113">
                  <c:v>13</c:v>
                </c:pt>
                <c:pt idx="1114">
                  <c:v>39</c:v>
                </c:pt>
                <c:pt idx="1115">
                  <c:v>16</c:v>
                </c:pt>
                <c:pt idx="1116">
                  <c:v>14</c:v>
                </c:pt>
                <c:pt idx="1117">
                  <c:v>12</c:v>
                </c:pt>
                <c:pt idx="1118">
                  <c:v>13</c:v>
                </c:pt>
                <c:pt idx="1119">
                  <c:v>17</c:v>
                </c:pt>
                <c:pt idx="1120">
                  <c:v>14</c:v>
                </c:pt>
                <c:pt idx="1121">
                  <c:v>22</c:v>
                </c:pt>
                <c:pt idx="1122">
                  <c:v>11</c:v>
                </c:pt>
                <c:pt idx="1123">
                  <c:v>16</c:v>
                </c:pt>
                <c:pt idx="1124">
                  <c:v>12</c:v>
                </c:pt>
                <c:pt idx="1125">
                  <c:v>13</c:v>
                </c:pt>
                <c:pt idx="1126">
                  <c:v>17</c:v>
                </c:pt>
                <c:pt idx="1127">
                  <c:v>14</c:v>
                </c:pt>
                <c:pt idx="1128">
                  <c:v>14</c:v>
                </c:pt>
                <c:pt idx="1129">
                  <c:v>11</c:v>
                </c:pt>
                <c:pt idx="1130">
                  <c:v>10</c:v>
                </c:pt>
                <c:pt idx="1131">
                  <c:v>12</c:v>
                </c:pt>
                <c:pt idx="1132">
                  <c:v>14</c:v>
                </c:pt>
                <c:pt idx="1133">
                  <c:v>13</c:v>
                </c:pt>
                <c:pt idx="1134">
                  <c:v>15</c:v>
                </c:pt>
                <c:pt idx="1135">
                  <c:v>15</c:v>
                </c:pt>
                <c:pt idx="1136">
                  <c:v>12</c:v>
                </c:pt>
                <c:pt idx="1137">
                  <c:v>13</c:v>
                </c:pt>
                <c:pt idx="1138">
                  <c:v>13</c:v>
                </c:pt>
                <c:pt idx="1139">
                  <c:v>16</c:v>
                </c:pt>
                <c:pt idx="1140">
                  <c:v>16</c:v>
                </c:pt>
                <c:pt idx="1141">
                  <c:v>17</c:v>
                </c:pt>
                <c:pt idx="1142">
                  <c:v>15</c:v>
                </c:pt>
                <c:pt idx="1143">
                  <c:v>13</c:v>
                </c:pt>
                <c:pt idx="1144">
                  <c:v>13</c:v>
                </c:pt>
                <c:pt idx="1145">
                  <c:v>15</c:v>
                </c:pt>
                <c:pt idx="1146">
                  <c:v>25</c:v>
                </c:pt>
                <c:pt idx="1147">
                  <c:v>20</c:v>
                </c:pt>
                <c:pt idx="1148">
                  <c:v>16</c:v>
                </c:pt>
                <c:pt idx="1149">
                  <c:v>18</c:v>
                </c:pt>
                <c:pt idx="1150">
                  <c:v>14</c:v>
                </c:pt>
                <c:pt idx="1151">
                  <c:v>13</c:v>
                </c:pt>
                <c:pt idx="1152">
                  <c:v>17</c:v>
                </c:pt>
                <c:pt idx="1153">
                  <c:v>17</c:v>
                </c:pt>
                <c:pt idx="1154">
                  <c:v>16</c:v>
                </c:pt>
                <c:pt idx="1155">
                  <c:v>17</c:v>
                </c:pt>
                <c:pt idx="1156">
                  <c:v>18</c:v>
                </c:pt>
                <c:pt idx="1157">
                  <c:v>22</c:v>
                </c:pt>
                <c:pt idx="1158">
                  <c:v>17</c:v>
                </c:pt>
                <c:pt idx="1159">
                  <c:v>19</c:v>
                </c:pt>
                <c:pt idx="1160">
                  <c:v>19</c:v>
                </c:pt>
                <c:pt idx="1161">
                  <c:v>13</c:v>
                </c:pt>
                <c:pt idx="1162">
                  <c:v>13</c:v>
                </c:pt>
                <c:pt idx="1163">
                  <c:v>14</c:v>
                </c:pt>
                <c:pt idx="1164">
                  <c:v>9</c:v>
                </c:pt>
                <c:pt idx="1165">
                  <c:v>12</c:v>
                </c:pt>
                <c:pt idx="1166">
                  <c:v>15</c:v>
                </c:pt>
                <c:pt idx="1167">
                  <c:v>13</c:v>
                </c:pt>
                <c:pt idx="1168">
                  <c:v>16</c:v>
                </c:pt>
                <c:pt idx="1169">
                  <c:v>15</c:v>
                </c:pt>
                <c:pt idx="1170">
                  <c:v>29</c:v>
                </c:pt>
                <c:pt idx="1171">
                  <c:v>12</c:v>
                </c:pt>
                <c:pt idx="1172">
                  <c:v>12</c:v>
                </c:pt>
                <c:pt idx="1173">
                  <c:v>16</c:v>
                </c:pt>
                <c:pt idx="1174">
                  <c:v>13</c:v>
                </c:pt>
                <c:pt idx="1175">
                  <c:v>13</c:v>
                </c:pt>
                <c:pt idx="1176">
                  <c:v>13</c:v>
                </c:pt>
                <c:pt idx="1177">
                  <c:v>14</c:v>
                </c:pt>
                <c:pt idx="1178">
                  <c:v>13</c:v>
                </c:pt>
                <c:pt idx="1179">
                  <c:v>12</c:v>
                </c:pt>
                <c:pt idx="1180">
                  <c:v>13</c:v>
                </c:pt>
                <c:pt idx="1181">
                  <c:v>15</c:v>
                </c:pt>
                <c:pt idx="1182">
                  <c:v>15</c:v>
                </c:pt>
                <c:pt idx="1183">
                  <c:v>16</c:v>
                </c:pt>
                <c:pt idx="1184">
                  <c:v>16</c:v>
                </c:pt>
                <c:pt idx="1185">
                  <c:v>14</c:v>
                </c:pt>
                <c:pt idx="1186">
                  <c:v>13</c:v>
                </c:pt>
                <c:pt idx="1187">
                  <c:v>15</c:v>
                </c:pt>
                <c:pt idx="1188">
                  <c:v>15</c:v>
                </c:pt>
                <c:pt idx="1189">
                  <c:v>15</c:v>
                </c:pt>
                <c:pt idx="1190">
                  <c:v>14</c:v>
                </c:pt>
                <c:pt idx="1191">
                  <c:v>15</c:v>
                </c:pt>
                <c:pt idx="1192">
                  <c:v>16</c:v>
                </c:pt>
                <c:pt idx="1193">
                  <c:v>13</c:v>
                </c:pt>
                <c:pt idx="1194">
                  <c:v>17</c:v>
                </c:pt>
                <c:pt idx="1195">
                  <c:v>17</c:v>
                </c:pt>
                <c:pt idx="1196">
                  <c:v>16</c:v>
                </c:pt>
                <c:pt idx="1197">
                  <c:v>19</c:v>
                </c:pt>
                <c:pt idx="1198">
                  <c:v>16</c:v>
                </c:pt>
                <c:pt idx="1199">
                  <c:v>12</c:v>
                </c:pt>
                <c:pt idx="1200">
                  <c:v>11</c:v>
                </c:pt>
                <c:pt idx="1201">
                  <c:v>14</c:v>
                </c:pt>
                <c:pt idx="1202">
                  <c:v>15</c:v>
                </c:pt>
                <c:pt idx="1203">
                  <c:v>17</c:v>
                </c:pt>
                <c:pt idx="1204">
                  <c:v>18</c:v>
                </c:pt>
                <c:pt idx="1205">
                  <c:v>16</c:v>
                </c:pt>
                <c:pt idx="1206">
                  <c:v>13</c:v>
                </c:pt>
                <c:pt idx="1207">
                  <c:v>15</c:v>
                </c:pt>
                <c:pt idx="1208">
                  <c:v>17</c:v>
                </c:pt>
                <c:pt idx="1209">
                  <c:v>18</c:v>
                </c:pt>
                <c:pt idx="1210">
                  <c:v>15</c:v>
                </c:pt>
                <c:pt idx="1211">
                  <c:v>15</c:v>
                </c:pt>
                <c:pt idx="1212">
                  <c:v>16</c:v>
                </c:pt>
                <c:pt idx="1213">
                  <c:v>15</c:v>
                </c:pt>
                <c:pt idx="1214">
                  <c:v>16</c:v>
                </c:pt>
                <c:pt idx="1215">
                  <c:v>16</c:v>
                </c:pt>
                <c:pt idx="1216">
                  <c:v>15</c:v>
                </c:pt>
                <c:pt idx="1217">
                  <c:v>16</c:v>
                </c:pt>
                <c:pt idx="1218">
                  <c:v>20</c:v>
                </c:pt>
                <c:pt idx="1219">
                  <c:v>23</c:v>
                </c:pt>
                <c:pt idx="1220">
                  <c:v>17</c:v>
                </c:pt>
                <c:pt idx="1221">
                  <c:v>16</c:v>
                </c:pt>
                <c:pt idx="1222">
                  <c:v>17</c:v>
                </c:pt>
                <c:pt idx="1223">
                  <c:v>17</c:v>
                </c:pt>
                <c:pt idx="1224">
                  <c:v>18</c:v>
                </c:pt>
                <c:pt idx="1225">
                  <c:v>16</c:v>
                </c:pt>
                <c:pt idx="1226">
                  <c:v>17</c:v>
                </c:pt>
                <c:pt idx="1227">
                  <c:v>12</c:v>
                </c:pt>
                <c:pt idx="1228">
                  <c:v>12</c:v>
                </c:pt>
                <c:pt idx="1229">
                  <c:v>14</c:v>
                </c:pt>
                <c:pt idx="1230">
                  <c:v>15</c:v>
                </c:pt>
                <c:pt idx="1231">
                  <c:v>14</c:v>
                </c:pt>
                <c:pt idx="1232">
                  <c:v>18</c:v>
                </c:pt>
                <c:pt idx="1233">
                  <c:v>29</c:v>
                </c:pt>
                <c:pt idx="1234">
                  <c:v>13</c:v>
                </c:pt>
                <c:pt idx="1235">
                  <c:v>12</c:v>
                </c:pt>
                <c:pt idx="1236">
                  <c:v>14</c:v>
                </c:pt>
                <c:pt idx="1237">
                  <c:v>32</c:v>
                </c:pt>
                <c:pt idx="1238">
                  <c:v>16</c:v>
                </c:pt>
                <c:pt idx="1239">
                  <c:v>16</c:v>
                </c:pt>
                <c:pt idx="1240">
                  <c:v>16</c:v>
                </c:pt>
                <c:pt idx="1241">
                  <c:v>14</c:v>
                </c:pt>
                <c:pt idx="1242">
                  <c:v>15</c:v>
                </c:pt>
                <c:pt idx="1243">
                  <c:v>17</c:v>
                </c:pt>
                <c:pt idx="1244">
                  <c:v>15</c:v>
                </c:pt>
                <c:pt idx="1245">
                  <c:v>24</c:v>
                </c:pt>
                <c:pt idx="1246">
                  <c:v>14</c:v>
                </c:pt>
                <c:pt idx="1247">
                  <c:v>14</c:v>
                </c:pt>
                <c:pt idx="1248">
                  <c:v>13</c:v>
                </c:pt>
                <c:pt idx="1249">
                  <c:v>16</c:v>
                </c:pt>
                <c:pt idx="1250">
                  <c:v>14</c:v>
                </c:pt>
                <c:pt idx="1251">
                  <c:v>14</c:v>
                </c:pt>
                <c:pt idx="1252">
                  <c:v>14</c:v>
                </c:pt>
                <c:pt idx="1253">
                  <c:v>13</c:v>
                </c:pt>
                <c:pt idx="1254">
                  <c:v>14</c:v>
                </c:pt>
                <c:pt idx="1255">
                  <c:v>24</c:v>
                </c:pt>
                <c:pt idx="1256">
                  <c:v>13</c:v>
                </c:pt>
                <c:pt idx="1257">
                  <c:v>16</c:v>
                </c:pt>
                <c:pt idx="1258">
                  <c:v>14</c:v>
                </c:pt>
                <c:pt idx="1259">
                  <c:v>14</c:v>
                </c:pt>
                <c:pt idx="1260">
                  <c:v>15</c:v>
                </c:pt>
                <c:pt idx="1261">
                  <c:v>14</c:v>
                </c:pt>
                <c:pt idx="1262">
                  <c:v>12</c:v>
                </c:pt>
                <c:pt idx="1263">
                  <c:v>12</c:v>
                </c:pt>
                <c:pt idx="1264">
                  <c:v>19</c:v>
                </c:pt>
                <c:pt idx="1265">
                  <c:v>18</c:v>
                </c:pt>
                <c:pt idx="1266">
                  <c:v>21</c:v>
                </c:pt>
                <c:pt idx="1267">
                  <c:v>14</c:v>
                </c:pt>
                <c:pt idx="1268">
                  <c:v>14</c:v>
                </c:pt>
                <c:pt idx="1269">
                  <c:v>12</c:v>
                </c:pt>
                <c:pt idx="1270">
                  <c:v>12</c:v>
                </c:pt>
                <c:pt idx="1271">
                  <c:v>14</c:v>
                </c:pt>
                <c:pt idx="1272">
                  <c:v>19</c:v>
                </c:pt>
                <c:pt idx="1273">
                  <c:v>13</c:v>
                </c:pt>
                <c:pt idx="1274">
                  <c:v>14</c:v>
                </c:pt>
                <c:pt idx="1275">
                  <c:v>14</c:v>
                </c:pt>
                <c:pt idx="1276">
                  <c:v>13</c:v>
                </c:pt>
                <c:pt idx="1277">
                  <c:v>12</c:v>
                </c:pt>
                <c:pt idx="1278">
                  <c:v>15</c:v>
                </c:pt>
                <c:pt idx="1279">
                  <c:v>12</c:v>
                </c:pt>
                <c:pt idx="1280">
                  <c:v>13</c:v>
                </c:pt>
                <c:pt idx="1281">
                  <c:v>14</c:v>
                </c:pt>
                <c:pt idx="1282">
                  <c:v>13</c:v>
                </c:pt>
                <c:pt idx="1283">
                  <c:v>12</c:v>
                </c:pt>
                <c:pt idx="1284">
                  <c:v>12</c:v>
                </c:pt>
                <c:pt idx="1285">
                  <c:v>12</c:v>
                </c:pt>
                <c:pt idx="1286">
                  <c:v>13</c:v>
                </c:pt>
                <c:pt idx="1287">
                  <c:v>13</c:v>
                </c:pt>
                <c:pt idx="1288">
                  <c:v>14</c:v>
                </c:pt>
                <c:pt idx="1289">
                  <c:v>13</c:v>
                </c:pt>
                <c:pt idx="1290">
                  <c:v>12</c:v>
                </c:pt>
                <c:pt idx="1291">
                  <c:v>13</c:v>
                </c:pt>
                <c:pt idx="1292">
                  <c:v>14</c:v>
                </c:pt>
                <c:pt idx="1293">
                  <c:v>13</c:v>
                </c:pt>
                <c:pt idx="1294">
                  <c:v>14</c:v>
                </c:pt>
                <c:pt idx="1295">
                  <c:v>19</c:v>
                </c:pt>
                <c:pt idx="1296">
                  <c:v>15</c:v>
                </c:pt>
                <c:pt idx="1297">
                  <c:v>14</c:v>
                </c:pt>
                <c:pt idx="1298">
                  <c:v>14</c:v>
                </c:pt>
                <c:pt idx="1299">
                  <c:v>17</c:v>
                </c:pt>
                <c:pt idx="1300">
                  <c:v>374</c:v>
                </c:pt>
                <c:pt idx="1301">
                  <c:v>16</c:v>
                </c:pt>
                <c:pt idx="1302">
                  <c:v>15</c:v>
                </c:pt>
                <c:pt idx="1303">
                  <c:v>15</c:v>
                </c:pt>
                <c:pt idx="1304">
                  <c:v>14</c:v>
                </c:pt>
                <c:pt idx="1305">
                  <c:v>16</c:v>
                </c:pt>
                <c:pt idx="1306">
                  <c:v>17</c:v>
                </c:pt>
                <c:pt idx="1307">
                  <c:v>17</c:v>
                </c:pt>
                <c:pt idx="1308">
                  <c:v>16</c:v>
                </c:pt>
                <c:pt idx="1309">
                  <c:v>19</c:v>
                </c:pt>
                <c:pt idx="1310">
                  <c:v>13</c:v>
                </c:pt>
                <c:pt idx="1311">
                  <c:v>12</c:v>
                </c:pt>
                <c:pt idx="1312">
                  <c:v>12</c:v>
                </c:pt>
                <c:pt idx="1313">
                  <c:v>13</c:v>
                </c:pt>
                <c:pt idx="1314">
                  <c:v>13</c:v>
                </c:pt>
                <c:pt idx="1315">
                  <c:v>14</c:v>
                </c:pt>
                <c:pt idx="1316">
                  <c:v>14</c:v>
                </c:pt>
                <c:pt idx="1317">
                  <c:v>13</c:v>
                </c:pt>
                <c:pt idx="1318">
                  <c:v>12</c:v>
                </c:pt>
                <c:pt idx="1319">
                  <c:v>12</c:v>
                </c:pt>
                <c:pt idx="1320">
                  <c:v>12</c:v>
                </c:pt>
                <c:pt idx="1321">
                  <c:v>12</c:v>
                </c:pt>
                <c:pt idx="1322">
                  <c:v>12</c:v>
                </c:pt>
                <c:pt idx="1323">
                  <c:v>11</c:v>
                </c:pt>
                <c:pt idx="1324">
                  <c:v>11</c:v>
                </c:pt>
                <c:pt idx="1325">
                  <c:v>10</c:v>
                </c:pt>
                <c:pt idx="1326">
                  <c:v>15</c:v>
                </c:pt>
                <c:pt idx="1327">
                  <c:v>196</c:v>
                </c:pt>
                <c:pt idx="1328">
                  <c:v>13</c:v>
                </c:pt>
                <c:pt idx="1329">
                  <c:v>12</c:v>
                </c:pt>
                <c:pt idx="1330">
                  <c:v>14</c:v>
                </c:pt>
                <c:pt idx="1331">
                  <c:v>13</c:v>
                </c:pt>
                <c:pt idx="1332">
                  <c:v>11</c:v>
                </c:pt>
                <c:pt idx="1333">
                  <c:v>11</c:v>
                </c:pt>
                <c:pt idx="1334">
                  <c:v>13</c:v>
                </c:pt>
                <c:pt idx="1335">
                  <c:v>13</c:v>
                </c:pt>
                <c:pt idx="1336">
                  <c:v>14</c:v>
                </c:pt>
                <c:pt idx="1337">
                  <c:v>12</c:v>
                </c:pt>
                <c:pt idx="1338">
                  <c:v>13</c:v>
                </c:pt>
                <c:pt idx="1339">
                  <c:v>10</c:v>
                </c:pt>
                <c:pt idx="1340">
                  <c:v>11</c:v>
                </c:pt>
                <c:pt idx="1341">
                  <c:v>13</c:v>
                </c:pt>
                <c:pt idx="1342">
                  <c:v>14</c:v>
                </c:pt>
                <c:pt idx="1343">
                  <c:v>17</c:v>
                </c:pt>
                <c:pt idx="1344">
                  <c:v>14</c:v>
                </c:pt>
                <c:pt idx="1345">
                  <c:v>12</c:v>
                </c:pt>
                <c:pt idx="1346">
                  <c:v>11</c:v>
                </c:pt>
                <c:pt idx="1347">
                  <c:v>11</c:v>
                </c:pt>
                <c:pt idx="1348">
                  <c:v>13</c:v>
                </c:pt>
                <c:pt idx="1349">
                  <c:v>12</c:v>
                </c:pt>
                <c:pt idx="1350">
                  <c:v>15</c:v>
                </c:pt>
                <c:pt idx="1351">
                  <c:v>12</c:v>
                </c:pt>
                <c:pt idx="1352">
                  <c:v>12</c:v>
                </c:pt>
                <c:pt idx="1353">
                  <c:v>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50B-4273-8363-70B612DEF2D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131125279"/>
        <c:axId val="2131124031"/>
      </c:areaChart>
      <c:dateAx>
        <c:axId val="2131125279"/>
        <c:scaling>
          <c:orientation val="minMax"/>
        </c:scaling>
        <c:delete val="0"/>
        <c:axPos val="b"/>
        <c:numFmt formatCode="yyyy\-mm\-dd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131124031"/>
        <c:crosses val="autoZero"/>
        <c:auto val="1"/>
        <c:lblOffset val="100"/>
        <c:baseTimeUnit val="days"/>
      </c:dateAx>
      <c:valAx>
        <c:axId val="2131124031"/>
        <c:scaling>
          <c:orientation val="minMax"/>
          <c:max val="1000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131125279"/>
        <c:crosses val="autoZero"/>
        <c:crossBetween val="midCat"/>
      </c:valAx>
      <c:spPr>
        <a:noFill/>
        <a:ln w="25400"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>
              <a:lumMod val="85000"/>
            </a:schemeClr>
          </a:solidFill>
        </a:defRPr>
      </a:pPr>
      <a:endParaRPr lang="ko-K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n-ea"/>
                <a:cs typeface="+mn-cs"/>
              </a:defRPr>
            </a:pPr>
            <a:r>
              <a:rPr lang="en-US" sz="2000" dirty="0"/>
              <a:t>Average Gas Price (</a:t>
            </a:r>
            <a:r>
              <a:rPr lang="en-US" sz="2000" dirty="0" err="1"/>
              <a:t>Gwei</a:t>
            </a:r>
            <a:r>
              <a:rPr lang="en-US" sz="2000" dirty="0"/>
              <a:t>)</a:t>
            </a:r>
          </a:p>
        </c:rich>
      </c:tx>
      <c:layout>
        <c:manualLayout>
          <c:xMode val="edge"/>
          <c:yMode val="edge"/>
          <c:x val="0.37607029199475067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areaChart>
        <c:grouping val="stacked"/>
        <c:varyColors val="0"/>
        <c:ser>
          <c:idx val="0"/>
          <c:order val="0"/>
          <c:tx>
            <c:strRef>
              <c:f>'~ 2019-04-13 (Final)'!$B$1</c:f>
              <c:strCache>
                <c:ptCount val="1"/>
                <c:pt idx="0">
                  <c:v>Gas Price (Gwei)</c:v>
                </c:pt>
              </c:strCache>
            </c:strRef>
          </c:tx>
          <c:spPr>
            <a:solidFill>
              <a:srgbClr val="0071FF"/>
            </a:solidFill>
            <a:ln>
              <a:noFill/>
            </a:ln>
            <a:effectLst/>
          </c:spPr>
          <c:cat>
            <c:numRef>
              <c:f>'~ 2019-04-13 (Final)'!$A$2:$A$1355</c:f>
              <c:numCache>
                <c:formatCode>yyyy\-mm\-dd</c:formatCode>
                <c:ptCount val="1354"/>
                <c:pt idx="0">
                  <c:v>42215</c:v>
                </c:pt>
                <c:pt idx="1">
                  <c:v>42216</c:v>
                </c:pt>
                <c:pt idx="2">
                  <c:v>42217</c:v>
                </c:pt>
                <c:pt idx="3">
                  <c:v>42218</c:v>
                </c:pt>
                <c:pt idx="4">
                  <c:v>42219</c:v>
                </c:pt>
                <c:pt idx="5">
                  <c:v>42220</c:v>
                </c:pt>
                <c:pt idx="6">
                  <c:v>42221</c:v>
                </c:pt>
                <c:pt idx="7">
                  <c:v>42222</c:v>
                </c:pt>
                <c:pt idx="8">
                  <c:v>42223</c:v>
                </c:pt>
                <c:pt idx="9">
                  <c:v>42224</c:v>
                </c:pt>
                <c:pt idx="10">
                  <c:v>42225</c:v>
                </c:pt>
                <c:pt idx="11">
                  <c:v>42226</c:v>
                </c:pt>
                <c:pt idx="12">
                  <c:v>42227</c:v>
                </c:pt>
                <c:pt idx="13">
                  <c:v>42228</c:v>
                </c:pt>
                <c:pt idx="14">
                  <c:v>42229</c:v>
                </c:pt>
                <c:pt idx="15">
                  <c:v>42230</c:v>
                </c:pt>
                <c:pt idx="16">
                  <c:v>42231</c:v>
                </c:pt>
                <c:pt idx="17">
                  <c:v>42232</c:v>
                </c:pt>
                <c:pt idx="18">
                  <c:v>42233</c:v>
                </c:pt>
                <c:pt idx="19">
                  <c:v>42234</c:v>
                </c:pt>
                <c:pt idx="20">
                  <c:v>42235</c:v>
                </c:pt>
                <c:pt idx="21">
                  <c:v>42236</c:v>
                </c:pt>
                <c:pt idx="22">
                  <c:v>42237</c:v>
                </c:pt>
                <c:pt idx="23">
                  <c:v>42238</c:v>
                </c:pt>
                <c:pt idx="24">
                  <c:v>42239</c:v>
                </c:pt>
                <c:pt idx="25">
                  <c:v>42240</c:v>
                </c:pt>
                <c:pt idx="26">
                  <c:v>42241</c:v>
                </c:pt>
                <c:pt idx="27">
                  <c:v>42242</c:v>
                </c:pt>
                <c:pt idx="28">
                  <c:v>42243</c:v>
                </c:pt>
                <c:pt idx="29">
                  <c:v>42244</c:v>
                </c:pt>
                <c:pt idx="30">
                  <c:v>42245</c:v>
                </c:pt>
                <c:pt idx="31">
                  <c:v>42246</c:v>
                </c:pt>
                <c:pt idx="32">
                  <c:v>42247</c:v>
                </c:pt>
                <c:pt idx="33">
                  <c:v>42248</c:v>
                </c:pt>
                <c:pt idx="34">
                  <c:v>42249</c:v>
                </c:pt>
                <c:pt idx="35">
                  <c:v>42250</c:v>
                </c:pt>
                <c:pt idx="36">
                  <c:v>42251</c:v>
                </c:pt>
                <c:pt idx="37">
                  <c:v>42252</c:v>
                </c:pt>
                <c:pt idx="38">
                  <c:v>42253</c:v>
                </c:pt>
                <c:pt idx="39">
                  <c:v>42254</c:v>
                </c:pt>
                <c:pt idx="40">
                  <c:v>42255</c:v>
                </c:pt>
                <c:pt idx="41">
                  <c:v>42256</c:v>
                </c:pt>
                <c:pt idx="42">
                  <c:v>42257</c:v>
                </c:pt>
                <c:pt idx="43">
                  <c:v>42258</c:v>
                </c:pt>
                <c:pt idx="44">
                  <c:v>42259</c:v>
                </c:pt>
                <c:pt idx="45">
                  <c:v>42260</c:v>
                </c:pt>
                <c:pt idx="46">
                  <c:v>42261</c:v>
                </c:pt>
                <c:pt idx="47">
                  <c:v>42262</c:v>
                </c:pt>
                <c:pt idx="48">
                  <c:v>42263</c:v>
                </c:pt>
                <c:pt idx="49">
                  <c:v>42264</c:v>
                </c:pt>
                <c:pt idx="50">
                  <c:v>42265</c:v>
                </c:pt>
                <c:pt idx="51">
                  <c:v>42266</c:v>
                </c:pt>
                <c:pt idx="52">
                  <c:v>42267</c:v>
                </c:pt>
                <c:pt idx="53">
                  <c:v>42268</c:v>
                </c:pt>
                <c:pt idx="54">
                  <c:v>42269</c:v>
                </c:pt>
                <c:pt idx="55">
                  <c:v>42270</c:v>
                </c:pt>
                <c:pt idx="56">
                  <c:v>42271</c:v>
                </c:pt>
                <c:pt idx="57">
                  <c:v>42272</c:v>
                </c:pt>
                <c:pt idx="58">
                  <c:v>42273</c:v>
                </c:pt>
                <c:pt idx="59">
                  <c:v>42274</c:v>
                </c:pt>
                <c:pt idx="60">
                  <c:v>42275</c:v>
                </c:pt>
                <c:pt idx="61">
                  <c:v>42276</c:v>
                </c:pt>
                <c:pt idx="62">
                  <c:v>42277</c:v>
                </c:pt>
                <c:pt idx="63">
                  <c:v>42278</c:v>
                </c:pt>
                <c:pt idx="64">
                  <c:v>42279</c:v>
                </c:pt>
                <c:pt idx="65">
                  <c:v>42280</c:v>
                </c:pt>
                <c:pt idx="66">
                  <c:v>42281</c:v>
                </c:pt>
                <c:pt idx="67">
                  <c:v>42282</c:v>
                </c:pt>
                <c:pt idx="68">
                  <c:v>42283</c:v>
                </c:pt>
                <c:pt idx="69">
                  <c:v>42284</c:v>
                </c:pt>
                <c:pt idx="70">
                  <c:v>42285</c:v>
                </c:pt>
                <c:pt idx="71">
                  <c:v>42286</c:v>
                </c:pt>
                <c:pt idx="72">
                  <c:v>42287</c:v>
                </c:pt>
                <c:pt idx="73">
                  <c:v>42288</c:v>
                </c:pt>
                <c:pt idx="74">
                  <c:v>42289</c:v>
                </c:pt>
                <c:pt idx="75">
                  <c:v>42290</c:v>
                </c:pt>
                <c:pt idx="76">
                  <c:v>42291</c:v>
                </c:pt>
                <c:pt idx="77">
                  <c:v>42292</c:v>
                </c:pt>
                <c:pt idx="78">
                  <c:v>42293</c:v>
                </c:pt>
                <c:pt idx="79">
                  <c:v>42294</c:v>
                </c:pt>
                <c:pt idx="80">
                  <c:v>42295</c:v>
                </c:pt>
                <c:pt idx="81">
                  <c:v>42296</c:v>
                </c:pt>
                <c:pt idx="82">
                  <c:v>42297</c:v>
                </c:pt>
                <c:pt idx="83">
                  <c:v>42298</c:v>
                </c:pt>
                <c:pt idx="84">
                  <c:v>42299</c:v>
                </c:pt>
                <c:pt idx="85">
                  <c:v>42300</c:v>
                </c:pt>
                <c:pt idx="86">
                  <c:v>42301</c:v>
                </c:pt>
                <c:pt idx="87">
                  <c:v>42302</c:v>
                </c:pt>
                <c:pt idx="88">
                  <c:v>42303</c:v>
                </c:pt>
                <c:pt idx="89">
                  <c:v>42304</c:v>
                </c:pt>
                <c:pt idx="90">
                  <c:v>42305</c:v>
                </c:pt>
                <c:pt idx="91">
                  <c:v>42306</c:v>
                </c:pt>
                <c:pt idx="92">
                  <c:v>42307</c:v>
                </c:pt>
                <c:pt idx="93">
                  <c:v>42308</c:v>
                </c:pt>
                <c:pt idx="94">
                  <c:v>42309</c:v>
                </c:pt>
                <c:pt idx="95">
                  <c:v>42310</c:v>
                </c:pt>
                <c:pt idx="96">
                  <c:v>42311</c:v>
                </c:pt>
                <c:pt idx="97">
                  <c:v>42312</c:v>
                </c:pt>
                <c:pt idx="98">
                  <c:v>42313</c:v>
                </c:pt>
                <c:pt idx="99">
                  <c:v>42314</c:v>
                </c:pt>
                <c:pt idx="100">
                  <c:v>42315</c:v>
                </c:pt>
                <c:pt idx="101">
                  <c:v>42316</c:v>
                </c:pt>
                <c:pt idx="102">
                  <c:v>42317</c:v>
                </c:pt>
                <c:pt idx="103">
                  <c:v>42318</c:v>
                </c:pt>
                <c:pt idx="104">
                  <c:v>42319</c:v>
                </c:pt>
                <c:pt idx="105">
                  <c:v>42320</c:v>
                </c:pt>
                <c:pt idx="106">
                  <c:v>42321</c:v>
                </c:pt>
                <c:pt idx="107">
                  <c:v>42322</c:v>
                </c:pt>
                <c:pt idx="108">
                  <c:v>42323</c:v>
                </c:pt>
                <c:pt idx="109">
                  <c:v>42324</c:v>
                </c:pt>
                <c:pt idx="110">
                  <c:v>42325</c:v>
                </c:pt>
                <c:pt idx="111">
                  <c:v>42326</c:v>
                </c:pt>
                <c:pt idx="112">
                  <c:v>42327</c:v>
                </c:pt>
                <c:pt idx="113">
                  <c:v>42328</c:v>
                </c:pt>
                <c:pt idx="114">
                  <c:v>42329</c:v>
                </c:pt>
                <c:pt idx="115">
                  <c:v>42330</c:v>
                </c:pt>
                <c:pt idx="116">
                  <c:v>42331</c:v>
                </c:pt>
                <c:pt idx="117">
                  <c:v>42332</c:v>
                </c:pt>
                <c:pt idx="118">
                  <c:v>42333</c:v>
                </c:pt>
                <c:pt idx="119">
                  <c:v>42334</c:v>
                </c:pt>
                <c:pt idx="120">
                  <c:v>42335</c:v>
                </c:pt>
                <c:pt idx="121">
                  <c:v>42336</c:v>
                </c:pt>
                <c:pt idx="122">
                  <c:v>42337</c:v>
                </c:pt>
                <c:pt idx="123">
                  <c:v>42338</c:v>
                </c:pt>
                <c:pt idx="124">
                  <c:v>42339</c:v>
                </c:pt>
                <c:pt idx="125">
                  <c:v>42340</c:v>
                </c:pt>
                <c:pt idx="126">
                  <c:v>42341</c:v>
                </c:pt>
                <c:pt idx="127">
                  <c:v>42342</c:v>
                </c:pt>
                <c:pt idx="128">
                  <c:v>42343</c:v>
                </c:pt>
                <c:pt idx="129">
                  <c:v>42344</c:v>
                </c:pt>
                <c:pt idx="130">
                  <c:v>42345</c:v>
                </c:pt>
                <c:pt idx="131">
                  <c:v>42346</c:v>
                </c:pt>
                <c:pt idx="132">
                  <c:v>42347</c:v>
                </c:pt>
                <c:pt idx="133">
                  <c:v>42348</c:v>
                </c:pt>
                <c:pt idx="134">
                  <c:v>42349</c:v>
                </c:pt>
                <c:pt idx="135">
                  <c:v>42350</c:v>
                </c:pt>
                <c:pt idx="136">
                  <c:v>42351</c:v>
                </c:pt>
                <c:pt idx="137">
                  <c:v>42352</c:v>
                </c:pt>
                <c:pt idx="138">
                  <c:v>42353</c:v>
                </c:pt>
                <c:pt idx="139">
                  <c:v>42354</c:v>
                </c:pt>
                <c:pt idx="140">
                  <c:v>42355</c:v>
                </c:pt>
                <c:pt idx="141">
                  <c:v>42356</c:v>
                </c:pt>
                <c:pt idx="142">
                  <c:v>42357</c:v>
                </c:pt>
                <c:pt idx="143">
                  <c:v>42358</c:v>
                </c:pt>
                <c:pt idx="144">
                  <c:v>42359</c:v>
                </c:pt>
                <c:pt idx="145">
                  <c:v>42360</c:v>
                </c:pt>
                <c:pt idx="146">
                  <c:v>42361</c:v>
                </c:pt>
                <c:pt idx="147">
                  <c:v>42362</c:v>
                </c:pt>
                <c:pt idx="148">
                  <c:v>42363</c:v>
                </c:pt>
                <c:pt idx="149">
                  <c:v>42364</c:v>
                </c:pt>
                <c:pt idx="150">
                  <c:v>42365</c:v>
                </c:pt>
                <c:pt idx="151">
                  <c:v>42366</c:v>
                </c:pt>
                <c:pt idx="152">
                  <c:v>42367</c:v>
                </c:pt>
                <c:pt idx="153">
                  <c:v>42368</c:v>
                </c:pt>
                <c:pt idx="154">
                  <c:v>42369</c:v>
                </c:pt>
                <c:pt idx="155">
                  <c:v>42370</c:v>
                </c:pt>
                <c:pt idx="156">
                  <c:v>42371</c:v>
                </c:pt>
                <c:pt idx="157">
                  <c:v>42372</c:v>
                </c:pt>
                <c:pt idx="158">
                  <c:v>42373</c:v>
                </c:pt>
                <c:pt idx="159">
                  <c:v>42374</c:v>
                </c:pt>
                <c:pt idx="160">
                  <c:v>42375</c:v>
                </c:pt>
                <c:pt idx="161">
                  <c:v>42376</c:v>
                </c:pt>
                <c:pt idx="162">
                  <c:v>42377</c:v>
                </c:pt>
                <c:pt idx="163">
                  <c:v>42378</c:v>
                </c:pt>
                <c:pt idx="164">
                  <c:v>42379</c:v>
                </c:pt>
                <c:pt idx="165">
                  <c:v>42380</c:v>
                </c:pt>
                <c:pt idx="166">
                  <c:v>42381</c:v>
                </c:pt>
                <c:pt idx="167">
                  <c:v>42382</c:v>
                </c:pt>
                <c:pt idx="168">
                  <c:v>42383</c:v>
                </c:pt>
                <c:pt idx="169">
                  <c:v>42384</c:v>
                </c:pt>
                <c:pt idx="170">
                  <c:v>42385</c:v>
                </c:pt>
                <c:pt idx="171">
                  <c:v>42386</c:v>
                </c:pt>
                <c:pt idx="172">
                  <c:v>42387</c:v>
                </c:pt>
                <c:pt idx="173">
                  <c:v>42388</c:v>
                </c:pt>
                <c:pt idx="174">
                  <c:v>42389</c:v>
                </c:pt>
                <c:pt idx="175">
                  <c:v>42390</c:v>
                </c:pt>
                <c:pt idx="176">
                  <c:v>42391</c:v>
                </c:pt>
                <c:pt idx="177">
                  <c:v>42392</c:v>
                </c:pt>
                <c:pt idx="178">
                  <c:v>42393</c:v>
                </c:pt>
                <c:pt idx="179">
                  <c:v>42394</c:v>
                </c:pt>
                <c:pt idx="180">
                  <c:v>42395</c:v>
                </c:pt>
                <c:pt idx="181">
                  <c:v>42396</c:v>
                </c:pt>
                <c:pt idx="182">
                  <c:v>42397</c:v>
                </c:pt>
                <c:pt idx="183">
                  <c:v>42398</c:v>
                </c:pt>
                <c:pt idx="184">
                  <c:v>42399</c:v>
                </c:pt>
                <c:pt idx="185">
                  <c:v>42400</c:v>
                </c:pt>
                <c:pt idx="186">
                  <c:v>42401</c:v>
                </c:pt>
                <c:pt idx="187">
                  <c:v>42402</c:v>
                </c:pt>
                <c:pt idx="188">
                  <c:v>42403</c:v>
                </c:pt>
                <c:pt idx="189">
                  <c:v>42404</c:v>
                </c:pt>
                <c:pt idx="190">
                  <c:v>42405</c:v>
                </c:pt>
                <c:pt idx="191">
                  <c:v>42406</c:v>
                </c:pt>
                <c:pt idx="192">
                  <c:v>42407</c:v>
                </c:pt>
                <c:pt idx="193">
                  <c:v>42408</c:v>
                </c:pt>
                <c:pt idx="194">
                  <c:v>42409</c:v>
                </c:pt>
                <c:pt idx="195">
                  <c:v>42410</c:v>
                </c:pt>
                <c:pt idx="196">
                  <c:v>42411</c:v>
                </c:pt>
                <c:pt idx="197">
                  <c:v>42412</c:v>
                </c:pt>
                <c:pt idx="198">
                  <c:v>42413</c:v>
                </c:pt>
                <c:pt idx="199">
                  <c:v>42414</c:v>
                </c:pt>
                <c:pt idx="200">
                  <c:v>42415</c:v>
                </c:pt>
                <c:pt idx="201">
                  <c:v>42416</c:v>
                </c:pt>
                <c:pt idx="202">
                  <c:v>42417</c:v>
                </c:pt>
                <c:pt idx="203">
                  <c:v>42418</c:v>
                </c:pt>
                <c:pt idx="204">
                  <c:v>42419</c:v>
                </c:pt>
                <c:pt idx="205">
                  <c:v>42420</c:v>
                </c:pt>
                <c:pt idx="206">
                  <c:v>42421</c:v>
                </c:pt>
                <c:pt idx="207">
                  <c:v>42422</c:v>
                </c:pt>
                <c:pt idx="208">
                  <c:v>42423</c:v>
                </c:pt>
                <c:pt idx="209">
                  <c:v>42424</c:v>
                </c:pt>
                <c:pt idx="210">
                  <c:v>42425</c:v>
                </c:pt>
                <c:pt idx="211">
                  <c:v>42426</c:v>
                </c:pt>
                <c:pt idx="212">
                  <c:v>42427</c:v>
                </c:pt>
                <c:pt idx="213">
                  <c:v>42428</c:v>
                </c:pt>
                <c:pt idx="214">
                  <c:v>42429</c:v>
                </c:pt>
                <c:pt idx="215">
                  <c:v>42430</c:v>
                </c:pt>
                <c:pt idx="216">
                  <c:v>42431</c:v>
                </c:pt>
                <c:pt idx="217">
                  <c:v>42432</c:v>
                </c:pt>
                <c:pt idx="218">
                  <c:v>42433</c:v>
                </c:pt>
                <c:pt idx="219">
                  <c:v>42434</c:v>
                </c:pt>
                <c:pt idx="220">
                  <c:v>42435</c:v>
                </c:pt>
                <c:pt idx="221">
                  <c:v>42436</c:v>
                </c:pt>
                <c:pt idx="222">
                  <c:v>42437</c:v>
                </c:pt>
                <c:pt idx="223">
                  <c:v>42438</c:v>
                </c:pt>
                <c:pt idx="224">
                  <c:v>42439</c:v>
                </c:pt>
                <c:pt idx="225">
                  <c:v>42440</c:v>
                </c:pt>
                <c:pt idx="226">
                  <c:v>42441</c:v>
                </c:pt>
                <c:pt idx="227">
                  <c:v>42442</c:v>
                </c:pt>
                <c:pt idx="228">
                  <c:v>42443</c:v>
                </c:pt>
                <c:pt idx="229">
                  <c:v>42444</c:v>
                </c:pt>
                <c:pt idx="230">
                  <c:v>42445</c:v>
                </c:pt>
                <c:pt idx="231">
                  <c:v>42446</c:v>
                </c:pt>
                <c:pt idx="232">
                  <c:v>42447</c:v>
                </c:pt>
                <c:pt idx="233">
                  <c:v>42448</c:v>
                </c:pt>
                <c:pt idx="234">
                  <c:v>42449</c:v>
                </c:pt>
                <c:pt idx="235">
                  <c:v>42450</c:v>
                </c:pt>
                <c:pt idx="236">
                  <c:v>42451</c:v>
                </c:pt>
                <c:pt idx="237">
                  <c:v>42452</c:v>
                </c:pt>
                <c:pt idx="238">
                  <c:v>42453</c:v>
                </c:pt>
                <c:pt idx="239">
                  <c:v>42454</c:v>
                </c:pt>
                <c:pt idx="240">
                  <c:v>42455</c:v>
                </c:pt>
                <c:pt idx="241">
                  <c:v>42456</c:v>
                </c:pt>
                <c:pt idx="242">
                  <c:v>42457</c:v>
                </c:pt>
                <c:pt idx="243">
                  <c:v>42458</c:v>
                </c:pt>
                <c:pt idx="244">
                  <c:v>42459</c:v>
                </c:pt>
                <c:pt idx="245">
                  <c:v>42460</c:v>
                </c:pt>
                <c:pt idx="246">
                  <c:v>42461</c:v>
                </c:pt>
                <c:pt idx="247">
                  <c:v>42462</c:v>
                </c:pt>
                <c:pt idx="248">
                  <c:v>42463</c:v>
                </c:pt>
                <c:pt idx="249">
                  <c:v>42464</c:v>
                </c:pt>
                <c:pt idx="250">
                  <c:v>42465</c:v>
                </c:pt>
                <c:pt idx="251">
                  <c:v>42466</c:v>
                </c:pt>
                <c:pt idx="252">
                  <c:v>42467</c:v>
                </c:pt>
                <c:pt idx="253">
                  <c:v>42468</c:v>
                </c:pt>
                <c:pt idx="254">
                  <c:v>42469</c:v>
                </c:pt>
                <c:pt idx="255">
                  <c:v>42470</c:v>
                </c:pt>
                <c:pt idx="256">
                  <c:v>42471</c:v>
                </c:pt>
                <c:pt idx="257">
                  <c:v>42472</c:v>
                </c:pt>
                <c:pt idx="258">
                  <c:v>42473</c:v>
                </c:pt>
                <c:pt idx="259">
                  <c:v>42474</c:v>
                </c:pt>
                <c:pt idx="260">
                  <c:v>42475</c:v>
                </c:pt>
                <c:pt idx="261">
                  <c:v>42476</c:v>
                </c:pt>
                <c:pt idx="262">
                  <c:v>42477</c:v>
                </c:pt>
                <c:pt idx="263">
                  <c:v>42478</c:v>
                </c:pt>
                <c:pt idx="264">
                  <c:v>42479</c:v>
                </c:pt>
                <c:pt idx="265">
                  <c:v>42480</c:v>
                </c:pt>
                <c:pt idx="266">
                  <c:v>42481</c:v>
                </c:pt>
                <c:pt idx="267">
                  <c:v>42482</c:v>
                </c:pt>
                <c:pt idx="268">
                  <c:v>42483</c:v>
                </c:pt>
                <c:pt idx="269">
                  <c:v>42484</c:v>
                </c:pt>
                <c:pt idx="270">
                  <c:v>42485</c:v>
                </c:pt>
                <c:pt idx="271">
                  <c:v>42486</c:v>
                </c:pt>
                <c:pt idx="272">
                  <c:v>42487</c:v>
                </c:pt>
                <c:pt idx="273">
                  <c:v>42488</c:v>
                </c:pt>
                <c:pt idx="274">
                  <c:v>42489</c:v>
                </c:pt>
                <c:pt idx="275">
                  <c:v>42490</c:v>
                </c:pt>
                <c:pt idx="276">
                  <c:v>42491</c:v>
                </c:pt>
                <c:pt idx="277">
                  <c:v>42492</c:v>
                </c:pt>
                <c:pt idx="278">
                  <c:v>42493</c:v>
                </c:pt>
                <c:pt idx="279">
                  <c:v>42494</c:v>
                </c:pt>
                <c:pt idx="280">
                  <c:v>42495</c:v>
                </c:pt>
                <c:pt idx="281">
                  <c:v>42496</c:v>
                </c:pt>
                <c:pt idx="282">
                  <c:v>42497</c:v>
                </c:pt>
                <c:pt idx="283">
                  <c:v>42498</c:v>
                </c:pt>
                <c:pt idx="284">
                  <c:v>42499</c:v>
                </c:pt>
                <c:pt idx="285">
                  <c:v>42500</c:v>
                </c:pt>
                <c:pt idx="286">
                  <c:v>42501</c:v>
                </c:pt>
                <c:pt idx="287">
                  <c:v>42502</c:v>
                </c:pt>
                <c:pt idx="288">
                  <c:v>42503</c:v>
                </c:pt>
                <c:pt idx="289">
                  <c:v>42504</c:v>
                </c:pt>
                <c:pt idx="290">
                  <c:v>42505</c:v>
                </c:pt>
                <c:pt idx="291">
                  <c:v>42506</c:v>
                </c:pt>
                <c:pt idx="292">
                  <c:v>42507</c:v>
                </c:pt>
                <c:pt idx="293">
                  <c:v>42508</c:v>
                </c:pt>
                <c:pt idx="294">
                  <c:v>42509</c:v>
                </c:pt>
                <c:pt idx="295">
                  <c:v>42510</c:v>
                </c:pt>
                <c:pt idx="296">
                  <c:v>42511</c:v>
                </c:pt>
                <c:pt idx="297">
                  <c:v>42512</c:v>
                </c:pt>
                <c:pt idx="298">
                  <c:v>42513</c:v>
                </c:pt>
                <c:pt idx="299">
                  <c:v>42514</c:v>
                </c:pt>
                <c:pt idx="300">
                  <c:v>42515</c:v>
                </c:pt>
                <c:pt idx="301">
                  <c:v>42516</c:v>
                </c:pt>
                <c:pt idx="302">
                  <c:v>42517</c:v>
                </c:pt>
                <c:pt idx="303">
                  <c:v>42518</c:v>
                </c:pt>
                <c:pt idx="304">
                  <c:v>42519</c:v>
                </c:pt>
                <c:pt idx="305">
                  <c:v>42520</c:v>
                </c:pt>
                <c:pt idx="306">
                  <c:v>42521</c:v>
                </c:pt>
                <c:pt idx="307">
                  <c:v>42522</c:v>
                </c:pt>
                <c:pt idx="308">
                  <c:v>42523</c:v>
                </c:pt>
                <c:pt idx="309">
                  <c:v>42524</c:v>
                </c:pt>
                <c:pt idx="310">
                  <c:v>42525</c:v>
                </c:pt>
                <c:pt idx="311">
                  <c:v>42526</c:v>
                </c:pt>
                <c:pt idx="312">
                  <c:v>42527</c:v>
                </c:pt>
                <c:pt idx="313">
                  <c:v>42528</c:v>
                </c:pt>
                <c:pt idx="314">
                  <c:v>42529</c:v>
                </c:pt>
                <c:pt idx="315">
                  <c:v>42530</c:v>
                </c:pt>
                <c:pt idx="316">
                  <c:v>42531</c:v>
                </c:pt>
                <c:pt idx="317">
                  <c:v>42532</c:v>
                </c:pt>
                <c:pt idx="318">
                  <c:v>42533</c:v>
                </c:pt>
                <c:pt idx="319">
                  <c:v>42534</c:v>
                </c:pt>
                <c:pt idx="320">
                  <c:v>42535</c:v>
                </c:pt>
                <c:pt idx="321">
                  <c:v>42536</c:v>
                </c:pt>
                <c:pt idx="322">
                  <c:v>42537</c:v>
                </c:pt>
                <c:pt idx="323">
                  <c:v>42538</c:v>
                </c:pt>
                <c:pt idx="324">
                  <c:v>42539</c:v>
                </c:pt>
                <c:pt idx="325">
                  <c:v>42540</c:v>
                </c:pt>
                <c:pt idx="326">
                  <c:v>42541</c:v>
                </c:pt>
                <c:pt idx="327">
                  <c:v>42542</c:v>
                </c:pt>
                <c:pt idx="328">
                  <c:v>42543</c:v>
                </c:pt>
                <c:pt idx="329">
                  <c:v>42544</c:v>
                </c:pt>
                <c:pt idx="330">
                  <c:v>42545</c:v>
                </c:pt>
                <c:pt idx="331">
                  <c:v>42546</c:v>
                </c:pt>
                <c:pt idx="332">
                  <c:v>42547</c:v>
                </c:pt>
                <c:pt idx="333">
                  <c:v>42548</c:v>
                </c:pt>
                <c:pt idx="334">
                  <c:v>42549</c:v>
                </c:pt>
                <c:pt idx="335">
                  <c:v>42550</c:v>
                </c:pt>
                <c:pt idx="336">
                  <c:v>42551</c:v>
                </c:pt>
                <c:pt idx="337">
                  <c:v>42552</c:v>
                </c:pt>
                <c:pt idx="338">
                  <c:v>42553</c:v>
                </c:pt>
                <c:pt idx="339">
                  <c:v>42554</c:v>
                </c:pt>
                <c:pt idx="340">
                  <c:v>42555</c:v>
                </c:pt>
                <c:pt idx="341">
                  <c:v>42556</c:v>
                </c:pt>
                <c:pt idx="342">
                  <c:v>42557</c:v>
                </c:pt>
                <c:pt idx="343">
                  <c:v>42558</c:v>
                </c:pt>
                <c:pt idx="344">
                  <c:v>42559</c:v>
                </c:pt>
                <c:pt idx="345">
                  <c:v>42560</c:v>
                </c:pt>
                <c:pt idx="346">
                  <c:v>42561</c:v>
                </c:pt>
                <c:pt idx="347">
                  <c:v>42562</c:v>
                </c:pt>
                <c:pt idx="348">
                  <c:v>42563</c:v>
                </c:pt>
                <c:pt idx="349">
                  <c:v>42564</c:v>
                </c:pt>
                <c:pt idx="350">
                  <c:v>42565</c:v>
                </c:pt>
                <c:pt idx="351">
                  <c:v>42566</c:v>
                </c:pt>
                <c:pt idx="352">
                  <c:v>42567</c:v>
                </c:pt>
                <c:pt idx="353">
                  <c:v>42568</c:v>
                </c:pt>
                <c:pt idx="354">
                  <c:v>42569</c:v>
                </c:pt>
                <c:pt idx="355">
                  <c:v>42570</c:v>
                </c:pt>
                <c:pt idx="356">
                  <c:v>42571</c:v>
                </c:pt>
                <c:pt idx="357">
                  <c:v>42572</c:v>
                </c:pt>
                <c:pt idx="358">
                  <c:v>42573</c:v>
                </c:pt>
                <c:pt idx="359">
                  <c:v>42574</c:v>
                </c:pt>
                <c:pt idx="360">
                  <c:v>42575</c:v>
                </c:pt>
                <c:pt idx="361">
                  <c:v>42576</c:v>
                </c:pt>
                <c:pt idx="362">
                  <c:v>42577</c:v>
                </c:pt>
                <c:pt idx="363">
                  <c:v>42578</c:v>
                </c:pt>
                <c:pt idx="364">
                  <c:v>42579</c:v>
                </c:pt>
                <c:pt idx="365">
                  <c:v>42580</c:v>
                </c:pt>
                <c:pt idx="366">
                  <c:v>42581</c:v>
                </c:pt>
                <c:pt idx="367">
                  <c:v>42582</c:v>
                </c:pt>
                <c:pt idx="368">
                  <c:v>42583</c:v>
                </c:pt>
                <c:pt idx="369">
                  <c:v>42584</c:v>
                </c:pt>
                <c:pt idx="370">
                  <c:v>42585</c:v>
                </c:pt>
                <c:pt idx="371">
                  <c:v>42586</c:v>
                </c:pt>
                <c:pt idx="372">
                  <c:v>42587</c:v>
                </c:pt>
                <c:pt idx="373">
                  <c:v>42588</c:v>
                </c:pt>
                <c:pt idx="374">
                  <c:v>42589</c:v>
                </c:pt>
                <c:pt idx="375">
                  <c:v>42590</c:v>
                </c:pt>
                <c:pt idx="376">
                  <c:v>42591</c:v>
                </c:pt>
                <c:pt idx="377">
                  <c:v>42592</c:v>
                </c:pt>
                <c:pt idx="378">
                  <c:v>42593</c:v>
                </c:pt>
                <c:pt idx="379">
                  <c:v>42594</c:v>
                </c:pt>
                <c:pt idx="380">
                  <c:v>42595</c:v>
                </c:pt>
                <c:pt idx="381">
                  <c:v>42596</c:v>
                </c:pt>
                <c:pt idx="382">
                  <c:v>42597</c:v>
                </c:pt>
                <c:pt idx="383">
                  <c:v>42598</c:v>
                </c:pt>
                <c:pt idx="384">
                  <c:v>42599</c:v>
                </c:pt>
                <c:pt idx="385">
                  <c:v>42600</c:v>
                </c:pt>
                <c:pt idx="386">
                  <c:v>42601</c:v>
                </c:pt>
                <c:pt idx="387">
                  <c:v>42602</c:v>
                </c:pt>
                <c:pt idx="388">
                  <c:v>42603</c:v>
                </c:pt>
                <c:pt idx="389">
                  <c:v>42604</c:v>
                </c:pt>
                <c:pt idx="390">
                  <c:v>42605</c:v>
                </c:pt>
                <c:pt idx="391">
                  <c:v>42606</c:v>
                </c:pt>
                <c:pt idx="392">
                  <c:v>42607</c:v>
                </c:pt>
                <c:pt idx="393">
                  <c:v>42608</c:v>
                </c:pt>
                <c:pt idx="394">
                  <c:v>42609</c:v>
                </c:pt>
                <c:pt idx="395">
                  <c:v>42610</c:v>
                </c:pt>
                <c:pt idx="396">
                  <c:v>42611</c:v>
                </c:pt>
                <c:pt idx="397">
                  <c:v>42612</c:v>
                </c:pt>
                <c:pt idx="398">
                  <c:v>42613</c:v>
                </c:pt>
                <c:pt idx="399">
                  <c:v>42614</c:v>
                </c:pt>
                <c:pt idx="400">
                  <c:v>42615</c:v>
                </c:pt>
                <c:pt idx="401">
                  <c:v>42616</c:v>
                </c:pt>
                <c:pt idx="402">
                  <c:v>42617</c:v>
                </c:pt>
                <c:pt idx="403">
                  <c:v>42618</c:v>
                </c:pt>
                <c:pt idx="404">
                  <c:v>42619</c:v>
                </c:pt>
                <c:pt idx="405">
                  <c:v>42620</c:v>
                </c:pt>
                <c:pt idx="406">
                  <c:v>42621</c:v>
                </c:pt>
                <c:pt idx="407">
                  <c:v>42622</c:v>
                </c:pt>
                <c:pt idx="408">
                  <c:v>42623</c:v>
                </c:pt>
                <c:pt idx="409">
                  <c:v>42624</c:v>
                </c:pt>
                <c:pt idx="410">
                  <c:v>42625</c:v>
                </c:pt>
                <c:pt idx="411">
                  <c:v>42626</c:v>
                </c:pt>
                <c:pt idx="412">
                  <c:v>42627</c:v>
                </c:pt>
                <c:pt idx="413">
                  <c:v>42628</c:v>
                </c:pt>
                <c:pt idx="414">
                  <c:v>42629</c:v>
                </c:pt>
                <c:pt idx="415">
                  <c:v>42630</c:v>
                </c:pt>
                <c:pt idx="416">
                  <c:v>42631</c:v>
                </c:pt>
                <c:pt idx="417">
                  <c:v>42632</c:v>
                </c:pt>
                <c:pt idx="418">
                  <c:v>42633</c:v>
                </c:pt>
                <c:pt idx="419">
                  <c:v>42634</c:v>
                </c:pt>
                <c:pt idx="420">
                  <c:v>42635</c:v>
                </c:pt>
                <c:pt idx="421">
                  <c:v>42636</c:v>
                </c:pt>
                <c:pt idx="422">
                  <c:v>42637</c:v>
                </c:pt>
                <c:pt idx="423">
                  <c:v>42638</c:v>
                </c:pt>
                <c:pt idx="424">
                  <c:v>42639</c:v>
                </c:pt>
                <c:pt idx="425">
                  <c:v>42640</c:v>
                </c:pt>
                <c:pt idx="426">
                  <c:v>42641</c:v>
                </c:pt>
                <c:pt idx="427">
                  <c:v>42642</c:v>
                </c:pt>
                <c:pt idx="428">
                  <c:v>42643</c:v>
                </c:pt>
                <c:pt idx="429">
                  <c:v>42644</c:v>
                </c:pt>
                <c:pt idx="430">
                  <c:v>42645</c:v>
                </c:pt>
                <c:pt idx="431">
                  <c:v>42646</c:v>
                </c:pt>
                <c:pt idx="432">
                  <c:v>42647</c:v>
                </c:pt>
                <c:pt idx="433">
                  <c:v>42648</c:v>
                </c:pt>
                <c:pt idx="434">
                  <c:v>42649</c:v>
                </c:pt>
                <c:pt idx="435">
                  <c:v>42650</c:v>
                </c:pt>
                <c:pt idx="436">
                  <c:v>42651</c:v>
                </c:pt>
                <c:pt idx="437">
                  <c:v>42652</c:v>
                </c:pt>
                <c:pt idx="438">
                  <c:v>42653</c:v>
                </c:pt>
                <c:pt idx="439">
                  <c:v>42654</c:v>
                </c:pt>
                <c:pt idx="440">
                  <c:v>42655</c:v>
                </c:pt>
                <c:pt idx="441">
                  <c:v>42656</c:v>
                </c:pt>
                <c:pt idx="442">
                  <c:v>42657</c:v>
                </c:pt>
                <c:pt idx="443">
                  <c:v>42658</c:v>
                </c:pt>
                <c:pt idx="444">
                  <c:v>42659</c:v>
                </c:pt>
                <c:pt idx="445">
                  <c:v>42660</c:v>
                </c:pt>
                <c:pt idx="446">
                  <c:v>42661</c:v>
                </c:pt>
                <c:pt idx="447">
                  <c:v>42662</c:v>
                </c:pt>
                <c:pt idx="448">
                  <c:v>42663</c:v>
                </c:pt>
                <c:pt idx="449">
                  <c:v>42664</c:v>
                </c:pt>
                <c:pt idx="450">
                  <c:v>42665</c:v>
                </c:pt>
                <c:pt idx="451">
                  <c:v>42666</c:v>
                </c:pt>
                <c:pt idx="452">
                  <c:v>42667</c:v>
                </c:pt>
                <c:pt idx="453">
                  <c:v>42668</c:v>
                </c:pt>
                <c:pt idx="454">
                  <c:v>42669</c:v>
                </c:pt>
                <c:pt idx="455">
                  <c:v>42670</c:v>
                </c:pt>
                <c:pt idx="456">
                  <c:v>42671</c:v>
                </c:pt>
                <c:pt idx="457">
                  <c:v>42672</c:v>
                </c:pt>
                <c:pt idx="458">
                  <c:v>42673</c:v>
                </c:pt>
                <c:pt idx="459">
                  <c:v>42674</c:v>
                </c:pt>
                <c:pt idx="460">
                  <c:v>42675</c:v>
                </c:pt>
                <c:pt idx="461">
                  <c:v>42676</c:v>
                </c:pt>
                <c:pt idx="462">
                  <c:v>42677</c:v>
                </c:pt>
                <c:pt idx="463">
                  <c:v>42678</c:v>
                </c:pt>
                <c:pt idx="464">
                  <c:v>42679</c:v>
                </c:pt>
                <c:pt idx="465">
                  <c:v>42680</c:v>
                </c:pt>
                <c:pt idx="466">
                  <c:v>42681</c:v>
                </c:pt>
                <c:pt idx="467">
                  <c:v>42682</c:v>
                </c:pt>
                <c:pt idx="468">
                  <c:v>42683</c:v>
                </c:pt>
                <c:pt idx="469">
                  <c:v>42684</c:v>
                </c:pt>
                <c:pt idx="470">
                  <c:v>42685</c:v>
                </c:pt>
                <c:pt idx="471">
                  <c:v>42686</c:v>
                </c:pt>
                <c:pt idx="472">
                  <c:v>42687</c:v>
                </c:pt>
                <c:pt idx="473">
                  <c:v>42688</c:v>
                </c:pt>
                <c:pt idx="474">
                  <c:v>42689</c:v>
                </c:pt>
                <c:pt idx="475">
                  <c:v>42690</c:v>
                </c:pt>
                <c:pt idx="476">
                  <c:v>42691</c:v>
                </c:pt>
                <c:pt idx="477">
                  <c:v>42692</c:v>
                </c:pt>
                <c:pt idx="478">
                  <c:v>42693</c:v>
                </c:pt>
                <c:pt idx="479">
                  <c:v>42694</c:v>
                </c:pt>
                <c:pt idx="480">
                  <c:v>42695</c:v>
                </c:pt>
                <c:pt idx="481">
                  <c:v>42696</c:v>
                </c:pt>
                <c:pt idx="482">
                  <c:v>42697</c:v>
                </c:pt>
                <c:pt idx="483">
                  <c:v>42698</c:v>
                </c:pt>
                <c:pt idx="484">
                  <c:v>42699</c:v>
                </c:pt>
                <c:pt idx="485">
                  <c:v>42700</c:v>
                </c:pt>
                <c:pt idx="486">
                  <c:v>42701</c:v>
                </c:pt>
                <c:pt idx="487">
                  <c:v>42702</c:v>
                </c:pt>
                <c:pt idx="488">
                  <c:v>42703</c:v>
                </c:pt>
                <c:pt idx="489">
                  <c:v>42704</c:v>
                </c:pt>
                <c:pt idx="490">
                  <c:v>42705</c:v>
                </c:pt>
                <c:pt idx="491">
                  <c:v>42706</c:v>
                </c:pt>
                <c:pt idx="492">
                  <c:v>42707</c:v>
                </c:pt>
                <c:pt idx="493">
                  <c:v>42708</c:v>
                </c:pt>
                <c:pt idx="494">
                  <c:v>42709</c:v>
                </c:pt>
                <c:pt idx="495">
                  <c:v>42710</c:v>
                </c:pt>
                <c:pt idx="496">
                  <c:v>42711</c:v>
                </c:pt>
                <c:pt idx="497">
                  <c:v>42712</c:v>
                </c:pt>
                <c:pt idx="498">
                  <c:v>42713</c:v>
                </c:pt>
                <c:pt idx="499">
                  <c:v>42714</c:v>
                </c:pt>
                <c:pt idx="500">
                  <c:v>42715</c:v>
                </c:pt>
                <c:pt idx="501">
                  <c:v>42716</c:v>
                </c:pt>
                <c:pt idx="502">
                  <c:v>42717</c:v>
                </c:pt>
                <c:pt idx="503">
                  <c:v>42718</c:v>
                </c:pt>
                <c:pt idx="504">
                  <c:v>42719</c:v>
                </c:pt>
                <c:pt idx="505">
                  <c:v>42720</c:v>
                </c:pt>
                <c:pt idx="506">
                  <c:v>42721</c:v>
                </c:pt>
                <c:pt idx="507">
                  <c:v>42722</c:v>
                </c:pt>
                <c:pt idx="508">
                  <c:v>42723</c:v>
                </c:pt>
                <c:pt idx="509">
                  <c:v>42724</c:v>
                </c:pt>
                <c:pt idx="510">
                  <c:v>42725</c:v>
                </c:pt>
                <c:pt idx="511">
                  <c:v>42726</c:v>
                </c:pt>
                <c:pt idx="512">
                  <c:v>42727</c:v>
                </c:pt>
                <c:pt idx="513">
                  <c:v>42728</c:v>
                </c:pt>
                <c:pt idx="514">
                  <c:v>42729</c:v>
                </c:pt>
                <c:pt idx="515">
                  <c:v>42730</c:v>
                </c:pt>
                <c:pt idx="516">
                  <c:v>42731</c:v>
                </c:pt>
                <c:pt idx="517">
                  <c:v>42732</c:v>
                </c:pt>
                <c:pt idx="518">
                  <c:v>42733</c:v>
                </c:pt>
                <c:pt idx="519">
                  <c:v>42734</c:v>
                </c:pt>
                <c:pt idx="520">
                  <c:v>42735</c:v>
                </c:pt>
                <c:pt idx="521">
                  <c:v>42736</c:v>
                </c:pt>
                <c:pt idx="522">
                  <c:v>42737</c:v>
                </c:pt>
                <c:pt idx="523">
                  <c:v>42738</c:v>
                </c:pt>
                <c:pt idx="524">
                  <c:v>42739</c:v>
                </c:pt>
                <c:pt idx="525">
                  <c:v>42740</c:v>
                </c:pt>
                <c:pt idx="526">
                  <c:v>42741</c:v>
                </c:pt>
                <c:pt idx="527">
                  <c:v>42742</c:v>
                </c:pt>
                <c:pt idx="528">
                  <c:v>42743</c:v>
                </c:pt>
                <c:pt idx="529">
                  <c:v>42744</c:v>
                </c:pt>
                <c:pt idx="530">
                  <c:v>42745</c:v>
                </c:pt>
                <c:pt idx="531">
                  <c:v>42746</c:v>
                </c:pt>
                <c:pt idx="532">
                  <c:v>42747</c:v>
                </c:pt>
                <c:pt idx="533">
                  <c:v>42748</c:v>
                </c:pt>
                <c:pt idx="534">
                  <c:v>42749</c:v>
                </c:pt>
                <c:pt idx="535">
                  <c:v>42750</c:v>
                </c:pt>
                <c:pt idx="536">
                  <c:v>42751</c:v>
                </c:pt>
                <c:pt idx="537">
                  <c:v>42752</c:v>
                </c:pt>
                <c:pt idx="538">
                  <c:v>42753</c:v>
                </c:pt>
                <c:pt idx="539">
                  <c:v>42754</c:v>
                </c:pt>
                <c:pt idx="540">
                  <c:v>42755</c:v>
                </c:pt>
                <c:pt idx="541">
                  <c:v>42756</c:v>
                </c:pt>
                <c:pt idx="542">
                  <c:v>42757</c:v>
                </c:pt>
                <c:pt idx="543">
                  <c:v>42758</c:v>
                </c:pt>
                <c:pt idx="544">
                  <c:v>42759</c:v>
                </c:pt>
                <c:pt idx="545">
                  <c:v>42760</c:v>
                </c:pt>
                <c:pt idx="546">
                  <c:v>42761</c:v>
                </c:pt>
                <c:pt idx="547">
                  <c:v>42762</c:v>
                </c:pt>
                <c:pt idx="548">
                  <c:v>42763</c:v>
                </c:pt>
                <c:pt idx="549">
                  <c:v>42764</c:v>
                </c:pt>
                <c:pt idx="550">
                  <c:v>42765</c:v>
                </c:pt>
                <c:pt idx="551">
                  <c:v>42766</c:v>
                </c:pt>
                <c:pt idx="552">
                  <c:v>42767</c:v>
                </c:pt>
                <c:pt idx="553">
                  <c:v>42768</c:v>
                </c:pt>
                <c:pt idx="554">
                  <c:v>42769</c:v>
                </c:pt>
                <c:pt idx="555">
                  <c:v>42770</c:v>
                </c:pt>
                <c:pt idx="556">
                  <c:v>42771</c:v>
                </c:pt>
                <c:pt idx="557">
                  <c:v>42772</c:v>
                </c:pt>
                <c:pt idx="558">
                  <c:v>42773</c:v>
                </c:pt>
                <c:pt idx="559">
                  <c:v>42774</c:v>
                </c:pt>
                <c:pt idx="560">
                  <c:v>42775</c:v>
                </c:pt>
                <c:pt idx="561">
                  <c:v>42776</c:v>
                </c:pt>
                <c:pt idx="562">
                  <c:v>42777</c:v>
                </c:pt>
                <c:pt idx="563">
                  <c:v>42778</c:v>
                </c:pt>
                <c:pt idx="564">
                  <c:v>42779</c:v>
                </c:pt>
                <c:pt idx="565">
                  <c:v>42780</c:v>
                </c:pt>
                <c:pt idx="566">
                  <c:v>42781</c:v>
                </c:pt>
                <c:pt idx="567">
                  <c:v>42782</c:v>
                </c:pt>
                <c:pt idx="568">
                  <c:v>42783</c:v>
                </c:pt>
                <c:pt idx="569">
                  <c:v>42784</c:v>
                </c:pt>
                <c:pt idx="570">
                  <c:v>42785</c:v>
                </c:pt>
                <c:pt idx="571">
                  <c:v>42786</c:v>
                </c:pt>
                <c:pt idx="572">
                  <c:v>42787</c:v>
                </c:pt>
                <c:pt idx="573">
                  <c:v>42788</c:v>
                </c:pt>
                <c:pt idx="574">
                  <c:v>42789</c:v>
                </c:pt>
                <c:pt idx="575">
                  <c:v>42790</c:v>
                </c:pt>
                <c:pt idx="576">
                  <c:v>42791</c:v>
                </c:pt>
                <c:pt idx="577">
                  <c:v>42792</c:v>
                </c:pt>
                <c:pt idx="578">
                  <c:v>42793</c:v>
                </c:pt>
                <c:pt idx="579">
                  <c:v>42794</c:v>
                </c:pt>
                <c:pt idx="580">
                  <c:v>42795</c:v>
                </c:pt>
                <c:pt idx="581">
                  <c:v>42796</c:v>
                </c:pt>
                <c:pt idx="582">
                  <c:v>42797</c:v>
                </c:pt>
                <c:pt idx="583">
                  <c:v>42798</c:v>
                </c:pt>
                <c:pt idx="584">
                  <c:v>42799</c:v>
                </c:pt>
                <c:pt idx="585">
                  <c:v>42800</c:v>
                </c:pt>
                <c:pt idx="586">
                  <c:v>42801</c:v>
                </c:pt>
                <c:pt idx="587">
                  <c:v>42802</c:v>
                </c:pt>
                <c:pt idx="588">
                  <c:v>42803</c:v>
                </c:pt>
                <c:pt idx="589">
                  <c:v>42804</c:v>
                </c:pt>
                <c:pt idx="590">
                  <c:v>42805</c:v>
                </c:pt>
                <c:pt idx="591">
                  <c:v>42806</c:v>
                </c:pt>
                <c:pt idx="592">
                  <c:v>42807</c:v>
                </c:pt>
                <c:pt idx="593">
                  <c:v>42808</c:v>
                </c:pt>
                <c:pt idx="594">
                  <c:v>42809</c:v>
                </c:pt>
                <c:pt idx="595">
                  <c:v>42810</c:v>
                </c:pt>
                <c:pt idx="596">
                  <c:v>42811</c:v>
                </c:pt>
                <c:pt idx="597">
                  <c:v>42812</c:v>
                </c:pt>
                <c:pt idx="598">
                  <c:v>42813</c:v>
                </c:pt>
                <c:pt idx="599">
                  <c:v>42814</c:v>
                </c:pt>
                <c:pt idx="600">
                  <c:v>42815</c:v>
                </c:pt>
                <c:pt idx="601">
                  <c:v>42816</c:v>
                </c:pt>
                <c:pt idx="602">
                  <c:v>42817</c:v>
                </c:pt>
                <c:pt idx="603">
                  <c:v>42818</c:v>
                </c:pt>
                <c:pt idx="604">
                  <c:v>42819</c:v>
                </c:pt>
                <c:pt idx="605">
                  <c:v>42820</c:v>
                </c:pt>
                <c:pt idx="606">
                  <c:v>42821</c:v>
                </c:pt>
                <c:pt idx="607">
                  <c:v>42822</c:v>
                </c:pt>
                <c:pt idx="608">
                  <c:v>42823</c:v>
                </c:pt>
                <c:pt idx="609">
                  <c:v>42824</c:v>
                </c:pt>
                <c:pt idx="610">
                  <c:v>42825</c:v>
                </c:pt>
                <c:pt idx="611">
                  <c:v>42826</c:v>
                </c:pt>
                <c:pt idx="612">
                  <c:v>42827</c:v>
                </c:pt>
                <c:pt idx="613">
                  <c:v>42828</c:v>
                </c:pt>
                <c:pt idx="614">
                  <c:v>42829</c:v>
                </c:pt>
                <c:pt idx="615">
                  <c:v>42830</c:v>
                </c:pt>
                <c:pt idx="616">
                  <c:v>42831</c:v>
                </c:pt>
                <c:pt idx="617">
                  <c:v>42832</c:v>
                </c:pt>
                <c:pt idx="618">
                  <c:v>42833</c:v>
                </c:pt>
                <c:pt idx="619">
                  <c:v>42834</c:v>
                </c:pt>
                <c:pt idx="620">
                  <c:v>42835</c:v>
                </c:pt>
                <c:pt idx="621">
                  <c:v>42836</c:v>
                </c:pt>
                <c:pt idx="622">
                  <c:v>42837</c:v>
                </c:pt>
                <c:pt idx="623">
                  <c:v>42838</c:v>
                </c:pt>
                <c:pt idx="624">
                  <c:v>42839</c:v>
                </c:pt>
                <c:pt idx="625">
                  <c:v>42840</c:v>
                </c:pt>
                <c:pt idx="626">
                  <c:v>42841</c:v>
                </c:pt>
                <c:pt idx="627">
                  <c:v>42842</c:v>
                </c:pt>
                <c:pt idx="628">
                  <c:v>42843</c:v>
                </c:pt>
                <c:pt idx="629">
                  <c:v>42844</c:v>
                </c:pt>
                <c:pt idx="630">
                  <c:v>42845</c:v>
                </c:pt>
                <c:pt idx="631">
                  <c:v>42846</c:v>
                </c:pt>
                <c:pt idx="632">
                  <c:v>42847</c:v>
                </c:pt>
                <c:pt idx="633">
                  <c:v>42848</c:v>
                </c:pt>
                <c:pt idx="634">
                  <c:v>42849</c:v>
                </c:pt>
                <c:pt idx="635">
                  <c:v>42850</c:v>
                </c:pt>
                <c:pt idx="636">
                  <c:v>42851</c:v>
                </c:pt>
                <c:pt idx="637">
                  <c:v>42852</c:v>
                </c:pt>
                <c:pt idx="638">
                  <c:v>42853</c:v>
                </c:pt>
                <c:pt idx="639">
                  <c:v>42854</c:v>
                </c:pt>
                <c:pt idx="640">
                  <c:v>42855</c:v>
                </c:pt>
                <c:pt idx="641">
                  <c:v>42856</c:v>
                </c:pt>
                <c:pt idx="642">
                  <c:v>42857</c:v>
                </c:pt>
                <c:pt idx="643">
                  <c:v>42858</c:v>
                </c:pt>
                <c:pt idx="644">
                  <c:v>42859</c:v>
                </c:pt>
                <c:pt idx="645">
                  <c:v>42860</c:v>
                </c:pt>
                <c:pt idx="646">
                  <c:v>42861</c:v>
                </c:pt>
                <c:pt idx="647">
                  <c:v>42862</c:v>
                </c:pt>
                <c:pt idx="648">
                  <c:v>42863</c:v>
                </c:pt>
                <c:pt idx="649">
                  <c:v>42864</c:v>
                </c:pt>
                <c:pt idx="650">
                  <c:v>42865</c:v>
                </c:pt>
                <c:pt idx="651">
                  <c:v>42866</c:v>
                </c:pt>
                <c:pt idx="652">
                  <c:v>42867</c:v>
                </c:pt>
                <c:pt idx="653">
                  <c:v>42868</c:v>
                </c:pt>
                <c:pt idx="654">
                  <c:v>42869</c:v>
                </c:pt>
                <c:pt idx="655">
                  <c:v>42870</c:v>
                </c:pt>
                <c:pt idx="656">
                  <c:v>42871</c:v>
                </c:pt>
                <c:pt idx="657">
                  <c:v>42872</c:v>
                </c:pt>
                <c:pt idx="658">
                  <c:v>42873</c:v>
                </c:pt>
                <c:pt idx="659">
                  <c:v>42874</c:v>
                </c:pt>
                <c:pt idx="660">
                  <c:v>42875</c:v>
                </c:pt>
                <c:pt idx="661">
                  <c:v>42876</c:v>
                </c:pt>
                <c:pt idx="662">
                  <c:v>42877</c:v>
                </c:pt>
                <c:pt idx="663">
                  <c:v>42878</c:v>
                </c:pt>
                <c:pt idx="664">
                  <c:v>42879</c:v>
                </c:pt>
                <c:pt idx="665">
                  <c:v>42880</c:v>
                </c:pt>
                <c:pt idx="666">
                  <c:v>42881</c:v>
                </c:pt>
                <c:pt idx="667">
                  <c:v>42882</c:v>
                </c:pt>
                <c:pt idx="668">
                  <c:v>42883</c:v>
                </c:pt>
                <c:pt idx="669">
                  <c:v>42884</c:v>
                </c:pt>
                <c:pt idx="670">
                  <c:v>42885</c:v>
                </c:pt>
                <c:pt idx="671">
                  <c:v>42886</c:v>
                </c:pt>
                <c:pt idx="672">
                  <c:v>42887</c:v>
                </c:pt>
                <c:pt idx="673">
                  <c:v>42888</c:v>
                </c:pt>
                <c:pt idx="674">
                  <c:v>42889</c:v>
                </c:pt>
                <c:pt idx="675">
                  <c:v>42890</c:v>
                </c:pt>
                <c:pt idx="676">
                  <c:v>42891</c:v>
                </c:pt>
                <c:pt idx="677">
                  <c:v>42892</c:v>
                </c:pt>
                <c:pt idx="678">
                  <c:v>42893</c:v>
                </c:pt>
                <c:pt idx="679">
                  <c:v>42894</c:v>
                </c:pt>
                <c:pt idx="680">
                  <c:v>42895</c:v>
                </c:pt>
                <c:pt idx="681">
                  <c:v>42896</c:v>
                </c:pt>
                <c:pt idx="682">
                  <c:v>42897</c:v>
                </c:pt>
                <c:pt idx="683">
                  <c:v>42898</c:v>
                </c:pt>
                <c:pt idx="684">
                  <c:v>42899</c:v>
                </c:pt>
                <c:pt idx="685">
                  <c:v>42900</c:v>
                </c:pt>
                <c:pt idx="686">
                  <c:v>42901</c:v>
                </c:pt>
                <c:pt idx="687">
                  <c:v>42902</c:v>
                </c:pt>
                <c:pt idx="688">
                  <c:v>42903</c:v>
                </c:pt>
                <c:pt idx="689">
                  <c:v>42904</c:v>
                </c:pt>
                <c:pt idx="690">
                  <c:v>42905</c:v>
                </c:pt>
                <c:pt idx="691">
                  <c:v>42906</c:v>
                </c:pt>
                <c:pt idx="692">
                  <c:v>42907</c:v>
                </c:pt>
                <c:pt idx="693">
                  <c:v>42908</c:v>
                </c:pt>
                <c:pt idx="694">
                  <c:v>42909</c:v>
                </c:pt>
                <c:pt idx="695">
                  <c:v>42910</c:v>
                </c:pt>
                <c:pt idx="696">
                  <c:v>42911</c:v>
                </c:pt>
                <c:pt idx="697">
                  <c:v>42912</c:v>
                </c:pt>
                <c:pt idx="698">
                  <c:v>42913</c:v>
                </c:pt>
                <c:pt idx="699">
                  <c:v>42914</c:v>
                </c:pt>
                <c:pt idx="700">
                  <c:v>42915</c:v>
                </c:pt>
                <c:pt idx="701">
                  <c:v>42916</c:v>
                </c:pt>
                <c:pt idx="702">
                  <c:v>42917</c:v>
                </c:pt>
                <c:pt idx="703">
                  <c:v>42918</c:v>
                </c:pt>
                <c:pt idx="704">
                  <c:v>42919</c:v>
                </c:pt>
                <c:pt idx="705">
                  <c:v>42920</c:v>
                </c:pt>
                <c:pt idx="706">
                  <c:v>42921</c:v>
                </c:pt>
                <c:pt idx="707">
                  <c:v>42922</c:v>
                </c:pt>
                <c:pt idx="708">
                  <c:v>42923</c:v>
                </c:pt>
                <c:pt idx="709">
                  <c:v>42924</c:v>
                </c:pt>
                <c:pt idx="710">
                  <c:v>42925</c:v>
                </c:pt>
                <c:pt idx="711">
                  <c:v>42926</c:v>
                </c:pt>
                <c:pt idx="712">
                  <c:v>42927</c:v>
                </c:pt>
                <c:pt idx="713">
                  <c:v>42928</c:v>
                </c:pt>
                <c:pt idx="714">
                  <c:v>42929</c:v>
                </c:pt>
                <c:pt idx="715">
                  <c:v>42930</c:v>
                </c:pt>
                <c:pt idx="716">
                  <c:v>42931</c:v>
                </c:pt>
                <c:pt idx="717">
                  <c:v>42932</c:v>
                </c:pt>
                <c:pt idx="718">
                  <c:v>42933</c:v>
                </c:pt>
                <c:pt idx="719">
                  <c:v>42934</c:v>
                </c:pt>
                <c:pt idx="720">
                  <c:v>42935</c:v>
                </c:pt>
                <c:pt idx="721">
                  <c:v>42936</c:v>
                </c:pt>
                <c:pt idx="722">
                  <c:v>42937</c:v>
                </c:pt>
                <c:pt idx="723">
                  <c:v>42938</c:v>
                </c:pt>
                <c:pt idx="724">
                  <c:v>42939</c:v>
                </c:pt>
                <c:pt idx="725">
                  <c:v>42940</c:v>
                </c:pt>
                <c:pt idx="726">
                  <c:v>42941</c:v>
                </c:pt>
                <c:pt idx="727">
                  <c:v>42942</c:v>
                </c:pt>
                <c:pt idx="728">
                  <c:v>42943</c:v>
                </c:pt>
                <c:pt idx="729">
                  <c:v>42944</c:v>
                </c:pt>
                <c:pt idx="730">
                  <c:v>42945</c:v>
                </c:pt>
                <c:pt idx="731">
                  <c:v>42946</c:v>
                </c:pt>
                <c:pt idx="732">
                  <c:v>42947</c:v>
                </c:pt>
                <c:pt idx="733">
                  <c:v>42948</c:v>
                </c:pt>
                <c:pt idx="734">
                  <c:v>42949</c:v>
                </c:pt>
                <c:pt idx="735">
                  <c:v>42950</c:v>
                </c:pt>
                <c:pt idx="736">
                  <c:v>42951</c:v>
                </c:pt>
                <c:pt idx="737">
                  <c:v>42952</c:v>
                </c:pt>
                <c:pt idx="738">
                  <c:v>42953</c:v>
                </c:pt>
                <c:pt idx="739">
                  <c:v>42954</c:v>
                </c:pt>
                <c:pt idx="740">
                  <c:v>42955</c:v>
                </c:pt>
                <c:pt idx="741">
                  <c:v>42956</c:v>
                </c:pt>
                <c:pt idx="742">
                  <c:v>42957</c:v>
                </c:pt>
                <c:pt idx="743">
                  <c:v>42958</c:v>
                </c:pt>
                <c:pt idx="744">
                  <c:v>42959</c:v>
                </c:pt>
                <c:pt idx="745">
                  <c:v>42960</c:v>
                </c:pt>
                <c:pt idx="746">
                  <c:v>42961</c:v>
                </c:pt>
                <c:pt idx="747">
                  <c:v>42962</c:v>
                </c:pt>
                <c:pt idx="748">
                  <c:v>42963</c:v>
                </c:pt>
                <c:pt idx="749">
                  <c:v>42964</c:v>
                </c:pt>
                <c:pt idx="750">
                  <c:v>42965</c:v>
                </c:pt>
                <c:pt idx="751">
                  <c:v>42966</c:v>
                </c:pt>
                <c:pt idx="752">
                  <c:v>42967</c:v>
                </c:pt>
                <c:pt idx="753">
                  <c:v>42968</c:v>
                </c:pt>
                <c:pt idx="754">
                  <c:v>42969</c:v>
                </c:pt>
                <c:pt idx="755">
                  <c:v>42970</c:v>
                </c:pt>
                <c:pt idx="756">
                  <c:v>42971</c:v>
                </c:pt>
                <c:pt idx="757">
                  <c:v>42972</c:v>
                </c:pt>
                <c:pt idx="758">
                  <c:v>42973</c:v>
                </c:pt>
                <c:pt idx="759">
                  <c:v>42974</c:v>
                </c:pt>
                <c:pt idx="760">
                  <c:v>42975</c:v>
                </c:pt>
                <c:pt idx="761">
                  <c:v>42976</c:v>
                </c:pt>
                <c:pt idx="762">
                  <c:v>42977</c:v>
                </c:pt>
                <c:pt idx="763">
                  <c:v>42978</c:v>
                </c:pt>
                <c:pt idx="764">
                  <c:v>42979</c:v>
                </c:pt>
                <c:pt idx="765">
                  <c:v>42980</c:v>
                </c:pt>
                <c:pt idx="766">
                  <c:v>42981</c:v>
                </c:pt>
                <c:pt idx="767">
                  <c:v>42982</c:v>
                </c:pt>
                <c:pt idx="768">
                  <c:v>42983</c:v>
                </c:pt>
                <c:pt idx="769">
                  <c:v>42984</c:v>
                </c:pt>
                <c:pt idx="770">
                  <c:v>42985</c:v>
                </c:pt>
                <c:pt idx="771">
                  <c:v>42986</c:v>
                </c:pt>
                <c:pt idx="772">
                  <c:v>42987</c:v>
                </c:pt>
                <c:pt idx="773">
                  <c:v>42988</c:v>
                </c:pt>
                <c:pt idx="774">
                  <c:v>42989</c:v>
                </c:pt>
                <c:pt idx="775">
                  <c:v>42990</c:v>
                </c:pt>
                <c:pt idx="776">
                  <c:v>42991</c:v>
                </c:pt>
                <c:pt idx="777">
                  <c:v>42992</c:v>
                </c:pt>
                <c:pt idx="778">
                  <c:v>42993</c:v>
                </c:pt>
                <c:pt idx="779">
                  <c:v>42994</c:v>
                </c:pt>
                <c:pt idx="780">
                  <c:v>42995</c:v>
                </c:pt>
                <c:pt idx="781">
                  <c:v>42996</c:v>
                </c:pt>
                <c:pt idx="782">
                  <c:v>42997</c:v>
                </c:pt>
                <c:pt idx="783">
                  <c:v>42998</c:v>
                </c:pt>
                <c:pt idx="784">
                  <c:v>42999</c:v>
                </c:pt>
                <c:pt idx="785">
                  <c:v>43000</c:v>
                </c:pt>
                <c:pt idx="786">
                  <c:v>43001</c:v>
                </c:pt>
                <c:pt idx="787">
                  <c:v>43002</c:v>
                </c:pt>
                <c:pt idx="788">
                  <c:v>43003</c:v>
                </c:pt>
                <c:pt idx="789">
                  <c:v>43004</c:v>
                </c:pt>
                <c:pt idx="790">
                  <c:v>43005</c:v>
                </c:pt>
                <c:pt idx="791">
                  <c:v>43006</c:v>
                </c:pt>
                <c:pt idx="792">
                  <c:v>43007</c:v>
                </c:pt>
                <c:pt idx="793">
                  <c:v>43008</c:v>
                </c:pt>
                <c:pt idx="794">
                  <c:v>43009</c:v>
                </c:pt>
                <c:pt idx="795">
                  <c:v>43010</c:v>
                </c:pt>
                <c:pt idx="796">
                  <c:v>43011</c:v>
                </c:pt>
                <c:pt idx="797">
                  <c:v>43012</c:v>
                </c:pt>
                <c:pt idx="798">
                  <c:v>43013</c:v>
                </c:pt>
                <c:pt idx="799">
                  <c:v>43014</c:v>
                </c:pt>
                <c:pt idx="800">
                  <c:v>43015</c:v>
                </c:pt>
                <c:pt idx="801">
                  <c:v>43016</c:v>
                </c:pt>
                <c:pt idx="802">
                  <c:v>43017</c:v>
                </c:pt>
                <c:pt idx="803">
                  <c:v>43018</c:v>
                </c:pt>
                <c:pt idx="804">
                  <c:v>43019</c:v>
                </c:pt>
                <c:pt idx="805">
                  <c:v>43020</c:v>
                </c:pt>
                <c:pt idx="806">
                  <c:v>43021</c:v>
                </c:pt>
                <c:pt idx="807">
                  <c:v>43022</c:v>
                </c:pt>
                <c:pt idx="808">
                  <c:v>43023</c:v>
                </c:pt>
                <c:pt idx="809">
                  <c:v>43024</c:v>
                </c:pt>
                <c:pt idx="810">
                  <c:v>43025</c:v>
                </c:pt>
                <c:pt idx="811">
                  <c:v>43026</c:v>
                </c:pt>
                <c:pt idx="812">
                  <c:v>43027</c:v>
                </c:pt>
                <c:pt idx="813">
                  <c:v>43028</c:v>
                </c:pt>
                <c:pt idx="814">
                  <c:v>43029</c:v>
                </c:pt>
                <c:pt idx="815">
                  <c:v>43030</c:v>
                </c:pt>
                <c:pt idx="816">
                  <c:v>43031</c:v>
                </c:pt>
                <c:pt idx="817">
                  <c:v>43032</c:v>
                </c:pt>
                <c:pt idx="818">
                  <c:v>43033</c:v>
                </c:pt>
                <c:pt idx="819">
                  <c:v>43034</c:v>
                </c:pt>
                <c:pt idx="820">
                  <c:v>43035</c:v>
                </c:pt>
                <c:pt idx="821">
                  <c:v>43036</c:v>
                </c:pt>
                <c:pt idx="822">
                  <c:v>43037</c:v>
                </c:pt>
                <c:pt idx="823">
                  <c:v>43038</c:v>
                </c:pt>
                <c:pt idx="824">
                  <c:v>43039</c:v>
                </c:pt>
                <c:pt idx="825">
                  <c:v>43040</c:v>
                </c:pt>
                <c:pt idx="826">
                  <c:v>43041</c:v>
                </c:pt>
                <c:pt idx="827">
                  <c:v>43042</c:v>
                </c:pt>
                <c:pt idx="828">
                  <c:v>43043</c:v>
                </c:pt>
                <c:pt idx="829">
                  <c:v>43044</c:v>
                </c:pt>
                <c:pt idx="830">
                  <c:v>43045</c:v>
                </c:pt>
                <c:pt idx="831">
                  <c:v>43046</c:v>
                </c:pt>
                <c:pt idx="832">
                  <c:v>43047</c:v>
                </c:pt>
                <c:pt idx="833">
                  <c:v>43048</c:v>
                </c:pt>
                <c:pt idx="834">
                  <c:v>43049</c:v>
                </c:pt>
                <c:pt idx="835">
                  <c:v>43050</c:v>
                </c:pt>
                <c:pt idx="836">
                  <c:v>43051</c:v>
                </c:pt>
                <c:pt idx="837">
                  <c:v>43052</c:v>
                </c:pt>
                <c:pt idx="838">
                  <c:v>43053</c:v>
                </c:pt>
                <c:pt idx="839">
                  <c:v>43054</c:v>
                </c:pt>
                <c:pt idx="840">
                  <c:v>43055</c:v>
                </c:pt>
                <c:pt idx="841">
                  <c:v>43056</c:v>
                </c:pt>
                <c:pt idx="842">
                  <c:v>43057</c:v>
                </c:pt>
                <c:pt idx="843">
                  <c:v>43058</c:v>
                </c:pt>
                <c:pt idx="844">
                  <c:v>43059</c:v>
                </c:pt>
                <c:pt idx="845">
                  <c:v>43060</c:v>
                </c:pt>
                <c:pt idx="846">
                  <c:v>43061</c:v>
                </c:pt>
                <c:pt idx="847">
                  <c:v>43062</c:v>
                </c:pt>
                <c:pt idx="848">
                  <c:v>43063</c:v>
                </c:pt>
                <c:pt idx="849">
                  <c:v>43064</c:v>
                </c:pt>
                <c:pt idx="850">
                  <c:v>43065</c:v>
                </c:pt>
                <c:pt idx="851">
                  <c:v>43066</c:v>
                </c:pt>
                <c:pt idx="852">
                  <c:v>43067</c:v>
                </c:pt>
                <c:pt idx="853">
                  <c:v>43068</c:v>
                </c:pt>
                <c:pt idx="854">
                  <c:v>43069</c:v>
                </c:pt>
                <c:pt idx="855">
                  <c:v>43070</c:v>
                </c:pt>
                <c:pt idx="856">
                  <c:v>43071</c:v>
                </c:pt>
                <c:pt idx="857">
                  <c:v>43072</c:v>
                </c:pt>
                <c:pt idx="858">
                  <c:v>43073</c:v>
                </c:pt>
                <c:pt idx="859">
                  <c:v>43074</c:v>
                </c:pt>
                <c:pt idx="860">
                  <c:v>43075</c:v>
                </c:pt>
                <c:pt idx="861">
                  <c:v>43076</c:v>
                </c:pt>
                <c:pt idx="862">
                  <c:v>43077</c:v>
                </c:pt>
                <c:pt idx="863">
                  <c:v>43078</c:v>
                </c:pt>
                <c:pt idx="864">
                  <c:v>43079</c:v>
                </c:pt>
                <c:pt idx="865">
                  <c:v>43080</c:v>
                </c:pt>
                <c:pt idx="866">
                  <c:v>43081</c:v>
                </c:pt>
                <c:pt idx="867">
                  <c:v>43082</c:v>
                </c:pt>
                <c:pt idx="868">
                  <c:v>43083</c:v>
                </c:pt>
                <c:pt idx="869">
                  <c:v>43084</c:v>
                </c:pt>
                <c:pt idx="870">
                  <c:v>43085</c:v>
                </c:pt>
                <c:pt idx="871">
                  <c:v>43086</c:v>
                </c:pt>
                <c:pt idx="872">
                  <c:v>43087</c:v>
                </c:pt>
                <c:pt idx="873">
                  <c:v>43088</c:v>
                </c:pt>
                <c:pt idx="874">
                  <c:v>43089</c:v>
                </c:pt>
                <c:pt idx="875">
                  <c:v>43090</c:v>
                </c:pt>
                <c:pt idx="876">
                  <c:v>43091</c:v>
                </c:pt>
                <c:pt idx="877">
                  <c:v>43092</c:v>
                </c:pt>
                <c:pt idx="878">
                  <c:v>43093</c:v>
                </c:pt>
                <c:pt idx="879">
                  <c:v>43094</c:v>
                </c:pt>
                <c:pt idx="880">
                  <c:v>43095</c:v>
                </c:pt>
                <c:pt idx="881">
                  <c:v>43096</c:v>
                </c:pt>
                <c:pt idx="882">
                  <c:v>43097</c:v>
                </c:pt>
                <c:pt idx="883">
                  <c:v>43098</c:v>
                </c:pt>
                <c:pt idx="884">
                  <c:v>43099</c:v>
                </c:pt>
                <c:pt idx="885">
                  <c:v>43100</c:v>
                </c:pt>
                <c:pt idx="886">
                  <c:v>43101</c:v>
                </c:pt>
                <c:pt idx="887">
                  <c:v>43102</c:v>
                </c:pt>
                <c:pt idx="888">
                  <c:v>43103</c:v>
                </c:pt>
                <c:pt idx="889">
                  <c:v>43104</c:v>
                </c:pt>
                <c:pt idx="890">
                  <c:v>43105</c:v>
                </c:pt>
                <c:pt idx="891">
                  <c:v>43106</c:v>
                </c:pt>
                <c:pt idx="892">
                  <c:v>43107</c:v>
                </c:pt>
                <c:pt idx="893">
                  <c:v>43108</c:v>
                </c:pt>
                <c:pt idx="894">
                  <c:v>43109</c:v>
                </c:pt>
                <c:pt idx="895">
                  <c:v>43110</c:v>
                </c:pt>
                <c:pt idx="896">
                  <c:v>43111</c:v>
                </c:pt>
                <c:pt idx="897">
                  <c:v>43112</c:v>
                </c:pt>
                <c:pt idx="898">
                  <c:v>43113</c:v>
                </c:pt>
                <c:pt idx="899">
                  <c:v>43114</c:v>
                </c:pt>
                <c:pt idx="900">
                  <c:v>43115</c:v>
                </c:pt>
                <c:pt idx="901">
                  <c:v>43116</c:v>
                </c:pt>
                <c:pt idx="902">
                  <c:v>43117</c:v>
                </c:pt>
                <c:pt idx="903">
                  <c:v>43118</c:v>
                </c:pt>
                <c:pt idx="904">
                  <c:v>43119</c:v>
                </c:pt>
                <c:pt idx="905">
                  <c:v>43120</c:v>
                </c:pt>
                <c:pt idx="906">
                  <c:v>43121</c:v>
                </c:pt>
                <c:pt idx="907">
                  <c:v>43122</c:v>
                </c:pt>
                <c:pt idx="908">
                  <c:v>43123</c:v>
                </c:pt>
                <c:pt idx="909">
                  <c:v>43124</c:v>
                </c:pt>
                <c:pt idx="910">
                  <c:v>43125</c:v>
                </c:pt>
                <c:pt idx="911">
                  <c:v>43126</c:v>
                </c:pt>
                <c:pt idx="912">
                  <c:v>43127</c:v>
                </c:pt>
                <c:pt idx="913">
                  <c:v>43128</c:v>
                </c:pt>
                <c:pt idx="914">
                  <c:v>43129</c:v>
                </c:pt>
                <c:pt idx="915">
                  <c:v>43130</c:v>
                </c:pt>
                <c:pt idx="916">
                  <c:v>43131</c:v>
                </c:pt>
                <c:pt idx="917">
                  <c:v>43132</c:v>
                </c:pt>
                <c:pt idx="918">
                  <c:v>43133</c:v>
                </c:pt>
                <c:pt idx="919">
                  <c:v>43134</c:v>
                </c:pt>
                <c:pt idx="920">
                  <c:v>43135</c:v>
                </c:pt>
                <c:pt idx="921">
                  <c:v>43136</c:v>
                </c:pt>
                <c:pt idx="922">
                  <c:v>43137</c:v>
                </c:pt>
                <c:pt idx="923">
                  <c:v>43138</c:v>
                </c:pt>
                <c:pt idx="924">
                  <c:v>43139</c:v>
                </c:pt>
                <c:pt idx="925">
                  <c:v>43140</c:v>
                </c:pt>
                <c:pt idx="926">
                  <c:v>43141</c:v>
                </c:pt>
                <c:pt idx="927">
                  <c:v>43142</c:v>
                </c:pt>
                <c:pt idx="928">
                  <c:v>43143</c:v>
                </c:pt>
                <c:pt idx="929">
                  <c:v>43144</c:v>
                </c:pt>
                <c:pt idx="930">
                  <c:v>43145</c:v>
                </c:pt>
                <c:pt idx="931">
                  <c:v>43146</c:v>
                </c:pt>
                <c:pt idx="932">
                  <c:v>43147</c:v>
                </c:pt>
                <c:pt idx="933">
                  <c:v>43148</c:v>
                </c:pt>
                <c:pt idx="934">
                  <c:v>43149</c:v>
                </c:pt>
                <c:pt idx="935">
                  <c:v>43150</c:v>
                </c:pt>
                <c:pt idx="936">
                  <c:v>43151</c:v>
                </c:pt>
                <c:pt idx="937">
                  <c:v>43152</c:v>
                </c:pt>
                <c:pt idx="938">
                  <c:v>43153</c:v>
                </c:pt>
                <c:pt idx="939">
                  <c:v>43154</c:v>
                </c:pt>
                <c:pt idx="940">
                  <c:v>43155</c:v>
                </c:pt>
                <c:pt idx="941">
                  <c:v>43156</c:v>
                </c:pt>
                <c:pt idx="942">
                  <c:v>43157</c:v>
                </c:pt>
                <c:pt idx="943">
                  <c:v>43158</c:v>
                </c:pt>
                <c:pt idx="944">
                  <c:v>43159</c:v>
                </c:pt>
                <c:pt idx="945">
                  <c:v>43160</c:v>
                </c:pt>
                <c:pt idx="946">
                  <c:v>43161</c:v>
                </c:pt>
                <c:pt idx="947">
                  <c:v>43162</c:v>
                </c:pt>
                <c:pt idx="948">
                  <c:v>43163</c:v>
                </c:pt>
                <c:pt idx="949">
                  <c:v>43164</c:v>
                </c:pt>
                <c:pt idx="950">
                  <c:v>43165</c:v>
                </c:pt>
                <c:pt idx="951">
                  <c:v>43166</c:v>
                </c:pt>
                <c:pt idx="952">
                  <c:v>43167</c:v>
                </c:pt>
                <c:pt idx="953">
                  <c:v>43168</c:v>
                </c:pt>
                <c:pt idx="954">
                  <c:v>43169</c:v>
                </c:pt>
                <c:pt idx="955">
                  <c:v>43170</c:v>
                </c:pt>
                <c:pt idx="956">
                  <c:v>43171</c:v>
                </c:pt>
                <c:pt idx="957">
                  <c:v>43172</c:v>
                </c:pt>
                <c:pt idx="958">
                  <c:v>43173</c:v>
                </c:pt>
                <c:pt idx="959">
                  <c:v>43174</c:v>
                </c:pt>
                <c:pt idx="960">
                  <c:v>43175</c:v>
                </c:pt>
                <c:pt idx="961">
                  <c:v>43176</c:v>
                </c:pt>
                <c:pt idx="962">
                  <c:v>43177</c:v>
                </c:pt>
                <c:pt idx="963">
                  <c:v>43178</c:v>
                </c:pt>
                <c:pt idx="964">
                  <c:v>43179</c:v>
                </c:pt>
                <c:pt idx="965">
                  <c:v>43180</c:v>
                </c:pt>
                <c:pt idx="966">
                  <c:v>43181</c:v>
                </c:pt>
                <c:pt idx="967">
                  <c:v>43182</c:v>
                </c:pt>
                <c:pt idx="968">
                  <c:v>43183</c:v>
                </c:pt>
                <c:pt idx="969">
                  <c:v>43184</c:v>
                </c:pt>
                <c:pt idx="970">
                  <c:v>43185</c:v>
                </c:pt>
                <c:pt idx="971">
                  <c:v>43186</c:v>
                </c:pt>
                <c:pt idx="972">
                  <c:v>43187</c:v>
                </c:pt>
                <c:pt idx="973">
                  <c:v>43188</c:v>
                </c:pt>
                <c:pt idx="974">
                  <c:v>43189</c:v>
                </c:pt>
                <c:pt idx="975">
                  <c:v>43190</c:v>
                </c:pt>
                <c:pt idx="976">
                  <c:v>43191</c:v>
                </c:pt>
                <c:pt idx="977">
                  <c:v>43192</c:v>
                </c:pt>
                <c:pt idx="978">
                  <c:v>43193</c:v>
                </c:pt>
                <c:pt idx="979">
                  <c:v>43194</c:v>
                </c:pt>
                <c:pt idx="980">
                  <c:v>43195</c:v>
                </c:pt>
                <c:pt idx="981">
                  <c:v>43196</c:v>
                </c:pt>
                <c:pt idx="982">
                  <c:v>43197</c:v>
                </c:pt>
                <c:pt idx="983">
                  <c:v>43198</c:v>
                </c:pt>
                <c:pt idx="984">
                  <c:v>43199</c:v>
                </c:pt>
                <c:pt idx="985">
                  <c:v>43200</c:v>
                </c:pt>
                <c:pt idx="986">
                  <c:v>43201</c:v>
                </c:pt>
                <c:pt idx="987">
                  <c:v>43202</c:v>
                </c:pt>
                <c:pt idx="988">
                  <c:v>43203</c:v>
                </c:pt>
                <c:pt idx="989">
                  <c:v>43204</c:v>
                </c:pt>
                <c:pt idx="990">
                  <c:v>43205</c:v>
                </c:pt>
                <c:pt idx="991">
                  <c:v>43206</c:v>
                </c:pt>
                <c:pt idx="992">
                  <c:v>43207</c:v>
                </c:pt>
                <c:pt idx="993">
                  <c:v>43208</c:v>
                </c:pt>
                <c:pt idx="994">
                  <c:v>43209</c:v>
                </c:pt>
                <c:pt idx="995">
                  <c:v>43210</c:v>
                </c:pt>
                <c:pt idx="996">
                  <c:v>43211</c:v>
                </c:pt>
                <c:pt idx="997">
                  <c:v>43212</c:v>
                </c:pt>
                <c:pt idx="998">
                  <c:v>43213</c:v>
                </c:pt>
                <c:pt idx="999">
                  <c:v>43214</c:v>
                </c:pt>
                <c:pt idx="1000">
                  <c:v>43215</c:v>
                </c:pt>
                <c:pt idx="1001">
                  <c:v>43216</c:v>
                </c:pt>
                <c:pt idx="1002">
                  <c:v>43217</c:v>
                </c:pt>
                <c:pt idx="1003">
                  <c:v>43218</c:v>
                </c:pt>
                <c:pt idx="1004">
                  <c:v>43219</c:v>
                </c:pt>
                <c:pt idx="1005">
                  <c:v>43220</c:v>
                </c:pt>
                <c:pt idx="1006">
                  <c:v>43221</c:v>
                </c:pt>
                <c:pt idx="1007">
                  <c:v>43222</c:v>
                </c:pt>
                <c:pt idx="1008">
                  <c:v>43223</c:v>
                </c:pt>
                <c:pt idx="1009">
                  <c:v>43224</c:v>
                </c:pt>
                <c:pt idx="1010">
                  <c:v>43225</c:v>
                </c:pt>
                <c:pt idx="1011">
                  <c:v>43226</c:v>
                </c:pt>
                <c:pt idx="1012">
                  <c:v>43227</c:v>
                </c:pt>
                <c:pt idx="1013">
                  <c:v>43228</c:v>
                </c:pt>
                <c:pt idx="1014">
                  <c:v>43229</c:v>
                </c:pt>
                <c:pt idx="1015">
                  <c:v>43230</c:v>
                </c:pt>
                <c:pt idx="1016">
                  <c:v>43231</c:v>
                </c:pt>
                <c:pt idx="1017">
                  <c:v>43232</c:v>
                </c:pt>
                <c:pt idx="1018">
                  <c:v>43233</c:v>
                </c:pt>
                <c:pt idx="1019">
                  <c:v>43234</c:v>
                </c:pt>
                <c:pt idx="1020">
                  <c:v>43235</c:v>
                </c:pt>
                <c:pt idx="1021">
                  <c:v>43236</c:v>
                </c:pt>
                <c:pt idx="1022">
                  <c:v>43237</c:v>
                </c:pt>
                <c:pt idx="1023">
                  <c:v>43238</c:v>
                </c:pt>
                <c:pt idx="1024">
                  <c:v>43239</c:v>
                </c:pt>
                <c:pt idx="1025">
                  <c:v>43240</c:v>
                </c:pt>
                <c:pt idx="1026">
                  <c:v>43241</c:v>
                </c:pt>
                <c:pt idx="1027">
                  <c:v>43242</c:v>
                </c:pt>
                <c:pt idx="1028">
                  <c:v>43243</c:v>
                </c:pt>
                <c:pt idx="1029">
                  <c:v>43244</c:v>
                </c:pt>
                <c:pt idx="1030">
                  <c:v>43245</c:v>
                </c:pt>
                <c:pt idx="1031">
                  <c:v>43246</c:v>
                </c:pt>
                <c:pt idx="1032">
                  <c:v>43247</c:v>
                </c:pt>
                <c:pt idx="1033">
                  <c:v>43248</c:v>
                </c:pt>
                <c:pt idx="1034">
                  <c:v>43249</c:v>
                </c:pt>
                <c:pt idx="1035">
                  <c:v>43250</c:v>
                </c:pt>
                <c:pt idx="1036">
                  <c:v>43251</c:v>
                </c:pt>
                <c:pt idx="1037">
                  <c:v>43252</c:v>
                </c:pt>
                <c:pt idx="1038">
                  <c:v>43253</c:v>
                </c:pt>
                <c:pt idx="1039">
                  <c:v>43254</c:v>
                </c:pt>
                <c:pt idx="1040">
                  <c:v>43255</c:v>
                </c:pt>
                <c:pt idx="1041">
                  <c:v>43256</c:v>
                </c:pt>
                <c:pt idx="1042">
                  <c:v>43257</c:v>
                </c:pt>
                <c:pt idx="1043">
                  <c:v>43258</c:v>
                </c:pt>
                <c:pt idx="1044">
                  <c:v>43259</c:v>
                </c:pt>
                <c:pt idx="1045">
                  <c:v>43260</c:v>
                </c:pt>
                <c:pt idx="1046">
                  <c:v>43261</c:v>
                </c:pt>
                <c:pt idx="1047">
                  <c:v>43262</c:v>
                </c:pt>
                <c:pt idx="1048">
                  <c:v>43263</c:v>
                </c:pt>
                <c:pt idx="1049">
                  <c:v>43264</c:v>
                </c:pt>
                <c:pt idx="1050">
                  <c:v>43265</c:v>
                </c:pt>
                <c:pt idx="1051">
                  <c:v>43266</c:v>
                </c:pt>
                <c:pt idx="1052">
                  <c:v>43267</c:v>
                </c:pt>
                <c:pt idx="1053">
                  <c:v>43268</c:v>
                </c:pt>
                <c:pt idx="1054">
                  <c:v>43269</c:v>
                </c:pt>
                <c:pt idx="1055">
                  <c:v>43270</c:v>
                </c:pt>
                <c:pt idx="1056">
                  <c:v>43271</c:v>
                </c:pt>
                <c:pt idx="1057">
                  <c:v>43272</c:v>
                </c:pt>
                <c:pt idx="1058">
                  <c:v>43273</c:v>
                </c:pt>
                <c:pt idx="1059">
                  <c:v>43274</c:v>
                </c:pt>
                <c:pt idx="1060">
                  <c:v>43275</c:v>
                </c:pt>
                <c:pt idx="1061">
                  <c:v>43276</c:v>
                </c:pt>
                <c:pt idx="1062">
                  <c:v>43277</c:v>
                </c:pt>
                <c:pt idx="1063">
                  <c:v>43278</c:v>
                </c:pt>
                <c:pt idx="1064">
                  <c:v>43279</c:v>
                </c:pt>
                <c:pt idx="1065">
                  <c:v>43280</c:v>
                </c:pt>
                <c:pt idx="1066">
                  <c:v>43281</c:v>
                </c:pt>
                <c:pt idx="1067">
                  <c:v>43282</c:v>
                </c:pt>
                <c:pt idx="1068">
                  <c:v>43283</c:v>
                </c:pt>
                <c:pt idx="1069">
                  <c:v>43284</c:v>
                </c:pt>
                <c:pt idx="1070">
                  <c:v>43285</c:v>
                </c:pt>
                <c:pt idx="1071">
                  <c:v>43286</c:v>
                </c:pt>
                <c:pt idx="1072">
                  <c:v>43287</c:v>
                </c:pt>
                <c:pt idx="1073">
                  <c:v>43288</c:v>
                </c:pt>
                <c:pt idx="1074">
                  <c:v>43289</c:v>
                </c:pt>
                <c:pt idx="1075">
                  <c:v>43290</c:v>
                </c:pt>
                <c:pt idx="1076">
                  <c:v>43291</c:v>
                </c:pt>
                <c:pt idx="1077">
                  <c:v>43292</c:v>
                </c:pt>
                <c:pt idx="1078">
                  <c:v>43293</c:v>
                </c:pt>
                <c:pt idx="1079">
                  <c:v>43294</c:v>
                </c:pt>
                <c:pt idx="1080">
                  <c:v>43295</c:v>
                </c:pt>
                <c:pt idx="1081">
                  <c:v>43296</c:v>
                </c:pt>
                <c:pt idx="1082">
                  <c:v>43297</c:v>
                </c:pt>
                <c:pt idx="1083">
                  <c:v>43298</c:v>
                </c:pt>
                <c:pt idx="1084">
                  <c:v>43299</c:v>
                </c:pt>
                <c:pt idx="1085">
                  <c:v>43300</c:v>
                </c:pt>
                <c:pt idx="1086">
                  <c:v>43301</c:v>
                </c:pt>
                <c:pt idx="1087">
                  <c:v>43302</c:v>
                </c:pt>
                <c:pt idx="1088">
                  <c:v>43303</c:v>
                </c:pt>
                <c:pt idx="1089">
                  <c:v>43304</c:v>
                </c:pt>
                <c:pt idx="1090">
                  <c:v>43305</c:v>
                </c:pt>
                <c:pt idx="1091">
                  <c:v>43306</c:v>
                </c:pt>
                <c:pt idx="1092">
                  <c:v>43307</c:v>
                </c:pt>
                <c:pt idx="1093">
                  <c:v>43308</c:v>
                </c:pt>
                <c:pt idx="1094">
                  <c:v>43309</c:v>
                </c:pt>
                <c:pt idx="1095">
                  <c:v>43310</c:v>
                </c:pt>
                <c:pt idx="1096">
                  <c:v>43311</c:v>
                </c:pt>
                <c:pt idx="1097">
                  <c:v>43312</c:v>
                </c:pt>
                <c:pt idx="1098">
                  <c:v>43313</c:v>
                </c:pt>
                <c:pt idx="1099">
                  <c:v>43314</c:v>
                </c:pt>
                <c:pt idx="1100">
                  <c:v>43315</c:v>
                </c:pt>
                <c:pt idx="1101">
                  <c:v>43316</c:v>
                </c:pt>
                <c:pt idx="1102">
                  <c:v>43317</c:v>
                </c:pt>
                <c:pt idx="1103">
                  <c:v>43318</c:v>
                </c:pt>
                <c:pt idx="1104">
                  <c:v>43319</c:v>
                </c:pt>
                <c:pt idx="1105">
                  <c:v>43320</c:v>
                </c:pt>
                <c:pt idx="1106">
                  <c:v>43321</c:v>
                </c:pt>
                <c:pt idx="1107">
                  <c:v>43322</c:v>
                </c:pt>
                <c:pt idx="1108">
                  <c:v>43323</c:v>
                </c:pt>
                <c:pt idx="1109">
                  <c:v>43324</c:v>
                </c:pt>
                <c:pt idx="1110">
                  <c:v>43325</c:v>
                </c:pt>
                <c:pt idx="1111">
                  <c:v>43326</c:v>
                </c:pt>
                <c:pt idx="1112">
                  <c:v>43327</c:v>
                </c:pt>
                <c:pt idx="1113">
                  <c:v>43328</c:v>
                </c:pt>
                <c:pt idx="1114">
                  <c:v>43329</c:v>
                </c:pt>
                <c:pt idx="1115">
                  <c:v>43330</c:v>
                </c:pt>
                <c:pt idx="1116">
                  <c:v>43331</c:v>
                </c:pt>
                <c:pt idx="1117">
                  <c:v>43332</c:v>
                </c:pt>
                <c:pt idx="1118">
                  <c:v>43333</c:v>
                </c:pt>
                <c:pt idx="1119">
                  <c:v>43334</c:v>
                </c:pt>
                <c:pt idx="1120">
                  <c:v>43335</c:v>
                </c:pt>
                <c:pt idx="1121">
                  <c:v>43336</c:v>
                </c:pt>
                <c:pt idx="1122">
                  <c:v>43337</c:v>
                </c:pt>
                <c:pt idx="1123">
                  <c:v>43338</c:v>
                </c:pt>
                <c:pt idx="1124">
                  <c:v>43339</c:v>
                </c:pt>
                <c:pt idx="1125">
                  <c:v>43340</c:v>
                </c:pt>
                <c:pt idx="1126">
                  <c:v>43341</c:v>
                </c:pt>
                <c:pt idx="1127">
                  <c:v>43342</c:v>
                </c:pt>
                <c:pt idx="1128">
                  <c:v>43343</c:v>
                </c:pt>
                <c:pt idx="1129">
                  <c:v>43344</c:v>
                </c:pt>
                <c:pt idx="1130">
                  <c:v>43345</c:v>
                </c:pt>
                <c:pt idx="1131">
                  <c:v>43346</c:v>
                </c:pt>
                <c:pt idx="1132">
                  <c:v>43347</c:v>
                </c:pt>
                <c:pt idx="1133">
                  <c:v>43348</c:v>
                </c:pt>
                <c:pt idx="1134">
                  <c:v>43349</c:v>
                </c:pt>
                <c:pt idx="1135">
                  <c:v>43350</c:v>
                </c:pt>
                <c:pt idx="1136">
                  <c:v>43351</c:v>
                </c:pt>
                <c:pt idx="1137">
                  <c:v>43352</c:v>
                </c:pt>
                <c:pt idx="1138">
                  <c:v>43353</c:v>
                </c:pt>
                <c:pt idx="1139">
                  <c:v>43354</c:v>
                </c:pt>
                <c:pt idx="1140">
                  <c:v>43355</c:v>
                </c:pt>
                <c:pt idx="1141">
                  <c:v>43356</c:v>
                </c:pt>
                <c:pt idx="1142">
                  <c:v>43357</c:v>
                </c:pt>
                <c:pt idx="1143">
                  <c:v>43358</c:v>
                </c:pt>
                <c:pt idx="1144">
                  <c:v>43359</c:v>
                </c:pt>
                <c:pt idx="1145">
                  <c:v>43360</c:v>
                </c:pt>
                <c:pt idx="1146">
                  <c:v>43361</c:v>
                </c:pt>
                <c:pt idx="1147">
                  <c:v>43362</c:v>
                </c:pt>
                <c:pt idx="1148">
                  <c:v>43363</c:v>
                </c:pt>
                <c:pt idx="1149">
                  <c:v>43364</c:v>
                </c:pt>
                <c:pt idx="1150">
                  <c:v>43365</c:v>
                </c:pt>
                <c:pt idx="1151">
                  <c:v>43366</c:v>
                </c:pt>
                <c:pt idx="1152">
                  <c:v>43367</c:v>
                </c:pt>
                <c:pt idx="1153">
                  <c:v>43368</c:v>
                </c:pt>
                <c:pt idx="1154">
                  <c:v>43369</c:v>
                </c:pt>
                <c:pt idx="1155">
                  <c:v>43370</c:v>
                </c:pt>
                <c:pt idx="1156">
                  <c:v>43371</c:v>
                </c:pt>
                <c:pt idx="1157">
                  <c:v>43372</c:v>
                </c:pt>
                <c:pt idx="1158">
                  <c:v>43373</c:v>
                </c:pt>
                <c:pt idx="1159">
                  <c:v>43374</c:v>
                </c:pt>
                <c:pt idx="1160">
                  <c:v>43375</c:v>
                </c:pt>
                <c:pt idx="1161">
                  <c:v>43376</c:v>
                </c:pt>
                <c:pt idx="1162">
                  <c:v>43377</c:v>
                </c:pt>
                <c:pt idx="1163">
                  <c:v>43378</c:v>
                </c:pt>
                <c:pt idx="1164">
                  <c:v>43379</c:v>
                </c:pt>
                <c:pt idx="1165">
                  <c:v>43380</c:v>
                </c:pt>
                <c:pt idx="1166">
                  <c:v>43381</c:v>
                </c:pt>
                <c:pt idx="1167">
                  <c:v>43382</c:v>
                </c:pt>
                <c:pt idx="1168">
                  <c:v>43383</c:v>
                </c:pt>
                <c:pt idx="1169">
                  <c:v>43384</c:v>
                </c:pt>
                <c:pt idx="1170">
                  <c:v>43385</c:v>
                </c:pt>
                <c:pt idx="1171">
                  <c:v>43386</c:v>
                </c:pt>
                <c:pt idx="1172">
                  <c:v>43387</c:v>
                </c:pt>
                <c:pt idx="1173">
                  <c:v>43388</c:v>
                </c:pt>
                <c:pt idx="1174">
                  <c:v>43389</c:v>
                </c:pt>
                <c:pt idx="1175">
                  <c:v>43390</c:v>
                </c:pt>
                <c:pt idx="1176">
                  <c:v>43391</c:v>
                </c:pt>
                <c:pt idx="1177">
                  <c:v>43392</c:v>
                </c:pt>
                <c:pt idx="1178">
                  <c:v>43393</c:v>
                </c:pt>
                <c:pt idx="1179">
                  <c:v>43394</c:v>
                </c:pt>
                <c:pt idx="1180">
                  <c:v>43395</c:v>
                </c:pt>
                <c:pt idx="1181">
                  <c:v>43396</c:v>
                </c:pt>
                <c:pt idx="1182">
                  <c:v>43397</c:v>
                </c:pt>
                <c:pt idx="1183">
                  <c:v>43398</c:v>
                </c:pt>
                <c:pt idx="1184">
                  <c:v>43399</c:v>
                </c:pt>
                <c:pt idx="1185">
                  <c:v>43400</c:v>
                </c:pt>
                <c:pt idx="1186">
                  <c:v>43401</c:v>
                </c:pt>
                <c:pt idx="1187">
                  <c:v>43402</c:v>
                </c:pt>
                <c:pt idx="1188">
                  <c:v>43403</c:v>
                </c:pt>
                <c:pt idx="1189">
                  <c:v>43404</c:v>
                </c:pt>
                <c:pt idx="1190">
                  <c:v>43405</c:v>
                </c:pt>
                <c:pt idx="1191">
                  <c:v>43406</c:v>
                </c:pt>
                <c:pt idx="1192">
                  <c:v>43407</c:v>
                </c:pt>
                <c:pt idx="1193">
                  <c:v>43408</c:v>
                </c:pt>
                <c:pt idx="1194">
                  <c:v>43409</c:v>
                </c:pt>
                <c:pt idx="1195">
                  <c:v>43410</c:v>
                </c:pt>
                <c:pt idx="1196">
                  <c:v>43411</c:v>
                </c:pt>
                <c:pt idx="1197">
                  <c:v>43412</c:v>
                </c:pt>
                <c:pt idx="1198">
                  <c:v>43413</c:v>
                </c:pt>
                <c:pt idx="1199">
                  <c:v>43414</c:v>
                </c:pt>
                <c:pt idx="1200">
                  <c:v>43415</c:v>
                </c:pt>
                <c:pt idx="1201">
                  <c:v>43416</c:v>
                </c:pt>
                <c:pt idx="1202">
                  <c:v>43417</c:v>
                </c:pt>
                <c:pt idx="1203">
                  <c:v>43418</c:v>
                </c:pt>
                <c:pt idx="1204">
                  <c:v>43419</c:v>
                </c:pt>
                <c:pt idx="1205">
                  <c:v>43420</c:v>
                </c:pt>
                <c:pt idx="1206">
                  <c:v>43421</c:v>
                </c:pt>
                <c:pt idx="1207">
                  <c:v>43422</c:v>
                </c:pt>
                <c:pt idx="1208">
                  <c:v>43423</c:v>
                </c:pt>
                <c:pt idx="1209">
                  <c:v>43424</c:v>
                </c:pt>
                <c:pt idx="1210">
                  <c:v>43425</c:v>
                </c:pt>
                <c:pt idx="1211">
                  <c:v>43426</c:v>
                </c:pt>
                <c:pt idx="1212">
                  <c:v>43427</c:v>
                </c:pt>
                <c:pt idx="1213">
                  <c:v>43428</c:v>
                </c:pt>
                <c:pt idx="1214">
                  <c:v>43429</c:v>
                </c:pt>
                <c:pt idx="1215">
                  <c:v>43430</c:v>
                </c:pt>
                <c:pt idx="1216">
                  <c:v>43431</c:v>
                </c:pt>
                <c:pt idx="1217">
                  <c:v>43432</c:v>
                </c:pt>
                <c:pt idx="1218">
                  <c:v>43433</c:v>
                </c:pt>
                <c:pt idx="1219">
                  <c:v>43434</c:v>
                </c:pt>
                <c:pt idx="1220">
                  <c:v>43435</c:v>
                </c:pt>
                <c:pt idx="1221">
                  <c:v>43436</c:v>
                </c:pt>
                <c:pt idx="1222">
                  <c:v>43437</c:v>
                </c:pt>
                <c:pt idx="1223">
                  <c:v>43438</c:v>
                </c:pt>
                <c:pt idx="1224">
                  <c:v>43439</c:v>
                </c:pt>
                <c:pt idx="1225">
                  <c:v>43440</c:v>
                </c:pt>
                <c:pt idx="1226">
                  <c:v>43441</c:v>
                </c:pt>
                <c:pt idx="1227">
                  <c:v>43442</c:v>
                </c:pt>
                <c:pt idx="1228">
                  <c:v>43443</c:v>
                </c:pt>
                <c:pt idx="1229">
                  <c:v>43444</c:v>
                </c:pt>
                <c:pt idx="1230">
                  <c:v>43445</c:v>
                </c:pt>
                <c:pt idx="1231">
                  <c:v>43446</c:v>
                </c:pt>
                <c:pt idx="1232">
                  <c:v>43447</c:v>
                </c:pt>
                <c:pt idx="1233">
                  <c:v>43448</c:v>
                </c:pt>
                <c:pt idx="1234">
                  <c:v>43449</c:v>
                </c:pt>
                <c:pt idx="1235">
                  <c:v>43450</c:v>
                </c:pt>
                <c:pt idx="1236">
                  <c:v>43451</c:v>
                </c:pt>
                <c:pt idx="1237">
                  <c:v>43452</c:v>
                </c:pt>
                <c:pt idx="1238">
                  <c:v>43453</c:v>
                </c:pt>
                <c:pt idx="1239">
                  <c:v>43454</c:v>
                </c:pt>
                <c:pt idx="1240">
                  <c:v>43455</c:v>
                </c:pt>
                <c:pt idx="1241">
                  <c:v>43456</c:v>
                </c:pt>
                <c:pt idx="1242">
                  <c:v>43457</c:v>
                </c:pt>
                <c:pt idx="1243">
                  <c:v>43458</c:v>
                </c:pt>
                <c:pt idx="1244">
                  <c:v>43459</c:v>
                </c:pt>
                <c:pt idx="1245">
                  <c:v>43460</c:v>
                </c:pt>
                <c:pt idx="1246">
                  <c:v>43461</c:v>
                </c:pt>
                <c:pt idx="1247">
                  <c:v>43462</c:v>
                </c:pt>
                <c:pt idx="1248">
                  <c:v>43463</c:v>
                </c:pt>
                <c:pt idx="1249">
                  <c:v>43464</c:v>
                </c:pt>
                <c:pt idx="1250">
                  <c:v>43465</c:v>
                </c:pt>
                <c:pt idx="1251">
                  <c:v>43466</c:v>
                </c:pt>
                <c:pt idx="1252">
                  <c:v>43467</c:v>
                </c:pt>
                <c:pt idx="1253">
                  <c:v>43468</c:v>
                </c:pt>
                <c:pt idx="1254">
                  <c:v>43469</c:v>
                </c:pt>
                <c:pt idx="1255">
                  <c:v>43470</c:v>
                </c:pt>
                <c:pt idx="1256">
                  <c:v>43471</c:v>
                </c:pt>
                <c:pt idx="1257">
                  <c:v>43472</c:v>
                </c:pt>
                <c:pt idx="1258">
                  <c:v>43473</c:v>
                </c:pt>
                <c:pt idx="1259">
                  <c:v>43474</c:v>
                </c:pt>
                <c:pt idx="1260">
                  <c:v>43475</c:v>
                </c:pt>
                <c:pt idx="1261">
                  <c:v>43476</c:v>
                </c:pt>
                <c:pt idx="1262">
                  <c:v>43477</c:v>
                </c:pt>
                <c:pt idx="1263">
                  <c:v>43478</c:v>
                </c:pt>
                <c:pt idx="1264">
                  <c:v>43479</c:v>
                </c:pt>
                <c:pt idx="1265">
                  <c:v>43480</c:v>
                </c:pt>
                <c:pt idx="1266">
                  <c:v>43481</c:v>
                </c:pt>
                <c:pt idx="1267">
                  <c:v>43482</c:v>
                </c:pt>
                <c:pt idx="1268">
                  <c:v>43483</c:v>
                </c:pt>
                <c:pt idx="1269">
                  <c:v>43484</c:v>
                </c:pt>
                <c:pt idx="1270">
                  <c:v>43485</c:v>
                </c:pt>
                <c:pt idx="1271">
                  <c:v>43486</c:v>
                </c:pt>
                <c:pt idx="1272">
                  <c:v>43487</c:v>
                </c:pt>
                <c:pt idx="1273">
                  <c:v>43488</c:v>
                </c:pt>
                <c:pt idx="1274">
                  <c:v>43489</c:v>
                </c:pt>
                <c:pt idx="1275">
                  <c:v>43490</c:v>
                </c:pt>
                <c:pt idx="1276">
                  <c:v>43491</c:v>
                </c:pt>
                <c:pt idx="1277">
                  <c:v>43492</c:v>
                </c:pt>
                <c:pt idx="1278">
                  <c:v>43493</c:v>
                </c:pt>
                <c:pt idx="1279">
                  <c:v>43494</c:v>
                </c:pt>
                <c:pt idx="1280">
                  <c:v>43495</c:v>
                </c:pt>
                <c:pt idx="1281">
                  <c:v>43496</c:v>
                </c:pt>
                <c:pt idx="1282">
                  <c:v>43497</c:v>
                </c:pt>
                <c:pt idx="1283">
                  <c:v>43498</c:v>
                </c:pt>
                <c:pt idx="1284">
                  <c:v>43499</c:v>
                </c:pt>
                <c:pt idx="1285">
                  <c:v>43500</c:v>
                </c:pt>
                <c:pt idx="1286">
                  <c:v>43501</c:v>
                </c:pt>
                <c:pt idx="1287">
                  <c:v>43502</c:v>
                </c:pt>
                <c:pt idx="1288">
                  <c:v>43503</c:v>
                </c:pt>
                <c:pt idx="1289">
                  <c:v>43504</c:v>
                </c:pt>
                <c:pt idx="1290">
                  <c:v>43505</c:v>
                </c:pt>
                <c:pt idx="1291">
                  <c:v>43506</c:v>
                </c:pt>
                <c:pt idx="1292">
                  <c:v>43507</c:v>
                </c:pt>
                <c:pt idx="1293">
                  <c:v>43508</c:v>
                </c:pt>
                <c:pt idx="1294">
                  <c:v>43509</c:v>
                </c:pt>
                <c:pt idx="1295">
                  <c:v>43510</c:v>
                </c:pt>
                <c:pt idx="1296">
                  <c:v>43511</c:v>
                </c:pt>
                <c:pt idx="1297">
                  <c:v>43512</c:v>
                </c:pt>
                <c:pt idx="1298">
                  <c:v>43513</c:v>
                </c:pt>
                <c:pt idx="1299">
                  <c:v>43514</c:v>
                </c:pt>
                <c:pt idx="1300">
                  <c:v>43515</c:v>
                </c:pt>
                <c:pt idx="1301">
                  <c:v>43516</c:v>
                </c:pt>
                <c:pt idx="1302">
                  <c:v>43517</c:v>
                </c:pt>
                <c:pt idx="1303">
                  <c:v>43518</c:v>
                </c:pt>
                <c:pt idx="1304">
                  <c:v>43519</c:v>
                </c:pt>
                <c:pt idx="1305">
                  <c:v>43520</c:v>
                </c:pt>
                <c:pt idx="1306">
                  <c:v>43521</c:v>
                </c:pt>
                <c:pt idx="1307">
                  <c:v>43522</c:v>
                </c:pt>
                <c:pt idx="1308">
                  <c:v>43523</c:v>
                </c:pt>
                <c:pt idx="1309">
                  <c:v>43524</c:v>
                </c:pt>
                <c:pt idx="1310">
                  <c:v>43525</c:v>
                </c:pt>
                <c:pt idx="1311">
                  <c:v>43526</c:v>
                </c:pt>
                <c:pt idx="1312">
                  <c:v>43527</c:v>
                </c:pt>
                <c:pt idx="1313">
                  <c:v>43528</c:v>
                </c:pt>
                <c:pt idx="1314">
                  <c:v>43529</c:v>
                </c:pt>
                <c:pt idx="1315">
                  <c:v>43530</c:v>
                </c:pt>
                <c:pt idx="1316">
                  <c:v>43531</c:v>
                </c:pt>
                <c:pt idx="1317">
                  <c:v>43532</c:v>
                </c:pt>
                <c:pt idx="1318">
                  <c:v>43533</c:v>
                </c:pt>
                <c:pt idx="1319">
                  <c:v>43534</c:v>
                </c:pt>
                <c:pt idx="1320">
                  <c:v>43535</c:v>
                </c:pt>
                <c:pt idx="1321">
                  <c:v>43536</c:v>
                </c:pt>
                <c:pt idx="1322">
                  <c:v>43537</c:v>
                </c:pt>
                <c:pt idx="1323">
                  <c:v>43538</c:v>
                </c:pt>
                <c:pt idx="1324">
                  <c:v>43539</c:v>
                </c:pt>
                <c:pt idx="1325">
                  <c:v>43540</c:v>
                </c:pt>
                <c:pt idx="1326">
                  <c:v>43541</c:v>
                </c:pt>
                <c:pt idx="1327">
                  <c:v>43542</c:v>
                </c:pt>
                <c:pt idx="1328">
                  <c:v>43543</c:v>
                </c:pt>
                <c:pt idx="1329">
                  <c:v>43544</c:v>
                </c:pt>
                <c:pt idx="1330">
                  <c:v>43545</c:v>
                </c:pt>
                <c:pt idx="1331">
                  <c:v>43546</c:v>
                </c:pt>
                <c:pt idx="1332">
                  <c:v>43547</c:v>
                </c:pt>
                <c:pt idx="1333">
                  <c:v>43548</c:v>
                </c:pt>
                <c:pt idx="1334">
                  <c:v>43549</c:v>
                </c:pt>
                <c:pt idx="1335">
                  <c:v>43550</c:v>
                </c:pt>
                <c:pt idx="1336">
                  <c:v>43551</c:v>
                </c:pt>
                <c:pt idx="1337">
                  <c:v>43552</c:v>
                </c:pt>
                <c:pt idx="1338">
                  <c:v>43553</c:v>
                </c:pt>
                <c:pt idx="1339">
                  <c:v>43554</c:v>
                </c:pt>
                <c:pt idx="1340">
                  <c:v>43555</c:v>
                </c:pt>
                <c:pt idx="1341">
                  <c:v>43556</c:v>
                </c:pt>
                <c:pt idx="1342">
                  <c:v>43557</c:v>
                </c:pt>
                <c:pt idx="1343">
                  <c:v>43558</c:v>
                </c:pt>
                <c:pt idx="1344">
                  <c:v>43559</c:v>
                </c:pt>
                <c:pt idx="1345">
                  <c:v>43560</c:v>
                </c:pt>
                <c:pt idx="1346">
                  <c:v>43561</c:v>
                </c:pt>
                <c:pt idx="1347">
                  <c:v>43562</c:v>
                </c:pt>
                <c:pt idx="1348">
                  <c:v>43563</c:v>
                </c:pt>
                <c:pt idx="1349">
                  <c:v>43564</c:v>
                </c:pt>
                <c:pt idx="1350">
                  <c:v>43565</c:v>
                </c:pt>
                <c:pt idx="1351">
                  <c:v>43566</c:v>
                </c:pt>
                <c:pt idx="1352">
                  <c:v>43567</c:v>
                </c:pt>
                <c:pt idx="1353">
                  <c:v>43568</c:v>
                </c:pt>
              </c:numCache>
            </c:numRef>
          </c:cat>
          <c:val>
            <c:numRef>
              <c:f>'~ 2019-04-13 (Final)'!$B$2:$B$1355</c:f>
              <c:numCache>
                <c:formatCode>General</c:formatCode>
                <c:ptCount val="1354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605</c:v>
                </c:pt>
                <c:pt idx="9">
                  <c:v>323</c:v>
                </c:pt>
                <c:pt idx="10">
                  <c:v>475</c:v>
                </c:pt>
                <c:pt idx="11">
                  <c:v>422</c:v>
                </c:pt>
                <c:pt idx="12">
                  <c:v>78</c:v>
                </c:pt>
                <c:pt idx="13">
                  <c:v>445</c:v>
                </c:pt>
                <c:pt idx="14">
                  <c:v>269</c:v>
                </c:pt>
                <c:pt idx="15">
                  <c:v>193</c:v>
                </c:pt>
                <c:pt idx="16">
                  <c:v>144</c:v>
                </c:pt>
                <c:pt idx="17">
                  <c:v>121</c:v>
                </c:pt>
                <c:pt idx="18">
                  <c:v>132</c:v>
                </c:pt>
                <c:pt idx="19">
                  <c:v>147</c:v>
                </c:pt>
                <c:pt idx="20">
                  <c:v>195</c:v>
                </c:pt>
                <c:pt idx="21">
                  <c:v>99</c:v>
                </c:pt>
                <c:pt idx="22">
                  <c:v>80</c:v>
                </c:pt>
                <c:pt idx="23">
                  <c:v>553</c:v>
                </c:pt>
                <c:pt idx="24">
                  <c:v>73</c:v>
                </c:pt>
                <c:pt idx="25">
                  <c:v>92</c:v>
                </c:pt>
                <c:pt idx="26">
                  <c:v>76</c:v>
                </c:pt>
                <c:pt idx="27">
                  <c:v>60</c:v>
                </c:pt>
                <c:pt idx="28">
                  <c:v>59</c:v>
                </c:pt>
                <c:pt idx="29">
                  <c:v>93</c:v>
                </c:pt>
                <c:pt idx="30">
                  <c:v>56</c:v>
                </c:pt>
                <c:pt idx="31">
                  <c:v>55</c:v>
                </c:pt>
                <c:pt idx="32">
                  <c:v>58</c:v>
                </c:pt>
                <c:pt idx="33">
                  <c:v>57</c:v>
                </c:pt>
                <c:pt idx="34">
                  <c:v>59</c:v>
                </c:pt>
                <c:pt idx="35">
                  <c:v>55</c:v>
                </c:pt>
                <c:pt idx="36">
                  <c:v>59</c:v>
                </c:pt>
                <c:pt idx="37">
                  <c:v>55</c:v>
                </c:pt>
                <c:pt idx="38">
                  <c:v>55</c:v>
                </c:pt>
                <c:pt idx="39">
                  <c:v>54</c:v>
                </c:pt>
                <c:pt idx="40">
                  <c:v>65</c:v>
                </c:pt>
                <c:pt idx="41">
                  <c:v>54</c:v>
                </c:pt>
                <c:pt idx="42">
                  <c:v>55</c:v>
                </c:pt>
                <c:pt idx="43">
                  <c:v>56</c:v>
                </c:pt>
                <c:pt idx="44">
                  <c:v>62</c:v>
                </c:pt>
                <c:pt idx="45">
                  <c:v>52</c:v>
                </c:pt>
                <c:pt idx="46">
                  <c:v>54</c:v>
                </c:pt>
                <c:pt idx="47">
                  <c:v>53</c:v>
                </c:pt>
                <c:pt idx="48">
                  <c:v>112</c:v>
                </c:pt>
                <c:pt idx="49">
                  <c:v>56</c:v>
                </c:pt>
                <c:pt idx="50">
                  <c:v>56</c:v>
                </c:pt>
                <c:pt idx="51">
                  <c:v>52</c:v>
                </c:pt>
                <c:pt idx="52">
                  <c:v>53</c:v>
                </c:pt>
                <c:pt idx="53">
                  <c:v>51</c:v>
                </c:pt>
                <c:pt idx="54">
                  <c:v>51</c:v>
                </c:pt>
                <c:pt idx="55">
                  <c:v>52</c:v>
                </c:pt>
                <c:pt idx="56">
                  <c:v>54</c:v>
                </c:pt>
                <c:pt idx="57">
                  <c:v>52</c:v>
                </c:pt>
                <c:pt idx="58">
                  <c:v>55</c:v>
                </c:pt>
                <c:pt idx="59">
                  <c:v>51</c:v>
                </c:pt>
                <c:pt idx="60">
                  <c:v>53</c:v>
                </c:pt>
                <c:pt idx="61">
                  <c:v>55</c:v>
                </c:pt>
                <c:pt idx="62">
                  <c:v>51</c:v>
                </c:pt>
                <c:pt idx="63">
                  <c:v>51</c:v>
                </c:pt>
                <c:pt idx="64">
                  <c:v>53</c:v>
                </c:pt>
                <c:pt idx="65">
                  <c:v>53</c:v>
                </c:pt>
                <c:pt idx="66">
                  <c:v>51</c:v>
                </c:pt>
                <c:pt idx="67">
                  <c:v>51</c:v>
                </c:pt>
                <c:pt idx="68">
                  <c:v>51</c:v>
                </c:pt>
                <c:pt idx="69">
                  <c:v>51</c:v>
                </c:pt>
                <c:pt idx="70">
                  <c:v>57</c:v>
                </c:pt>
                <c:pt idx="71">
                  <c:v>62</c:v>
                </c:pt>
                <c:pt idx="72">
                  <c:v>65</c:v>
                </c:pt>
                <c:pt idx="73">
                  <c:v>56</c:v>
                </c:pt>
                <c:pt idx="74">
                  <c:v>51</c:v>
                </c:pt>
                <c:pt idx="75">
                  <c:v>53</c:v>
                </c:pt>
                <c:pt idx="76">
                  <c:v>58</c:v>
                </c:pt>
                <c:pt idx="77">
                  <c:v>55</c:v>
                </c:pt>
                <c:pt idx="78">
                  <c:v>53</c:v>
                </c:pt>
                <c:pt idx="79">
                  <c:v>54</c:v>
                </c:pt>
                <c:pt idx="80">
                  <c:v>52</c:v>
                </c:pt>
                <c:pt idx="81">
                  <c:v>52</c:v>
                </c:pt>
                <c:pt idx="82">
                  <c:v>54</c:v>
                </c:pt>
                <c:pt idx="83">
                  <c:v>54</c:v>
                </c:pt>
                <c:pt idx="84">
                  <c:v>57</c:v>
                </c:pt>
                <c:pt idx="85">
                  <c:v>51</c:v>
                </c:pt>
                <c:pt idx="86">
                  <c:v>51</c:v>
                </c:pt>
                <c:pt idx="87">
                  <c:v>52</c:v>
                </c:pt>
                <c:pt idx="88">
                  <c:v>55</c:v>
                </c:pt>
                <c:pt idx="89">
                  <c:v>54</c:v>
                </c:pt>
                <c:pt idx="90">
                  <c:v>55</c:v>
                </c:pt>
                <c:pt idx="91">
                  <c:v>52</c:v>
                </c:pt>
                <c:pt idx="92">
                  <c:v>54</c:v>
                </c:pt>
                <c:pt idx="93">
                  <c:v>54</c:v>
                </c:pt>
                <c:pt idx="94">
                  <c:v>51</c:v>
                </c:pt>
                <c:pt idx="95">
                  <c:v>53</c:v>
                </c:pt>
                <c:pt idx="96">
                  <c:v>52</c:v>
                </c:pt>
                <c:pt idx="97">
                  <c:v>52</c:v>
                </c:pt>
                <c:pt idx="98">
                  <c:v>53</c:v>
                </c:pt>
                <c:pt idx="99">
                  <c:v>52</c:v>
                </c:pt>
                <c:pt idx="100">
                  <c:v>52</c:v>
                </c:pt>
                <c:pt idx="101">
                  <c:v>52</c:v>
                </c:pt>
                <c:pt idx="102">
                  <c:v>52</c:v>
                </c:pt>
                <c:pt idx="103">
                  <c:v>52</c:v>
                </c:pt>
                <c:pt idx="104">
                  <c:v>53</c:v>
                </c:pt>
                <c:pt idx="105">
                  <c:v>59</c:v>
                </c:pt>
                <c:pt idx="106">
                  <c:v>52</c:v>
                </c:pt>
                <c:pt idx="107">
                  <c:v>51</c:v>
                </c:pt>
                <c:pt idx="108">
                  <c:v>52</c:v>
                </c:pt>
                <c:pt idx="109">
                  <c:v>57</c:v>
                </c:pt>
                <c:pt idx="110">
                  <c:v>56</c:v>
                </c:pt>
                <c:pt idx="111">
                  <c:v>54</c:v>
                </c:pt>
                <c:pt idx="112">
                  <c:v>54</c:v>
                </c:pt>
                <c:pt idx="113">
                  <c:v>54</c:v>
                </c:pt>
                <c:pt idx="114">
                  <c:v>54</c:v>
                </c:pt>
                <c:pt idx="115">
                  <c:v>54</c:v>
                </c:pt>
                <c:pt idx="116">
                  <c:v>56</c:v>
                </c:pt>
                <c:pt idx="117">
                  <c:v>58</c:v>
                </c:pt>
                <c:pt idx="118">
                  <c:v>54</c:v>
                </c:pt>
                <c:pt idx="119">
                  <c:v>54</c:v>
                </c:pt>
                <c:pt idx="120">
                  <c:v>53</c:v>
                </c:pt>
                <c:pt idx="121">
                  <c:v>54</c:v>
                </c:pt>
                <c:pt idx="122">
                  <c:v>53</c:v>
                </c:pt>
                <c:pt idx="123">
                  <c:v>55</c:v>
                </c:pt>
                <c:pt idx="124">
                  <c:v>55</c:v>
                </c:pt>
                <c:pt idx="125">
                  <c:v>54</c:v>
                </c:pt>
                <c:pt idx="126">
                  <c:v>54</c:v>
                </c:pt>
                <c:pt idx="127">
                  <c:v>54</c:v>
                </c:pt>
                <c:pt idx="128">
                  <c:v>54</c:v>
                </c:pt>
                <c:pt idx="129">
                  <c:v>54</c:v>
                </c:pt>
                <c:pt idx="130">
                  <c:v>54</c:v>
                </c:pt>
                <c:pt idx="131">
                  <c:v>54</c:v>
                </c:pt>
                <c:pt idx="132">
                  <c:v>55</c:v>
                </c:pt>
                <c:pt idx="133">
                  <c:v>55</c:v>
                </c:pt>
                <c:pt idx="134">
                  <c:v>58</c:v>
                </c:pt>
                <c:pt idx="135">
                  <c:v>59</c:v>
                </c:pt>
                <c:pt idx="136">
                  <c:v>57</c:v>
                </c:pt>
                <c:pt idx="137">
                  <c:v>53</c:v>
                </c:pt>
                <c:pt idx="138">
                  <c:v>63</c:v>
                </c:pt>
                <c:pt idx="139">
                  <c:v>54</c:v>
                </c:pt>
                <c:pt idx="140">
                  <c:v>55</c:v>
                </c:pt>
                <c:pt idx="141">
                  <c:v>55</c:v>
                </c:pt>
                <c:pt idx="142">
                  <c:v>54</c:v>
                </c:pt>
                <c:pt idx="143">
                  <c:v>53</c:v>
                </c:pt>
                <c:pt idx="144">
                  <c:v>53</c:v>
                </c:pt>
                <c:pt idx="145">
                  <c:v>54</c:v>
                </c:pt>
                <c:pt idx="146">
                  <c:v>56</c:v>
                </c:pt>
                <c:pt idx="147">
                  <c:v>53</c:v>
                </c:pt>
                <c:pt idx="148">
                  <c:v>54</c:v>
                </c:pt>
                <c:pt idx="149">
                  <c:v>54</c:v>
                </c:pt>
                <c:pt idx="150">
                  <c:v>67</c:v>
                </c:pt>
                <c:pt idx="151">
                  <c:v>53</c:v>
                </c:pt>
                <c:pt idx="152">
                  <c:v>54</c:v>
                </c:pt>
                <c:pt idx="153">
                  <c:v>57</c:v>
                </c:pt>
                <c:pt idx="154">
                  <c:v>58</c:v>
                </c:pt>
                <c:pt idx="155">
                  <c:v>55</c:v>
                </c:pt>
                <c:pt idx="156">
                  <c:v>53</c:v>
                </c:pt>
                <c:pt idx="157">
                  <c:v>53</c:v>
                </c:pt>
                <c:pt idx="158">
                  <c:v>54</c:v>
                </c:pt>
                <c:pt idx="159">
                  <c:v>57</c:v>
                </c:pt>
                <c:pt idx="160">
                  <c:v>54</c:v>
                </c:pt>
                <c:pt idx="161">
                  <c:v>53</c:v>
                </c:pt>
                <c:pt idx="162">
                  <c:v>54</c:v>
                </c:pt>
                <c:pt idx="163">
                  <c:v>53</c:v>
                </c:pt>
                <c:pt idx="164">
                  <c:v>53</c:v>
                </c:pt>
                <c:pt idx="165">
                  <c:v>54</c:v>
                </c:pt>
                <c:pt idx="166">
                  <c:v>55</c:v>
                </c:pt>
                <c:pt idx="167">
                  <c:v>58</c:v>
                </c:pt>
                <c:pt idx="168">
                  <c:v>55</c:v>
                </c:pt>
                <c:pt idx="169">
                  <c:v>58</c:v>
                </c:pt>
                <c:pt idx="170">
                  <c:v>55</c:v>
                </c:pt>
                <c:pt idx="171">
                  <c:v>53</c:v>
                </c:pt>
                <c:pt idx="172">
                  <c:v>54</c:v>
                </c:pt>
                <c:pt idx="173">
                  <c:v>54</c:v>
                </c:pt>
                <c:pt idx="174">
                  <c:v>56</c:v>
                </c:pt>
                <c:pt idx="175">
                  <c:v>61</c:v>
                </c:pt>
                <c:pt idx="176">
                  <c:v>56</c:v>
                </c:pt>
                <c:pt idx="177">
                  <c:v>56</c:v>
                </c:pt>
                <c:pt idx="178">
                  <c:v>59</c:v>
                </c:pt>
                <c:pt idx="179">
                  <c:v>57</c:v>
                </c:pt>
                <c:pt idx="180">
                  <c:v>59</c:v>
                </c:pt>
                <c:pt idx="181">
                  <c:v>59</c:v>
                </c:pt>
                <c:pt idx="182">
                  <c:v>56</c:v>
                </c:pt>
                <c:pt idx="183">
                  <c:v>60</c:v>
                </c:pt>
                <c:pt idx="184">
                  <c:v>67</c:v>
                </c:pt>
                <c:pt idx="185">
                  <c:v>67</c:v>
                </c:pt>
                <c:pt idx="186">
                  <c:v>66</c:v>
                </c:pt>
                <c:pt idx="187">
                  <c:v>66</c:v>
                </c:pt>
                <c:pt idx="188">
                  <c:v>64</c:v>
                </c:pt>
                <c:pt idx="189">
                  <c:v>73</c:v>
                </c:pt>
                <c:pt idx="190">
                  <c:v>68</c:v>
                </c:pt>
                <c:pt idx="191">
                  <c:v>132</c:v>
                </c:pt>
                <c:pt idx="192">
                  <c:v>82</c:v>
                </c:pt>
                <c:pt idx="193">
                  <c:v>80</c:v>
                </c:pt>
                <c:pt idx="194">
                  <c:v>125</c:v>
                </c:pt>
                <c:pt idx="195">
                  <c:v>141</c:v>
                </c:pt>
                <c:pt idx="196">
                  <c:v>66</c:v>
                </c:pt>
                <c:pt idx="197">
                  <c:v>63</c:v>
                </c:pt>
                <c:pt idx="198">
                  <c:v>58</c:v>
                </c:pt>
                <c:pt idx="199">
                  <c:v>53</c:v>
                </c:pt>
                <c:pt idx="200">
                  <c:v>57</c:v>
                </c:pt>
                <c:pt idx="201">
                  <c:v>56</c:v>
                </c:pt>
                <c:pt idx="202">
                  <c:v>55</c:v>
                </c:pt>
                <c:pt idx="203">
                  <c:v>55</c:v>
                </c:pt>
                <c:pt idx="204">
                  <c:v>55</c:v>
                </c:pt>
                <c:pt idx="205">
                  <c:v>54</c:v>
                </c:pt>
                <c:pt idx="206">
                  <c:v>54</c:v>
                </c:pt>
                <c:pt idx="207">
                  <c:v>60</c:v>
                </c:pt>
                <c:pt idx="208">
                  <c:v>61</c:v>
                </c:pt>
                <c:pt idx="209">
                  <c:v>58</c:v>
                </c:pt>
                <c:pt idx="210">
                  <c:v>57</c:v>
                </c:pt>
                <c:pt idx="211">
                  <c:v>55</c:v>
                </c:pt>
                <c:pt idx="212">
                  <c:v>54</c:v>
                </c:pt>
                <c:pt idx="213">
                  <c:v>54</c:v>
                </c:pt>
                <c:pt idx="214">
                  <c:v>58</c:v>
                </c:pt>
                <c:pt idx="215">
                  <c:v>60</c:v>
                </c:pt>
                <c:pt idx="216">
                  <c:v>67</c:v>
                </c:pt>
                <c:pt idx="217">
                  <c:v>57</c:v>
                </c:pt>
                <c:pt idx="218">
                  <c:v>54</c:v>
                </c:pt>
                <c:pt idx="219">
                  <c:v>47</c:v>
                </c:pt>
                <c:pt idx="220">
                  <c:v>47</c:v>
                </c:pt>
                <c:pt idx="221">
                  <c:v>50</c:v>
                </c:pt>
                <c:pt idx="222">
                  <c:v>54</c:v>
                </c:pt>
                <c:pt idx="223">
                  <c:v>38</c:v>
                </c:pt>
                <c:pt idx="224">
                  <c:v>30</c:v>
                </c:pt>
                <c:pt idx="225">
                  <c:v>29</c:v>
                </c:pt>
                <c:pt idx="226">
                  <c:v>29</c:v>
                </c:pt>
                <c:pt idx="227">
                  <c:v>31</c:v>
                </c:pt>
                <c:pt idx="228">
                  <c:v>29</c:v>
                </c:pt>
                <c:pt idx="229">
                  <c:v>26</c:v>
                </c:pt>
                <c:pt idx="230">
                  <c:v>26</c:v>
                </c:pt>
                <c:pt idx="231">
                  <c:v>28</c:v>
                </c:pt>
                <c:pt idx="232">
                  <c:v>26</c:v>
                </c:pt>
                <c:pt idx="233">
                  <c:v>29</c:v>
                </c:pt>
                <c:pt idx="234">
                  <c:v>27</c:v>
                </c:pt>
                <c:pt idx="235">
                  <c:v>26</c:v>
                </c:pt>
                <c:pt idx="236">
                  <c:v>24</c:v>
                </c:pt>
                <c:pt idx="237">
                  <c:v>25</c:v>
                </c:pt>
                <c:pt idx="238">
                  <c:v>25</c:v>
                </c:pt>
                <c:pt idx="239">
                  <c:v>28</c:v>
                </c:pt>
                <c:pt idx="240">
                  <c:v>25</c:v>
                </c:pt>
                <c:pt idx="241">
                  <c:v>23</c:v>
                </c:pt>
                <c:pt idx="242">
                  <c:v>23</c:v>
                </c:pt>
                <c:pt idx="243">
                  <c:v>25</c:v>
                </c:pt>
                <c:pt idx="244">
                  <c:v>29</c:v>
                </c:pt>
                <c:pt idx="245">
                  <c:v>24</c:v>
                </c:pt>
                <c:pt idx="246">
                  <c:v>23</c:v>
                </c:pt>
                <c:pt idx="247">
                  <c:v>23</c:v>
                </c:pt>
                <c:pt idx="248">
                  <c:v>23</c:v>
                </c:pt>
                <c:pt idx="249">
                  <c:v>23</c:v>
                </c:pt>
                <c:pt idx="250">
                  <c:v>23</c:v>
                </c:pt>
                <c:pt idx="251">
                  <c:v>24</c:v>
                </c:pt>
                <c:pt idx="252">
                  <c:v>23</c:v>
                </c:pt>
                <c:pt idx="253">
                  <c:v>24</c:v>
                </c:pt>
                <c:pt idx="254">
                  <c:v>23</c:v>
                </c:pt>
                <c:pt idx="255">
                  <c:v>24</c:v>
                </c:pt>
                <c:pt idx="256">
                  <c:v>24</c:v>
                </c:pt>
                <c:pt idx="257">
                  <c:v>23</c:v>
                </c:pt>
                <c:pt idx="258">
                  <c:v>25</c:v>
                </c:pt>
                <c:pt idx="259">
                  <c:v>26</c:v>
                </c:pt>
                <c:pt idx="260">
                  <c:v>23</c:v>
                </c:pt>
                <c:pt idx="261">
                  <c:v>23</c:v>
                </c:pt>
                <c:pt idx="262">
                  <c:v>23</c:v>
                </c:pt>
                <c:pt idx="263">
                  <c:v>23</c:v>
                </c:pt>
                <c:pt idx="264">
                  <c:v>23</c:v>
                </c:pt>
                <c:pt idx="265">
                  <c:v>23</c:v>
                </c:pt>
                <c:pt idx="266">
                  <c:v>25</c:v>
                </c:pt>
                <c:pt idx="267">
                  <c:v>23</c:v>
                </c:pt>
                <c:pt idx="268">
                  <c:v>23</c:v>
                </c:pt>
                <c:pt idx="269">
                  <c:v>23</c:v>
                </c:pt>
                <c:pt idx="270">
                  <c:v>23</c:v>
                </c:pt>
                <c:pt idx="271">
                  <c:v>24</c:v>
                </c:pt>
                <c:pt idx="272">
                  <c:v>23</c:v>
                </c:pt>
                <c:pt idx="273">
                  <c:v>23</c:v>
                </c:pt>
                <c:pt idx="274">
                  <c:v>23</c:v>
                </c:pt>
                <c:pt idx="275">
                  <c:v>24</c:v>
                </c:pt>
                <c:pt idx="276">
                  <c:v>24</c:v>
                </c:pt>
                <c:pt idx="277">
                  <c:v>24</c:v>
                </c:pt>
                <c:pt idx="278">
                  <c:v>24</c:v>
                </c:pt>
                <c:pt idx="279">
                  <c:v>24</c:v>
                </c:pt>
                <c:pt idx="280">
                  <c:v>24</c:v>
                </c:pt>
                <c:pt idx="281">
                  <c:v>23</c:v>
                </c:pt>
                <c:pt idx="282">
                  <c:v>23</c:v>
                </c:pt>
                <c:pt idx="283">
                  <c:v>23</c:v>
                </c:pt>
                <c:pt idx="284">
                  <c:v>23</c:v>
                </c:pt>
                <c:pt idx="285">
                  <c:v>24</c:v>
                </c:pt>
                <c:pt idx="286">
                  <c:v>24</c:v>
                </c:pt>
                <c:pt idx="287">
                  <c:v>25</c:v>
                </c:pt>
                <c:pt idx="288">
                  <c:v>28</c:v>
                </c:pt>
                <c:pt idx="289">
                  <c:v>24</c:v>
                </c:pt>
                <c:pt idx="290">
                  <c:v>22</c:v>
                </c:pt>
                <c:pt idx="291">
                  <c:v>23</c:v>
                </c:pt>
                <c:pt idx="292">
                  <c:v>23</c:v>
                </c:pt>
                <c:pt idx="293">
                  <c:v>23</c:v>
                </c:pt>
                <c:pt idx="294">
                  <c:v>24</c:v>
                </c:pt>
                <c:pt idx="295">
                  <c:v>24</c:v>
                </c:pt>
                <c:pt idx="296">
                  <c:v>23</c:v>
                </c:pt>
                <c:pt idx="297">
                  <c:v>23</c:v>
                </c:pt>
                <c:pt idx="298">
                  <c:v>23</c:v>
                </c:pt>
                <c:pt idx="299">
                  <c:v>23</c:v>
                </c:pt>
                <c:pt idx="300">
                  <c:v>23</c:v>
                </c:pt>
                <c:pt idx="301">
                  <c:v>23</c:v>
                </c:pt>
                <c:pt idx="302">
                  <c:v>24</c:v>
                </c:pt>
                <c:pt idx="303">
                  <c:v>27</c:v>
                </c:pt>
                <c:pt idx="304">
                  <c:v>24</c:v>
                </c:pt>
                <c:pt idx="305">
                  <c:v>23</c:v>
                </c:pt>
                <c:pt idx="306">
                  <c:v>23</c:v>
                </c:pt>
                <c:pt idx="307">
                  <c:v>23</c:v>
                </c:pt>
                <c:pt idx="308">
                  <c:v>23</c:v>
                </c:pt>
                <c:pt idx="309">
                  <c:v>23</c:v>
                </c:pt>
                <c:pt idx="310">
                  <c:v>23</c:v>
                </c:pt>
                <c:pt idx="311">
                  <c:v>23</c:v>
                </c:pt>
                <c:pt idx="312">
                  <c:v>23</c:v>
                </c:pt>
                <c:pt idx="313">
                  <c:v>24</c:v>
                </c:pt>
                <c:pt idx="314">
                  <c:v>23</c:v>
                </c:pt>
                <c:pt idx="315">
                  <c:v>23</c:v>
                </c:pt>
                <c:pt idx="316">
                  <c:v>23</c:v>
                </c:pt>
                <c:pt idx="317">
                  <c:v>22</c:v>
                </c:pt>
                <c:pt idx="318">
                  <c:v>23</c:v>
                </c:pt>
                <c:pt idx="319">
                  <c:v>23</c:v>
                </c:pt>
                <c:pt idx="320">
                  <c:v>23</c:v>
                </c:pt>
                <c:pt idx="321">
                  <c:v>23</c:v>
                </c:pt>
                <c:pt idx="322">
                  <c:v>23</c:v>
                </c:pt>
                <c:pt idx="323">
                  <c:v>25</c:v>
                </c:pt>
                <c:pt idx="324">
                  <c:v>25</c:v>
                </c:pt>
                <c:pt idx="325">
                  <c:v>23</c:v>
                </c:pt>
                <c:pt idx="326">
                  <c:v>23</c:v>
                </c:pt>
                <c:pt idx="327">
                  <c:v>25</c:v>
                </c:pt>
                <c:pt idx="328">
                  <c:v>23</c:v>
                </c:pt>
                <c:pt idx="329">
                  <c:v>23</c:v>
                </c:pt>
                <c:pt idx="330">
                  <c:v>22</c:v>
                </c:pt>
                <c:pt idx="331">
                  <c:v>22</c:v>
                </c:pt>
                <c:pt idx="332">
                  <c:v>22</c:v>
                </c:pt>
                <c:pt idx="333">
                  <c:v>22</c:v>
                </c:pt>
                <c:pt idx="334">
                  <c:v>23</c:v>
                </c:pt>
                <c:pt idx="335">
                  <c:v>23</c:v>
                </c:pt>
                <c:pt idx="336">
                  <c:v>22</c:v>
                </c:pt>
                <c:pt idx="337">
                  <c:v>23</c:v>
                </c:pt>
                <c:pt idx="338">
                  <c:v>22</c:v>
                </c:pt>
                <c:pt idx="339">
                  <c:v>22</c:v>
                </c:pt>
                <c:pt idx="340">
                  <c:v>22</c:v>
                </c:pt>
                <c:pt idx="341">
                  <c:v>23</c:v>
                </c:pt>
                <c:pt idx="342">
                  <c:v>22</c:v>
                </c:pt>
                <c:pt idx="343">
                  <c:v>22</c:v>
                </c:pt>
                <c:pt idx="344">
                  <c:v>22</c:v>
                </c:pt>
                <c:pt idx="345">
                  <c:v>22</c:v>
                </c:pt>
                <c:pt idx="346">
                  <c:v>22</c:v>
                </c:pt>
                <c:pt idx="347">
                  <c:v>23</c:v>
                </c:pt>
                <c:pt idx="348">
                  <c:v>22</c:v>
                </c:pt>
                <c:pt idx="349">
                  <c:v>22</c:v>
                </c:pt>
                <c:pt idx="350">
                  <c:v>22</c:v>
                </c:pt>
                <c:pt idx="351">
                  <c:v>22</c:v>
                </c:pt>
                <c:pt idx="352">
                  <c:v>22</c:v>
                </c:pt>
                <c:pt idx="353">
                  <c:v>22</c:v>
                </c:pt>
                <c:pt idx="354">
                  <c:v>22</c:v>
                </c:pt>
                <c:pt idx="355">
                  <c:v>22</c:v>
                </c:pt>
                <c:pt idx="356">
                  <c:v>23</c:v>
                </c:pt>
                <c:pt idx="357">
                  <c:v>22</c:v>
                </c:pt>
                <c:pt idx="358">
                  <c:v>22</c:v>
                </c:pt>
                <c:pt idx="359">
                  <c:v>23</c:v>
                </c:pt>
                <c:pt idx="360">
                  <c:v>23</c:v>
                </c:pt>
                <c:pt idx="361">
                  <c:v>23</c:v>
                </c:pt>
                <c:pt idx="362">
                  <c:v>24</c:v>
                </c:pt>
                <c:pt idx="363">
                  <c:v>23</c:v>
                </c:pt>
                <c:pt idx="364">
                  <c:v>24</c:v>
                </c:pt>
                <c:pt idx="365">
                  <c:v>23</c:v>
                </c:pt>
                <c:pt idx="366">
                  <c:v>22</c:v>
                </c:pt>
                <c:pt idx="367">
                  <c:v>23</c:v>
                </c:pt>
                <c:pt idx="368">
                  <c:v>23</c:v>
                </c:pt>
                <c:pt idx="369">
                  <c:v>23</c:v>
                </c:pt>
                <c:pt idx="370">
                  <c:v>23</c:v>
                </c:pt>
                <c:pt idx="371">
                  <c:v>22</c:v>
                </c:pt>
                <c:pt idx="372">
                  <c:v>23</c:v>
                </c:pt>
                <c:pt idx="373">
                  <c:v>22</c:v>
                </c:pt>
                <c:pt idx="374">
                  <c:v>22</c:v>
                </c:pt>
                <c:pt idx="375">
                  <c:v>22</c:v>
                </c:pt>
                <c:pt idx="376">
                  <c:v>23</c:v>
                </c:pt>
                <c:pt idx="377">
                  <c:v>23</c:v>
                </c:pt>
                <c:pt idx="378">
                  <c:v>22</c:v>
                </c:pt>
                <c:pt idx="379">
                  <c:v>23</c:v>
                </c:pt>
                <c:pt idx="380">
                  <c:v>22</c:v>
                </c:pt>
                <c:pt idx="381">
                  <c:v>22</c:v>
                </c:pt>
                <c:pt idx="382">
                  <c:v>22</c:v>
                </c:pt>
                <c:pt idx="383">
                  <c:v>22</c:v>
                </c:pt>
                <c:pt idx="384">
                  <c:v>22</c:v>
                </c:pt>
                <c:pt idx="385">
                  <c:v>22</c:v>
                </c:pt>
                <c:pt idx="386">
                  <c:v>23</c:v>
                </c:pt>
                <c:pt idx="387">
                  <c:v>22</c:v>
                </c:pt>
                <c:pt idx="388">
                  <c:v>23</c:v>
                </c:pt>
                <c:pt idx="389">
                  <c:v>22</c:v>
                </c:pt>
                <c:pt idx="390">
                  <c:v>22</c:v>
                </c:pt>
                <c:pt idx="391">
                  <c:v>22</c:v>
                </c:pt>
                <c:pt idx="392">
                  <c:v>22</c:v>
                </c:pt>
                <c:pt idx="393">
                  <c:v>22</c:v>
                </c:pt>
                <c:pt idx="394">
                  <c:v>22</c:v>
                </c:pt>
                <c:pt idx="395">
                  <c:v>22</c:v>
                </c:pt>
                <c:pt idx="396">
                  <c:v>23</c:v>
                </c:pt>
                <c:pt idx="397">
                  <c:v>22</c:v>
                </c:pt>
                <c:pt idx="398">
                  <c:v>22</c:v>
                </c:pt>
                <c:pt idx="399">
                  <c:v>22</c:v>
                </c:pt>
                <c:pt idx="400">
                  <c:v>22</c:v>
                </c:pt>
                <c:pt idx="401">
                  <c:v>22</c:v>
                </c:pt>
                <c:pt idx="402">
                  <c:v>23</c:v>
                </c:pt>
                <c:pt idx="403">
                  <c:v>22</c:v>
                </c:pt>
                <c:pt idx="404">
                  <c:v>22</c:v>
                </c:pt>
                <c:pt idx="405">
                  <c:v>22</c:v>
                </c:pt>
                <c:pt idx="406">
                  <c:v>23</c:v>
                </c:pt>
                <c:pt idx="407">
                  <c:v>22</c:v>
                </c:pt>
                <c:pt idx="408">
                  <c:v>23</c:v>
                </c:pt>
                <c:pt idx="409">
                  <c:v>23</c:v>
                </c:pt>
                <c:pt idx="410">
                  <c:v>23</c:v>
                </c:pt>
                <c:pt idx="411">
                  <c:v>22</c:v>
                </c:pt>
                <c:pt idx="412">
                  <c:v>22</c:v>
                </c:pt>
                <c:pt idx="413">
                  <c:v>22</c:v>
                </c:pt>
                <c:pt idx="414">
                  <c:v>22</c:v>
                </c:pt>
                <c:pt idx="415">
                  <c:v>22</c:v>
                </c:pt>
                <c:pt idx="416">
                  <c:v>23</c:v>
                </c:pt>
                <c:pt idx="417">
                  <c:v>22</c:v>
                </c:pt>
                <c:pt idx="418">
                  <c:v>22</c:v>
                </c:pt>
                <c:pt idx="419">
                  <c:v>22</c:v>
                </c:pt>
                <c:pt idx="420">
                  <c:v>22</c:v>
                </c:pt>
                <c:pt idx="421">
                  <c:v>37</c:v>
                </c:pt>
                <c:pt idx="422">
                  <c:v>33</c:v>
                </c:pt>
                <c:pt idx="423">
                  <c:v>39</c:v>
                </c:pt>
                <c:pt idx="424">
                  <c:v>43</c:v>
                </c:pt>
                <c:pt idx="425">
                  <c:v>36</c:v>
                </c:pt>
                <c:pt idx="426">
                  <c:v>31</c:v>
                </c:pt>
                <c:pt idx="427">
                  <c:v>31</c:v>
                </c:pt>
                <c:pt idx="428">
                  <c:v>30</c:v>
                </c:pt>
                <c:pt idx="429">
                  <c:v>28</c:v>
                </c:pt>
                <c:pt idx="430">
                  <c:v>29</c:v>
                </c:pt>
                <c:pt idx="431">
                  <c:v>29</c:v>
                </c:pt>
                <c:pt idx="432">
                  <c:v>26</c:v>
                </c:pt>
                <c:pt idx="433">
                  <c:v>25</c:v>
                </c:pt>
                <c:pt idx="434">
                  <c:v>23</c:v>
                </c:pt>
                <c:pt idx="435">
                  <c:v>23</c:v>
                </c:pt>
                <c:pt idx="436">
                  <c:v>23</c:v>
                </c:pt>
                <c:pt idx="437">
                  <c:v>24</c:v>
                </c:pt>
                <c:pt idx="438">
                  <c:v>24</c:v>
                </c:pt>
                <c:pt idx="439">
                  <c:v>24</c:v>
                </c:pt>
                <c:pt idx="440">
                  <c:v>26</c:v>
                </c:pt>
                <c:pt idx="441">
                  <c:v>75</c:v>
                </c:pt>
                <c:pt idx="442">
                  <c:v>47</c:v>
                </c:pt>
                <c:pt idx="443">
                  <c:v>67</c:v>
                </c:pt>
                <c:pt idx="444">
                  <c:v>65</c:v>
                </c:pt>
                <c:pt idx="445">
                  <c:v>63</c:v>
                </c:pt>
                <c:pt idx="446">
                  <c:v>56</c:v>
                </c:pt>
                <c:pt idx="447">
                  <c:v>27</c:v>
                </c:pt>
                <c:pt idx="448">
                  <c:v>28</c:v>
                </c:pt>
                <c:pt idx="449">
                  <c:v>27</c:v>
                </c:pt>
                <c:pt idx="450">
                  <c:v>26</c:v>
                </c:pt>
                <c:pt idx="451">
                  <c:v>27</c:v>
                </c:pt>
                <c:pt idx="452">
                  <c:v>27</c:v>
                </c:pt>
                <c:pt idx="453">
                  <c:v>25</c:v>
                </c:pt>
                <c:pt idx="454">
                  <c:v>25</c:v>
                </c:pt>
                <c:pt idx="455">
                  <c:v>25</c:v>
                </c:pt>
                <c:pt idx="456">
                  <c:v>26</c:v>
                </c:pt>
                <c:pt idx="457">
                  <c:v>27</c:v>
                </c:pt>
                <c:pt idx="458">
                  <c:v>26</c:v>
                </c:pt>
                <c:pt idx="459">
                  <c:v>25</c:v>
                </c:pt>
                <c:pt idx="460">
                  <c:v>27</c:v>
                </c:pt>
                <c:pt idx="461">
                  <c:v>24</c:v>
                </c:pt>
                <c:pt idx="462">
                  <c:v>25</c:v>
                </c:pt>
                <c:pt idx="463">
                  <c:v>24</c:v>
                </c:pt>
                <c:pt idx="464">
                  <c:v>24</c:v>
                </c:pt>
                <c:pt idx="465">
                  <c:v>24</c:v>
                </c:pt>
                <c:pt idx="466">
                  <c:v>25</c:v>
                </c:pt>
                <c:pt idx="467">
                  <c:v>24</c:v>
                </c:pt>
                <c:pt idx="468">
                  <c:v>26</c:v>
                </c:pt>
                <c:pt idx="469">
                  <c:v>25</c:v>
                </c:pt>
                <c:pt idx="470">
                  <c:v>29</c:v>
                </c:pt>
                <c:pt idx="471">
                  <c:v>25</c:v>
                </c:pt>
                <c:pt idx="472">
                  <c:v>25</c:v>
                </c:pt>
                <c:pt idx="473">
                  <c:v>25</c:v>
                </c:pt>
                <c:pt idx="474">
                  <c:v>25</c:v>
                </c:pt>
                <c:pt idx="475">
                  <c:v>25</c:v>
                </c:pt>
                <c:pt idx="476">
                  <c:v>24</c:v>
                </c:pt>
                <c:pt idx="477">
                  <c:v>25</c:v>
                </c:pt>
                <c:pt idx="478">
                  <c:v>24</c:v>
                </c:pt>
                <c:pt idx="479">
                  <c:v>24</c:v>
                </c:pt>
                <c:pt idx="480">
                  <c:v>25</c:v>
                </c:pt>
                <c:pt idx="481">
                  <c:v>23</c:v>
                </c:pt>
                <c:pt idx="482">
                  <c:v>25</c:v>
                </c:pt>
                <c:pt idx="483">
                  <c:v>28</c:v>
                </c:pt>
                <c:pt idx="484">
                  <c:v>24</c:v>
                </c:pt>
                <c:pt idx="485">
                  <c:v>25</c:v>
                </c:pt>
                <c:pt idx="486">
                  <c:v>25</c:v>
                </c:pt>
                <c:pt idx="487">
                  <c:v>26</c:v>
                </c:pt>
                <c:pt idx="488">
                  <c:v>25</c:v>
                </c:pt>
                <c:pt idx="489">
                  <c:v>23</c:v>
                </c:pt>
                <c:pt idx="490">
                  <c:v>23</c:v>
                </c:pt>
                <c:pt idx="491">
                  <c:v>23</c:v>
                </c:pt>
                <c:pt idx="492">
                  <c:v>23</c:v>
                </c:pt>
                <c:pt idx="493">
                  <c:v>23</c:v>
                </c:pt>
                <c:pt idx="494">
                  <c:v>24</c:v>
                </c:pt>
                <c:pt idx="495">
                  <c:v>24</c:v>
                </c:pt>
                <c:pt idx="496">
                  <c:v>23</c:v>
                </c:pt>
                <c:pt idx="497">
                  <c:v>940</c:v>
                </c:pt>
                <c:pt idx="498">
                  <c:v>23</c:v>
                </c:pt>
                <c:pt idx="499">
                  <c:v>23</c:v>
                </c:pt>
                <c:pt idx="500">
                  <c:v>23</c:v>
                </c:pt>
                <c:pt idx="501">
                  <c:v>24</c:v>
                </c:pt>
                <c:pt idx="502">
                  <c:v>23</c:v>
                </c:pt>
                <c:pt idx="503">
                  <c:v>23</c:v>
                </c:pt>
                <c:pt idx="504">
                  <c:v>23</c:v>
                </c:pt>
                <c:pt idx="505">
                  <c:v>23</c:v>
                </c:pt>
                <c:pt idx="506">
                  <c:v>24</c:v>
                </c:pt>
                <c:pt idx="507">
                  <c:v>24</c:v>
                </c:pt>
                <c:pt idx="508">
                  <c:v>23</c:v>
                </c:pt>
                <c:pt idx="509">
                  <c:v>24</c:v>
                </c:pt>
                <c:pt idx="510">
                  <c:v>24</c:v>
                </c:pt>
                <c:pt idx="511">
                  <c:v>20</c:v>
                </c:pt>
                <c:pt idx="512">
                  <c:v>22</c:v>
                </c:pt>
                <c:pt idx="513">
                  <c:v>23</c:v>
                </c:pt>
                <c:pt idx="514">
                  <c:v>23</c:v>
                </c:pt>
                <c:pt idx="515">
                  <c:v>23</c:v>
                </c:pt>
                <c:pt idx="516">
                  <c:v>23</c:v>
                </c:pt>
                <c:pt idx="517">
                  <c:v>23</c:v>
                </c:pt>
                <c:pt idx="518">
                  <c:v>23</c:v>
                </c:pt>
                <c:pt idx="519">
                  <c:v>23</c:v>
                </c:pt>
                <c:pt idx="520">
                  <c:v>22</c:v>
                </c:pt>
                <c:pt idx="521">
                  <c:v>23</c:v>
                </c:pt>
                <c:pt idx="522">
                  <c:v>23</c:v>
                </c:pt>
                <c:pt idx="523">
                  <c:v>23</c:v>
                </c:pt>
                <c:pt idx="524">
                  <c:v>23</c:v>
                </c:pt>
                <c:pt idx="525">
                  <c:v>23</c:v>
                </c:pt>
                <c:pt idx="526">
                  <c:v>23</c:v>
                </c:pt>
                <c:pt idx="527">
                  <c:v>23</c:v>
                </c:pt>
                <c:pt idx="528">
                  <c:v>23</c:v>
                </c:pt>
                <c:pt idx="529">
                  <c:v>23</c:v>
                </c:pt>
                <c:pt idx="530">
                  <c:v>23</c:v>
                </c:pt>
                <c:pt idx="531">
                  <c:v>23</c:v>
                </c:pt>
                <c:pt idx="532">
                  <c:v>23</c:v>
                </c:pt>
                <c:pt idx="533">
                  <c:v>22</c:v>
                </c:pt>
                <c:pt idx="534">
                  <c:v>22</c:v>
                </c:pt>
                <c:pt idx="535">
                  <c:v>22</c:v>
                </c:pt>
                <c:pt idx="536">
                  <c:v>22</c:v>
                </c:pt>
                <c:pt idx="537">
                  <c:v>23</c:v>
                </c:pt>
                <c:pt idx="538">
                  <c:v>22</c:v>
                </c:pt>
                <c:pt idx="539">
                  <c:v>22</c:v>
                </c:pt>
                <c:pt idx="540">
                  <c:v>22</c:v>
                </c:pt>
                <c:pt idx="541">
                  <c:v>22</c:v>
                </c:pt>
                <c:pt idx="542">
                  <c:v>22</c:v>
                </c:pt>
                <c:pt idx="543">
                  <c:v>22</c:v>
                </c:pt>
                <c:pt idx="544">
                  <c:v>22</c:v>
                </c:pt>
                <c:pt idx="545">
                  <c:v>22</c:v>
                </c:pt>
                <c:pt idx="546">
                  <c:v>22</c:v>
                </c:pt>
                <c:pt idx="547">
                  <c:v>22</c:v>
                </c:pt>
                <c:pt idx="548">
                  <c:v>22</c:v>
                </c:pt>
                <c:pt idx="549">
                  <c:v>22</c:v>
                </c:pt>
                <c:pt idx="550">
                  <c:v>22</c:v>
                </c:pt>
                <c:pt idx="551">
                  <c:v>23</c:v>
                </c:pt>
                <c:pt idx="552">
                  <c:v>23</c:v>
                </c:pt>
                <c:pt idx="553">
                  <c:v>23</c:v>
                </c:pt>
                <c:pt idx="554">
                  <c:v>23</c:v>
                </c:pt>
                <c:pt idx="555">
                  <c:v>23</c:v>
                </c:pt>
                <c:pt idx="556">
                  <c:v>22</c:v>
                </c:pt>
                <c:pt idx="557">
                  <c:v>22</c:v>
                </c:pt>
                <c:pt idx="558">
                  <c:v>22</c:v>
                </c:pt>
                <c:pt idx="559">
                  <c:v>23</c:v>
                </c:pt>
                <c:pt idx="560">
                  <c:v>23</c:v>
                </c:pt>
                <c:pt idx="561">
                  <c:v>22</c:v>
                </c:pt>
                <c:pt idx="562">
                  <c:v>22</c:v>
                </c:pt>
                <c:pt idx="563">
                  <c:v>23</c:v>
                </c:pt>
                <c:pt idx="564">
                  <c:v>23</c:v>
                </c:pt>
                <c:pt idx="565">
                  <c:v>23</c:v>
                </c:pt>
                <c:pt idx="566">
                  <c:v>32</c:v>
                </c:pt>
                <c:pt idx="567">
                  <c:v>23</c:v>
                </c:pt>
                <c:pt idx="568">
                  <c:v>23</c:v>
                </c:pt>
                <c:pt idx="569">
                  <c:v>23</c:v>
                </c:pt>
                <c:pt idx="570">
                  <c:v>22</c:v>
                </c:pt>
                <c:pt idx="571">
                  <c:v>22</c:v>
                </c:pt>
                <c:pt idx="572">
                  <c:v>23</c:v>
                </c:pt>
                <c:pt idx="573">
                  <c:v>23</c:v>
                </c:pt>
                <c:pt idx="574">
                  <c:v>23</c:v>
                </c:pt>
                <c:pt idx="575">
                  <c:v>23</c:v>
                </c:pt>
                <c:pt idx="576">
                  <c:v>23</c:v>
                </c:pt>
                <c:pt idx="577">
                  <c:v>23</c:v>
                </c:pt>
                <c:pt idx="578">
                  <c:v>23</c:v>
                </c:pt>
                <c:pt idx="579">
                  <c:v>24</c:v>
                </c:pt>
                <c:pt idx="580">
                  <c:v>27</c:v>
                </c:pt>
                <c:pt idx="581">
                  <c:v>24</c:v>
                </c:pt>
                <c:pt idx="582">
                  <c:v>23</c:v>
                </c:pt>
                <c:pt idx="583">
                  <c:v>23</c:v>
                </c:pt>
                <c:pt idx="584">
                  <c:v>22</c:v>
                </c:pt>
                <c:pt idx="585">
                  <c:v>23</c:v>
                </c:pt>
                <c:pt idx="586">
                  <c:v>22</c:v>
                </c:pt>
                <c:pt idx="587">
                  <c:v>23</c:v>
                </c:pt>
                <c:pt idx="588">
                  <c:v>22</c:v>
                </c:pt>
                <c:pt idx="589">
                  <c:v>26</c:v>
                </c:pt>
                <c:pt idx="590">
                  <c:v>23</c:v>
                </c:pt>
                <c:pt idx="591">
                  <c:v>23</c:v>
                </c:pt>
                <c:pt idx="592">
                  <c:v>24</c:v>
                </c:pt>
                <c:pt idx="593">
                  <c:v>23</c:v>
                </c:pt>
                <c:pt idx="594">
                  <c:v>23</c:v>
                </c:pt>
                <c:pt idx="595">
                  <c:v>23</c:v>
                </c:pt>
                <c:pt idx="596">
                  <c:v>27</c:v>
                </c:pt>
                <c:pt idx="597">
                  <c:v>23</c:v>
                </c:pt>
                <c:pt idx="598">
                  <c:v>23</c:v>
                </c:pt>
                <c:pt idx="599">
                  <c:v>22</c:v>
                </c:pt>
                <c:pt idx="600">
                  <c:v>22</c:v>
                </c:pt>
                <c:pt idx="601">
                  <c:v>23</c:v>
                </c:pt>
                <c:pt idx="602">
                  <c:v>23</c:v>
                </c:pt>
                <c:pt idx="603">
                  <c:v>27</c:v>
                </c:pt>
                <c:pt idx="604">
                  <c:v>23</c:v>
                </c:pt>
                <c:pt idx="605">
                  <c:v>22</c:v>
                </c:pt>
                <c:pt idx="606">
                  <c:v>22</c:v>
                </c:pt>
                <c:pt idx="607">
                  <c:v>22</c:v>
                </c:pt>
                <c:pt idx="608">
                  <c:v>22</c:v>
                </c:pt>
                <c:pt idx="609">
                  <c:v>22</c:v>
                </c:pt>
                <c:pt idx="610">
                  <c:v>22</c:v>
                </c:pt>
                <c:pt idx="611">
                  <c:v>22</c:v>
                </c:pt>
                <c:pt idx="612">
                  <c:v>22</c:v>
                </c:pt>
                <c:pt idx="613">
                  <c:v>22</c:v>
                </c:pt>
                <c:pt idx="614">
                  <c:v>22</c:v>
                </c:pt>
                <c:pt idx="615">
                  <c:v>22</c:v>
                </c:pt>
                <c:pt idx="616">
                  <c:v>23</c:v>
                </c:pt>
                <c:pt idx="617">
                  <c:v>22</c:v>
                </c:pt>
                <c:pt idx="618">
                  <c:v>22</c:v>
                </c:pt>
                <c:pt idx="619">
                  <c:v>22</c:v>
                </c:pt>
                <c:pt idx="620">
                  <c:v>22</c:v>
                </c:pt>
                <c:pt idx="621">
                  <c:v>22</c:v>
                </c:pt>
                <c:pt idx="622">
                  <c:v>23</c:v>
                </c:pt>
                <c:pt idx="623">
                  <c:v>22</c:v>
                </c:pt>
                <c:pt idx="624">
                  <c:v>22</c:v>
                </c:pt>
                <c:pt idx="625">
                  <c:v>22</c:v>
                </c:pt>
                <c:pt idx="626">
                  <c:v>22</c:v>
                </c:pt>
                <c:pt idx="627">
                  <c:v>22</c:v>
                </c:pt>
                <c:pt idx="628">
                  <c:v>23</c:v>
                </c:pt>
                <c:pt idx="629">
                  <c:v>23</c:v>
                </c:pt>
                <c:pt idx="630">
                  <c:v>22</c:v>
                </c:pt>
                <c:pt idx="631">
                  <c:v>23</c:v>
                </c:pt>
                <c:pt idx="632">
                  <c:v>23</c:v>
                </c:pt>
                <c:pt idx="633">
                  <c:v>22</c:v>
                </c:pt>
                <c:pt idx="634">
                  <c:v>23</c:v>
                </c:pt>
                <c:pt idx="635">
                  <c:v>22</c:v>
                </c:pt>
                <c:pt idx="636">
                  <c:v>22</c:v>
                </c:pt>
                <c:pt idx="637">
                  <c:v>22</c:v>
                </c:pt>
                <c:pt idx="638">
                  <c:v>22</c:v>
                </c:pt>
                <c:pt idx="639">
                  <c:v>23</c:v>
                </c:pt>
                <c:pt idx="640">
                  <c:v>23</c:v>
                </c:pt>
                <c:pt idx="641">
                  <c:v>23</c:v>
                </c:pt>
                <c:pt idx="642">
                  <c:v>23</c:v>
                </c:pt>
                <c:pt idx="643">
                  <c:v>22</c:v>
                </c:pt>
                <c:pt idx="644">
                  <c:v>23</c:v>
                </c:pt>
                <c:pt idx="645">
                  <c:v>23</c:v>
                </c:pt>
                <c:pt idx="646">
                  <c:v>22</c:v>
                </c:pt>
                <c:pt idx="647">
                  <c:v>23</c:v>
                </c:pt>
                <c:pt idx="648">
                  <c:v>22</c:v>
                </c:pt>
                <c:pt idx="649">
                  <c:v>22</c:v>
                </c:pt>
                <c:pt idx="650">
                  <c:v>22</c:v>
                </c:pt>
                <c:pt idx="651">
                  <c:v>22</c:v>
                </c:pt>
                <c:pt idx="652">
                  <c:v>22</c:v>
                </c:pt>
                <c:pt idx="653">
                  <c:v>22</c:v>
                </c:pt>
                <c:pt idx="654">
                  <c:v>22</c:v>
                </c:pt>
                <c:pt idx="655">
                  <c:v>22</c:v>
                </c:pt>
                <c:pt idx="656">
                  <c:v>22</c:v>
                </c:pt>
                <c:pt idx="657">
                  <c:v>27</c:v>
                </c:pt>
                <c:pt idx="658">
                  <c:v>23</c:v>
                </c:pt>
                <c:pt idx="659">
                  <c:v>23</c:v>
                </c:pt>
                <c:pt idx="660">
                  <c:v>23</c:v>
                </c:pt>
                <c:pt idx="661">
                  <c:v>22</c:v>
                </c:pt>
                <c:pt idx="662">
                  <c:v>23</c:v>
                </c:pt>
                <c:pt idx="663">
                  <c:v>23</c:v>
                </c:pt>
                <c:pt idx="664">
                  <c:v>24</c:v>
                </c:pt>
                <c:pt idx="665">
                  <c:v>23</c:v>
                </c:pt>
                <c:pt idx="666">
                  <c:v>23</c:v>
                </c:pt>
                <c:pt idx="667">
                  <c:v>22</c:v>
                </c:pt>
                <c:pt idx="668">
                  <c:v>22</c:v>
                </c:pt>
                <c:pt idx="669">
                  <c:v>22</c:v>
                </c:pt>
                <c:pt idx="670">
                  <c:v>25</c:v>
                </c:pt>
                <c:pt idx="671">
                  <c:v>38</c:v>
                </c:pt>
                <c:pt idx="672">
                  <c:v>24</c:v>
                </c:pt>
                <c:pt idx="673">
                  <c:v>23</c:v>
                </c:pt>
                <c:pt idx="674">
                  <c:v>23</c:v>
                </c:pt>
                <c:pt idx="675">
                  <c:v>24</c:v>
                </c:pt>
                <c:pt idx="676">
                  <c:v>23</c:v>
                </c:pt>
                <c:pt idx="677">
                  <c:v>24</c:v>
                </c:pt>
                <c:pt idx="678">
                  <c:v>24</c:v>
                </c:pt>
                <c:pt idx="679">
                  <c:v>24</c:v>
                </c:pt>
                <c:pt idx="680">
                  <c:v>23</c:v>
                </c:pt>
                <c:pt idx="681">
                  <c:v>22</c:v>
                </c:pt>
                <c:pt idx="682">
                  <c:v>24</c:v>
                </c:pt>
                <c:pt idx="683">
                  <c:v>30</c:v>
                </c:pt>
                <c:pt idx="684">
                  <c:v>25</c:v>
                </c:pt>
                <c:pt idx="685">
                  <c:v>23</c:v>
                </c:pt>
                <c:pt idx="686">
                  <c:v>23</c:v>
                </c:pt>
                <c:pt idx="687">
                  <c:v>22</c:v>
                </c:pt>
                <c:pt idx="688">
                  <c:v>21</c:v>
                </c:pt>
                <c:pt idx="689">
                  <c:v>20</c:v>
                </c:pt>
                <c:pt idx="690">
                  <c:v>21</c:v>
                </c:pt>
                <c:pt idx="691">
                  <c:v>36</c:v>
                </c:pt>
                <c:pt idx="692">
                  <c:v>58</c:v>
                </c:pt>
                <c:pt idx="693">
                  <c:v>41</c:v>
                </c:pt>
                <c:pt idx="694">
                  <c:v>41</c:v>
                </c:pt>
                <c:pt idx="695">
                  <c:v>47</c:v>
                </c:pt>
                <c:pt idx="696">
                  <c:v>35</c:v>
                </c:pt>
                <c:pt idx="697">
                  <c:v>50</c:v>
                </c:pt>
                <c:pt idx="698">
                  <c:v>32</c:v>
                </c:pt>
                <c:pt idx="699">
                  <c:v>43</c:v>
                </c:pt>
                <c:pt idx="700">
                  <c:v>35</c:v>
                </c:pt>
                <c:pt idx="701">
                  <c:v>27</c:v>
                </c:pt>
                <c:pt idx="702">
                  <c:v>27</c:v>
                </c:pt>
                <c:pt idx="703">
                  <c:v>26</c:v>
                </c:pt>
                <c:pt idx="704">
                  <c:v>28</c:v>
                </c:pt>
                <c:pt idx="705">
                  <c:v>25</c:v>
                </c:pt>
                <c:pt idx="706">
                  <c:v>26</c:v>
                </c:pt>
                <c:pt idx="707">
                  <c:v>25</c:v>
                </c:pt>
                <c:pt idx="708">
                  <c:v>27</c:v>
                </c:pt>
                <c:pt idx="709">
                  <c:v>26</c:v>
                </c:pt>
                <c:pt idx="710">
                  <c:v>27</c:v>
                </c:pt>
                <c:pt idx="711">
                  <c:v>23</c:v>
                </c:pt>
                <c:pt idx="712">
                  <c:v>25</c:v>
                </c:pt>
                <c:pt idx="713">
                  <c:v>24</c:v>
                </c:pt>
                <c:pt idx="714">
                  <c:v>24</c:v>
                </c:pt>
                <c:pt idx="715">
                  <c:v>23</c:v>
                </c:pt>
                <c:pt idx="716">
                  <c:v>27</c:v>
                </c:pt>
                <c:pt idx="717">
                  <c:v>24</c:v>
                </c:pt>
                <c:pt idx="718">
                  <c:v>25</c:v>
                </c:pt>
                <c:pt idx="719">
                  <c:v>27</c:v>
                </c:pt>
                <c:pt idx="720">
                  <c:v>26</c:v>
                </c:pt>
                <c:pt idx="721">
                  <c:v>24</c:v>
                </c:pt>
                <c:pt idx="722">
                  <c:v>34</c:v>
                </c:pt>
                <c:pt idx="723">
                  <c:v>25</c:v>
                </c:pt>
                <c:pt idx="724">
                  <c:v>24</c:v>
                </c:pt>
                <c:pt idx="725">
                  <c:v>25</c:v>
                </c:pt>
                <c:pt idx="726">
                  <c:v>27</c:v>
                </c:pt>
                <c:pt idx="727">
                  <c:v>27</c:v>
                </c:pt>
                <c:pt idx="728">
                  <c:v>26</c:v>
                </c:pt>
                <c:pt idx="729">
                  <c:v>25</c:v>
                </c:pt>
                <c:pt idx="730">
                  <c:v>24</c:v>
                </c:pt>
                <c:pt idx="731">
                  <c:v>24</c:v>
                </c:pt>
                <c:pt idx="732">
                  <c:v>22</c:v>
                </c:pt>
                <c:pt idx="733">
                  <c:v>25</c:v>
                </c:pt>
                <c:pt idx="734">
                  <c:v>25</c:v>
                </c:pt>
                <c:pt idx="735">
                  <c:v>25</c:v>
                </c:pt>
                <c:pt idx="736">
                  <c:v>23</c:v>
                </c:pt>
                <c:pt idx="737">
                  <c:v>24</c:v>
                </c:pt>
                <c:pt idx="738">
                  <c:v>24</c:v>
                </c:pt>
                <c:pt idx="739">
                  <c:v>25</c:v>
                </c:pt>
                <c:pt idx="740">
                  <c:v>24</c:v>
                </c:pt>
                <c:pt idx="741">
                  <c:v>24</c:v>
                </c:pt>
                <c:pt idx="742">
                  <c:v>24</c:v>
                </c:pt>
                <c:pt idx="743">
                  <c:v>25</c:v>
                </c:pt>
                <c:pt idx="744">
                  <c:v>25</c:v>
                </c:pt>
                <c:pt idx="745">
                  <c:v>22</c:v>
                </c:pt>
                <c:pt idx="746">
                  <c:v>22</c:v>
                </c:pt>
                <c:pt idx="747">
                  <c:v>22</c:v>
                </c:pt>
                <c:pt idx="748">
                  <c:v>35</c:v>
                </c:pt>
                <c:pt idx="749">
                  <c:v>29</c:v>
                </c:pt>
                <c:pt idx="750">
                  <c:v>45</c:v>
                </c:pt>
                <c:pt idx="751">
                  <c:v>26</c:v>
                </c:pt>
                <c:pt idx="752">
                  <c:v>23</c:v>
                </c:pt>
                <c:pt idx="753">
                  <c:v>23</c:v>
                </c:pt>
                <c:pt idx="754">
                  <c:v>23</c:v>
                </c:pt>
                <c:pt idx="755">
                  <c:v>23</c:v>
                </c:pt>
                <c:pt idx="756">
                  <c:v>24</c:v>
                </c:pt>
                <c:pt idx="757">
                  <c:v>25</c:v>
                </c:pt>
                <c:pt idx="758">
                  <c:v>23</c:v>
                </c:pt>
                <c:pt idx="759">
                  <c:v>22</c:v>
                </c:pt>
                <c:pt idx="760">
                  <c:v>23</c:v>
                </c:pt>
                <c:pt idx="761">
                  <c:v>26</c:v>
                </c:pt>
                <c:pt idx="762">
                  <c:v>26</c:v>
                </c:pt>
                <c:pt idx="763">
                  <c:v>36</c:v>
                </c:pt>
                <c:pt idx="764">
                  <c:v>29</c:v>
                </c:pt>
                <c:pt idx="765">
                  <c:v>63</c:v>
                </c:pt>
                <c:pt idx="766">
                  <c:v>25</c:v>
                </c:pt>
                <c:pt idx="767">
                  <c:v>28</c:v>
                </c:pt>
                <c:pt idx="768">
                  <c:v>30</c:v>
                </c:pt>
                <c:pt idx="769">
                  <c:v>37</c:v>
                </c:pt>
                <c:pt idx="770">
                  <c:v>36</c:v>
                </c:pt>
                <c:pt idx="771">
                  <c:v>42</c:v>
                </c:pt>
                <c:pt idx="772">
                  <c:v>30</c:v>
                </c:pt>
                <c:pt idx="773">
                  <c:v>36</c:v>
                </c:pt>
                <c:pt idx="774">
                  <c:v>26</c:v>
                </c:pt>
                <c:pt idx="775">
                  <c:v>28</c:v>
                </c:pt>
                <c:pt idx="776">
                  <c:v>27</c:v>
                </c:pt>
                <c:pt idx="777">
                  <c:v>28</c:v>
                </c:pt>
                <c:pt idx="778">
                  <c:v>36</c:v>
                </c:pt>
                <c:pt idx="779">
                  <c:v>35</c:v>
                </c:pt>
                <c:pt idx="780">
                  <c:v>33</c:v>
                </c:pt>
                <c:pt idx="781">
                  <c:v>28</c:v>
                </c:pt>
                <c:pt idx="782">
                  <c:v>28</c:v>
                </c:pt>
                <c:pt idx="783">
                  <c:v>30</c:v>
                </c:pt>
                <c:pt idx="784">
                  <c:v>24</c:v>
                </c:pt>
                <c:pt idx="785">
                  <c:v>24</c:v>
                </c:pt>
                <c:pt idx="786">
                  <c:v>24</c:v>
                </c:pt>
                <c:pt idx="787">
                  <c:v>28</c:v>
                </c:pt>
                <c:pt idx="788">
                  <c:v>26</c:v>
                </c:pt>
                <c:pt idx="789">
                  <c:v>25</c:v>
                </c:pt>
                <c:pt idx="790">
                  <c:v>27</c:v>
                </c:pt>
                <c:pt idx="791">
                  <c:v>25</c:v>
                </c:pt>
                <c:pt idx="792">
                  <c:v>23</c:v>
                </c:pt>
                <c:pt idx="793">
                  <c:v>26</c:v>
                </c:pt>
                <c:pt idx="794">
                  <c:v>24</c:v>
                </c:pt>
                <c:pt idx="795">
                  <c:v>25</c:v>
                </c:pt>
                <c:pt idx="796">
                  <c:v>24</c:v>
                </c:pt>
                <c:pt idx="797">
                  <c:v>24</c:v>
                </c:pt>
                <c:pt idx="798">
                  <c:v>24</c:v>
                </c:pt>
                <c:pt idx="799">
                  <c:v>26</c:v>
                </c:pt>
                <c:pt idx="800">
                  <c:v>23</c:v>
                </c:pt>
                <c:pt idx="801">
                  <c:v>24</c:v>
                </c:pt>
                <c:pt idx="802">
                  <c:v>24</c:v>
                </c:pt>
                <c:pt idx="803">
                  <c:v>25</c:v>
                </c:pt>
                <c:pt idx="804">
                  <c:v>30</c:v>
                </c:pt>
                <c:pt idx="805">
                  <c:v>25</c:v>
                </c:pt>
                <c:pt idx="806">
                  <c:v>26</c:v>
                </c:pt>
                <c:pt idx="807">
                  <c:v>24</c:v>
                </c:pt>
                <c:pt idx="808">
                  <c:v>24</c:v>
                </c:pt>
                <c:pt idx="809">
                  <c:v>17</c:v>
                </c:pt>
                <c:pt idx="810">
                  <c:v>14</c:v>
                </c:pt>
                <c:pt idx="811">
                  <c:v>14</c:v>
                </c:pt>
                <c:pt idx="812">
                  <c:v>12</c:v>
                </c:pt>
                <c:pt idx="813">
                  <c:v>15</c:v>
                </c:pt>
                <c:pt idx="814">
                  <c:v>12</c:v>
                </c:pt>
                <c:pt idx="815">
                  <c:v>11</c:v>
                </c:pt>
                <c:pt idx="816">
                  <c:v>14</c:v>
                </c:pt>
                <c:pt idx="817">
                  <c:v>14</c:v>
                </c:pt>
                <c:pt idx="818">
                  <c:v>13</c:v>
                </c:pt>
                <c:pt idx="819">
                  <c:v>12</c:v>
                </c:pt>
                <c:pt idx="820">
                  <c:v>12</c:v>
                </c:pt>
                <c:pt idx="821">
                  <c:v>10</c:v>
                </c:pt>
                <c:pt idx="822">
                  <c:v>10</c:v>
                </c:pt>
                <c:pt idx="823">
                  <c:v>12</c:v>
                </c:pt>
                <c:pt idx="824">
                  <c:v>14</c:v>
                </c:pt>
                <c:pt idx="825">
                  <c:v>15</c:v>
                </c:pt>
                <c:pt idx="826">
                  <c:v>16</c:v>
                </c:pt>
                <c:pt idx="827">
                  <c:v>13</c:v>
                </c:pt>
                <c:pt idx="828">
                  <c:v>12</c:v>
                </c:pt>
                <c:pt idx="829">
                  <c:v>11</c:v>
                </c:pt>
                <c:pt idx="830">
                  <c:v>10</c:v>
                </c:pt>
                <c:pt idx="831">
                  <c:v>13</c:v>
                </c:pt>
                <c:pt idx="832">
                  <c:v>16</c:v>
                </c:pt>
                <c:pt idx="833">
                  <c:v>16</c:v>
                </c:pt>
                <c:pt idx="834">
                  <c:v>15</c:v>
                </c:pt>
                <c:pt idx="835">
                  <c:v>15</c:v>
                </c:pt>
                <c:pt idx="836">
                  <c:v>18</c:v>
                </c:pt>
                <c:pt idx="837">
                  <c:v>17</c:v>
                </c:pt>
                <c:pt idx="838">
                  <c:v>17</c:v>
                </c:pt>
                <c:pt idx="839">
                  <c:v>17</c:v>
                </c:pt>
                <c:pt idx="840">
                  <c:v>16</c:v>
                </c:pt>
                <c:pt idx="841">
                  <c:v>16</c:v>
                </c:pt>
                <c:pt idx="842">
                  <c:v>13</c:v>
                </c:pt>
                <c:pt idx="843">
                  <c:v>14</c:v>
                </c:pt>
                <c:pt idx="844">
                  <c:v>16</c:v>
                </c:pt>
                <c:pt idx="845">
                  <c:v>18</c:v>
                </c:pt>
                <c:pt idx="846">
                  <c:v>16</c:v>
                </c:pt>
                <c:pt idx="847">
                  <c:v>16</c:v>
                </c:pt>
                <c:pt idx="848">
                  <c:v>15</c:v>
                </c:pt>
                <c:pt idx="849">
                  <c:v>13</c:v>
                </c:pt>
                <c:pt idx="850">
                  <c:v>15</c:v>
                </c:pt>
                <c:pt idx="851">
                  <c:v>16</c:v>
                </c:pt>
                <c:pt idx="852">
                  <c:v>17</c:v>
                </c:pt>
                <c:pt idx="853">
                  <c:v>17</c:v>
                </c:pt>
                <c:pt idx="854">
                  <c:v>16</c:v>
                </c:pt>
                <c:pt idx="855">
                  <c:v>15</c:v>
                </c:pt>
                <c:pt idx="856">
                  <c:v>13</c:v>
                </c:pt>
                <c:pt idx="857">
                  <c:v>14</c:v>
                </c:pt>
                <c:pt idx="858">
                  <c:v>22</c:v>
                </c:pt>
                <c:pt idx="859">
                  <c:v>31</c:v>
                </c:pt>
                <c:pt idx="860">
                  <c:v>42</c:v>
                </c:pt>
                <c:pt idx="861">
                  <c:v>60</c:v>
                </c:pt>
                <c:pt idx="862">
                  <c:v>61</c:v>
                </c:pt>
                <c:pt idx="863">
                  <c:v>56</c:v>
                </c:pt>
                <c:pt idx="864">
                  <c:v>44</c:v>
                </c:pt>
                <c:pt idx="865">
                  <c:v>35</c:v>
                </c:pt>
                <c:pt idx="866">
                  <c:v>38</c:v>
                </c:pt>
                <c:pt idx="867">
                  <c:v>39</c:v>
                </c:pt>
                <c:pt idx="868">
                  <c:v>42</c:v>
                </c:pt>
                <c:pt idx="869">
                  <c:v>35</c:v>
                </c:pt>
                <c:pt idx="870">
                  <c:v>35</c:v>
                </c:pt>
                <c:pt idx="871">
                  <c:v>29</c:v>
                </c:pt>
                <c:pt idx="872">
                  <c:v>27</c:v>
                </c:pt>
                <c:pt idx="873">
                  <c:v>34</c:v>
                </c:pt>
                <c:pt idx="874">
                  <c:v>42</c:v>
                </c:pt>
                <c:pt idx="875">
                  <c:v>42</c:v>
                </c:pt>
                <c:pt idx="876">
                  <c:v>41</c:v>
                </c:pt>
                <c:pt idx="877">
                  <c:v>33</c:v>
                </c:pt>
                <c:pt idx="878">
                  <c:v>30</c:v>
                </c:pt>
                <c:pt idx="879">
                  <c:v>26</c:v>
                </c:pt>
                <c:pt idx="880">
                  <c:v>26</c:v>
                </c:pt>
                <c:pt idx="881">
                  <c:v>25</c:v>
                </c:pt>
                <c:pt idx="882">
                  <c:v>24</c:v>
                </c:pt>
                <c:pt idx="883">
                  <c:v>25</c:v>
                </c:pt>
                <c:pt idx="884">
                  <c:v>24</c:v>
                </c:pt>
                <c:pt idx="885">
                  <c:v>25</c:v>
                </c:pt>
                <c:pt idx="886">
                  <c:v>23</c:v>
                </c:pt>
                <c:pt idx="887">
                  <c:v>26</c:v>
                </c:pt>
                <c:pt idx="888">
                  <c:v>28</c:v>
                </c:pt>
                <c:pt idx="889">
                  <c:v>33</c:v>
                </c:pt>
                <c:pt idx="890">
                  <c:v>84</c:v>
                </c:pt>
                <c:pt idx="891">
                  <c:v>96</c:v>
                </c:pt>
                <c:pt idx="892">
                  <c:v>75</c:v>
                </c:pt>
                <c:pt idx="893">
                  <c:v>74</c:v>
                </c:pt>
                <c:pt idx="894">
                  <c:v>77</c:v>
                </c:pt>
                <c:pt idx="895">
                  <c:v>95</c:v>
                </c:pt>
                <c:pt idx="896">
                  <c:v>83</c:v>
                </c:pt>
                <c:pt idx="897">
                  <c:v>60</c:v>
                </c:pt>
                <c:pt idx="898">
                  <c:v>64</c:v>
                </c:pt>
                <c:pt idx="899">
                  <c:v>58</c:v>
                </c:pt>
                <c:pt idx="900">
                  <c:v>54</c:v>
                </c:pt>
                <c:pt idx="901">
                  <c:v>55</c:v>
                </c:pt>
                <c:pt idx="902">
                  <c:v>52</c:v>
                </c:pt>
                <c:pt idx="903">
                  <c:v>54</c:v>
                </c:pt>
                <c:pt idx="904">
                  <c:v>51</c:v>
                </c:pt>
                <c:pt idx="905">
                  <c:v>51</c:v>
                </c:pt>
                <c:pt idx="906">
                  <c:v>40</c:v>
                </c:pt>
                <c:pt idx="907">
                  <c:v>34</c:v>
                </c:pt>
                <c:pt idx="908">
                  <c:v>39</c:v>
                </c:pt>
                <c:pt idx="909">
                  <c:v>38</c:v>
                </c:pt>
                <c:pt idx="910">
                  <c:v>34</c:v>
                </c:pt>
                <c:pt idx="911">
                  <c:v>28</c:v>
                </c:pt>
                <c:pt idx="912">
                  <c:v>28</c:v>
                </c:pt>
                <c:pt idx="913">
                  <c:v>28</c:v>
                </c:pt>
                <c:pt idx="914">
                  <c:v>37</c:v>
                </c:pt>
                <c:pt idx="915">
                  <c:v>30</c:v>
                </c:pt>
                <c:pt idx="916">
                  <c:v>29</c:v>
                </c:pt>
                <c:pt idx="917">
                  <c:v>40</c:v>
                </c:pt>
                <c:pt idx="918">
                  <c:v>35</c:v>
                </c:pt>
                <c:pt idx="919">
                  <c:v>29</c:v>
                </c:pt>
                <c:pt idx="920">
                  <c:v>29</c:v>
                </c:pt>
                <c:pt idx="921">
                  <c:v>27</c:v>
                </c:pt>
                <c:pt idx="922">
                  <c:v>28</c:v>
                </c:pt>
                <c:pt idx="923">
                  <c:v>27</c:v>
                </c:pt>
                <c:pt idx="924">
                  <c:v>25</c:v>
                </c:pt>
                <c:pt idx="925">
                  <c:v>23</c:v>
                </c:pt>
                <c:pt idx="926">
                  <c:v>24</c:v>
                </c:pt>
                <c:pt idx="927">
                  <c:v>22</c:v>
                </c:pt>
                <c:pt idx="928">
                  <c:v>21</c:v>
                </c:pt>
                <c:pt idx="929">
                  <c:v>22</c:v>
                </c:pt>
                <c:pt idx="930">
                  <c:v>23</c:v>
                </c:pt>
                <c:pt idx="931">
                  <c:v>22</c:v>
                </c:pt>
                <c:pt idx="932">
                  <c:v>22</c:v>
                </c:pt>
                <c:pt idx="933">
                  <c:v>22</c:v>
                </c:pt>
                <c:pt idx="934">
                  <c:v>23</c:v>
                </c:pt>
                <c:pt idx="935">
                  <c:v>20</c:v>
                </c:pt>
                <c:pt idx="936">
                  <c:v>20</c:v>
                </c:pt>
                <c:pt idx="937">
                  <c:v>19</c:v>
                </c:pt>
                <c:pt idx="938">
                  <c:v>18</c:v>
                </c:pt>
                <c:pt idx="939">
                  <c:v>19</c:v>
                </c:pt>
                <c:pt idx="940">
                  <c:v>19</c:v>
                </c:pt>
                <c:pt idx="941">
                  <c:v>17</c:v>
                </c:pt>
                <c:pt idx="942">
                  <c:v>18</c:v>
                </c:pt>
                <c:pt idx="943">
                  <c:v>18</c:v>
                </c:pt>
                <c:pt idx="944">
                  <c:v>20</c:v>
                </c:pt>
                <c:pt idx="945">
                  <c:v>18</c:v>
                </c:pt>
                <c:pt idx="946">
                  <c:v>20</c:v>
                </c:pt>
                <c:pt idx="947">
                  <c:v>16</c:v>
                </c:pt>
                <c:pt idx="948">
                  <c:v>17</c:v>
                </c:pt>
                <c:pt idx="949">
                  <c:v>20</c:v>
                </c:pt>
                <c:pt idx="950">
                  <c:v>18</c:v>
                </c:pt>
                <c:pt idx="951">
                  <c:v>20</c:v>
                </c:pt>
                <c:pt idx="952">
                  <c:v>18</c:v>
                </c:pt>
                <c:pt idx="953">
                  <c:v>18</c:v>
                </c:pt>
                <c:pt idx="954">
                  <c:v>15</c:v>
                </c:pt>
                <c:pt idx="955">
                  <c:v>14</c:v>
                </c:pt>
                <c:pt idx="956">
                  <c:v>15</c:v>
                </c:pt>
                <c:pt idx="957">
                  <c:v>13</c:v>
                </c:pt>
                <c:pt idx="958">
                  <c:v>14</c:v>
                </c:pt>
                <c:pt idx="959">
                  <c:v>14</c:v>
                </c:pt>
                <c:pt idx="960">
                  <c:v>16</c:v>
                </c:pt>
                <c:pt idx="961">
                  <c:v>12</c:v>
                </c:pt>
                <c:pt idx="962">
                  <c:v>13</c:v>
                </c:pt>
                <c:pt idx="963">
                  <c:v>13</c:v>
                </c:pt>
                <c:pt idx="964">
                  <c:v>13</c:v>
                </c:pt>
                <c:pt idx="965">
                  <c:v>14</c:v>
                </c:pt>
                <c:pt idx="966">
                  <c:v>14</c:v>
                </c:pt>
                <c:pt idx="967">
                  <c:v>16</c:v>
                </c:pt>
                <c:pt idx="968">
                  <c:v>14</c:v>
                </c:pt>
                <c:pt idx="969">
                  <c:v>14</c:v>
                </c:pt>
                <c:pt idx="970">
                  <c:v>18</c:v>
                </c:pt>
                <c:pt idx="971">
                  <c:v>14</c:v>
                </c:pt>
                <c:pt idx="972">
                  <c:v>15</c:v>
                </c:pt>
                <c:pt idx="973">
                  <c:v>16</c:v>
                </c:pt>
                <c:pt idx="974">
                  <c:v>13</c:v>
                </c:pt>
                <c:pt idx="975">
                  <c:v>11</c:v>
                </c:pt>
                <c:pt idx="976">
                  <c:v>11</c:v>
                </c:pt>
                <c:pt idx="977">
                  <c:v>12</c:v>
                </c:pt>
                <c:pt idx="978">
                  <c:v>12</c:v>
                </c:pt>
                <c:pt idx="979">
                  <c:v>11</c:v>
                </c:pt>
                <c:pt idx="980">
                  <c:v>15</c:v>
                </c:pt>
                <c:pt idx="981">
                  <c:v>14</c:v>
                </c:pt>
                <c:pt idx="982">
                  <c:v>11</c:v>
                </c:pt>
                <c:pt idx="983">
                  <c:v>10</c:v>
                </c:pt>
                <c:pt idx="984">
                  <c:v>12</c:v>
                </c:pt>
                <c:pt idx="985">
                  <c:v>12</c:v>
                </c:pt>
                <c:pt idx="986">
                  <c:v>12</c:v>
                </c:pt>
                <c:pt idx="987">
                  <c:v>13</c:v>
                </c:pt>
                <c:pt idx="988">
                  <c:v>16</c:v>
                </c:pt>
                <c:pt idx="989">
                  <c:v>12</c:v>
                </c:pt>
                <c:pt idx="990">
                  <c:v>12</c:v>
                </c:pt>
                <c:pt idx="991">
                  <c:v>12</c:v>
                </c:pt>
                <c:pt idx="992">
                  <c:v>12</c:v>
                </c:pt>
                <c:pt idx="993">
                  <c:v>14</c:v>
                </c:pt>
                <c:pt idx="994">
                  <c:v>13</c:v>
                </c:pt>
                <c:pt idx="995">
                  <c:v>13</c:v>
                </c:pt>
                <c:pt idx="996">
                  <c:v>11</c:v>
                </c:pt>
                <c:pt idx="997">
                  <c:v>12</c:v>
                </c:pt>
                <c:pt idx="998">
                  <c:v>12</c:v>
                </c:pt>
                <c:pt idx="999">
                  <c:v>14</c:v>
                </c:pt>
                <c:pt idx="1000">
                  <c:v>14</c:v>
                </c:pt>
                <c:pt idx="1001">
                  <c:v>14</c:v>
                </c:pt>
                <c:pt idx="1002">
                  <c:v>15</c:v>
                </c:pt>
                <c:pt idx="1003">
                  <c:v>18</c:v>
                </c:pt>
                <c:pt idx="1004">
                  <c:v>15</c:v>
                </c:pt>
                <c:pt idx="1005">
                  <c:v>16</c:v>
                </c:pt>
                <c:pt idx="1006">
                  <c:v>14</c:v>
                </c:pt>
                <c:pt idx="1007">
                  <c:v>15</c:v>
                </c:pt>
                <c:pt idx="1008">
                  <c:v>16</c:v>
                </c:pt>
                <c:pt idx="1009">
                  <c:v>15</c:v>
                </c:pt>
                <c:pt idx="1010">
                  <c:v>13</c:v>
                </c:pt>
                <c:pt idx="1011">
                  <c:v>14</c:v>
                </c:pt>
                <c:pt idx="1012">
                  <c:v>14</c:v>
                </c:pt>
                <c:pt idx="1013">
                  <c:v>16</c:v>
                </c:pt>
                <c:pt idx="1014">
                  <c:v>15</c:v>
                </c:pt>
                <c:pt idx="1015">
                  <c:v>18</c:v>
                </c:pt>
                <c:pt idx="1016">
                  <c:v>19</c:v>
                </c:pt>
                <c:pt idx="1017">
                  <c:v>13</c:v>
                </c:pt>
                <c:pt idx="1018">
                  <c:v>14</c:v>
                </c:pt>
                <c:pt idx="1019">
                  <c:v>18</c:v>
                </c:pt>
                <c:pt idx="1020">
                  <c:v>18</c:v>
                </c:pt>
                <c:pt idx="1021">
                  <c:v>18</c:v>
                </c:pt>
                <c:pt idx="1022">
                  <c:v>19</c:v>
                </c:pt>
                <c:pt idx="1023">
                  <c:v>19</c:v>
                </c:pt>
                <c:pt idx="1024">
                  <c:v>18</c:v>
                </c:pt>
                <c:pt idx="1025">
                  <c:v>17</c:v>
                </c:pt>
                <c:pt idx="1026">
                  <c:v>18</c:v>
                </c:pt>
                <c:pt idx="1027">
                  <c:v>19</c:v>
                </c:pt>
                <c:pt idx="1028">
                  <c:v>20</c:v>
                </c:pt>
                <c:pt idx="1029">
                  <c:v>19</c:v>
                </c:pt>
                <c:pt idx="1030">
                  <c:v>18</c:v>
                </c:pt>
                <c:pt idx="1031">
                  <c:v>16</c:v>
                </c:pt>
                <c:pt idx="1032">
                  <c:v>15</c:v>
                </c:pt>
                <c:pt idx="1033">
                  <c:v>21</c:v>
                </c:pt>
                <c:pt idx="1034">
                  <c:v>21</c:v>
                </c:pt>
                <c:pt idx="1035">
                  <c:v>21</c:v>
                </c:pt>
                <c:pt idx="1036">
                  <c:v>26</c:v>
                </c:pt>
                <c:pt idx="1037">
                  <c:v>22</c:v>
                </c:pt>
                <c:pt idx="1038">
                  <c:v>16</c:v>
                </c:pt>
                <c:pt idx="1039">
                  <c:v>15</c:v>
                </c:pt>
                <c:pt idx="1040">
                  <c:v>19</c:v>
                </c:pt>
                <c:pt idx="1041">
                  <c:v>17</c:v>
                </c:pt>
                <c:pt idx="1042">
                  <c:v>20</c:v>
                </c:pt>
                <c:pt idx="1043">
                  <c:v>17</c:v>
                </c:pt>
                <c:pt idx="1044">
                  <c:v>16</c:v>
                </c:pt>
                <c:pt idx="1045">
                  <c:v>13</c:v>
                </c:pt>
                <c:pt idx="1046">
                  <c:v>13</c:v>
                </c:pt>
                <c:pt idx="1047">
                  <c:v>14</c:v>
                </c:pt>
                <c:pt idx="1048">
                  <c:v>14</c:v>
                </c:pt>
                <c:pt idx="1049">
                  <c:v>14</c:v>
                </c:pt>
                <c:pt idx="1050">
                  <c:v>16</c:v>
                </c:pt>
                <c:pt idx="1051">
                  <c:v>17</c:v>
                </c:pt>
                <c:pt idx="1052">
                  <c:v>25</c:v>
                </c:pt>
                <c:pt idx="1053">
                  <c:v>11</c:v>
                </c:pt>
                <c:pt idx="1054">
                  <c:v>12</c:v>
                </c:pt>
                <c:pt idx="1055">
                  <c:v>14</c:v>
                </c:pt>
                <c:pt idx="1056">
                  <c:v>13</c:v>
                </c:pt>
                <c:pt idx="1057">
                  <c:v>13</c:v>
                </c:pt>
                <c:pt idx="1058">
                  <c:v>39</c:v>
                </c:pt>
                <c:pt idx="1059">
                  <c:v>14</c:v>
                </c:pt>
                <c:pt idx="1060">
                  <c:v>16</c:v>
                </c:pt>
                <c:pt idx="1061">
                  <c:v>16</c:v>
                </c:pt>
                <c:pt idx="1062">
                  <c:v>12</c:v>
                </c:pt>
                <c:pt idx="1063">
                  <c:v>12</c:v>
                </c:pt>
                <c:pt idx="1064">
                  <c:v>12</c:v>
                </c:pt>
                <c:pt idx="1065">
                  <c:v>12</c:v>
                </c:pt>
                <c:pt idx="1066">
                  <c:v>34</c:v>
                </c:pt>
                <c:pt idx="1067">
                  <c:v>60</c:v>
                </c:pt>
                <c:pt idx="1068">
                  <c:v>86</c:v>
                </c:pt>
                <c:pt idx="1069">
                  <c:v>82</c:v>
                </c:pt>
                <c:pt idx="1070">
                  <c:v>59</c:v>
                </c:pt>
                <c:pt idx="1071">
                  <c:v>49</c:v>
                </c:pt>
                <c:pt idx="1072">
                  <c:v>70</c:v>
                </c:pt>
                <c:pt idx="1073">
                  <c:v>60</c:v>
                </c:pt>
                <c:pt idx="1074">
                  <c:v>36</c:v>
                </c:pt>
                <c:pt idx="1075">
                  <c:v>26</c:v>
                </c:pt>
                <c:pt idx="1076">
                  <c:v>21</c:v>
                </c:pt>
                <c:pt idx="1077">
                  <c:v>19</c:v>
                </c:pt>
                <c:pt idx="1078">
                  <c:v>29</c:v>
                </c:pt>
                <c:pt idx="1079">
                  <c:v>30</c:v>
                </c:pt>
                <c:pt idx="1080">
                  <c:v>58</c:v>
                </c:pt>
                <c:pt idx="1081">
                  <c:v>48</c:v>
                </c:pt>
                <c:pt idx="1082">
                  <c:v>19</c:v>
                </c:pt>
                <c:pt idx="1083">
                  <c:v>18</c:v>
                </c:pt>
                <c:pt idx="1084">
                  <c:v>15</c:v>
                </c:pt>
                <c:pt idx="1085">
                  <c:v>13</c:v>
                </c:pt>
                <c:pt idx="1086">
                  <c:v>16</c:v>
                </c:pt>
                <c:pt idx="1087">
                  <c:v>16</c:v>
                </c:pt>
                <c:pt idx="1088">
                  <c:v>11</c:v>
                </c:pt>
                <c:pt idx="1089">
                  <c:v>16</c:v>
                </c:pt>
                <c:pt idx="1090">
                  <c:v>15</c:v>
                </c:pt>
                <c:pt idx="1091">
                  <c:v>13</c:v>
                </c:pt>
                <c:pt idx="1092">
                  <c:v>12</c:v>
                </c:pt>
                <c:pt idx="1093">
                  <c:v>11</c:v>
                </c:pt>
                <c:pt idx="1094">
                  <c:v>12</c:v>
                </c:pt>
                <c:pt idx="1095">
                  <c:v>9</c:v>
                </c:pt>
                <c:pt idx="1096">
                  <c:v>11</c:v>
                </c:pt>
                <c:pt idx="1097">
                  <c:v>11</c:v>
                </c:pt>
                <c:pt idx="1098">
                  <c:v>37</c:v>
                </c:pt>
                <c:pt idx="1099">
                  <c:v>10</c:v>
                </c:pt>
                <c:pt idx="1100">
                  <c:v>11</c:v>
                </c:pt>
                <c:pt idx="1101">
                  <c:v>10</c:v>
                </c:pt>
                <c:pt idx="1102">
                  <c:v>8</c:v>
                </c:pt>
                <c:pt idx="1103">
                  <c:v>13</c:v>
                </c:pt>
                <c:pt idx="1104">
                  <c:v>25</c:v>
                </c:pt>
                <c:pt idx="1105">
                  <c:v>57</c:v>
                </c:pt>
                <c:pt idx="1106">
                  <c:v>53</c:v>
                </c:pt>
                <c:pt idx="1107">
                  <c:v>34</c:v>
                </c:pt>
                <c:pt idx="1108">
                  <c:v>15</c:v>
                </c:pt>
                <c:pt idx="1109">
                  <c:v>11</c:v>
                </c:pt>
                <c:pt idx="1110">
                  <c:v>15</c:v>
                </c:pt>
                <c:pt idx="1111">
                  <c:v>16</c:v>
                </c:pt>
                <c:pt idx="1112">
                  <c:v>15</c:v>
                </c:pt>
                <c:pt idx="1113">
                  <c:v>13</c:v>
                </c:pt>
                <c:pt idx="1114">
                  <c:v>39</c:v>
                </c:pt>
                <c:pt idx="1115">
                  <c:v>16</c:v>
                </c:pt>
                <c:pt idx="1116">
                  <c:v>14</c:v>
                </c:pt>
                <c:pt idx="1117">
                  <c:v>12</c:v>
                </c:pt>
                <c:pt idx="1118">
                  <c:v>13</c:v>
                </c:pt>
                <c:pt idx="1119">
                  <c:v>17</c:v>
                </c:pt>
                <c:pt idx="1120">
                  <c:v>14</c:v>
                </c:pt>
                <c:pt idx="1121">
                  <c:v>22</c:v>
                </c:pt>
                <c:pt idx="1122">
                  <c:v>11</c:v>
                </c:pt>
                <c:pt idx="1123">
                  <c:v>16</c:v>
                </c:pt>
                <c:pt idx="1124">
                  <c:v>12</c:v>
                </c:pt>
                <c:pt idx="1125">
                  <c:v>13</c:v>
                </c:pt>
                <c:pt idx="1126">
                  <c:v>17</c:v>
                </c:pt>
                <c:pt idx="1127">
                  <c:v>14</c:v>
                </c:pt>
                <c:pt idx="1128">
                  <c:v>14</c:v>
                </c:pt>
                <c:pt idx="1129">
                  <c:v>11</c:v>
                </c:pt>
                <c:pt idx="1130">
                  <c:v>10</c:v>
                </c:pt>
                <c:pt idx="1131">
                  <c:v>12</c:v>
                </c:pt>
                <c:pt idx="1132">
                  <c:v>14</c:v>
                </c:pt>
                <c:pt idx="1133">
                  <c:v>13</c:v>
                </c:pt>
                <c:pt idx="1134">
                  <c:v>15</c:v>
                </c:pt>
                <c:pt idx="1135">
                  <c:v>15</c:v>
                </c:pt>
                <c:pt idx="1136">
                  <c:v>12</c:v>
                </c:pt>
                <c:pt idx="1137">
                  <c:v>13</c:v>
                </c:pt>
                <c:pt idx="1138">
                  <c:v>13</c:v>
                </c:pt>
                <c:pt idx="1139">
                  <c:v>16</c:v>
                </c:pt>
                <c:pt idx="1140">
                  <c:v>16</c:v>
                </c:pt>
                <c:pt idx="1141">
                  <c:v>17</c:v>
                </c:pt>
                <c:pt idx="1142">
                  <c:v>15</c:v>
                </c:pt>
                <c:pt idx="1143">
                  <c:v>13</c:v>
                </c:pt>
                <c:pt idx="1144">
                  <c:v>13</c:v>
                </c:pt>
                <c:pt idx="1145">
                  <c:v>15</c:v>
                </c:pt>
                <c:pt idx="1146">
                  <c:v>25</c:v>
                </c:pt>
                <c:pt idx="1147">
                  <c:v>20</c:v>
                </c:pt>
                <c:pt idx="1148">
                  <c:v>16</c:v>
                </c:pt>
                <c:pt idx="1149">
                  <c:v>18</c:v>
                </c:pt>
                <c:pt idx="1150">
                  <c:v>14</c:v>
                </c:pt>
                <c:pt idx="1151">
                  <c:v>13</c:v>
                </c:pt>
                <c:pt idx="1152">
                  <c:v>17</c:v>
                </c:pt>
                <c:pt idx="1153">
                  <c:v>17</c:v>
                </c:pt>
                <c:pt idx="1154">
                  <c:v>16</c:v>
                </c:pt>
                <c:pt idx="1155">
                  <c:v>17</c:v>
                </c:pt>
                <c:pt idx="1156">
                  <c:v>18</c:v>
                </c:pt>
                <c:pt idx="1157">
                  <c:v>22</c:v>
                </c:pt>
                <c:pt idx="1158">
                  <c:v>17</c:v>
                </c:pt>
                <c:pt idx="1159">
                  <c:v>19</c:v>
                </c:pt>
                <c:pt idx="1160">
                  <c:v>19</c:v>
                </c:pt>
                <c:pt idx="1161">
                  <c:v>13</c:v>
                </c:pt>
                <c:pt idx="1162">
                  <c:v>13</c:v>
                </c:pt>
                <c:pt idx="1163">
                  <c:v>14</c:v>
                </c:pt>
                <c:pt idx="1164">
                  <c:v>9</c:v>
                </c:pt>
                <c:pt idx="1165">
                  <c:v>12</c:v>
                </c:pt>
                <c:pt idx="1166">
                  <c:v>15</c:v>
                </c:pt>
                <c:pt idx="1167">
                  <c:v>13</c:v>
                </c:pt>
                <c:pt idx="1168">
                  <c:v>16</c:v>
                </c:pt>
                <c:pt idx="1169">
                  <c:v>15</c:v>
                </c:pt>
                <c:pt idx="1170">
                  <c:v>29</c:v>
                </c:pt>
                <c:pt idx="1171">
                  <c:v>12</c:v>
                </c:pt>
                <c:pt idx="1172">
                  <c:v>12</c:v>
                </c:pt>
                <c:pt idx="1173">
                  <c:v>16</c:v>
                </c:pt>
                <c:pt idx="1174">
                  <c:v>13</c:v>
                </c:pt>
                <c:pt idx="1175">
                  <c:v>13</c:v>
                </c:pt>
                <c:pt idx="1176">
                  <c:v>13</c:v>
                </c:pt>
                <c:pt idx="1177">
                  <c:v>14</c:v>
                </c:pt>
                <c:pt idx="1178">
                  <c:v>13</c:v>
                </c:pt>
                <c:pt idx="1179">
                  <c:v>12</c:v>
                </c:pt>
                <c:pt idx="1180">
                  <c:v>13</c:v>
                </c:pt>
                <c:pt idx="1181">
                  <c:v>15</c:v>
                </c:pt>
                <c:pt idx="1182">
                  <c:v>15</c:v>
                </c:pt>
                <c:pt idx="1183">
                  <c:v>16</c:v>
                </c:pt>
                <c:pt idx="1184">
                  <c:v>16</c:v>
                </c:pt>
                <c:pt idx="1185">
                  <c:v>14</c:v>
                </c:pt>
                <c:pt idx="1186">
                  <c:v>13</c:v>
                </c:pt>
                <c:pt idx="1187">
                  <c:v>15</c:v>
                </c:pt>
                <c:pt idx="1188">
                  <c:v>15</c:v>
                </c:pt>
                <c:pt idx="1189">
                  <c:v>15</c:v>
                </c:pt>
                <c:pt idx="1190">
                  <c:v>14</c:v>
                </c:pt>
                <c:pt idx="1191">
                  <c:v>15</c:v>
                </c:pt>
                <c:pt idx="1192">
                  <c:v>16</c:v>
                </c:pt>
                <c:pt idx="1193">
                  <c:v>13</c:v>
                </c:pt>
                <c:pt idx="1194">
                  <c:v>17</c:v>
                </c:pt>
                <c:pt idx="1195">
                  <c:v>17</c:v>
                </c:pt>
                <c:pt idx="1196">
                  <c:v>16</c:v>
                </c:pt>
                <c:pt idx="1197">
                  <c:v>19</c:v>
                </c:pt>
                <c:pt idx="1198">
                  <c:v>16</c:v>
                </c:pt>
                <c:pt idx="1199">
                  <c:v>12</c:v>
                </c:pt>
                <c:pt idx="1200">
                  <c:v>11</c:v>
                </c:pt>
                <c:pt idx="1201">
                  <c:v>14</c:v>
                </c:pt>
                <c:pt idx="1202">
                  <c:v>15</c:v>
                </c:pt>
                <c:pt idx="1203">
                  <c:v>17</c:v>
                </c:pt>
                <c:pt idx="1204">
                  <c:v>18</c:v>
                </c:pt>
                <c:pt idx="1205">
                  <c:v>16</c:v>
                </c:pt>
                <c:pt idx="1206">
                  <c:v>13</c:v>
                </c:pt>
                <c:pt idx="1207">
                  <c:v>15</c:v>
                </c:pt>
                <c:pt idx="1208">
                  <c:v>17</c:v>
                </c:pt>
                <c:pt idx="1209">
                  <c:v>18</c:v>
                </c:pt>
                <c:pt idx="1210">
                  <c:v>15</c:v>
                </c:pt>
                <c:pt idx="1211">
                  <c:v>15</c:v>
                </c:pt>
                <c:pt idx="1212">
                  <c:v>16</c:v>
                </c:pt>
                <c:pt idx="1213">
                  <c:v>15</c:v>
                </c:pt>
                <c:pt idx="1214">
                  <c:v>16</c:v>
                </c:pt>
                <c:pt idx="1215">
                  <c:v>16</c:v>
                </c:pt>
                <c:pt idx="1216">
                  <c:v>15</c:v>
                </c:pt>
                <c:pt idx="1217">
                  <c:v>16</c:v>
                </c:pt>
                <c:pt idx="1218">
                  <c:v>20</c:v>
                </c:pt>
                <c:pt idx="1219">
                  <c:v>23</c:v>
                </c:pt>
                <c:pt idx="1220">
                  <c:v>17</c:v>
                </c:pt>
                <c:pt idx="1221">
                  <c:v>16</c:v>
                </c:pt>
                <c:pt idx="1222">
                  <c:v>17</c:v>
                </c:pt>
                <c:pt idx="1223">
                  <c:v>17</c:v>
                </c:pt>
                <c:pt idx="1224">
                  <c:v>18</c:v>
                </c:pt>
                <c:pt idx="1225">
                  <c:v>16</c:v>
                </c:pt>
                <c:pt idx="1226">
                  <c:v>17</c:v>
                </c:pt>
                <c:pt idx="1227">
                  <c:v>12</c:v>
                </c:pt>
                <c:pt idx="1228">
                  <c:v>12</c:v>
                </c:pt>
                <c:pt idx="1229">
                  <c:v>14</c:v>
                </c:pt>
                <c:pt idx="1230">
                  <c:v>15</c:v>
                </c:pt>
                <c:pt idx="1231">
                  <c:v>14</c:v>
                </c:pt>
                <c:pt idx="1232">
                  <c:v>18</c:v>
                </c:pt>
                <c:pt idx="1233">
                  <c:v>29</c:v>
                </c:pt>
                <c:pt idx="1234">
                  <c:v>13</c:v>
                </c:pt>
                <c:pt idx="1235">
                  <c:v>12</c:v>
                </c:pt>
                <c:pt idx="1236">
                  <c:v>14</c:v>
                </c:pt>
                <c:pt idx="1237">
                  <c:v>32</c:v>
                </c:pt>
                <c:pt idx="1238">
                  <c:v>16</c:v>
                </c:pt>
                <c:pt idx="1239">
                  <c:v>16</c:v>
                </c:pt>
                <c:pt idx="1240">
                  <c:v>16</c:v>
                </c:pt>
                <c:pt idx="1241">
                  <c:v>14</c:v>
                </c:pt>
                <c:pt idx="1242">
                  <c:v>15</c:v>
                </c:pt>
                <c:pt idx="1243">
                  <c:v>17</c:v>
                </c:pt>
                <c:pt idx="1244">
                  <c:v>15</c:v>
                </c:pt>
                <c:pt idx="1245">
                  <c:v>24</c:v>
                </c:pt>
                <c:pt idx="1246">
                  <c:v>14</c:v>
                </c:pt>
                <c:pt idx="1247">
                  <c:v>14</c:v>
                </c:pt>
                <c:pt idx="1248">
                  <c:v>13</c:v>
                </c:pt>
                <c:pt idx="1249">
                  <c:v>16</c:v>
                </c:pt>
                <c:pt idx="1250">
                  <c:v>14</c:v>
                </c:pt>
                <c:pt idx="1251">
                  <c:v>14</c:v>
                </c:pt>
                <c:pt idx="1252">
                  <c:v>14</c:v>
                </c:pt>
                <c:pt idx="1253">
                  <c:v>13</c:v>
                </c:pt>
                <c:pt idx="1254">
                  <c:v>14</c:v>
                </c:pt>
                <c:pt idx="1255">
                  <c:v>24</c:v>
                </c:pt>
                <c:pt idx="1256">
                  <c:v>13</c:v>
                </c:pt>
                <c:pt idx="1257">
                  <c:v>16</c:v>
                </c:pt>
                <c:pt idx="1258">
                  <c:v>14</c:v>
                </c:pt>
                <c:pt idx="1259">
                  <c:v>14</c:v>
                </c:pt>
                <c:pt idx="1260">
                  <c:v>15</c:v>
                </c:pt>
                <c:pt idx="1261">
                  <c:v>14</c:v>
                </c:pt>
                <c:pt idx="1262">
                  <c:v>12</c:v>
                </c:pt>
                <c:pt idx="1263">
                  <c:v>12</c:v>
                </c:pt>
                <c:pt idx="1264">
                  <c:v>19</c:v>
                </c:pt>
                <c:pt idx="1265">
                  <c:v>18</c:v>
                </c:pt>
                <c:pt idx="1266">
                  <c:v>21</c:v>
                </c:pt>
                <c:pt idx="1267">
                  <c:v>14</c:v>
                </c:pt>
                <c:pt idx="1268">
                  <c:v>14</c:v>
                </c:pt>
                <c:pt idx="1269">
                  <c:v>12</c:v>
                </c:pt>
                <c:pt idx="1270">
                  <c:v>12</c:v>
                </c:pt>
                <c:pt idx="1271">
                  <c:v>14</c:v>
                </c:pt>
                <c:pt idx="1272">
                  <c:v>19</c:v>
                </c:pt>
                <c:pt idx="1273">
                  <c:v>13</c:v>
                </c:pt>
                <c:pt idx="1274">
                  <c:v>14</c:v>
                </c:pt>
                <c:pt idx="1275">
                  <c:v>14</c:v>
                </c:pt>
                <c:pt idx="1276">
                  <c:v>13</c:v>
                </c:pt>
                <c:pt idx="1277">
                  <c:v>12</c:v>
                </c:pt>
                <c:pt idx="1278">
                  <c:v>15</c:v>
                </c:pt>
                <c:pt idx="1279">
                  <c:v>12</c:v>
                </c:pt>
                <c:pt idx="1280">
                  <c:v>13</c:v>
                </c:pt>
                <c:pt idx="1281">
                  <c:v>14</c:v>
                </c:pt>
                <c:pt idx="1282">
                  <c:v>13</c:v>
                </c:pt>
                <c:pt idx="1283">
                  <c:v>12</c:v>
                </c:pt>
                <c:pt idx="1284">
                  <c:v>12</c:v>
                </c:pt>
                <c:pt idx="1285">
                  <c:v>12</c:v>
                </c:pt>
                <c:pt idx="1286">
                  <c:v>13</c:v>
                </c:pt>
                <c:pt idx="1287">
                  <c:v>13</c:v>
                </c:pt>
                <c:pt idx="1288">
                  <c:v>14</c:v>
                </c:pt>
                <c:pt idx="1289">
                  <c:v>13</c:v>
                </c:pt>
                <c:pt idx="1290">
                  <c:v>12</c:v>
                </c:pt>
                <c:pt idx="1291">
                  <c:v>13</c:v>
                </c:pt>
                <c:pt idx="1292">
                  <c:v>14</c:v>
                </c:pt>
                <c:pt idx="1293">
                  <c:v>13</c:v>
                </c:pt>
                <c:pt idx="1294">
                  <c:v>14</c:v>
                </c:pt>
                <c:pt idx="1295">
                  <c:v>19</c:v>
                </c:pt>
                <c:pt idx="1296">
                  <c:v>15</c:v>
                </c:pt>
                <c:pt idx="1297">
                  <c:v>14</c:v>
                </c:pt>
                <c:pt idx="1298">
                  <c:v>14</c:v>
                </c:pt>
                <c:pt idx="1299">
                  <c:v>17</c:v>
                </c:pt>
                <c:pt idx="1300">
                  <c:v>374</c:v>
                </c:pt>
                <c:pt idx="1301">
                  <c:v>16</c:v>
                </c:pt>
                <c:pt idx="1302">
                  <c:v>15</c:v>
                </c:pt>
                <c:pt idx="1303">
                  <c:v>15</c:v>
                </c:pt>
                <c:pt idx="1304">
                  <c:v>14</c:v>
                </c:pt>
                <c:pt idx="1305">
                  <c:v>16</c:v>
                </c:pt>
                <c:pt idx="1306">
                  <c:v>17</c:v>
                </c:pt>
                <c:pt idx="1307">
                  <c:v>17</c:v>
                </c:pt>
                <c:pt idx="1308">
                  <c:v>16</c:v>
                </c:pt>
                <c:pt idx="1309">
                  <c:v>19</c:v>
                </c:pt>
                <c:pt idx="1310">
                  <c:v>13</c:v>
                </c:pt>
                <c:pt idx="1311">
                  <c:v>12</c:v>
                </c:pt>
                <c:pt idx="1312">
                  <c:v>12</c:v>
                </c:pt>
                <c:pt idx="1313">
                  <c:v>13</c:v>
                </c:pt>
                <c:pt idx="1314">
                  <c:v>13</c:v>
                </c:pt>
                <c:pt idx="1315">
                  <c:v>14</c:v>
                </c:pt>
                <c:pt idx="1316">
                  <c:v>14</c:v>
                </c:pt>
                <c:pt idx="1317">
                  <c:v>13</c:v>
                </c:pt>
                <c:pt idx="1318">
                  <c:v>12</c:v>
                </c:pt>
                <c:pt idx="1319">
                  <c:v>12</c:v>
                </c:pt>
                <c:pt idx="1320">
                  <c:v>12</c:v>
                </c:pt>
                <c:pt idx="1321">
                  <c:v>12</c:v>
                </c:pt>
                <c:pt idx="1322">
                  <c:v>12</c:v>
                </c:pt>
                <c:pt idx="1323">
                  <c:v>11</c:v>
                </c:pt>
                <c:pt idx="1324">
                  <c:v>11</c:v>
                </c:pt>
                <c:pt idx="1325">
                  <c:v>10</c:v>
                </c:pt>
                <c:pt idx="1326">
                  <c:v>15</c:v>
                </c:pt>
                <c:pt idx="1327">
                  <c:v>196</c:v>
                </c:pt>
                <c:pt idx="1328">
                  <c:v>13</c:v>
                </c:pt>
                <c:pt idx="1329">
                  <c:v>12</c:v>
                </c:pt>
                <c:pt idx="1330">
                  <c:v>14</c:v>
                </c:pt>
                <c:pt idx="1331">
                  <c:v>13</c:v>
                </c:pt>
                <c:pt idx="1332">
                  <c:v>11</c:v>
                </c:pt>
                <c:pt idx="1333">
                  <c:v>11</c:v>
                </c:pt>
                <c:pt idx="1334">
                  <c:v>13</c:v>
                </c:pt>
                <c:pt idx="1335">
                  <c:v>13</c:v>
                </c:pt>
                <c:pt idx="1336">
                  <c:v>14</c:v>
                </c:pt>
                <c:pt idx="1337">
                  <c:v>12</c:v>
                </c:pt>
                <c:pt idx="1338">
                  <c:v>13</c:v>
                </c:pt>
                <c:pt idx="1339">
                  <c:v>10</c:v>
                </c:pt>
                <c:pt idx="1340">
                  <c:v>11</c:v>
                </c:pt>
                <c:pt idx="1341">
                  <c:v>13</c:v>
                </c:pt>
                <c:pt idx="1342">
                  <c:v>14</c:v>
                </c:pt>
                <c:pt idx="1343">
                  <c:v>17</c:v>
                </c:pt>
                <c:pt idx="1344">
                  <c:v>14</c:v>
                </c:pt>
                <c:pt idx="1345">
                  <c:v>12</c:v>
                </c:pt>
                <c:pt idx="1346">
                  <c:v>11</c:v>
                </c:pt>
                <c:pt idx="1347">
                  <c:v>11</c:v>
                </c:pt>
                <c:pt idx="1348">
                  <c:v>13</c:v>
                </c:pt>
                <c:pt idx="1349">
                  <c:v>12</c:v>
                </c:pt>
                <c:pt idx="1350">
                  <c:v>15</c:v>
                </c:pt>
                <c:pt idx="1351">
                  <c:v>12</c:v>
                </c:pt>
                <c:pt idx="1352">
                  <c:v>12</c:v>
                </c:pt>
                <c:pt idx="1353">
                  <c:v>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50B-4273-8363-70B612DEF2D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131125279"/>
        <c:axId val="2131124031"/>
      </c:areaChart>
      <c:dateAx>
        <c:axId val="2131125279"/>
        <c:scaling>
          <c:orientation val="minMax"/>
        </c:scaling>
        <c:delete val="0"/>
        <c:axPos val="b"/>
        <c:numFmt formatCode="yyyy\-mm\-dd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n-ea"/>
                <a:cs typeface="+mn-cs"/>
              </a:defRPr>
            </a:pPr>
            <a:endParaRPr lang="ko-KR"/>
          </a:p>
        </c:txPr>
        <c:crossAx val="2131124031"/>
        <c:crosses val="autoZero"/>
        <c:auto val="1"/>
        <c:lblOffset val="100"/>
        <c:baseTimeUnit val="days"/>
      </c:dateAx>
      <c:valAx>
        <c:axId val="2131124031"/>
        <c:scaling>
          <c:orientation val="minMax"/>
          <c:max val="100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n-ea"/>
                <a:cs typeface="+mn-cs"/>
              </a:defRPr>
            </a:pPr>
            <a:endParaRPr lang="ko-KR"/>
          </a:p>
        </c:txPr>
        <c:crossAx val="2131125279"/>
        <c:crosses val="autoZero"/>
        <c:crossBetween val="midCat"/>
      </c:valAx>
      <c:spPr>
        <a:noFill/>
        <a:ln w="25400"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 baseline="0">
          <a:solidFill>
            <a:schemeClr val="bg1">
              <a:lumMod val="85000"/>
            </a:schemeClr>
          </a:solidFill>
          <a:latin typeface="Arial" panose="020B0604020202020204" pitchFamily="34" charset="0"/>
        </a:defRPr>
      </a:pPr>
      <a:endParaRPr lang="ko-K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n-ea"/>
                <a:cs typeface="+mn-cs"/>
              </a:defRPr>
            </a:pPr>
            <a:r>
              <a:rPr lang="en-US" sz="2000" dirty="0"/>
              <a:t>Adjust Gas Price(</a:t>
            </a:r>
            <a:r>
              <a:rPr lang="en-US" sz="2000" dirty="0" err="1"/>
              <a:t>Gwei</a:t>
            </a:r>
            <a:r>
              <a:rPr lang="en-US" sz="2000" dirty="0"/>
              <a:t>) , USD/ETH</a:t>
            </a:r>
            <a:endParaRPr lang="ko-KR" sz="2000" dirty="0"/>
          </a:p>
        </c:rich>
      </c:tx>
      <c:layout>
        <c:manualLayout>
          <c:xMode val="edge"/>
          <c:yMode val="edge"/>
          <c:x val="0.33056161831248337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+mn-ea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4.599967724289987E-2"/>
          <c:y val="0.10140001385393951"/>
          <c:w val="0.91752424345945316"/>
          <c:h val="0.78951236797129043"/>
        </c:manualLayout>
      </c:layout>
      <c:lineChart>
        <c:grouping val="standard"/>
        <c:varyColors val="0"/>
        <c:ser>
          <c:idx val="0"/>
          <c:order val="0"/>
          <c:tx>
            <c:strRef>
              <c:f>'~ 19-04-13'!$D$1</c:f>
              <c:strCache>
                <c:ptCount val="1"/>
                <c:pt idx="0">
                  <c:v>Adjust Gas Price(Gwei)</c:v>
                </c:pt>
              </c:strCache>
            </c:strRef>
          </c:tx>
          <c:spPr>
            <a:ln w="15240" cap="rnd">
              <a:solidFill>
                <a:srgbClr val="0071FF"/>
              </a:solidFill>
              <a:round/>
            </a:ln>
            <a:effectLst/>
          </c:spPr>
          <c:marker>
            <c:symbol val="none"/>
          </c:marker>
          <c:dPt>
            <c:idx val="30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03-F0F2-42DD-B5EB-AA36756A2DDE}"/>
              </c:ext>
            </c:extLst>
          </c:dPt>
          <c:cat>
            <c:numRef>
              <c:f>'~ 19-04-13'!$A$2:$A$1355</c:f>
              <c:numCache>
                <c:formatCode>yyyy\-mm\-dd</c:formatCode>
                <c:ptCount val="1354"/>
                <c:pt idx="0">
                  <c:v>42215</c:v>
                </c:pt>
                <c:pt idx="1">
                  <c:v>42216</c:v>
                </c:pt>
                <c:pt idx="2">
                  <c:v>42217</c:v>
                </c:pt>
                <c:pt idx="3">
                  <c:v>42218</c:v>
                </c:pt>
                <c:pt idx="4">
                  <c:v>42219</c:v>
                </c:pt>
                <c:pt idx="5">
                  <c:v>42220</c:v>
                </c:pt>
                <c:pt idx="6">
                  <c:v>42221</c:v>
                </c:pt>
                <c:pt idx="7">
                  <c:v>42222</c:v>
                </c:pt>
                <c:pt idx="8">
                  <c:v>42223</c:v>
                </c:pt>
                <c:pt idx="9">
                  <c:v>42224</c:v>
                </c:pt>
                <c:pt idx="10">
                  <c:v>42225</c:v>
                </c:pt>
                <c:pt idx="11">
                  <c:v>42226</c:v>
                </c:pt>
                <c:pt idx="12">
                  <c:v>42227</c:v>
                </c:pt>
                <c:pt idx="13">
                  <c:v>42228</c:v>
                </c:pt>
                <c:pt idx="14">
                  <c:v>42229</c:v>
                </c:pt>
                <c:pt idx="15">
                  <c:v>42230</c:v>
                </c:pt>
                <c:pt idx="16">
                  <c:v>42231</c:v>
                </c:pt>
                <c:pt idx="17">
                  <c:v>42232</c:v>
                </c:pt>
                <c:pt idx="18">
                  <c:v>42233</c:v>
                </c:pt>
                <c:pt idx="19">
                  <c:v>42234</c:v>
                </c:pt>
                <c:pt idx="20">
                  <c:v>42235</c:v>
                </c:pt>
                <c:pt idx="21">
                  <c:v>42236</c:v>
                </c:pt>
                <c:pt idx="22">
                  <c:v>42237</c:v>
                </c:pt>
                <c:pt idx="23">
                  <c:v>42238</c:v>
                </c:pt>
                <c:pt idx="24">
                  <c:v>42239</c:v>
                </c:pt>
                <c:pt idx="25">
                  <c:v>42240</c:v>
                </c:pt>
                <c:pt idx="26">
                  <c:v>42241</c:v>
                </c:pt>
                <c:pt idx="27">
                  <c:v>42242</c:v>
                </c:pt>
                <c:pt idx="28">
                  <c:v>42243</c:v>
                </c:pt>
                <c:pt idx="29">
                  <c:v>42244</c:v>
                </c:pt>
                <c:pt idx="30">
                  <c:v>42245</c:v>
                </c:pt>
                <c:pt idx="31">
                  <c:v>42246</c:v>
                </c:pt>
                <c:pt idx="32">
                  <c:v>42247</c:v>
                </c:pt>
                <c:pt idx="33">
                  <c:v>42248</c:v>
                </c:pt>
                <c:pt idx="34">
                  <c:v>42249</c:v>
                </c:pt>
                <c:pt idx="35">
                  <c:v>42250</c:v>
                </c:pt>
                <c:pt idx="36">
                  <c:v>42251</c:v>
                </c:pt>
                <c:pt idx="37">
                  <c:v>42252</c:v>
                </c:pt>
                <c:pt idx="38">
                  <c:v>42253</c:v>
                </c:pt>
                <c:pt idx="39">
                  <c:v>42254</c:v>
                </c:pt>
                <c:pt idx="40">
                  <c:v>42255</c:v>
                </c:pt>
                <c:pt idx="41">
                  <c:v>42256</c:v>
                </c:pt>
                <c:pt idx="42">
                  <c:v>42257</c:v>
                </c:pt>
                <c:pt idx="43">
                  <c:v>42258</c:v>
                </c:pt>
                <c:pt idx="44">
                  <c:v>42259</c:v>
                </c:pt>
                <c:pt idx="45">
                  <c:v>42260</c:v>
                </c:pt>
                <c:pt idx="46">
                  <c:v>42261</c:v>
                </c:pt>
                <c:pt idx="47">
                  <c:v>42262</c:v>
                </c:pt>
                <c:pt idx="48">
                  <c:v>42263</c:v>
                </c:pt>
                <c:pt idx="49">
                  <c:v>42264</c:v>
                </c:pt>
                <c:pt idx="50">
                  <c:v>42265</c:v>
                </c:pt>
                <c:pt idx="51">
                  <c:v>42266</c:v>
                </c:pt>
                <c:pt idx="52">
                  <c:v>42267</c:v>
                </c:pt>
                <c:pt idx="53">
                  <c:v>42268</c:v>
                </c:pt>
                <c:pt idx="54">
                  <c:v>42269</c:v>
                </c:pt>
                <c:pt idx="55">
                  <c:v>42270</c:v>
                </c:pt>
                <c:pt idx="56">
                  <c:v>42271</c:v>
                </c:pt>
                <c:pt idx="57">
                  <c:v>42272</c:v>
                </c:pt>
                <c:pt idx="58">
                  <c:v>42273</c:v>
                </c:pt>
                <c:pt idx="59">
                  <c:v>42274</c:v>
                </c:pt>
                <c:pt idx="60">
                  <c:v>42275</c:v>
                </c:pt>
                <c:pt idx="61">
                  <c:v>42276</c:v>
                </c:pt>
                <c:pt idx="62">
                  <c:v>42277</c:v>
                </c:pt>
                <c:pt idx="63">
                  <c:v>42278</c:v>
                </c:pt>
                <c:pt idx="64">
                  <c:v>42279</c:v>
                </c:pt>
                <c:pt idx="65">
                  <c:v>42280</c:v>
                </c:pt>
                <c:pt idx="66">
                  <c:v>42281</c:v>
                </c:pt>
                <c:pt idx="67">
                  <c:v>42282</c:v>
                </c:pt>
                <c:pt idx="68">
                  <c:v>42283</c:v>
                </c:pt>
                <c:pt idx="69">
                  <c:v>42284</c:v>
                </c:pt>
                <c:pt idx="70">
                  <c:v>42285</c:v>
                </c:pt>
                <c:pt idx="71">
                  <c:v>42286</c:v>
                </c:pt>
                <c:pt idx="72">
                  <c:v>42287</c:v>
                </c:pt>
                <c:pt idx="73">
                  <c:v>42288</c:v>
                </c:pt>
                <c:pt idx="74">
                  <c:v>42289</c:v>
                </c:pt>
                <c:pt idx="75">
                  <c:v>42290</c:v>
                </c:pt>
                <c:pt idx="76">
                  <c:v>42291</c:v>
                </c:pt>
                <c:pt idx="77">
                  <c:v>42292</c:v>
                </c:pt>
                <c:pt idx="78">
                  <c:v>42293</c:v>
                </c:pt>
                <c:pt idx="79">
                  <c:v>42294</c:v>
                </c:pt>
                <c:pt idx="80">
                  <c:v>42295</c:v>
                </c:pt>
                <c:pt idx="81">
                  <c:v>42296</c:v>
                </c:pt>
                <c:pt idx="82">
                  <c:v>42297</c:v>
                </c:pt>
                <c:pt idx="83">
                  <c:v>42298</c:v>
                </c:pt>
                <c:pt idx="84">
                  <c:v>42299</c:v>
                </c:pt>
                <c:pt idx="85">
                  <c:v>42300</c:v>
                </c:pt>
                <c:pt idx="86">
                  <c:v>42301</c:v>
                </c:pt>
                <c:pt idx="87">
                  <c:v>42302</c:v>
                </c:pt>
                <c:pt idx="88">
                  <c:v>42303</c:v>
                </c:pt>
                <c:pt idx="89">
                  <c:v>42304</c:v>
                </c:pt>
                <c:pt idx="90">
                  <c:v>42305</c:v>
                </c:pt>
                <c:pt idx="91">
                  <c:v>42306</c:v>
                </c:pt>
                <c:pt idx="92">
                  <c:v>42307</c:v>
                </c:pt>
                <c:pt idx="93">
                  <c:v>42308</c:v>
                </c:pt>
                <c:pt idx="94">
                  <c:v>42309</c:v>
                </c:pt>
                <c:pt idx="95">
                  <c:v>42310</c:v>
                </c:pt>
                <c:pt idx="96">
                  <c:v>42311</c:v>
                </c:pt>
                <c:pt idx="97">
                  <c:v>42312</c:v>
                </c:pt>
                <c:pt idx="98">
                  <c:v>42313</c:v>
                </c:pt>
                <c:pt idx="99">
                  <c:v>42314</c:v>
                </c:pt>
                <c:pt idx="100">
                  <c:v>42315</c:v>
                </c:pt>
                <c:pt idx="101">
                  <c:v>42316</c:v>
                </c:pt>
                <c:pt idx="102">
                  <c:v>42317</c:v>
                </c:pt>
                <c:pt idx="103">
                  <c:v>42318</c:v>
                </c:pt>
                <c:pt idx="104">
                  <c:v>42319</c:v>
                </c:pt>
                <c:pt idx="105">
                  <c:v>42320</c:v>
                </c:pt>
                <c:pt idx="106">
                  <c:v>42321</c:v>
                </c:pt>
                <c:pt idx="107">
                  <c:v>42322</c:v>
                </c:pt>
                <c:pt idx="108">
                  <c:v>42323</c:v>
                </c:pt>
                <c:pt idx="109">
                  <c:v>42324</c:v>
                </c:pt>
                <c:pt idx="110">
                  <c:v>42325</c:v>
                </c:pt>
                <c:pt idx="111">
                  <c:v>42326</c:v>
                </c:pt>
                <c:pt idx="112">
                  <c:v>42327</c:v>
                </c:pt>
                <c:pt idx="113">
                  <c:v>42328</c:v>
                </c:pt>
                <c:pt idx="114">
                  <c:v>42329</c:v>
                </c:pt>
                <c:pt idx="115">
                  <c:v>42330</c:v>
                </c:pt>
                <c:pt idx="116">
                  <c:v>42331</c:v>
                </c:pt>
                <c:pt idx="117">
                  <c:v>42332</c:v>
                </c:pt>
                <c:pt idx="118">
                  <c:v>42333</c:v>
                </c:pt>
                <c:pt idx="119">
                  <c:v>42334</c:v>
                </c:pt>
                <c:pt idx="120">
                  <c:v>42335</c:v>
                </c:pt>
                <c:pt idx="121">
                  <c:v>42336</c:v>
                </c:pt>
                <c:pt idx="122">
                  <c:v>42337</c:v>
                </c:pt>
                <c:pt idx="123">
                  <c:v>42338</c:v>
                </c:pt>
                <c:pt idx="124">
                  <c:v>42339</c:v>
                </c:pt>
                <c:pt idx="125">
                  <c:v>42340</c:v>
                </c:pt>
                <c:pt idx="126">
                  <c:v>42341</c:v>
                </c:pt>
                <c:pt idx="127">
                  <c:v>42342</c:v>
                </c:pt>
                <c:pt idx="128">
                  <c:v>42343</c:v>
                </c:pt>
                <c:pt idx="129">
                  <c:v>42344</c:v>
                </c:pt>
                <c:pt idx="130">
                  <c:v>42345</c:v>
                </c:pt>
                <c:pt idx="131">
                  <c:v>42346</c:v>
                </c:pt>
                <c:pt idx="132">
                  <c:v>42347</c:v>
                </c:pt>
                <c:pt idx="133">
                  <c:v>42348</c:v>
                </c:pt>
                <c:pt idx="134">
                  <c:v>42349</c:v>
                </c:pt>
                <c:pt idx="135">
                  <c:v>42350</c:v>
                </c:pt>
                <c:pt idx="136">
                  <c:v>42351</c:v>
                </c:pt>
                <c:pt idx="137">
                  <c:v>42352</c:v>
                </c:pt>
                <c:pt idx="138">
                  <c:v>42353</c:v>
                </c:pt>
                <c:pt idx="139">
                  <c:v>42354</c:v>
                </c:pt>
                <c:pt idx="140">
                  <c:v>42355</c:v>
                </c:pt>
                <c:pt idx="141">
                  <c:v>42356</c:v>
                </c:pt>
                <c:pt idx="142">
                  <c:v>42357</c:v>
                </c:pt>
                <c:pt idx="143">
                  <c:v>42358</c:v>
                </c:pt>
                <c:pt idx="144">
                  <c:v>42359</c:v>
                </c:pt>
                <c:pt idx="145">
                  <c:v>42360</c:v>
                </c:pt>
                <c:pt idx="146">
                  <c:v>42361</c:v>
                </c:pt>
                <c:pt idx="147">
                  <c:v>42362</c:v>
                </c:pt>
                <c:pt idx="148">
                  <c:v>42363</c:v>
                </c:pt>
                <c:pt idx="149">
                  <c:v>42364</c:v>
                </c:pt>
                <c:pt idx="150">
                  <c:v>42365</c:v>
                </c:pt>
                <c:pt idx="151">
                  <c:v>42366</c:v>
                </c:pt>
                <c:pt idx="152">
                  <c:v>42367</c:v>
                </c:pt>
                <c:pt idx="153">
                  <c:v>42368</c:v>
                </c:pt>
                <c:pt idx="154">
                  <c:v>42369</c:v>
                </c:pt>
                <c:pt idx="155">
                  <c:v>42370</c:v>
                </c:pt>
                <c:pt idx="156">
                  <c:v>42371</c:v>
                </c:pt>
                <c:pt idx="157">
                  <c:v>42372</c:v>
                </c:pt>
                <c:pt idx="158">
                  <c:v>42373</c:v>
                </c:pt>
                <c:pt idx="159">
                  <c:v>42374</c:v>
                </c:pt>
                <c:pt idx="160">
                  <c:v>42375</c:v>
                </c:pt>
                <c:pt idx="161">
                  <c:v>42376</c:v>
                </c:pt>
                <c:pt idx="162">
                  <c:v>42377</c:v>
                </c:pt>
                <c:pt idx="163">
                  <c:v>42378</c:v>
                </c:pt>
                <c:pt idx="164">
                  <c:v>42379</c:v>
                </c:pt>
                <c:pt idx="165">
                  <c:v>42380</c:v>
                </c:pt>
                <c:pt idx="166">
                  <c:v>42381</c:v>
                </c:pt>
                <c:pt idx="167">
                  <c:v>42382</c:v>
                </c:pt>
                <c:pt idx="168">
                  <c:v>42383</c:v>
                </c:pt>
                <c:pt idx="169">
                  <c:v>42384</c:v>
                </c:pt>
                <c:pt idx="170">
                  <c:v>42385</c:v>
                </c:pt>
                <c:pt idx="171">
                  <c:v>42386</c:v>
                </c:pt>
                <c:pt idx="172">
                  <c:v>42387</c:v>
                </c:pt>
                <c:pt idx="173">
                  <c:v>42388</c:v>
                </c:pt>
                <c:pt idx="174">
                  <c:v>42389</c:v>
                </c:pt>
                <c:pt idx="175">
                  <c:v>42390</c:v>
                </c:pt>
                <c:pt idx="176">
                  <c:v>42391</c:v>
                </c:pt>
                <c:pt idx="177">
                  <c:v>42392</c:v>
                </c:pt>
                <c:pt idx="178">
                  <c:v>42393</c:v>
                </c:pt>
                <c:pt idx="179">
                  <c:v>42394</c:v>
                </c:pt>
                <c:pt idx="180">
                  <c:v>42395</c:v>
                </c:pt>
                <c:pt idx="181">
                  <c:v>42396</c:v>
                </c:pt>
                <c:pt idx="182">
                  <c:v>42397</c:v>
                </c:pt>
                <c:pt idx="183">
                  <c:v>42398</c:v>
                </c:pt>
                <c:pt idx="184">
                  <c:v>42399</c:v>
                </c:pt>
                <c:pt idx="185">
                  <c:v>42400</c:v>
                </c:pt>
                <c:pt idx="186">
                  <c:v>42401</c:v>
                </c:pt>
                <c:pt idx="187">
                  <c:v>42402</c:v>
                </c:pt>
                <c:pt idx="188">
                  <c:v>42403</c:v>
                </c:pt>
                <c:pt idx="189">
                  <c:v>42404</c:v>
                </c:pt>
                <c:pt idx="190">
                  <c:v>42405</c:v>
                </c:pt>
                <c:pt idx="191">
                  <c:v>42406</c:v>
                </c:pt>
                <c:pt idx="192">
                  <c:v>42407</c:v>
                </c:pt>
                <c:pt idx="193">
                  <c:v>42408</c:v>
                </c:pt>
                <c:pt idx="194">
                  <c:v>42409</c:v>
                </c:pt>
                <c:pt idx="195">
                  <c:v>42410</c:v>
                </c:pt>
                <c:pt idx="196">
                  <c:v>42411</c:v>
                </c:pt>
                <c:pt idx="197">
                  <c:v>42412</c:v>
                </c:pt>
                <c:pt idx="198">
                  <c:v>42413</c:v>
                </c:pt>
                <c:pt idx="199">
                  <c:v>42414</c:v>
                </c:pt>
                <c:pt idx="200">
                  <c:v>42415</c:v>
                </c:pt>
                <c:pt idx="201">
                  <c:v>42416</c:v>
                </c:pt>
                <c:pt idx="202">
                  <c:v>42417</c:v>
                </c:pt>
                <c:pt idx="203">
                  <c:v>42418</c:v>
                </c:pt>
                <c:pt idx="204">
                  <c:v>42419</c:v>
                </c:pt>
                <c:pt idx="205">
                  <c:v>42420</c:v>
                </c:pt>
                <c:pt idx="206">
                  <c:v>42421</c:v>
                </c:pt>
                <c:pt idx="207">
                  <c:v>42422</c:v>
                </c:pt>
                <c:pt idx="208">
                  <c:v>42423</c:v>
                </c:pt>
                <c:pt idx="209">
                  <c:v>42424</c:v>
                </c:pt>
                <c:pt idx="210">
                  <c:v>42425</c:v>
                </c:pt>
                <c:pt idx="211">
                  <c:v>42426</c:v>
                </c:pt>
                <c:pt idx="212">
                  <c:v>42427</c:v>
                </c:pt>
                <c:pt idx="213">
                  <c:v>42428</c:v>
                </c:pt>
                <c:pt idx="214">
                  <c:v>42429</c:v>
                </c:pt>
                <c:pt idx="215">
                  <c:v>42430</c:v>
                </c:pt>
                <c:pt idx="216">
                  <c:v>42431</c:v>
                </c:pt>
                <c:pt idx="217">
                  <c:v>42432</c:v>
                </c:pt>
                <c:pt idx="218">
                  <c:v>42433</c:v>
                </c:pt>
                <c:pt idx="219">
                  <c:v>42434</c:v>
                </c:pt>
                <c:pt idx="220">
                  <c:v>42435</c:v>
                </c:pt>
                <c:pt idx="221">
                  <c:v>42436</c:v>
                </c:pt>
                <c:pt idx="222">
                  <c:v>42437</c:v>
                </c:pt>
                <c:pt idx="223">
                  <c:v>42438</c:v>
                </c:pt>
                <c:pt idx="224">
                  <c:v>42439</c:v>
                </c:pt>
                <c:pt idx="225">
                  <c:v>42440</c:v>
                </c:pt>
                <c:pt idx="226">
                  <c:v>42441</c:v>
                </c:pt>
                <c:pt idx="227">
                  <c:v>42442</c:v>
                </c:pt>
                <c:pt idx="228">
                  <c:v>42443</c:v>
                </c:pt>
                <c:pt idx="229">
                  <c:v>42444</c:v>
                </c:pt>
                <c:pt idx="230">
                  <c:v>42445</c:v>
                </c:pt>
                <c:pt idx="231">
                  <c:v>42446</c:v>
                </c:pt>
                <c:pt idx="232">
                  <c:v>42447</c:v>
                </c:pt>
                <c:pt idx="233">
                  <c:v>42448</c:v>
                </c:pt>
                <c:pt idx="234">
                  <c:v>42449</c:v>
                </c:pt>
                <c:pt idx="235">
                  <c:v>42450</c:v>
                </c:pt>
                <c:pt idx="236">
                  <c:v>42451</c:v>
                </c:pt>
                <c:pt idx="237">
                  <c:v>42452</c:v>
                </c:pt>
                <c:pt idx="238">
                  <c:v>42453</c:v>
                </c:pt>
                <c:pt idx="239">
                  <c:v>42454</c:v>
                </c:pt>
                <c:pt idx="240">
                  <c:v>42455</c:v>
                </c:pt>
                <c:pt idx="241">
                  <c:v>42456</c:v>
                </c:pt>
                <c:pt idx="242">
                  <c:v>42457</c:v>
                </c:pt>
                <c:pt idx="243">
                  <c:v>42458</c:v>
                </c:pt>
                <c:pt idx="244">
                  <c:v>42459</c:v>
                </c:pt>
                <c:pt idx="245">
                  <c:v>42460</c:v>
                </c:pt>
                <c:pt idx="246">
                  <c:v>42461</c:v>
                </c:pt>
                <c:pt idx="247">
                  <c:v>42462</c:v>
                </c:pt>
                <c:pt idx="248">
                  <c:v>42463</c:v>
                </c:pt>
                <c:pt idx="249">
                  <c:v>42464</c:v>
                </c:pt>
                <c:pt idx="250">
                  <c:v>42465</c:v>
                </c:pt>
                <c:pt idx="251">
                  <c:v>42466</c:v>
                </c:pt>
                <c:pt idx="252">
                  <c:v>42467</c:v>
                </c:pt>
                <c:pt idx="253">
                  <c:v>42468</c:v>
                </c:pt>
                <c:pt idx="254">
                  <c:v>42469</c:v>
                </c:pt>
                <c:pt idx="255">
                  <c:v>42470</c:v>
                </c:pt>
                <c:pt idx="256">
                  <c:v>42471</c:v>
                </c:pt>
                <c:pt idx="257">
                  <c:v>42472</c:v>
                </c:pt>
                <c:pt idx="258">
                  <c:v>42473</c:v>
                </c:pt>
                <c:pt idx="259">
                  <c:v>42474</c:v>
                </c:pt>
                <c:pt idx="260">
                  <c:v>42475</c:v>
                </c:pt>
                <c:pt idx="261">
                  <c:v>42476</c:v>
                </c:pt>
                <c:pt idx="262">
                  <c:v>42477</c:v>
                </c:pt>
                <c:pt idx="263">
                  <c:v>42478</c:v>
                </c:pt>
                <c:pt idx="264">
                  <c:v>42479</c:v>
                </c:pt>
                <c:pt idx="265">
                  <c:v>42480</c:v>
                </c:pt>
                <c:pt idx="266">
                  <c:v>42481</c:v>
                </c:pt>
                <c:pt idx="267">
                  <c:v>42482</c:v>
                </c:pt>
                <c:pt idx="268">
                  <c:v>42483</c:v>
                </c:pt>
                <c:pt idx="269">
                  <c:v>42484</c:v>
                </c:pt>
                <c:pt idx="270">
                  <c:v>42485</c:v>
                </c:pt>
                <c:pt idx="271">
                  <c:v>42486</c:v>
                </c:pt>
                <c:pt idx="272">
                  <c:v>42487</c:v>
                </c:pt>
                <c:pt idx="273">
                  <c:v>42488</c:v>
                </c:pt>
                <c:pt idx="274">
                  <c:v>42489</c:v>
                </c:pt>
                <c:pt idx="275">
                  <c:v>42490</c:v>
                </c:pt>
                <c:pt idx="276">
                  <c:v>42491</c:v>
                </c:pt>
                <c:pt idx="277">
                  <c:v>42492</c:v>
                </c:pt>
                <c:pt idx="278">
                  <c:v>42493</c:v>
                </c:pt>
                <c:pt idx="279">
                  <c:v>42494</c:v>
                </c:pt>
                <c:pt idx="280">
                  <c:v>42495</c:v>
                </c:pt>
                <c:pt idx="281">
                  <c:v>42496</c:v>
                </c:pt>
                <c:pt idx="282">
                  <c:v>42497</c:v>
                </c:pt>
                <c:pt idx="283">
                  <c:v>42498</c:v>
                </c:pt>
                <c:pt idx="284">
                  <c:v>42499</c:v>
                </c:pt>
                <c:pt idx="285">
                  <c:v>42500</c:v>
                </c:pt>
                <c:pt idx="286">
                  <c:v>42501</c:v>
                </c:pt>
                <c:pt idx="287">
                  <c:v>42502</c:v>
                </c:pt>
                <c:pt idx="288">
                  <c:v>42503</c:v>
                </c:pt>
                <c:pt idx="289">
                  <c:v>42504</c:v>
                </c:pt>
                <c:pt idx="290">
                  <c:v>42505</c:v>
                </c:pt>
                <c:pt idx="291">
                  <c:v>42506</c:v>
                </c:pt>
                <c:pt idx="292">
                  <c:v>42507</c:v>
                </c:pt>
                <c:pt idx="293">
                  <c:v>42508</c:v>
                </c:pt>
                <c:pt idx="294">
                  <c:v>42509</c:v>
                </c:pt>
                <c:pt idx="295">
                  <c:v>42510</c:v>
                </c:pt>
                <c:pt idx="296">
                  <c:v>42511</c:v>
                </c:pt>
                <c:pt idx="297">
                  <c:v>42512</c:v>
                </c:pt>
                <c:pt idx="298">
                  <c:v>42513</c:v>
                </c:pt>
                <c:pt idx="299">
                  <c:v>42514</c:v>
                </c:pt>
                <c:pt idx="300">
                  <c:v>42515</c:v>
                </c:pt>
                <c:pt idx="301">
                  <c:v>42516</c:v>
                </c:pt>
                <c:pt idx="302">
                  <c:v>42517</c:v>
                </c:pt>
                <c:pt idx="303">
                  <c:v>42518</c:v>
                </c:pt>
                <c:pt idx="304">
                  <c:v>42519</c:v>
                </c:pt>
                <c:pt idx="305">
                  <c:v>42520</c:v>
                </c:pt>
                <c:pt idx="306">
                  <c:v>42521</c:v>
                </c:pt>
                <c:pt idx="307">
                  <c:v>42522</c:v>
                </c:pt>
                <c:pt idx="308">
                  <c:v>42523</c:v>
                </c:pt>
                <c:pt idx="309">
                  <c:v>42524</c:v>
                </c:pt>
                <c:pt idx="310">
                  <c:v>42525</c:v>
                </c:pt>
                <c:pt idx="311">
                  <c:v>42526</c:v>
                </c:pt>
                <c:pt idx="312">
                  <c:v>42527</c:v>
                </c:pt>
                <c:pt idx="313">
                  <c:v>42528</c:v>
                </c:pt>
                <c:pt idx="314">
                  <c:v>42529</c:v>
                </c:pt>
                <c:pt idx="315">
                  <c:v>42530</c:v>
                </c:pt>
                <c:pt idx="316">
                  <c:v>42531</c:v>
                </c:pt>
                <c:pt idx="317">
                  <c:v>42532</c:v>
                </c:pt>
                <c:pt idx="318">
                  <c:v>42533</c:v>
                </c:pt>
                <c:pt idx="319">
                  <c:v>42534</c:v>
                </c:pt>
                <c:pt idx="320">
                  <c:v>42535</c:v>
                </c:pt>
                <c:pt idx="321">
                  <c:v>42536</c:v>
                </c:pt>
                <c:pt idx="322">
                  <c:v>42537</c:v>
                </c:pt>
                <c:pt idx="323">
                  <c:v>42538</c:v>
                </c:pt>
                <c:pt idx="324">
                  <c:v>42539</c:v>
                </c:pt>
                <c:pt idx="325">
                  <c:v>42540</c:v>
                </c:pt>
                <c:pt idx="326">
                  <c:v>42541</c:v>
                </c:pt>
                <c:pt idx="327">
                  <c:v>42542</c:v>
                </c:pt>
                <c:pt idx="328">
                  <c:v>42543</c:v>
                </c:pt>
                <c:pt idx="329">
                  <c:v>42544</c:v>
                </c:pt>
                <c:pt idx="330">
                  <c:v>42545</c:v>
                </c:pt>
                <c:pt idx="331">
                  <c:v>42546</c:v>
                </c:pt>
                <c:pt idx="332">
                  <c:v>42547</c:v>
                </c:pt>
                <c:pt idx="333">
                  <c:v>42548</c:v>
                </c:pt>
                <c:pt idx="334">
                  <c:v>42549</c:v>
                </c:pt>
                <c:pt idx="335">
                  <c:v>42550</c:v>
                </c:pt>
                <c:pt idx="336">
                  <c:v>42551</c:v>
                </c:pt>
                <c:pt idx="337">
                  <c:v>42552</c:v>
                </c:pt>
                <c:pt idx="338">
                  <c:v>42553</c:v>
                </c:pt>
                <c:pt idx="339">
                  <c:v>42554</c:v>
                </c:pt>
                <c:pt idx="340">
                  <c:v>42555</c:v>
                </c:pt>
                <c:pt idx="341">
                  <c:v>42556</c:v>
                </c:pt>
                <c:pt idx="342">
                  <c:v>42557</c:v>
                </c:pt>
                <c:pt idx="343">
                  <c:v>42558</c:v>
                </c:pt>
                <c:pt idx="344">
                  <c:v>42559</c:v>
                </c:pt>
                <c:pt idx="345">
                  <c:v>42560</c:v>
                </c:pt>
                <c:pt idx="346">
                  <c:v>42561</c:v>
                </c:pt>
                <c:pt idx="347">
                  <c:v>42562</c:v>
                </c:pt>
                <c:pt idx="348">
                  <c:v>42563</c:v>
                </c:pt>
                <c:pt idx="349">
                  <c:v>42564</c:v>
                </c:pt>
                <c:pt idx="350">
                  <c:v>42565</c:v>
                </c:pt>
                <c:pt idx="351">
                  <c:v>42566</c:v>
                </c:pt>
                <c:pt idx="352">
                  <c:v>42567</c:v>
                </c:pt>
                <c:pt idx="353">
                  <c:v>42568</c:v>
                </c:pt>
                <c:pt idx="354">
                  <c:v>42569</c:v>
                </c:pt>
                <c:pt idx="355">
                  <c:v>42570</c:v>
                </c:pt>
                <c:pt idx="356">
                  <c:v>42571</c:v>
                </c:pt>
                <c:pt idx="357">
                  <c:v>42572</c:v>
                </c:pt>
                <c:pt idx="358">
                  <c:v>42573</c:v>
                </c:pt>
                <c:pt idx="359">
                  <c:v>42574</c:v>
                </c:pt>
                <c:pt idx="360">
                  <c:v>42575</c:v>
                </c:pt>
                <c:pt idx="361">
                  <c:v>42576</c:v>
                </c:pt>
                <c:pt idx="362">
                  <c:v>42577</c:v>
                </c:pt>
                <c:pt idx="363">
                  <c:v>42578</c:v>
                </c:pt>
                <c:pt idx="364">
                  <c:v>42579</c:v>
                </c:pt>
                <c:pt idx="365">
                  <c:v>42580</c:v>
                </c:pt>
                <c:pt idx="366">
                  <c:v>42581</c:v>
                </c:pt>
                <c:pt idx="367">
                  <c:v>42582</c:v>
                </c:pt>
                <c:pt idx="368">
                  <c:v>42583</c:v>
                </c:pt>
                <c:pt idx="369">
                  <c:v>42584</c:v>
                </c:pt>
                <c:pt idx="370">
                  <c:v>42585</c:v>
                </c:pt>
                <c:pt idx="371">
                  <c:v>42586</c:v>
                </c:pt>
                <c:pt idx="372">
                  <c:v>42587</c:v>
                </c:pt>
                <c:pt idx="373">
                  <c:v>42588</c:v>
                </c:pt>
                <c:pt idx="374">
                  <c:v>42589</c:v>
                </c:pt>
                <c:pt idx="375">
                  <c:v>42590</c:v>
                </c:pt>
                <c:pt idx="376">
                  <c:v>42591</c:v>
                </c:pt>
                <c:pt idx="377">
                  <c:v>42592</c:v>
                </c:pt>
                <c:pt idx="378">
                  <c:v>42593</c:v>
                </c:pt>
                <c:pt idx="379">
                  <c:v>42594</c:v>
                </c:pt>
                <c:pt idx="380">
                  <c:v>42595</c:v>
                </c:pt>
                <c:pt idx="381">
                  <c:v>42596</c:v>
                </c:pt>
                <c:pt idx="382">
                  <c:v>42597</c:v>
                </c:pt>
                <c:pt idx="383">
                  <c:v>42598</c:v>
                </c:pt>
                <c:pt idx="384">
                  <c:v>42599</c:v>
                </c:pt>
                <c:pt idx="385">
                  <c:v>42600</c:v>
                </c:pt>
                <c:pt idx="386">
                  <c:v>42601</c:v>
                </c:pt>
                <c:pt idx="387">
                  <c:v>42602</c:v>
                </c:pt>
                <c:pt idx="388">
                  <c:v>42603</c:v>
                </c:pt>
                <c:pt idx="389">
                  <c:v>42604</c:v>
                </c:pt>
                <c:pt idx="390">
                  <c:v>42605</c:v>
                </c:pt>
                <c:pt idx="391">
                  <c:v>42606</c:v>
                </c:pt>
                <c:pt idx="392">
                  <c:v>42607</c:v>
                </c:pt>
                <c:pt idx="393">
                  <c:v>42608</c:v>
                </c:pt>
                <c:pt idx="394">
                  <c:v>42609</c:v>
                </c:pt>
                <c:pt idx="395">
                  <c:v>42610</c:v>
                </c:pt>
                <c:pt idx="396">
                  <c:v>42611</c:v>
                </c:pt>
                <c:pt idx="397">
                  <c:v>42612</c:v>
                </c:pt>
                <c:pt idx="398">
                  <c:v>42613</c:v>
                </c:pt>
                <c:pt idx="399">
                  <c:v>42614</c:v>
                </c:pt>
                <c:pt idx="400">
                  <c:v>42615</c:v>
                </c:pt>
                <c:pt idx="401">
                  <c:v>42616</c:v>
                </c:pt>
                <c:pt idx="402">
                  <c:v>42617</c:v>
                </c:pt>
                <c:pt idx="403">
                  <c:v>42618</c:v>
                </c:pt>
                <c:pt idx="404">
                  <c:v>42619</c:v>
                </c:pt>
                <c:pt idx="405">
                  <c:v>42620</c:v>
                </c:pt>
                <c:pt idx="406">
                  <c:v>42621</c:v>
                </c:pt>
                <c:pt idx="407">
                  <c:v>42622</c:v>
                </c:pt>
                <c:pt idx="408">
                  <c:v>42623</c:v>
                </c:pt>
                <c:pt idx="409">
                  <c:v>42624</c:v>
                </c:pt>
                <c:pt idx="410">
                  <c:v>42625</c:v>
                </c:pt>
                <c:pt idx="411">
                  <c:v>42626</c:v>
                </c:pt>
                <c:pt idx="412">
                  <c:v>42627</c:v>
                </c:pt>
                <c:pt idx="413">
                  <c:v>42628</c:v>
                </c:pt>
                <c:pt idx="414">
                  <c:v>42629</c:v>
                </c:pt>
                <c:pt idx="415">
                  <c:v>42630</c:v>
                </c:pt>
                <c:pt idx="416">
                  <c:v>42631</c:v>
                </c:pt>
                <c:pt idx="417">
                  <c:v>42632</c:v>
                </c:pt>
                <c:pt idx="418">
                  <c:v>42633</c:v>
                </c:pt>
                <c:pt idx="419">
                  <c:v>42634</c:v>
                </c:pt>
                <c:pt idx="420">
                  <c:v>42635</c:v>
                </c:pt>
                <c:pt idx="421">
                  <c:v>42636</c:v>
                </c:pt>
                <c:pt idx="422">
                  <c:v>42637</c:v>
                </c:pt>
                <c:pt idx="423">
                  <c:v>42638</c:v>
                </c:pt>
                <c:pt idx="424">
                  <c:v>42639</c:v>
                </c:pt>
                <c:pt idx="425">
                  <c:v>42640</c:v>
                </c:pt>
                <c:pt idx="426">
                  <c:v>42641</c:v>
                </c:pt>
                <c:pt idx="427">
                  <c:v>42642</c:v>
                </c:pt>
                <c:pt idx="428">
                  <c:v>42643</c:v>
                </c:pt>
                <c:pt idx="429">
                  <c:v>42644</c:v>
                </c:pt>
                <c:pt idx="430">
                  <c:v>42645</c:v>
                </c:pt>
                <c:pt idx="431">
                  <c:v>42646</c:v>
                </c:pt>
                <c:pt idx="432">
                  <c:v>42647</c:v>
                </c:pt>
                <c:pt idx="433">
                  <c:v>42648</c:v>
                </c:pt>
                <c:pt idx="434">
                  <c:v>42649</c:v>
                </c:pt>
                <c:pt idx="435">
                  <c:v>42650</c:v>
                </c:pt>
                <c:pt idx="436">
                  <c:v>42651</c:v>
                </c:pt>
                <c:pt idx="437">
                  <c:v>42652</c:v>
                </c:pt>
                <c:pt idx="438">
                  <c:v>42653</c:v>
                </c:pt>
                <c:pt idx="439">
                  <c:v>42654</c:v>
                </c:pt>
                <c:pt idx="440">
                  <c:v>42655</c:v>
                </c:pt>
                <c:pt idx="441">
                  <c:v>42656</c:v>
                </c:pt>
                <c:pt idx="442">
                  <c:v>42657</c:v>
                </c:pt>
                <c:pt idx="443">
                  <c:v>42658</c:v>
                </c:pt>
                <c:pt idx="444">
                  <c:v>42659</c:v>
                </c:pt>
                <c:pt idx="445">
                  <c:v>42660</c:v>
                </c:pt>
                <c:pt idx="446">
                  <c:v>42661</c:v>
                </c:pt>
                <c:pt idx="447">
                  <c:v>42662</c:v>
                </c:pt>
                <c:pt idx="448">
                  <c:v>42663</c:v>
                </c:pt>
                <c:pt idx="449">
                  <c:v>42664</c:v>
                </c:pt>
                <c:pt idx="450">
                  <c:v>42665</c:v>
                </c:pt>
                <c:pt idx="451">
                  <c:v>42666</c:v>
                </c:pt>
                <c:pt idx="452">
                  <c:v>42667</c:v>
                </c:pt>
                <c:pt idx="453">
                  <c:v>42668</c:v>
                </c:pt>
                <c:pt idx="454">
                  <c:v>42669</c:v>
                </c:pt>
                <c:pt idx="455">
                  <c:v>42670</c:v>
                </c:pt>
                <c:pt idx="456">
                  <c:v>42671</c:v>
                </c:pt>
                <c:pt idx="457">
                  <c:v>42672</c:v>
                </c:pt>
                <c:pt idx="458">
                  <c:v>42673</c:v>
                </c:pt>
                <c:pt idx="459">
                  <c:v>42674</c:v>
                </c:pt>
                <c:pt idx="460">
                  <c:v>42675</c:v>
                </c:pt>
                <c:pt idx="461">
                  <c:v>42676</c:v>
                </c:pt>
                <c:pt idx="462">
                  <c:v>42677</c:v>
                </c:pt>
                <c:pt idx="463">
                  <c:v>42678</c:v>
                </c:pt>
                <c:pt idx="464">
                  <c:v>42679</c:v>
                </c:pt>
                <c:pt idx="465">
                  <c:v>42680</c:v>
                </c:pt>
                <c:pt idx="466">
                  <c:v>42681</c:v>
                </c:pt>
                <c:pt idx="467">
                  <c:v>42682</c:v>
                </c:pt>
                <c:pt idx="468">
                  <c:v>42683</c:v>
                </c:pt>
                <c:pt idx="469">
                  <c:v>42684</c:v>
                </c:pt>
                <c:pt idx="470">
                  <c:v>42685</c:v>
                </c:pt>
                <c:pt idx="471">
                  <c:v>42686</c:v>
                </c:pt>
                <c:pt idx="472">
                  <c:v>42687</c:v>
                </c:pt>
                <c:pt idx="473">
                  <c:v>42688</c:v>
                </c:pt>
                <c:pt idx="474">
                  <c:v>42689</c:v>
                </c:pt>
                <c:pt idx="475">
                  <c:v>42690</c:v>
                </c:pt>
                <c:pt idx="476">
                  <c:v>42691</c:v>
                </c:pt>
                <c:pt idx="477">
                  <c:v>42692</c:v>
                </c:pt>
                <c:pt idx="478">
                  <c:v>42693</c:v>
                </c:pt>
                <c:pt idx="479">
                  <c:v>42694</c:v>
                </c:pt>
                <c:pt idx="480">
                  <c:v>42695</c:v>
                </c:pt>
                <c:pt idx="481">
                  <c:v>42696</c:v>
                </c:pt>
                <c:pt idx="482">
                  <c:v>42697</c:v>
                </c:pt>
                <c:pt idx="483">
                  <c:v>42698</c:v>
                </c:pt>
                <c:pt idx="484">
                  <c:v>42699</c:v>
                </c:pt>
                <c:pt idx="485">
                  <c:v>42700</c:v>
                </c:pt>
                <c:pt idx="486">
                  <c:v>42701</c:v>
                </c:pt>
                <c:pt idx="487">
                  <c:v>42702</c:v>
                </c:pt>
                <c:pt idx="488">
                  <c:v>42703</c:v>
                </c:pt>
                <c:pt idx="489">
                  <c:v>42704</c:v>
                </c:pt>
                <c:pt idx="490">
                  <c:v>42705</c:v>
                </c:pt>
                <c:pt idx="491">
                  <c:v>42706</c:v>
                </c:pt>
                <c:pt idx="492">
                  <c:v>42707</c:v>
                </c:pt>
                <c:pt idx="493">
                  <c:v>42708</c:v>
                </c:pt>
                <c:pt idx="494">
                  <c:v>42709</c:v>
                </c:pt>
                <c:pt idx="495">
                  <c:v>42710</c:v>
                </c:pt>
                <c:pt idx="496">
                  <c:v>42711</c:v>
                </c:pt>
                <c:pt idx="497">
                  <c:v>42712</c:v>
                </c:pt>
                <c:pt idx="498">
                  <c:v>42713</c:v>
                </c:pt>
                <c:pt idx="499">
                  <c:v>42714</c:v>
                </c:pt>
                <c:pt idx="500">
                  <c:v>42715</c:v>
                </c:pt>
                <c:pt idx="501">
                  <c:v>42716</c:v>
                </c:pt>
                <c:pt idx="502">
                  <c:v>42717</c:v>
                </c:pt>
                <c:pt idx="503">
                  <c:v>42718</c:v>
                </c:pt>
                <c:pt idx="504">
                  <c:v>42719</c:v>
                </c:pt>
                <c:pt idx="505">
                  <c:v>42720</c:v>
                </c:pt>
                <c:pt idx="506">
                  <c:v>42721</c:v>
                </c:pt>
                <c:pt idx="507">
                  <c:v>42722</c:v>
                </c:pt>
                <c:pt idx="508">
                  <c:v>42723</c:v>
                </c:pt>
                <c:pt idx="509">
                  <c:v>42724</c:v>
                </c:pt>
                <c:pt idx="510">
                  <c:v>42725</c:v>
                </c:pt>
                <c:pt idx="511">
                  <c:v>42726</c:v>
                </c:pt>
                <c:pt idx="512">
                  <c:v>42727</c:v>
                </c:pt>
                <c:pt idx="513">
                  <c:v>42728</c:v>
                </c:pt>
                <c:pt idx="514">
                  <c:v>42729</c:v>
                </c:pt>
                <c:pt idx="515">
                  <c:v>42730</c:v>
                </c:pt>
                <c:pt idx="516">
                  <c:v>42731</c:v>
                </c:pt>
                <c:pt idx="517">
                  <c:v>42732</c:v>
                </c:pt>
                <c:pt idx="518">
                  <c:v>42733</c:v>
                </c:pt>
                <c:pt idx="519">
                  <c:v>42734</c:v>
                </c:pt>
                <c:pt idx="520">
                  <c:v>42735</c:v>
                </c:pt>
                <c:pt idx="521">
                  <c:v>42736</c:v>
                </c:pt>
                <c:pt idx="522">
                  <c:v>42737</c:v>
                </c:pt>
                <c:pt idx="523">
                  <c:v>42738</c:v>
                </c:pt>
                <c:pt idx="524">
                  <c:v>42739</c:v>
                </c:pt>
                <c:pt idx="525">
                  <c:v>42740</c:v>
                </c:pt>
                <c:pt idx="526">
                  <c:v>42741</c:v>
                </c:pt>
                <c:pt idx="527">
                  <c:v>42742</c:v>
                </c:pt>
                <c:pt idx="528">
                  <c:v>42743</c:v>
                </c:pt>
                <c:pt idx="529">
                  <c:v>42744</c:v>
                </c:pt>
                <c:pt idx="530">
                  <c:v>42745</c:v>
                </c:pt>
                <c:pt idx="531">
                  <c:v>42746</c:v>
                </c:pt>
                <c:pt idx="532">
                  <c:v>42747</c:v>
                </c:pt>
                <c:pt idx="533">
                  <c:v>42748</c:v>
                </c:pt>
                <c:pt idx="534">
                  <c:v>42749</c:v>
                </c:pt>
                <c:pt idx="535">
                  <c:v>42750</c:v>
                </c:pt>
                <c:pt idx="536">
                  <c:v>42751</c:v>
                </c:pt>
                <c:pt idx="537">
                  <c:v>42752</c:v>
                </c:pt>
                <c:pt idx="538">
                  <c:v>42753</c:v>
                </c:pt>
                <c:pt idx="539">
                  <c:v>42754</c:v>
                </c:pt>
                <c:pt idx="540">
                  <c:v>42755</c:v>
                </c:pt>
                <c:pt idx="541">
                  <c:v>42756</c:v>
                </c:pt>
                <c:pt idx="542">
                  <c:v>42757</c:v>
                </c:pt>
                <c:pt idx="543">
                  <c:v>42758</c:v>
                </c:pt>
                <c:pt idx="544">
                  <c:v>42759</c:v>
                </c:pt>
                <c:pt idx="545">
                  <c:v>42760</c:v>
                </c:pt>
                <c:pt idx="546">
                  <c:v>42761</c:v>
                </c:pt>
                <c:pt idx="547">
                  <c:v>42762</c:v>
                </c:pt>
                <c:pt idx="548">
                  <c:v>42763</c:v>
                </c:pt>
                <c:pt idx="549">
                  <c:v>42764</c:v>
                </c:pt>
                <c:pt idx="550">
                  <c:v>42765</c:v>
                </c:pt>
                <c:pt idx="551">
                  <c:v>42766</c:v>
                </c:pt>
                <c:pt idx="552">
                  <c:v>42767</c:v>
                </c:pt>
                <c:pt idx="553">
                  <c:v>42768</c:v>
                </c:pt>
                <c:pt idx="554">
                  <c:v>42769</c:v>
                </c:pt>
                <c:pt idx="555">
                  <c:v>42770</c:v>
                </c:pt>
                <c:pt idx="556">
                  <c:v>42771</c:v>
                </c:pt>
                <c:pt idx="557">
                  <c:v>42772</c:v>
                </c:pt>
                <c:pt idx="558">
                  <c:v>42773</c:v>
                </c:pt>
                <c:pt idx="559">
                  <c:v>42774</c:v>
                </c:pt>
                <c:pt idx="560">
                  <c:v>42775</c:v>
                </c:pt>
                <c:pt idx="561">
                  <c:v>42776</c:v>
                </c:pt>
                <c:pt idx="562">
                  <c:v>42777</c:v>
                </c:pt>
                <c:pt idx="563">
                  <c:v>42778</c:v>
                </c:pt>
                <c:pt idx="564">
                  <c:v>42779</c:v>
                </c:pt>
                <c:pt idx="565">
                  <c:v>42780</c:v>
                </c:pt>
                <c:pt idx="566">
                  <c:v>42781</c:v>
                </c:pt>
                <c:pt idx="567">
                  <c:v>42782</c:v>
                </c:pt>
                <c:pt idx="568">
                  <c:v>42783</c:v>
                </c:pt>
                <c:pt idx="569">
                  <c:v>42784</c:v>
                </c:pt>
                <c:pt idx="570">
                  <c:v>42785</c:v>
                </c:pt>
                <c:pt idx="571">
                  <c:v>42786</c:v>
                </c:pt>
                <c:pt idx="572">
                  <c:v>42787</c:v>
                </c:pt>
                <c:pt idx="573">
                  <c:v>42788</c:v>
                </c:pt>
                <c:pt idx="574">
                  <c:v>42789</c:v>
                </c:pt>
                <c:pt idx="575">
                  <c:v>42790</c:v>
                </c:pt>
                <c:pt idx="576">
                  <c:v>42791</c:v>
                </c:pt>
                <c:pt idx="577">
                  <c:v>42792</c:v>
                </c:pt>
                <c:pt idx="578">
                  <c:v>42793</c:v>
                </c:pt>
                <c:pt idx="579">
                  <c:v>42794</c:v>
                </c:pt>
                <c:pt idx="580">
                  <c:v>42795</c:v>
                </c:pt>
                <c:pt idx="581">
                  <c:v>42796</c:v>
                </c:pt>
                <c:pt idx="582">
                  <c:v>42797</c:v>
                </c:pt>
                <c:pt idx="583">
                  <c:v>42798</c:v>
                </c:pt>
                <c:pt idx="584">
                  <c:v>42799</c:v>
                </c:pt>
                <c:pt idx="585">
                  <c:v>42800</c:v>
                </c:pt>
                <c:pt idx="586">
                  <c:v>42801</c:v>
                </c:pt>
                <c:pt idx="587">
                  <c:v>42802</c:v>
                </c:pt>
                <c:pt idx="588">
                  <c:v>42803</c:v>
                </c:pt>
                <c:pt idx="589">
                  <c:v>42804</c:v>
                </c:pt>
                <c:pt idx="590">
                  <c:v>42805</c:v>
                </c:pt>
                <c:pt idx="591">
                  <c:v>42806</c:v>
                </c:pt>
                <c:pt idx="592">
                  <c:v>42807</c:v>
                </c:pt>
                <c:pt idx="593">
                  <c:v>42808</c:v>
                </c:pt>
                <c:pt idx="594">
                  <c:v>42809</c:v>
                </c:pt>
                <c:pt idx="595">
                  <c:v>42810</c:v>
                </c:pt>
                <c:pt idx="596">
                  <c:v>42811</c:v>
                </c:pt>
                <c:pt idx="597">
                  <c:v>42812</c:v>
                </c:pt>
                <c:pt idx="598">
                  <c:v>42813</c:v>
                </c:pt>
                <c:pt idx="599">
                  <c:v>42814</c:v>
                </c:pt>
                <c:pt idx="600">
                  <c:v>42815</c:v>
                </c:pt>
                <c:pt idx="601">
                  <c:v>42816</c:v>
                </c:pt>
                <c:pt idx="602">
                  <c:v>42817</c:v>
                </c:pt>
                <c:pt idx="603">
                  <c:v>42818</c:v>
                </c:pt>
                <c:pt idx="604">
                  <c:v>42819</c:v>
                </c:pt>
                <c:pt idx="605">
                  <c:v>42820</c:v>
                </c:pt>
                <c:pt idx="606">
                  <c:v>42821</c:v>
                </c:pt>
                <c:pt idx="607">
                  <c:v>42822</c:v>
                </c:pt>
                <c:pt idx="608">
                  <c:v>42823</c:v>
                </c:pt>
                <c:pt idx="609">
                  <c:v>42824</c:v>
                </c:pt>
                <c:pt idx="610">
                  <c:v>42825</c:v>
                </c:pt>
                <c:pt idx="611">
                  <c:v>42826</c:v>
                </c:pt>
                <c:pt idx="612">
                  <c:v>42827</c:v>
                </c:pt>
                <c:pt idx="613">
                  <c:v>42828</c:v>
                </c:pt>
                <c:pt idx="614">
                  <c:v>42829</c:v>
                </c:pt>
                <c:pt idx="615">
                  <c:v>42830</c:v>
                </c:pt>
                <c:pt idx="616">
                  <c:v>42831</c:v>
                </c:pt>
                <c:pt idx="617">
                  <c:v>42832</c:v>
                </c:pt>
                <c:pt idx="618">
                  <c:v>42833</c:v>
                </c:pt>
                <c:pt idx="619">
                  <c:v>42834</c:v>
                </c:pt>
                <c:pt idx="620">
                  <c:v>42835</c:v>
                </c:pt>
                <c:pt idx="621">
                  <c:v>42836</c:v>
                </c:pt>
                <c:pt idx="622">
                  <c:v>42837</c:v>
                </c:pt>
                <c:pt idx="623">
                  <c:v>42838</c:v>
                </c:pt>
                <c:pt idx="624">
                  <c:v>42839</c:v>
                </c:pt>
                <c:pt idx="625">
                  <c:v>42840</c:v>
                </c:pt>
                <c:pt idx="626">
                  <c:v>42841</c:v>
                </c:pt>
                <c:pt idx="627">
                  <c:v>42842</c:v>
                </c:pt>
                <c:pt idx="628">
                  <c:v>42843</c:v>
                </c:pt>
                <c:pt idx="629">
                  <c:v>42844</c:v>
                </c:pt>
                <c:pt idx="630">
                  <c:v>42845</c:v>
                </c:pt>
                <c:pt idx="631">
                  <c:v>42846</c:v>
                </c:pt>
                <c:pt idx="632">
                  <c:v>42847</c:v>
                </c:pt>
                <c:pt idx="633">
                  <c:v>42848</c:v>
                </c:pt>
                <c:pt idx="634">
                  <c:v>42849</c:v>
                </c:pt>
                <c:pt idx="635">
                  <c:v>42850</c:v>
                </c:pt>
                <c:pt idx="636">
                  <c:v>42851</c:v>
                </c:pt>
                <c:pt idx="637">
                  <c:v>42852</c:v>
                </c:pt>
                <c:pt idx="638">
                  <c:v>42853</c:v>
                </c:pt>
                <c:pt idx="639">
                  <c:v>42854</c:v>
                </c:pt>
                <c:pt idx="640">
                  <c:v>42855</c:v>
                </c:pt>
                <c:pt idx="641">
                  <c:v>42856</c:v>
                </c:pt>
                <c:pt idx="642">
                  <c:v>42857</c:v>
                </c:pt>
                <c:pt idx="643">
                  <c:v>42858</c:v>
                </c:pt>
                <c:pt idx="644">
                  <c:v>42859</c:v>
                </c:pt>
                <c:pt idx="645">
                  <c:v>42860</c:v>
                </c:pt>
                <c:pt idx="646">
                  <c:v>42861</c:v>
                </c:pt>
                <c:pt idx="647">
                  <c:v>42862</c:v>
                </c:pt>
                <c:pt idx="648">
                  <c:v>42863</c:v>
                </c:pt>
                <c:pt idx="649">
                  <c:v>42864</c:v>
                </c:pt>
                <c:pt idx="650">
                  <c:v>42865</c:v>
                </c:pt>
                <c:pt idx="651">
                  <c:v>42866</c:v>
                </c:pt>
                <c:pt idx="652">
                  <c:v>42867</c:v>
                </c:pt>
                <c:pt idx="653">
                  <c:v>42868</c:v>
                </c:pt>
                <c:pt idx="654">
                  <c:v>42869</c:v>
                </c:pt>
                <c:pt idx="655">
                  <c:v>42870</c:v>
                </c:pt>
                <c:pt idx="656">
                  <c:v>42871</c:v>
                </c:pt>
                <c:pt idx="657">
                  <c:v>42872</c:v>
                </c:pt>
                <c:pt idx="658">
                  <c:v>42873</c:v>
                </c:pt>
                <c:pt idx="659">
                  <c:v>42874</c:v>
                </c:pt>
                <c:pt idx="660">
                  <c:v>42875</c:v>
                </c:pt>
                <c:pt idx="661">
                  <c:v>42876</c:v>
                </c:pt>
                <c:pt idx="662">
                  <c:v>42877</c:v>
                </c:pt>
                <c:pt idx="663">
                  <c:v>42878</c:v>
                </c:pt>
                <c:pt idx="664">
                  <c:v>42879</c:v>
                </c:pt>
                <c:pt idx="665">
                  <c:v>42880</c:v>
                </c:pt>
                <c:pt idx="666">
                  <c:v>42881</c:v>
                </c:pt>
                <c:pt idx="667">
                  <c:v>42882</c:v>
                </c:pt>
                <c:pt idx="668">
                  <c:v>42883</c:v>
                </c:pt>
                <c:pt idx="669">
                  <c:v>42884</c:v>
                </c:pt>
                <c:pt idx="670">
                  <c:v>42885</c:v>
                </c:pt>
                <c:pt idx="671">
                  <c:v>42886</c:v>
                </c:pt>
                <c:pt idx="672">
                  <c:v>42887</c:v>
                </c:pt>
                <c:pt idx="673">
                  <c:v>42888</c:v>
                </c:pt>
                <c:pt idx="674">
                  <c:v>42889</c:v>
                </c:pt>
                <c:pt idx="675">
                  <c:v>42890</c:v>
                </c:pt>
                <c:pt idx="676">
                  <c:v>42891</c:v>
                </c:pt>
                <c:pt idx="677">
                  <c:v>42892</c:v>
                </c:pt>
                <c:pt idx="678">
                  <c:v>42893</c:v>
                </c:pt>
                <c:pt idx="679">
                  <c:v>42894</c:v>
                </c:pt>
                <c:pt idx="680">
                  <c:v>42895</c:v>
                </c:pt>
                <c:pt idx="681">
                  <c:v>42896</c:v>
                </c:pt>
                <c:pt idx="682">
                  <c:v>42897</c:v>
                </c:pt>
                <c:pt idx="683">
                  <c:v>42898</c:v>
                </c:pt>
                <c:pt idx="684">
                  <c:v>42899</c:v>
                </c:pt>
                <c:pt idx="685">
                  <c:v>42900</c:v>
                </c:pt>
                <c:pt idx="686">
                  <c:v>42901</c:v>
                </c:pt>
                <c:pt idx="687">
                  <c:v>42902</c:v>
                </c:pt>
                <c:pt idx="688">
                  <c:v>42903</c:v>
                </c:pt>
                <c:pt idx="689">
                  <c:v>42904</c:v>
                </c:pt>
                <c:pt idx="690">
                  <c:v>42905</c:v>
                </c:pt>
                <c:pt idx="691">
                  <c:v>42906</c:v>
                </c:pt>
                <c:pt idx="692">
                  <c:v>42907</c:v>
                </c:pt>
                <c:pt idx="693">
                  <c:v>42908</c:v>
                </c:pt>
                <c:pt idx="694">
                  <c:v>42909</c:v>
                </c:pt>
                <c:pt idx="695">
                  <c:v>42910</c:v>
                </c:pt>
                <c:pt idx="696">
                  <c:v>42911</c:v>
                </c:pt>
                <c:pt idx="697">
                  <c:v>42912</c:v>
                </c:pt>
                <c:pt idx="698">
                  <c:v>42913</c:v>
                </c:pt>
                <c:pt idx="699">
                  <c:v>42914</c:v>
                </c:pt>
                <c:pt idx="700">
                  <c:v>42915</c:v>
                </c:pt>
                <c:pt idx="701">
                  <c:v>42916</c:v>
                </c:pt>
                <c:pt idx="702">
                  <c:v>42917</c:v>
                </c:pt>
                <c:pt idx="703">
                  <c:v>42918</c:v>
                </c:pt>
                <c:pt idx="704">
                  <c:v>42919</c:v>
                </c:pt>
                <c:pt idx="705">
                  <c:v>42920</c:v>
                </c:pt>
                <c:pt idx="706">
                  <c:v>42921</c:v>
                </c:pt>
                <c:pt idx="707">
                  <c:v>42922</c:v>
                </c:pt>
                <c:pt idx="708">
                  <c:v>42923</c:v>
                </c:pt>
                <c:pt idx="709">
                  <c:v>42924</c:v>
                </c:pt>
                <c:pt idx="710">
                  <c:v>42925</c:v>
                </c:pt>
                <c:pt idx="711">
                  <c:v>42926</c:v>
                </c:pt>
                <c:pt idx="712">
                  <c:v>42927</c:v>
                </c:pt>
                <c:pt idx="713">
                  <c:v>42928</c:v>
                </c:pt>
                <c:pt idx="714">
                  <c:v>42929</c:v>
                </c:pt>
                <c:pt idx="715">
                  <c:v>42930</c:v>
                </c:pt>
                <c:pt idx="716">
                  <c:v>42931</c:v>
                </c:pt>
                <c:pt idx="717">
                  <c:v>42932</c:v>
                </c:pt>
                <c:pt idx="718">
                  <c:v>42933</c:v>
                </c:pt>
                <c:pt idx="719">
                  <c:v>42934</c:v>
                </c:pt>
                <c:pt idx="720">
                  <c:v>42935</c:v>
                </c:pt>
                <c:pt idx="721">
                  <c:v>42936</c:v>
                </c:pt>
                <c:pt idx="722">
                  <c:v>42937</c:v>
                </c:pt>
                <c:pt idx="723">
                  <c:v>42938</c:v>
                </c:pt>
                <c:pt idx="724">
                  <c:v>42939</c:v>
                </c:pt>
                <c:pt idx="725">
                  <c:v>42940</c:v>
                </c:pt>
                <c:pt idx="726">
                  <c:v>42941</c:v>
                </c:pt>
                <c:pt idx="727">
                  <c:v>42942</c:v>
                </c:pt>
                <c:pt idx="728">
                  <c:v>42943</c:v>
                </c:pt>
                <c:pt idx="729">
                  <c:v>42944</c:v>
                </c:pt>
                <c:pt idx="730">
                  <c:v>42945</c:v>
                </c:pt>
                <c:pt idx="731">
                  <c:v>42946</c:v>
                </c:pt>
                <c:pt idx="732">
                  <c:v>42947</c:v>
                </c:pt>
                <c:pt idx="733">
                  <c:v>42948</c:v>
                </c:pt>
                <c:pt idx="734">
                  <c:v>42949</c:v>
                </c:pt>
                <c:pt idx="735">
                  <c:v>42950</c:v>
                </c:pt>
                <c:pt idx="736">
                  <c:v>42951</c:v>
                </c:pt>
                <c:pt idx="737">
                  <c:v>42952</c:v>
                </c:pt>
                <c:pt idx="738">
                  <c:v>42953</c:v>
                </c:pt>
                <c:pt idx="739">
                  <c:v>42954</c:v>
                </c:pt>
                <c:pt idx="740">
                  <c:v>42955</c:v>
                </c:pt>
                <c:pt idx="741">
                  <c:v>42956</c:v>
                </c:pt>
                <c:pt idx="742">
                  <c:v>42957</c:v>
                </c:pt>
                <c:pt idx="743">
                  <c:v>42958</c:v>
                </c:pt>
                <c:pt idx="744">
                  <c:v>42959</c:v>
                </c:pt>
                <c:pt idx="745">
                  <c:v>42960</c:v>
                </c:pt>
                <c:pt idx="746">
                  <c:v>42961</c:v>
                </c:pt>
                <c:pt idx="747">
                  <c:v>42962</c:v>
                </c:pt>
                <c:pt idx="748">
                  <c:v>42963</c:v>
                </c:pt>
                <c:pt idx="749">
                  <c:v>42964</c:v>
                </c:pt>
                <c:pt idx="750">
                  <c:v>42965</c:v>
                </c:pt>
                <c:pt idx="751">
                  <c:v>42966</c:v>
                </c:pt>
                <c:pt idx="752">
                  <c:v>42967</c:v>
                </c:pt>
                <c:pt idx="753">
                  <c:v>42968</c:v>
                </c:pt>
                <c:pt idx="754">
                  <c:v>42969</c:v>
                </c:pt>
                <c:pt idx="755">
                  <c:v>42970</c:v>
                </c:pt>
                <c:pt idx="756">
                  <c:v>42971</c:v>
                </c:pt>
                <c:pt idx="757">
                  <c:v>42972</c:v>
                </c:pt>
                <c:pt idx="758">
                  <c:v>42973</c:v>
                </c:pt>
                <c:pt idx="759">
                  <c:v>42974</c:v>
                </c:pt>
                <c:pt idx="760">
                  <c:v>42975</c:v>
                </c:pt>
                <c:pt idx="761">
                  <c:v>42976</c:v>
                </c:pt>
                <c:pt idx="762">
                  <c:v>42977</c:v>
                </c:pt>
                <c:pt idx="763">
                  <c:v>42978</c:v>
                </c:pt>
                <c:pt idx="764">
                  <c:v>42979</c:v>
                </c:pt>
                <c:pt idx="765">
                  <c:v>42980</c:v>
                </c:pt>
                <c:pt idx="766">
                  <c:v>42981</c:v>
                </c:pt>
                <c:pt idx="767">
                  <c:v>42982</c:v>
                </c:pt>
                <c:pt idx="768">
                  <c:v>42983</c:v>
                </c:pt>
                <c:pt idx="769">
                  <c:v>42984</c:v>
                </c:pt>
                <c:pt idx="770">
                  <c:v>42985</c:v>
                </c:pt>
                <c:pt idx="771">
                  <c:v>42986</c:v>
                </c:pt>
                <c:pt idx="772">
                  <c:v>42987</c:v>
                </c:pt>
                <c:pt idx="773">
                  <c:v>42988</c:v>
                </c:pt>
                <c:pt idx="774">
                  <c:v>42989</c:v>
                </c:pt>
                <c:pt idx="775">
                  <c:v>42990</c:v>
                </c:pt>
                <c:pt idx="776">
                  <c:v>42991</c:v>
                </c:pt>
                <c:pt idx="777">
                  <c:v>42992</c:v>
                </c:pt>
                <c:pt idx="778">
                  <c:v>42993</c:v>
                </c:pt>
                <c:pt idx="779">
                  <c:v>42994</c:v>
                </c:pt>
                <c:pt idx="780">
                  <c:v>42995</c:v>
                </c:pt>
                <c:pt idx="781">
                  <c:v>42996</c:v>
                </c:pt>
                <c:pt idx="782">
                  <c:v>42997</c:v>
                </c:pt>
                <c:pt idx="783">
                  <c:v>42998</c:v>
                </c:pt>
                <c:pt idx="784">
                  <c:v>42999</c:v>
                </c:pt>
                <c:pt idx="785">
                  <c:v>43000</c:v>
                </c:pt>
                <c:pt idx="786">
                  <c:v>43001</c:v>
                </c:pt>
                <c:pt idx="787">
                  <c:v>43002</c:v>
                </c:pt>
                <c:pt idx="788">
                  <c:v>43003</c:v>
                </c:pt>
                <c:pt idx="789">
                  <c:v>43004</c:v>
                </c:pt>
                <c:pt idx="790">
                  <c:v>43005</c:v>
                </c:pt>
                <c:pt idx="791">
                  <c:v>43006</c:v>
                </c:pt>
                <c:pt idx="792">
                  <c:v>43007</c:v>
                </c:pt>
                <c:pt idx="793">
                  <c:v>43008</c:v>
                </c:pt>
                <c:pt idx="794">
                  <c:v>43009</c:v>
                </c:pt>
                <c:pt idx="795">
                  <c:v>43010</c:v>
                </c:pt>
                <c:pt idx="796">
                  <c:v>43011</c:v>
                </c:pt>
                <c:pt idx="797">
                  <c:v>43012</c:v>
                </c:pt>
                <c:pt idx="798">
                  <c:v>43013</c:v>
                </c:pt>
                <c:pt idx="799">
                  <c:v>43014</c:v>
                </c:pt>
                <c:pt idx="800">
                  <c:v>43015</c:v>
                </c:pt>
                <c:pt idx="801">
                  <c:v>43016</c:v>
                </c:pt>
                <c:pt idx="802">
                  <c:v>43017</c:v>
                </c:pt>
                <c:pt idx="803">
                  <c:v>43018</c:v>
                </c:pt>
                <c:pt idx="804">
                  <c:v>43019</c:v>
                </c:pt>
                <c:pt idx="805">
                  <c:v>43020</c:v>
                </c:pt>
                <c:pt idx="806">
                  <c:v>43021</c:v>
                </c:pt>
                <c:pt idx="807">
                  <c:v>43022</c:v>
                </c:pt>
                <c:pt idx="808">
                  <c:v>43023</c:v>
                </c:pt>
                <c:pt idx="809">
                  <c:v>43024</c:v>
                </c:pt>
                <c:pt idx="810">
                  <c:v>43025</c:v>
                </c:pt>
                <c:pt idx="811">
                  <c:v>43026</c:v>
                </c:pt>
                <c:pt idx="812">
                  <c:v>43027</c:v>
                </c:pt>
                <c:pt idx="813">
                  <c:v>43028</c:v>
                </c:pt>
                <c:pt idx="814">
                  <c:v>43029</c:v>
                </c:pt>
                <c:pt idx="815">
                  <c:v>43030</c:v>
                </c:pt>
                <c:pt idx="816">
                  <c:v>43031</c:v>
                </c:pt>
                <c:pt idx="817">
                  <c:v>43032</c:v>
                </c:pt>
                <c:pt idx="818">
                  <c:v>43033</c:v>
                </c:pt>
                <c:pt idx="819">
                  <c:v>43034</c:v>
                </c:pt>
                <c:pt idx="820">
                  <c:v>43035</c:v>
                </c:pt>
                <c:pt idx="821">
                  <c:v>43036</c:v>
                </c:pt>
                <c:pt idx="822">
                  <c:v>43037</c:v>
                </c:pt>
                <c:pt idx="823">
                  <c:v>43038</c:v>
                </c:pt>
                <c:pt idx="824">
                  <c:v>43039</c:v>
                </c:pt>
                <c:pt idx="825">
                  <c:v>43040</c:v>
                </c:pt>
                <c:pt idx="826">
                  <c:v>43041</c:v>
                </c:pt>
                <c:pt idx="827">
                  <c:v>43042</c:v>
                </c:pt>
                <c:pt idx="828">
                  <c:v>43043</c:v>
                </c:pt>
                <c:pt idx="829">
                  <c:v>43044</c:v>
                </c:pt>
                <c:pt idx="830">
                  <c:v>43045</c:v>
                </c:pt>
                <c:pt idx="831">
                  <c:v>43046</c:v>
                </c:pt>
                <c:pt idx="832">
                  <c:v>43047</c:v>
                </c:pt>
                <c:pt idx="833">
                  <c:v>43048</c:v>
                </c:pt>
                <c:pt idx="834">
                  <c:v>43049</c:v>
                </c:pt>
                <c:pt idx="835">
                  <c:v>43050</c:v>
                </c:pt>
                <c:pt idx="836">
                  <c:v>43051</c:v>
                </c:pt>
                <c:pt idx="837">
                  <c:v>43052</c:v>
                </c:pt>
                <c:pt idx="838">
                  <c:v>43053</c:v>
                </c:pt>
                <c:pt idx="839">
                  <c:v>43054</c:v>
                </c:pt>
                <c:pt idx="840">
                  <c:v>43055</c:v>
                </c:pt>
                <c:pt idx="841">
                  <c:v>43056</c:v>
                </c:pt>
                <c:pt idx="842">
                  <c:v>43057</c:v>
                </c:pt>
                <c:pt idx="843">
                  <c:v>43058</c:v>
                </c:pt>
                <c:pt idx="844">
                  <c:v>43059</c:v>
                </c:pt>
                <c:pt idx="845">
                  <c:v>43060</c:v>
                </c:pt>
                <c:pt idx="846">
                  <c:v>43061</c:v>
                </c:pt>
                <c:pt idx="847">
                  <c:v>43062</c:v>
                </c:pt>
                <c:pt idx="848">
                  <c:v>43063</c:v>
                </c:pt>
                <c:pt idx="849">
                  <c:v>43064</c:v>
                </c:pt>
                <c:pt idx="850">
                  <c:v>43065</c:v>
                </c:pt>
                <c:pt idx="851">
                  <c:v>43066</c:v>
                </c:pt>
                <c:pt idx="852">
                  <c:v>43067</c:v>
                </c:pt>
                <c:pt idx="853">
                  <c:v>43068</c:v>
                </c:pt>
                <c:pt idx="854">
                  <c:v>43069</c:v>
                </c:pt>
                <c:pt idx="855">
                  <c:v>43070</c:v>
                </c:pt>
                <c:pt idx="856">
                  <c:v>43071</c:v>
                </c:pt>
                <c:pt idx="857">
                  <c:v>43072</c:v>
                </c:pt>
                <c:pt idx="858">
                  <c:v>43073</c:v>
                </c:pt>
                <c:pt idx="859">
                  <c:v>43074</c:v>
                </c:pt>
                <c:pt idx="860">
                  <c:v>43075</c:v>
                </c:pt>
                <c:pt idx="861">
                  <c:v>43076</c:v>
                </c:pt>
                <c:pt idx="862">
                  <c:v>43077</c:v>
                </c:pt>
                <c:pt idx="863">
                  <c:v>43078</c:v>
                </c:pt>
                <c:pt idx="864">
                  <c:v>43079</c:v>
                </c:pt>
                <c:pt idx="865">
                  <c:v>43080</c:v>
                </c:pt>
                <c:pt idx="866">
                  <c:v>43081</c:v>
                </c:pt>
                <c:pt idx="867">
                  <c:v>43082</c:v>
                </c:pt>
                <c:pt idx="868">
                  <c:v>43083</c:v>
                </c:pt>
                <c:pt idx="869">
                  <c:v>43084</c:v>
                </c:pt>
                <c:pt idx="870">
                  <c:v>43085</c:v>
                </c:pt>
                <c:pt idx="871">
                  <c:v>43086</c:v>
                </c:pt>
                <c:pt idx="872">
                  <c:v>43087</c:v>
                </c:pt>
                <c:pt idx="873">
                  <c:v>43088</c:v>
                </c:pt>
                <c:pt idx="874">
                  <c:v>43089</c:v>
                </c:pt>
                <c:pt idx="875">
                  <c:v>43090</c:v>
                </c:pt>
                <c:pt idx="876">
                  <c:v>43091</c:v>
                </c:pt>
                <c:pt idx="877">
                  <c:v>43092</c:v>
                </c:pt>
                <c:pt idx="878">
                  <c:v>43093</c:v>
                </c:pt>
                <c:pt idx="879">
                  <c:v>43094</c:v>
                </c:pt>
                <c:pt idx="880">
                  <c:v>43095</c:v>
                </c:pt>
                <c:pt idx="881">
                  <c:v>43096</c:v>
                </c:pt>
                <c:pt idx="882">
                  <c:v>43097</c:v>
                </c:pt>
                <c:pt idx="883">
                  <c:v>43098</c:v>
                </c:pt>
                <c:pt idx="884">
                  <c:v>43099</c:v>
                </c:pt>
                <c:pt idx="885">
                  <c:v>43100</c:v>
                </c:pt>
                <c:pt idx="886">
                  <c:v>43101</c:v>
                </c:pt>
                <c:pt idx="887">
                  <c:v>43102</c:v>
                </c:pt>
                <c:pt idx="888">
                  <c:v>43103</c:v>
                </c:pt>
                <c:pt idx="889">
                  <c:v>43104</c:v>
                </c:pt>
                <c:pt idx="890">
                  <c:v>43105</c:v>
                </c:pt>
                <c:pt idx="891">
                  <c:v>43106</c:v>
                </c:pt>
                <c:pt idx="892">
                  <c:v>43107</c:v>
                </c:pt>
                <c:pt idx="893">
                  <c:v>43108</c:v>
                </c:pt>
                <c:pt idx="894">
                  <c:v>43109</c:v>
                </c:pt>
                <c:pt idx="895">
                  <c:v>43110</c:v>
                </c:pt>
                <c:pt idx="896">
                  <c:v>43111</c:v>
                </c:pt>
                <c:pt idx="897">
                  <c:v>43112</c:v>
                </c:pt>
                <c:pt idx="898">
                  <c:v>43113</c:v>
                </c:pt>
                <c:pt idx="899">
                  <c:v>43114</c:v>
                </c:pt>
                <c:pt idx="900">
                  <c:v>43115</c:v>
                </c:pt>
                <c:pt idx="901">
                  <c:v>43116</c:v>
                </c:pt>
                <c:pt idx="902">
                  <c:v>43117</c:v>
                </c:pt>
                <c:pt idx="903">
                  <c:v>43118</c:v>
                </c:pt>
                <c:pt idx="904">
                  <c:v>43119</c:v>
                </c:pt>
                <c:pt idx="905">
                  <c:v>43120</c:v>
                </c:pt>
                <c:pt idx="906">
                  <c:v>43121</c:v>
                </c:pt>
                <c:pt idx="907">
                  <c:v>43122</c:v>
                </c:pt>
                <c:pt idx="908">
                  <c:v>43123</c:v>
                </c:pt>
                <c:pt idx="909">
                  <c:v>43124</c:v>
                </c:pt>
                <c:pt idx="910">
                  <c:v>43125</c:v>
                </c:pt>
                <c:pt idx="911">
                  <c:v>43126</c:v>
                </c:pt>
                <c:pt idx="912">
                  <c:v>43127</c:v>
                </c:pt>
                <c:pt idx="913">
                  <c:v>43128</c:v>
                </c:pt>
                <c:pt idx="914">
                  <c:v>43129</c:v>
                </c:pt>
                <c:pt idx="915">
                  <c:v>43130</c:v>
                </c:pt>
                <c:pt idx="916">
                  <c:v>43131</c:v>
                </c:pt>
                <c:pt idx="917">
                  <c:v>43132</c:v>
                </c:pt>
                <c:pt idx="918">
                  <c:v>43133</c:v>
                </c:pt>
                <c:pt idx="919">
                  <c:v>43134</c:v>
                </c:pt>
                <c:pt idx="920">
                  <c:v>43135</c:v>
                </c:pt>
                <c:pt idx="921">
                  <c:v>43136</c:v>
                </c:pt>
                <c:pt idx="922">
                  <c:v>43137</c:v>
                </c:pt>
                <c:pt idx="923">
                  <c:v>43138</c:v>
                </c:pt>
                <c:pt idx="924">
                  <c:v>43139</c:v>
                </c:pt>
                <c:pt idx="925">
                  <c:v>43140</c:v>
                </c:pt>
                <c:pt idx="926">
                  <c:v>43141</c:v>
                </c:pt>
                <c:pt idx="927">
                  <c:v>43142</c:v>
                </c:pt>
                <c:pt idx="928">
                  <c:v>43143</c:v>
                </c:pt>
                <c:pt idx="929">
                  <c:v>43144</c:v>
                </c:pt>
                <c:pt idx="930">
                  <c:v>43145</c:v>
                </c:pt>
                <c:pt idx="931">
                  <c:v>43146</c:v>
                </c:pt>
                <c:pt idx="932">
                  <c:v>43147</c:v>
                </c:pt>
                <c:pt idx="933">
                  <c:v>43148</c:v>
                </c:pt>
                <c:pt idx="934">
                  <c:v>43149</c:v>
                </c:pt>
                <c:pt idx="935">
                  <c:v>43150</c:v>
                </c:pt>
                <c:pt idx="936">
                  <c:v>43151</c:v>
                </c:pt>
                <c:pt idx="937">
                  <c:v>43152</c:v>
                </c:pt>
                <c:pt idx="938">
                  <c:v>43153</c:v>
                </c:pt>
                <c:pt idx="939">
                  <c:v>43154</c:v>
                </c:pt>
                <c:pt idx="940">
                  <c:v>43155</c:v>
                </c:pt>
                <c:pt idx="941">
                  <c:v>43156</c:v>
                </c:pt>
                <c:pt idx="942">
                  <c:v>43157</c:v>
                </c:pt>
                <c:pt idx="943">
                  <c:v>43158</c:v>
                </c:pt>
                <c:pt idx="944">
                  <c:v>43159</c:v>
                </c:pt>
                <c:pt idx="945">
                  <c:v>43160</c:v>
                </c:pt>
                <c:pt idx="946">
                  <c:v>43161</c:v>
                </c:pt>
                <c:pt idx="947">
                  <c:v>43162</c:v>
                </c:pt>
                <c:pt idx="948">
                  <c:v>43163</c:v>
                </c:pt>
                <c:pt idx="949">
                  <c:v>43164</c:v>
                </c:pt>
                <c:pt idx="950">
                  <c:v>43165</c:v>
                </c:pt>
                <c:pt idx="951">
                  <c:v>43166</c:v>
                </c:pt>
                <c:pt idx="952">
                  <c:v>43167</c:v>
                </c:pt>
                <c:pt idx="953">
                  <c:v>43168</c:v>
                </c:pt>
                <c:pt idx="954">
                  <c:v>43169</c:v>
                </c:pt>
                <c:pt idx="955">
                  <c:v>43170</c:v>
                </c:pt>
                <c:pt idx="956">
                  <c:v>43171</c:v>
                </c:pt>
                <c:pt idx="957">
                  <c:v>43172</c:v>
                </c:pt>
                <c:pt idx="958">
                  <c:v>43173</c:v>
                </c:pt>
                <c:pt idx="959">
                  <c:v>43174</c:v>
                </c:pt>
                <c:pt idx="960">
                  <c:v>43175</c:v>
                </c:pt>
                <c:pt idx="961">
                  <c:v>43176</c:v>
                </c:pt>
                <c:pt idx="962">
                  <c:v>43177</c:v>
                </c:pt>
                <c:pt idx="963">
                  <c:v>43178</c:v>
                </c:pt>
                <c:pt idx="964">
                  <c:v>43179</c:v>
                </c:pt>
                <c:pt idx="965">
                  <c:v>43180</c:v>
                </c:pt>
                <c:pt idx="966">
                  <c:v>43181</c:v>
                </c:pt>
                <c:pt idx="967">
                  <c:v>43182</c:v>
                </c:pt>
                <c:pt idx="968">
                  <c:v>43183</c:v>
                </c:pt>
                <c:pt idx="969">
                  <c:v>43184</c:v>
                </c:pt>
                <c:pt idx="970">
                  <c:v>43185</c:v>
                </c:pt>
                <c:pt idx="971">
                  <c:v>43186</c:v>
                </c:pt>
                <c:pt idx="972">
                  <c:v>43187</c:v>
                </c:pt>
                <c:pt idx="973">
                  <c:v>43188</c:v>
                </c:pt>
                <c:pt idx="974">
                  <c:v>43189</c:v>
                </c:pt>
                <c:pt idx="975">
                  <c:v>43190</c:v>
                </c:pt>
                <c:pt idx="976">
                  <c:v>43191</c:v>
                </c:pt>
                <c:pt idx="977">
                  <c:v>43192</c:v>
                </c:pt>
                <c:pt idx="978">
                  <c:v>43193</c:v>
                </c:pt>
                <c:pt idx="979">
                  <c:v>43194</c:v>
                </c:pt>
                <c:pt idx="980">
                  <c:v>43195</c:v>
                </c:pt>
                <c:pt idx="981">
                  <c:v>43196</c:v>
                </c:pt>
                <c:pt idx="982">
                  <c:v>43197</c:v>
                </c:pt>
                <c:pt idx="983">
                  <c:v>43198</c:v>
                </c:pt>
                <c:pt idx="984">
                  <c:v>43199</c:v>
                </c:pt>
                <c:pt idx="985">
                  <c:v>43200</c:v>
                </c:pt>
                <c:pt idx="986">
                  <c:v>43201</c:v>
                </c:pt>
                <c:pt idx="987">
                  <c:v>43202</c:v>
                </c:pt>
                <c:pt idx="988">
                  <c:v>43203</c:v>
                </c:pt>
                <c:pt idx="989">
                  <c:v>43204</c:v>
                </c:pt>
                <c:pt idx="990">
                  <c:v>43205</c:v>
                </c:pt>
                <c:pt idx="991">
                  <c:v>43206</c:v>
                </c:pt>
                <c:pt idx="992">
                  <c:v>43207</c:v>
                </c:pt>
                <c:pt idx="993">
                  <c:v>43208</c:v>
                </c:pt>
                <c:pt idx="994">
                  <c:v>43209</c:v>
                </c:pt>
                <c:pt idx="995">
                  <c:v>43210</c:v>
                </c:pt>
                <c:pt idx="996">
                  <c:v>43211</c:v>
                </c:pt>
                <c:pt idx="997">
                  <c:v>43212</c:v>
                </c:pt>
                <c:pt idx="998">
                  <c:v>43213</c:v>
                </c:pt>
                <c:pt idx="999">
                  <c:v>43214</c:v>
                </c:pt>
                <c:pt idx="1000">
                  <c:v>43215</c:v>
                </c:pt>
                <c:pt idx="1001">
                  <c:v>43216</c:v>
                </c:pt>
                <c:pt idx="1002">
                  <c:v>43217</c:v>
                </c:pt>
                <c:pt idx="1003">
                  <c:v>43218</c:v>
                </c:pt>
                <c:pt idx="1004">
                  <c:v>43219</c:v>
                </c:pt>
                <c:pt idx="1005">
                  <c:v>43220</c:v>
                </c:pt>
                <c:pt idx="1006">
                  <c:v>43221</c:v>
                </c:pt>
                <c:pt idx="1007">
                  <c:v>43222</c:v>
                </c:pt>
                <c:pt idx="1008">
                  <c:v>43223</c:v>
                </c:pt>
                <c:pt idx="1009">
                  <c:v>43224</c:v>
                </c:pt>
                <c:pt idx="1010">
                  <c:v>43225</c:v>
                </c:pt>
                <c:pt idx="1011">
                  <c:v>43226</c:v>
                </c:pt>
                <c:pt idx="1012">
                  <c:v>43227</c:v>
                </c:pt>
                <c:pt idx="1013">
                  <c:v>43228</c:v>
                </c:pt>
                <c:pt idx="1014">
                  <c:v>43229</c:v>
                </c:pt>
                <c:pt idx="1015">
                  <c:v>43230</c:v>
                </c:pt>
                <c:pt idx="1016">
                  <c:v>43231</c:v>
                </c:pt>
                <c:pt idx="1017">
                  <c:v>43232</c:v>
                </c:pt>
                <c:pt idx="1018">
                  <c:v>43233</c:v>
                </c:pt>
                <c:pt idx="1019">
                  <c:v>43234</c:v>
                </c:pt>
                <c:pt idx="1020">
                  <c:v>43235</c:v>
                </c:pt>
                <c:pt idx="1021">
                  <c:v>43236</c:v>
                </c:pt>
                <c:pt idx="1022">
                  <c:v>43237</c:v>
                </c:pt>
                <c:pt idx="1023">
                  <c:v>43238</c:v>
                </c:pt>
                <c:pt idx="1024">
                  <c:v>43239</c:v>
                </c:pt>
                <c:pt idx="1025">
                  <c:v>43240</c:v>
                </c:pt>
                <c:pt idx="1026">
                  <c:v>43241</c:v>
                </c:pt>
                <c:pt idx="1027">
                  <c:v>43242</c:v>
                </c:pt>
                <c:pt idx="1028">
                  <c:v>43243</c:v>
                </c:pt>
                <c:pt idx="1029">
                  <c:v>43244</c:v>
                </c:pt>
                <c:pt idx="1030">
                  <c:v>43245</c:v>
                </c:pt>
                <c:pt idx="1031">
                  <c:v>43246</c:v>
                </c:pt>
                <c:pt idx="1032">
                  <c:v>43247</c:v>
                </c:pt>
                <c:pt idx="1033">
                  <c:v>43248</c:v>
                </c:pt>
                <c:pt idx="1034">
                  <c:v>43249</c:v>
                </c:pt>
                <c:pt idx="1035">
                  <c:v>43250</c:v>
                </c:pt>
                <c:pt idx="1036">
                  <c:v>43251</c:v>
                </c:pt>
                <c:pt idx="1037">
                  <c:v>43252</c:v>
                </c:pt>
                <c:pt idx="1038">
                  <c:v>43253</c:v>
                </c:pt>
                <c:pt idx="1039">
                  <c:v>43254</c:v>
                </c:pt>
                <c:pt idx="1040">
                  <c:v>43255</c:v>
                </c:pt>
                <c:pt idx="1041">
                  <c:v>43256</c:v>
                </c:pt>
                <c:pt idx="1042">
                  <c:v>43257</c:v>
                </c:pt>
                <c:pt idx="1043">
                  <c:v>43258</c:v>
                </c:pt>
                <c:pt idx="1044">
                  <c:v>43259</c:v>
                </c:pt>
                <c:pt idx="1045">
                  <c:v>43260</c:v>
                </c:pt>
                <c:pt idx="1046">
                  <c:v>43261</c:v>
                </c:pt>
                <c:pt idx="1047">
                  <c:v>43262</c:v>
                </c:pt>
                <c:pt idx="1048">
                  <c:v>43263</c:v>
                </c:pt>
                <c:pt idx="1049">
                  <c:v>43264</c:v>
                </c:pt>
                <c:pt idx="1050">
                  <c:v>43265</c:v>
                </c:pt>
                <c:pt idx="1051">
                  <c:v>43266</c:v>
                </c:pt>
                <c:pt idx="1052">
                  <c:v>43267</c:v>
                </c:pt>
                <c:pt idx="1053">
                  <c:v>43268</c:v>
                </c:pt>
                <c:pt idx="1054">
                  <c:v>43269</c:v>
                </c:pt>
                <c:pt idx="1055">
                  <c:v>43270</c:v>
                </c:pt>
                <c:pt idx="1056">
                  <c:v>43271</c:v>
                </c:pt>
                <c:pt idx="1057">
                  <c:v>43272</c:v>
                </c:pt>
                <c:pt idx="1058">
                  <c:v>43273</c:v>
                </c:pt>
                <c:pt idx="1059">
                  <c:v>43274</c:v>
                </c:pt>
                <c:pt idx="1060">
                  <c:v>43275</c:v>
                </c:pt>
                <c:pt idx="1061">
                  <c:v>43276</c:v>
                </c:pt>
                <c:pt idx="1062">
                  <c:v>43277</c:v>
                </c:pt>
                <c:pt idx="1063">
                  <c:v>43278</c:v>
                </c:pt>
                <c:pt idx="1064">
                  <c:v>43279</c:v>
                </c:pt>
                <c:pt idx="1065">
                  <c:v>43280</c:v>
                </c:pt>
                <c:pt idx="1066">
                  <c:v>43281</c:v>
                </c:pt>
                <c:pt idx="1067">
                  <c:v>43282</c:v>
                </c:pt>
                <c:pt idx="1068">
                  <c:v>43283</c:v>
                </c:pt>
                <c:pt idx="1069">
                  <c:v>43284</c:v>
                </c:pt>
                <c:pt idx="1070">
                  <c:v>43285</c:v>
                </c:pt>
                <c:pt idx="1071">
                  <c:v>43286</c:v>
                </c:pt>
                <c:pt idx="1072">
                  <c:v>43287</c:v>
                </c:pt>
                <c:pt idx="1073">
                  <c:v>43288</c:v>
                </c:pt>
                <c:pt idx="1074">
                  <c:v>43289</c:v>
                </c:pt>
                <c:pt idx="1075">
                  <c:v>43290</c:v>
                </c:pt>
                <c:pt idx="1076">
                  <c:v>43291</c:v>
                </c:pt>
                <c:pt idx="1077">
                  <c:v>43292</c:v>
                </c:pt>
                <c:pt idx="1078">
                  <c:v>43293</c:v>
                </c:pt>
                <c:pt idx="1079">
                  <c:v>43294</c:v>
                </c:pt>
                <c:pt idx="1080">
                  <c:v>43295</c:v>
                </c:pt>
                <c:pt idx="1081">
                  <c:v>43296</c:v>
                </c:pt>
                <c:pt idx="1082">
                  <c:v>43297</c:v>
                </c:pt>
                <c:pt idx="1083">
                  <c:v>43298</c:v>
                </c:pt>
                <c:pt idx="1084">
                  <c:v>43299</c:v>
                </c:pt>
                <c:pt idx="1085">
                  <c:v>43300</c:v>
                </c:pt>
                <c:pt idx="1086">
                  <c:v>43301</c:v>
                </c:pt>
                <c:pt idx="1087">
                  <c:v>43302</c:v>
                </c:pt>
                <c:pt idx="1088">
                  <c:v>43303</c:v>
                </c:pt>
                <c:pt idx="1089">
                  <c:v>43304</c:v>
                </c:pt>
                <c:pt idx="1090">
                  <c:v>43305</c:v>
                </c:pt>
                <c:pt idx="1091">
                  <c:v>43306</c:v>
                </c:pt>
                <c:pt idx="1092">
                  <c:v>43307</c:v>
                </c:pt>
                <c:pt idx="1093">
                  <c:v>43308</c:v>
                </c:pt>
                <c:pt idx="1094">
                  <c:v>43309</c:v>
                </c:pt>
                <c:pt idx="1095">
                  <c:v>43310</c:v>
                </c:pt>
                <c:pt idx="1096">
                  <c:v>43311</c:v>
                </c:pt>
                <c:pt idx="1097">
                  <c:v>43312</c:v>
                </c:pt>
                <c:pt idx="1098">
                  <c:v>43313</c:v>
                </c:pt>
                <c:pt idx="1099">
                  <c:v>43314</c:v>
                </c:pt>
                <c:pt idx="1100">
                  <c:v>43315</c:v>
                </c:pt>
                <c:pt idx="1101">
                  <c:v>43316</c:v>
                </c:pt>
                <c:pt idx="1102">
                  <c:v>43317</c:v>
                </c:pt>
                <c:pt idx="1103">
                  <c:v>43318</c:v>
                </c:pt>
                <c:pt idx="1104">
                  <c:v>43319</c:v>
                </c:pt>
                <c:pt idx="1105">
                  <c:v>43320</c:v>
                </c:pt>
                <c:pt idx="1106">
                  <c:v>43321</c:v>
                </c:pt>
                <c:pt idx="1107">
                  <c:v>43322</c:v>
                </c:pt>
                <c:pt idx="1108">
                  <c:v>43323</c:v>
                </c:pt>
                <c:pt idx="1109">
                  <c:v>43324</c:v>
                </c:pt>
                <c:pt idx="1110">
                  <c:v>43325</c:v>
                </c:pt>
                <c:pt idx="1111">
                  <c:v>43326</c:v>
                </c:pt>
                <c:pt idx="1112">
                  <c:v>43327</c:v>
                </c:pt>
                <c:pt idx="1113">
                  <c:v>43328</c:v>
                </c:pt>
                <c:pt idx="1114">
                  <c:v>43329</c:v>
                </c:pt>
                <c:pt idx="1115">
                  <c:v>43330</c:v>
                </c:pt>
                <c:pt idx="1116">
                  <c:v>43331</c:v>
                </c:pt>
                <c:pt idx="1117">
                  <c:v>43332</c:v>
                </c:pt>
                <c:pt idx="1118">
                  <c:v>43333</c:v>
                </c:pt>
                <c:pt idx="1119">
                  <c:v>43334</c:v>
                </c:pt>
                <c:pt idx="1120">
                  <c:v>43335</c:v>
                </c:pt>
                <c:pt idx="1121">
                  <c:v>43336</c:v>
                </c:pt>
                <c:pt idx="1122">
                  <c:v>43337</c:v>
                </c:pt>
                <c:pt idx="1123">
                  <c:v>43338</c:v>
                </c:pt>
                <c:pt idx="1124">
                  <c:v>43339</c:v>
                </c:pt>
                <c:pt idx="1125">
                  <c:v>43340</c:v>
                </c:pt>
                <c:pt idx="1126">
                  <c:v>43341</c:v>
                </c:pt>
                <c:pt idx="1127">
                  <c:v>43342</c:v>
                </c:pt>
                <c:pt idx="1128">
                  <c:v>43343</c:v>
                </c:pt>
                <c:pt idx="1129">
                  <c:v>43344</c:v>
                </c:pt>
                <c:pt idx="1130">
                  <c:v>43345</c:v>
                </c:pt>
                <c:pt idx="1131">
                  <c:v>43346</c:v>
                </c:pt>
                <c:pt idx="1132">
                  <c:v>43347</c:v>
                </c:pt>
                <c:pt idx="1133">
                  <c:v>43348</c:v>
                </c:pt>
                <c:pt idx="1134">
                  <c:v>43349</c:v>
                </c:pt>
                <c:pt idx="1135">
                  <c:v>43350</c:v>
                </c:pt>
                <c:pt idx="1136">
                  <c:v>43351</c:v>
                </c:pt>
                <c:pt idx="1137">
                  <c:v>43352</c:v>
                </c:pt>
                <c:pt idx="1138">
                  <c:v>43353</c:v>
                </c:pt>
                <c:pt idx="1139">
                  <c:v>43354</c:v>
                </c:pt>
                <c:pt idx="1140">
                  <c:v>43355</c:v>
                </c:pt>
                <c:pt idx="1141">
                  <c:v>43356</c:v>
                </c:pt>
                <c:pt idx="1142">
                  <c:v>43357</c:v>
                </c:pt>
                <c:pt idx="1143">
                  <c:v>43358</c:v>
                </c:pt>
                <c:pt idx="1144">
                  <c:v>43359</c:v>
                </c:pt>
                <c:pt idx="1145">
                  <c:v>43360</c:v>
                </c:pt>
                <c:pt idx="1146">
                  <c:v>43361</c:v>
                </c:pt>
                <c:pt idx="1147">
                  <c:v>43362</c:v>
                </c:pt>
                <c:pt idx="1148">
                  <c:v>43363</c:v>
                </c:pt>
                <c:pt idx="1149">
                  <c:v>43364</c:v>
                </c:pt>
                <c:pt idx="1150">
                  <c:v>43365</c:v>
                </c:pt>
                <c:pt idx="1151">
                  <c:v>43366</c:v>
                </c:pt>
                <c:pt idx="1152">
                  <c:v>43367</c:v>
                </c:pt>
                <c:pt idx="1153">
                  <c:v>43368</c:v>
                </c:pt>
                <c:pt idx="1154">
                  <c:v>43369</c:v>
                </c:pt>
                <c:pt idx="1155">
                  <c:v>43370</c:v>
                </c:pt>
                <c:pt idx="1156">
                  <c:v>43371</c:v>
                </c:pt>
                <c:pt idx="1157">
                  <c:v>43372</c:v>
                </c:pt>
                <c:pt idx="1158">
                  <c:v>43373</c:v>
                </c:pt>
                <c:pt idx="1159">
                  <c:v>43374</c:v>
                </c:pt>
                <c:pt idx="1160">
                  <c:v>43375</c:v>
                </c:pt>
                <c:pt idx="1161">
                  <c:v>43376</c:v>
                </c:pt>
                <c:pt idx="1162">
                  <c:v>43377</c:v>
                </c:pt>
                <c:pt idx="1163">
                  <c:v>43378</c:v>
                </c:pt>
                <c:pt idx="1164">
                  <c:v>43379</c:v>
                </c:pt>
                <c:pt idx="1165">
                  <c:v>43380</c:v>
                </c:pt>
                <c:pt idx="1166">
                  <c:v>43381</c:v>
                </c:pt>
                <c:pt idx="1167">
                  <c:v>43382</c:v>
                </c:pt>
                <c:pt idx="1168">
                  <c:v>43383</c:v>
                </c:pt>
                <c:pt idx="1169">
                  <c:v>43384</c:v>
                </c:pt>
                <c:pt idx="1170">
                  <c:v>43385</c:v>
                </c:pt>
                <c:pt idx="1171">
                  <c:v>43386</c:v>
                </c:pt>
                <c:pt idx="1172">
                  <c:v>43387</c:v>
                </c:pt>
                <c:pt idx="1173">
                  <c:v>43388</c:v>
                </c:pt>
                <c:pt idx="1174">
                  <c:v>43389</c:v>
                </c:pt>
                <c:pt idx="1175">
                  <c:v>43390</c:v>
                </c:pt>
                <c:pt idx="1176">
                  <c:v>43391</c:v>
                </c:pt>
                <c:pt idx="1177">
                  <c:v>43392</c:v>
                </c:pt>
                <c:pt idx="1178">
                  <c:v>43393</c:v>
                </c:pt>
                <c:pt idx="1179">
                  <c:v>43394</c:v>
                </c:pt>
                <c:pt idx="1180">
                  <c:v>43395</c:v>
                </c:pt>
                <c:pt idx="1181">
                  <c:v>43396</c:v>
                </c:pt>
                <c:pt idx="1182">
                  <c:v>43397</c:v>
                </c:pt>
                <c:pt idx="1183">
                  <c:v>43398</c:v>
                </c:pt>
                <c:pt idx="1184">
                  <c:v>43399</c:v>
                </c:pt>
                <c:pt idx="1185">
                  <c:v>43400</c:v>
                </c:pt>
                <c:pt idx="1186">
                  <c:v>43401</c:v>
                </c:pt>
                <c:pt idx="1187">
                  <c:v>43402</c:v>
                </c:pt>
                <c:pt idx="1188">
                  <c:v>43403</c:v>
                </c:pt>
                <c:pt idx="1189">
                  <c:v>43404</c:v>
                </c:pt>
                <c:pt idx="1190">
                  <c:v>43405</c:v>
                </c:pt>
                <c:pt idx="1191">
                  <c:v>43406</c:v>
                </c:pt>
                <c:pt idx="1192">
                  <c:v>43407</c:v>
                </c:pt>
                <c:pt idx="1193">
                  <c:v>43408</c:v>
                </c:pt>
                <c:pt idx="1194">
                  <c:v>43409</c:v>
                </c:pt>
                <c:pt idx="1195">
                  <c:v>43410</c:v>
                </c:pt>
                <c:pt idx="1196">
                  <c:v>43411</c:v>
                </c:pt>
                <c:pt idx="1197">
                  <c:v>43412</c:v>
                </c:pt>
                <c:pt idx="1198">
                  <c:v>43413</c:v>
                </c:pt>
                <c:pt idx="1199">
                  <c:v>43414</c:v>
                </c:pt>
                <c:pt idx="1200">
                  <c:v>43415</c:v>
                </c:pt>
                <c:pt idx="1201">
                  <c:v>43416</c:v>
                </c:pt>
                <c:pt idx="1202">
                  <c:v>43417</c:v>
                </c:pt>
                <c:pt idx="1203">
                  <c:v>43418</c:v>
                </c:pt>
                <c:pt idx="1204">
                  <c:v>43419</c:v>
                </c:pt>
                <c:pt idx="1205">
                  <c:v>43420</c:v>
                </c:pt>
                <c:pt idx="1206">
                  <c:v>43421</c:v>
                </c:pt>
                <c:pt idx="1207">
                  <c:v>43422</c:v>
                </c:pt>
                <c:pt idx="1208">
                  <c:v>43423</c:v>
                </c:pt>
                <c:pt idx="1209">
                  <c:v>43424</c:v>
                </c:pt>
                <c:pt idx="1210">
                  <c:v>43425</c:v>
                </c:pt>
                <c:pt idx="1211">
                  <c:v>43426</c:v>
                </c:pt>
                <c:pt idx="1212">
                  <c:v>43427</c:v>
                </c:pt>
                <c:pt idx="1213">
                  <c:v>43428</c:v>
                </c:pt>
                <c:pt idx="1214">
                  <c:v>43429</c:v>
                </c:pt>
                <c:pt idx="1215">
                  <c:v>43430</c:v>
                </c:pt>
                <c:pt idx="1216">
                  <c:v>43431</c:v>
                </c:pt>
                <c:pt idx="1217">
                  <c:v>43432</c:v>
                </c:pt>
                <c:pt idx="1218">
                  <c:v>43433</c:v>
                </c:pt>
                <c:pt idx="1219">
                  <c:v>43434</c:v>
                </c:pt>
                <c:pt idx="1220">
                  <c:v>43435</c:v>
                </c:pt>
                <c:pt idx="1221">
                  <c:v>43436</c:v>
                </c:pt>
                <c:pt idx="1222">
                  <c:v>43437</c:v>
                </c:pt>
                <c:pt idx="1223">
                  <c:v>43438</c:v>
                </c:pt>
                <c:pt idx="1224">
                  <c:v>43439</c:v>
                </c:pt>
                <c:pt idx="1225">
                  <c:v>43440</c:v>
                </c:pt>
                <c:pt idx="1226">
                  <c:v>43441</c:v>
                </c:pt>
                <c:pt idx="1227">
                  <c:v>43442</c:v>
                </c:pt>
                <c:pt idx="1228">
                  <c:v>43443</c:v>
                </c:pt>
                <c:pt idx="1229">
                  <c:v>43444</c:v>
                </c:pt>
                <c:pt idx="1230">
                  <c:v>43445</c:v>
                </c:pt>
                <c:pt idx="1231">
                  <c:v>43446</c:v>
                </c:pt>
                <c:pt idx="1232">
                  <c:v>43447</c:v>
                </c:pt>
                <c:pt idx="1233">
                  <c:v>43448</c:v>
                </c:pt>
                <c:pt idx="1234">
                  <c:v>43449</c:v>
                </c:pt>
                <c:pt idx="1235">
                  <c:v>43450</c:v>
                </c:pt>
                <c:pt idx="1236">
                  <c:v>43451</c:v>
                </c:pt>
                <c:pt idx="1237">
                  <c:v>43452</c:v>
                </c:pt>
                <c:pt idx="1238">
                  <c:v>43453</c:v>
                </c:pt>
                <c:pt idx="1239">
                  <c:v>43454</c:v>
                </c:pt>
                <c:pt idx="1240">
                  <c:v>43455</c:v>
                </c:pt>
                <c:pt idx="1241">
                  <c:v>43456</c:v>
                </c:pt>
                <c:pt idx="1242">
                  <c:v>43457</c:v>
                </c:pt>
                <c:pt idx="1243">
                  <c:v>43458</c:v>
                </c:pt>
                <c:pt idx="1244">
                  <c:v>43459</c:v>
                </c:pt>
                <c:pt idx="1245">
                  <c:v>43460</c:v>
                </c:pt>
                <c:pt idx="1246">
                  <c:v>43461</c:v>
                </c:pt>
                <c:pt idx="1247">
                  <c:v>43462</c:v>
                </c:pt>
                <c:pt idx="1248">
                  <c:v>43463</c:v>
                </c:pt>
                <c:pt idx="1249">
                  <c:v>43464</c:v>
                </c:pt>
                <c:pt idx="1250">
                  <c:v>43465</c:v>
                </c:pt>
                <c:pt idx="1251">
                  <c:v>43466</c:v>
                </c:pt>
                <c:pt idx="1252">
                  <c:v>43467</c:v>
                </c:pt>
                <c:pt idx="1253">
                  <c:v>43468</c:v>
                </c:pt>
                <c:pt idx="1254">
                  <c:v>43469</c:v>
                </c:pt>
                <c:pt idx="1255">
                  <c:v>43470</c:v>
                </c:pt>
                <c:pt idx="1256">
                  <c:v>43471</c:v>
                </c:pt>
                <c:pt idx="1257">
                  <c:v>43472</c:v>
                </c:pt>
                <c:pt idx="1258">
                  <c:v>43473</c:v>
                </c:pt>
                <c:pt idx="1259">
                  <c:v>43474</c:v>
                </c:pt>
                <c:pt idx="1260">
                  <c:v>43475</c:v>
                </c:pt>
                <c:pt idx="1261">
                  <c:v>43476</c:v>
                </c:pt>
                <c:pt idx="1262">
                  <c:v>43477</c:v>
                </c:pt>
                <c:pt idx="1263">
                  <c:v>43478</c:v>
                </c:pt>
                <c:pt idx="1264">
                  <c:v>43479</c:v>
                </c:pt>
                <c:pt idx="1265">
                  <c:v>43480</c:v>
                </c:pt>
                <c:pt idx="1266">
                  <c:v>43481</c:v>
                </c:pt>
                <c:pt idx="1267">
                  <c:v>43482</c:v>
                </c:pt>
                <c:pt idx="1268">
                  <c:v>43483</c:v>
                </c:pt>
                <c:pt idx="1269">
                  <c:v>43484</c:v>
                </c:pt>
                <c:pt idx="1270">
                  <c:v>43485</c:v>
                </c:pt>
                <c:pt idx="1271">
                  <c:v>43486</c:v>
                </c:pt>
                <c:pt idx="1272">
                  <c:v>43487</c:v>
                </c:pt>
                <c:pt idx="1273">
                  <c:v>43488</c:v>
                </c:pt>
                <c:pt idx="1274">
                  <c:v>43489</c:v>
                </c:pt>
                <c:pt idx="1275">
                  <c:v>43490</c:v>
                </c:pt>
                <c:pt idx="1276">
                  <c:v>43491</c:v>
                </c:pt>
                <c:pt idx="1277">
                  <c:v>43492</c:v>
                </c:pt>
                <c:pt idx="1278">
                  <c:v>43493</c:v>
                </c:pt>
                <c:pt idx="1279">
                  <c:v>43494</c:v>
                </c:pt>
                <c:pt idx="1280">
                  <c:v>43495</c:v>
                </c:pt>
                <c:pt idx="1281">
                  <c:v>43496</c:v>
                </c:pt>
                <c:pt idx="1282">
                  <c:v>43497</c:v>
                </c:pt>
                <c:pt idx="1283">
                  <c:v>43498</c:v>
                </c:pt>
                <c:pt idx="1284">
                  <c:v>43499</c:v>
                </c:pt>
                <c:pt idx="1285">
                  <c:v>43500</c:v>
                </c:pt>
                <c:pt idx="1286">
                  <c:v>43501</c:v>
                </c:pt>
                <c:pt idx="1287">
                  <c:v>43502</c:v>
                </c:pt>
                <c:pt idx="1288">
                  <c:v>43503</c:v>
                </c:pt>
                <c:pt idx="1289">
                  <c:v>43504</c:v>
                </c:pt>
                <c:pt idx="1290">
                  <c:v>43505</c:v>
                </c:pt>
                <c:pt idx="1291">
                  <c:v>43506</c:v>
                </c:pt>
                <c:pt idx="1292">
                  <c:v>43507</c:v>
                </c:pt>
                <c:pt idx="1293">
                  <c:v>43508</c:v>
                </c:pt>
                <c:pt idx="1294">
                  <c:v>43509</c:v>
                </c:pt>
                <c:pt idx="1295">
                  <c:v>43510</c:v>
                </c:pt>
                <c:pt idx="1296">
                  <c:v>43511</c:v>
                </c:pt>
                <c:pt idx="1297">
                  <c:v>43512</c:v>
                </c:pt>
                <c:pt idx="1298">
                  <c:v>43513</c:v>
                </c:pt>
                <c:pt idx="1299">
                  <c:v>43514</c:v>
                </c:pt>
                <c:pt idx="1300">
                  <c:v>43515</c:v>
                </c:pt>
                <c:pt idx="1301">
                  <c:v>43516</c:v>
                </c:pt>
                <c:pt idx="1302">
                  <c:v>43517</c:v>
                </c:pt>
                <c:pt idx="1303">
                  <c:v>43518</c:v>
                </c:pt>
                <c:pt idx="1304">
                  <c:v>43519</c:v>
                </c:pt>
                <c:pt idx="1305">
                  <c:v>43520</c:v>
                </c:pt>
                <c:pt idx="1306">
                  <c:v>43521</c:v>
                </c:pt>
                <c:pt idx="1307">
                  <c:v>43522</c:v>
                </c:pt>
                <c:pt idx="1308">
                  <c:v>43523</c:v>
                </c:pt>
                <c:pt idx="1309">
                  <c:v>43524</c:v>
                </c:pt>
                <c:pt idx="1310">
                  <c:v>43525</c:v>
                </c:pt>
                <c:pt idx="1311">
                  <c:v>43526</c:v>
                </c:pt>
                <c:pt idx="1312">
                  <c:v>43527</c:v>
                </c:pt>
                <c:pt idx="1313">
                  <c:v>43528</c:v>
                </c:pt>
                <c:pt idx="1314">
                  <c:v>43529</c:v>
                </c:pt>
                <c:pt idx="1315">
                  <c:v>43530</c:v>
                </c:pt>
                <c:pt idx="1316">
                  <c:v>43531</c:v>
                </c:pt>
                <c:pt idx="1317">
                  <c:v>43532</c:v>
                </c:pt>
                <c:pt idx="1318">
                  <c:v>43533</c:v>
                </c:pt>
                <c:pt idx="1319">
                  <c:v>43534</c:v>
                </c:pt>
                <c:pt idx="1320">
                  <c:v>43535</c:v>
                </c:pt>
                <c:pt idx="1321">
                  <c:v>43536</c:v>
                </c:pt>
                <c:pt idx="1322">
                  <c:v>43537</c:v>
                </c:pt>
                <c:pt idx="1323">
                  <c:v>43538</c:v>
                </c:pt>
                <c:pt idx="1324">
                  <c:v>43539</c:v>
                </c:pt>
                <c:pt idx="1325">
                  <c:v>43540</c:v>
                </c:pt>
                <c:pt idx="1326">
                  <c:v>43541</c:v>
                </c:pt>
                <c:pt idx="1327">
                  <c:v>43542</c:v>
                </c:pt>
                <c:pt idx="1328">
                  <c:v>43543</c:v>
                </c:pt>
                <c:pt idx="1329">
                  <c:v>43544</c:v>
                </c:pt>
                <c:pt idx="1330">
                  <c:v>43545</c:v>
                </c:pt>
                <c:pt idx="1331">
                  <c:v>43546</c:v>
                </c:pt>
                <c:pt idx="1332">
                  <c:v>43547</c:v>
                </c:pt>
                <c:pt idx="1333">
                  <c:v>43548</c:v>
                </c:pt>
                <c:pt idx="1334">
                  <c:v>43549</c:v>
                </c:pt>
                <c:pt idx="1335">
                  <c:v>43550</c:v>
                </c:pt>
                <c:pt idx="1336">
                  <c:v>43551</c:v>
                </c:pt>
                <c:pt idx="1337">
                  <c:v>43552</c:v>
                </c:pt>
                <c:pt idx="1338">
                  <c:v>43553</c:v>
                </c:pt>
                <c:pt idx="1339">
                  <c:v>43554</c:v>
                </c:pt>
                <c:pt idx="1340">
                  <c:v>43555</c:v>
                </c:pt>
                <c:pt idx="1341">
                  <c:v>43556</c:v>
                </c:pt>
                <c:pt idx="1342">
                  <c:v>43557</c:v>
                </c:pt>
                <c:pt idx="1343">
                  <c:v>43558</c:v>
                </c:pt>
                <c:pt idx="1344">
                  <c:v>43559</c:v>
                </c:pt>
                <c:pt idx="1345">
                  <c:v>43560</c:v>
                </c:pt>
                <c:pt idx="1346">
                  <c:v>43561</c:v>
                </c:pt>
                <c:pt idx="1347">
                  <c:v>43562</c:v>
                </c:pt>
                <c:pt idx="1348">
                  <c:v>43563</c:v>
                </c:pt>
                <c:pt idx="1349">
                  <c:v>43564</c:v>
                </c:pt>
                <c:pt idx="1350">
                  <c:v>43565</c:v>
                </c:pt>
                <c:pt idx="1351">
                  <c:v>43566</c:v>
                </c:pt>
                <c:pt idx="1352">
                  <c:v>43567</c:v>
                </c:pt>
                <c:pt idx="1353">
                  <c:v>43568</c:v>
                </c:pt>
              </c:numCache>
            </c:numRef>
          </c:cat>
          <c:val>
            <c:numRef>
              <c:f>'~ 19-04-13'!$D$2:$D$1355</c:f>
              <c:numCache>
                <c:formatCode>General</c:formatCode>
                <c:ptCount val="1354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46.142857142857146</c:v>
                </c:pt>
                <c:pt idx="9">
                  <c:v>60.295918367346943</c:v>
                </c:pt>
                <c:pt idx="10">
                  <c:v>66.034985422740533</c:v>
                </c:pt>
                <c:pt idx="11">
                  <c:v>155.0262390670554</c:v>
                </c:pt>
                <c:pt idx="12">
                  <c:v>53.700381251401659</c:v>
                </c:pt>
                <c:pt idx="13">
                  <c:v>81.650354019158684</c:v>
                </c:pt>
                <c:pt idx="14">
                  <c:v>100.86463973344439</c:v>
                </c:pt>
                <c:pt idx="15">
                  <c:v>114.65035401915868</c:v>
                </c:pt>
                <c:pt idx="16">
                  <c:v>124.93606830487296</c:v>
                </c:pt>
                <c:pt idx="17">
                  <c:v>133.57892544773011</c:v>
                </c:pt>
                <c:pt idx="18">
                  <c:v>143.00749687630153</c:v>
                </c:pt>
                <c:pt idx="19">
                  <c:v>153.50749687630153</c:v>
                </c:pt>
                <c:pt idx="20">
                  <c:v>167.43606830487298</c:v>
                </c:pt>
                <c:pt idx="21">
                  <c:v>174.50749687630153</c:v>
                </c:pt>
                <c:pt idx="22">
                  <c:v>176.9258642232403</c:v>
                </c:pt>
                <c:pt idx="23">
                  <c:v>180.25093710953772</c:v>
                </c:pt>
                <c:pt idx="24">
                  <c:v>179.92857142857142</c:v>
                </c:pt>
                <c:pt idx="25">
                  <c:v>156.35714285714286</c:v>
                </c:pt>
                <c:pt idx="26">
                  <c:v>156.21428571428572</c:v>
                </c:pt>
                <c:pt idx="27">
                  <c:v>128.71428571428572</c:v>
                </c:pt>
                <c:pt idx="28">
                  <c:v>113.71428571428571</c:v>
                </c:pt>
                <c:pt idx="29">
                  <c:v>106.57142857142857</c:v>
                </c:pt>
                <c:pt idx="30">
                  <c:v>100.28571428571429</c:v>
                </c:pt>
                <c:pt idx="31">
                  <c:v>95.571428571428569</c:v>
                </c:pt>
                <c:pt idx="32">
                  <c:v>90.285714285714292</c:v>
                </c:pt>
                <c:pt idx="33">
                  <c:v>83.857142857142861</c:v>
                </c:pt>
                <c:pt idx="34">
                  <c:v>74.142857142857139</c:v>
                </c:pt>
                <c:pt idx="35">
                  <c:v>71</c:v>
                </c:pt>
                <c:pt idx="36">
                  <c:v>69.5</c:v>
                </c:pt>
                <c:pt idx="37">
                  <c:v>64.785714285714292</c:v>
                </c:pt>
                <c:pt idx="38">
                  <c:v>63.5</c:v>
                </c:pt>
                <c:pt idx="39">
                  <c:v>60.785714285714285</c:v>
                </c:pt>
                <c:pt idx="40">
                  <c:v>60</c:v>
                </c:pt>
                <c:pt idx="41">
                  <c:v>59.571428571428569</c:v>
                </c:pt>
                <c:pt idx="42">
                  <c:v>59.285714285714285</c:v>
                </c:pt>
                <c:pt idx="43">
                  <c:v>56.642857142857146</c:v>
                </c:pt>
                <c:pt idx="44">
                  <c:v>57.071428571428569</c:v>
                </c:pt>
                <c:pt idx="45">
                  <c:v>56.857142857142854</c:v>
                </c:pt>
                <c:pt idx="46">
                  <c:v>56.571428571428569</c:v>
                </c:pt>
                <c:pt idx="47">
                  <c:v>56.285714285714285</c:v>
                </c:pt>
                <c:pt idx="48">
                  <c:v>60.071428571428569</c:v>
                </c:pt>
                <c:pt idx="49">
                  <c:v>60.142857142857146</c:v>
                </c:pt>
                <c:pt idx="50">
                  <c:v>59.928571428571431</c:v>
                </c:pt>
                <c:pt idx="51">
                  <c:v>59.714285714285715</c:v>
                </c:pt>
                <c:pt idx="52">
                  <c:v>59.571428571428569</c:v>
                </c:pt>
                <c:pt idx="53">
                  <c:v>59.357142857142854</c:v>
                </c:pt>
                <c:pt idx="54">
                  <c:v>58.357142857142854</c:v>
                </c:pt>
                <c:pt idx="55">
                  <c:v>58.214285714285715</c:v>
                </c:pt>
                <c:pt idx="56">
                  <c:v>58.142857142857146</c:v>
                </c:pt>
                <c:pt idx="57">
                  <c:v>57.857142857142854</c:v>
                </c:pt>
                <c:pt idx="58">
                  <c:v>57.357142857142854</c:v>
                </c:pt>
                <c:pt idx="59">
                  <c:v>57.285714285714285</c:v>
                </c:pt>
                <c:pt idx="60">
                  <c:v>57.214285714285715</c:v>
                </c:pt>
                <c:pt idx="61">
                  <c:v>57.357142857142854</c:v>
                </c:pt>
                <c:pt idx="62">
                  <c:v>53</c:v>
                </c:pt>
                <c:pt idx="63">
                  <c:v>52.642857142857146</c:v>
                </c:pt>
                <c:pt idx="64">
                  <c:v>52.428571428571431</c:v>
                </c:pt>
                <c:pt idx="65">
                  <c:v>52.5</c:v>
                </c:pt>
                <c:pt idx="66">
                  <c:v>52.357142857142854</c:v>
                </c:pt>
                <c:pt idx="67">
                  <c:v>52.357142857142854</c:v>
                </c:pt>
                <c:pt idx="68">
                  <c:v>52.357142857142854</c:v>
                </c:pt>
                <c:pt idx="69">
                  <c:v>52.285714285714285</c:v>
                </c:pt>
                <c:pt idx="70">
                  <c:v>52.5</c:v>
                </c:pt>
                <c:pt idx="71">
                  <c:v>53.214285714285715</c:v>
                </c:pt>
                <c:pt idx="72">
                  <c:v>53.928571428571431</c:v>
                </c:pt>
                <c:pt idx="73">
                  <c:v>54.285714285714285</c:v>
                </c:pt>
                <c:pt idx="74">
                  <c:v>54.142857142857146</c:v>
                </c:pt>
                <c:pt idx="75">
                  <c:v>54</c:v>
                </c:pt>
                <c:pt idx="76">
                  <c:v>54.5</c:v>
                </c:pt>
                <c:pt idx="77">
                  <c:v>54.785714285714285</c:v>
                </c:pt>
                <c:pt idx="78">
                  <c:v>54.785714285714285</c:v>
                </c:pt>
                <c:pt idx="79">
                  <c:v>54.857142857142854</c:v>
                </c:pt>
                <c:pt idx="80">
                  <c:v>54.928571428571431</c:v>
                </c:pt>
                <c:pt idx="81">
                  <c:v>55</c:v>
                </c:pt>
                <c:pt idx="82">
                  <c:v>55.214285714285715</c:v>
                </c:pt>
                <c:pt idx="83">
                  <c:v>55.428571428571431</c:v>
                </c:pt>
                <c:pt idx="84">
                  <c:v>55.428571428571431</c:v>
                </c:pt>
                <c:pt idx="85">
                  <c:v>54.642857142857146</c:v>
                </c:pt>
                <c:pt idx="86">
                  <c:v>53.642857142857146</c:v>
                </c:pt>
                <c:pt idx="87">
                  <c:v>53.357142857142854</c:v>
                </c:pt>
                <c:pt idx="88">
                  <c:v>53.642857142857146</c:v>
                </c:pt>
                <c:pt idx="89">
                  <c:v>53.714285714285715</c:v>
                </c:pt>
                <c:pt idx="90">
                  <c:v>53.5</c:v>
                </c:pt>
                <c:pt idx="91">
                  <c:v>53.285714285714285</c:v>
                </c:pt>
                <c:pt idx="92">
                  <c:v>53.357142857142854</c:v>
                </c:pt>
                <c:pt idx="93">
                  <c:v>53.357142857142854</c:v>
                </c:pt>
                <c:pt idx="94">
                  <c:v>53.285714285714285</c:v>
                </c:pt>
                <c:pt idx="95">
                  <c:v>53.357142857142854</c:v>
                </c:pt>
                <c:pt idx="96">
                  <c:v>53.214285714285715</c:v>
                </c:pt>
                <c:pt idx="97">
                  <c:v>53.071428571428569</c:v>
                </c:pt>
                <c:pt idx="98">
                  <c:v>52.785714285714285</c:v>
                </c:pt>
                <c:pt idx="99">
                  <c:v>52.857142857142854</c:v>
                </c:pt>
                <c:pt idx="100">
                  <c:v>52.928571428571431</c:v>
                </c:pt>
                <c:pt idx="101">
                  <c:v>52.928571428571431</c:v>
                </c:pt>
                <c:pt idx="102">
                  <c:v>52.714285714285715</c:v>
                </c:pt>
                <c:pt idx="103">
                  <c:v>52.571428571428569</c:v>
                </c:pt>
                <c:pt idx="104">
                  <c:v>52.428571428571431</c:v>
                </c:pt>
                <c:pt idx="105">
                  <c:v>52.928571428571431</c:v>
                </c:pt>
                <c:pt idx="106">
                  <c:v>52.785714285714285</c:v>
                </c:pt>
                <c:pt idx="107">
                  <c:v>52.571428571428569</c:v>
                </c:pt>
                <c:pt idx="108">
                  <c:v>52.642857142857146</c:v>
                </c:pt>
                <c:pt idx="109">
                  <c:v>52.928571428571431</c:v>
                </c:pt>
                <c:pt idx="110">
                  <c:v>53.214285714285715</c:v>
                </c:pt>
                <c:pt idx="111">
                  <c:v>53.357142857142854</c:v>
                </c:pt>
                <c:pt idx="112">
                  <c:v>53.428571428571431</c:v>
                </c:pt>
                <c:pt idx="113">
                  <c:v>53.571428571428569</c:v>
                </c:pt>
                <c:pt idx="114">
                  <c:v>53.714285714285715</c:v>
                </c:pt>
                <c:pt idx="115">
                  <c:v>53.857142857142854</c:v>
                </c:pt>
                <c:pt idx="116">
                  <c:v>54.142857142857146</c:v>
                </c:pt>
                <c:pt idx="117">
                  <c:v>54.571428571428569</c:v>
                </c:pt>
                <c:pt idx="118">
                  <c:v>54.642857142857146</c:v>
                </c:pt>
                <c:pt idx="119">
                  <c:v>54.285714285714285</c:v>
                </c:pt>
                <c:pt idx="120">
                  <c:v>54.357142857142854</c:v>
                </c:pt>
                <c:pt idx="121">
                  <c:v>54.571428571428569</c:v>
                </c:pt>
                <c:pt idx="122">
                  <c:v>54.642857142857146</c:v>
                </c:pt>
                <c:pt idx="123">
                  <c:v>54.5</c:v>
                </c:pt>
                <c:pt idx="124">
                  <c:v>54.428571428571431</c:v>
                </c:pt>
                <c:pt idx="125">
                  <c:v>54.428571428571431</c:v>
                </c:pt>
                <c:pt idx="126">
                  <c:v>54.428571428571431</c:v>
                </c:pt>
                <c:pt idx="127">
                  <c:v>54.428571428571431</c:v>
                </c:pt>
                <c:pt idx="128">
                  <c:v>54.428571428571431</c:v>
                </c:pt>
                <c:pt idx="129">
                  <c:v>54.428571428571431</c:v>
                </c:pt>
                <c:pt idx="130">
                  <c:v>54.285714285714285</c:v>
                </c:pt>
                <c:pt idx="131">
                  <c:v>54</c:v>
                </c:pt>
                <c:pt idx="132">
                  <c:v>54.071428571428569</c:v>
                </c:pt>
                <c:pt idx="133">
                  <c:v>54.142857142857146</c:v>
                </c:pt>
                <c:pt idx="134">
                  <c:v>54.5</c:v>
                </c:pt>
                <c:pt idx="135">
                  <c:v>54.857142857142854</c:v>
                </c:pt>
                <c:pt idx="136">
                  <c:v>55.142857142857146</c:v>
                </c:pt>
                <c:pt idx="137">
                  <c:v>55</c:v>
                </c:pt>
                <c:pt idx="138">
                  <c:v>55.571428571428569</c:v>
                </c:pt>
                <c:pt idx="139">
                  <c:v>55.571428571428569</c:v>
                </c:pt>
                <c:pt idx="140">
                  <c:v>55.642857142857146</c:v>
                </c:pt>
                <c:pt idx="141">
                  <c:v>55.714285714285715</c:v>
                </c:pt>
                <c:pt idx="142">
                  <c:v>55.714285714285715</c:v>
                </c:pt>
                <c:pt idx="143">
                  <c:v>55.642857142857146</c:v>
                </c:pt>
                <c:pt idx="144">
                  <c:v>55.571428571428569</c:v>
                </c:pt>
                <c:pt idx="145">
                  <c:v>55.571428571428569</c:v>
                </c:pt>
                <c:pt idx="146">
                  <c:v>55.642857142857146</c:v>
                </c:pt>
                <c:pt idx="147">
                  <c:v>55.5</c:v>
                </c:pt>
                <c:pt idx="148">
                  <c:v>55.214285714285715</c:v>
                </c:pt>
                <c:pt idx="149">
                  <c:v>54.857142857142854</c:v>
                </c:pt>
                <c:pt idx="150">
                  <c:v>55.571428571428569</c:v>
                </c:pt>
                <c:pt idx="151">
                  <c:v>55.571428571428569</c:v>
                </c:pt>
                <c:pt idx="152">
                  <c:v>54.928571428571431</c:v>
                </c:pt>
                <c:pt idx="153">
                  <c:v>55.142857142857146</c:v>
                </c:pt>
                <c:pt idx="154">
                  <c:v>55.357142857142854</c:v>
                </c:pt>
                <c:pt idx="155">
                  <c:v>55.357142857142854</c:v>
                </c:pt>
                <c:pt idx="156">
                  <c:v>55.285714285714285</c:v>
                </c:pt>
                <c:pt idx="157">
                  <c:v>55.285714285714285</c:v>
                </c:pt>
                <c:pt idx="158">
                  <c:v>55.357142857142854</c:v>
                </c:pt>
                <c:pt idx="159">
                  <c:v>55.571428571428569</c:v>
                </c:pt>
                <c:pt idx="160">
                  <c:v>55.428571428571431</c:v>
                </c:pt>
                <c:pt idx="161">
                  <c:v>55.428571428571431</c:v>
                </c:pt>
                <c:pt idx="162">
                  <c:v>55.428571428571431</c:v>
                </c:pt>
                <c:pt idx="163">
                  <c:v>55.357142857142854</c:v>
                </c:pt>
                <c:pt idx="164">
                  <c:v>54.357142857142854</c:v>
                </c:pt>
                <c:pt idx="165">
                  <c:v>54.428571428571431</c:v>
                </c:pt>
                <c:pt idx="166">
                  <c:v>54.5</c:v>
                </c:pt>
                <c:pt idx="167">
                  <c:v>54.571428571428569</c:v>
                </c:pt>
                <c:pt idx="168">
                  <c:v>54.357142857142854</c:v>
                </c:pt>
                <c:pt idx="169">
                  <c:v>54.571428571428569</c:v>
                </c:pt>
                <c:pt idx="170">
                  <c:v>54.714285714285715</c:v>
                </c:pt>
                <c:pt idx="171">
                  <c:v>54.714285714285715</c:v>
                </c:pt>
                <c:pt idx="172">
                  <c:v>54.714285714285715</c:v>
                </c:pt>
                <c:pt idx="173">
                  <c:v>54.5</c:v>
                </c:pt>
                <c:pt idx="174">
                  <c:v>54.642857142857146</c:v>
                </c:pt>
                <c:pt idx="175">
                  <c:v>55.214285714285715</c:v>
                </c:pt>
                <c:pt idx="176">
                  <c:v>55.357142857142854</c:v>
                </c:pt>
                <c:pt idx="177">
                  <c:v>55.571428571428569</c:v>
                </c:pt>
                <c:pt idx="178">
                  <c:v>56</c:v>
                </c:pt>
                <c:pt idx="179">
                  <c:v>56.214285714285715</c:v>
                </c:pt>
                <c:pt idx="180">
                  <c:v>56.5</c:v>
                </c:pt>
                <c:pt idx="181">
                  <c:v>56.571428571428569</c:v>
                </c:pt>
                <c:pt idx="182">
                  <c:v>56.642857142857146</c:v>
                </c:pt>
                <c:pt idx="183">
                  <c:v>56.785714285714285</c:v>
                </c:pt>
                <c:pt idx="184">
                  <c:v>57.642857142857146</c:v>
                </c:pt>
                <c:pt idx="185">
                  <c:v>58.642857142857146</c:v>
                </c:pt>
                <c:pt idx="186">
                  <c:v>59.5</c:v>
                </c:pt>
                <c:pt idx="187">
                  <c:v>60.357142857142854</c:v>
                </c:pt>
                <c:pt idx="188">
                  <c:v>60.928571428571431</c:v>
                </c:pt>
                <c:pt idx="189">
                  <c:v>61.785714285714285</c:v>
                </c:pt>
                <c:pt idx="190">
                  <c:v>62.642857142857146</c:v>
                </c:pt>
                <c:pt idx="191">
                  <c:v>68.071428571428569</c:v>
                </c:pt>
                <c:pt idx="192">
                  <c:v>69.714285714285708</c:v>
                </c:pt>
                <c:pt idx="193">
                  <c:v>71.357142857142861</c:v>
                </c:pt>
                <c:pt idx="194">
                  <c:v>76.071428571428569</c:v>
                </c:pt>
                <c:pt idx="195">
                  <c:v>81.928571428571431</c:v>
                </c:pt>
                <c:pt idx="196">
                  <c:v>82.642857142857139</c:v>
                </c:pt>
                <c:pt idx="197">
                  <c:v>82.857142857142861</c:v>
                </c:pt>
                <c:pt idx="198">
                  <c:v>82.214285714285708</c:v>
                </c:pt>
                <c:pt idx="199">
                  <c:v>81.214285714285708</c:v>
                </c:pt>
                <c:pt idx="200">
                  <c:v>80.571428571428569</c:v>
                </c:pt>
                <c:pt idx="201">
                  <c:v>79.857142857142861</c:v>
                </c:pt>
                <c:pt idx="202">
                  <c:v>79.214285714285708</c:v>
                </c:pt>
                <c:pt idx="203">
                  <c:v>77.928571428571431</c:v>
                </c:pt>
                <c:pt idx="204">
                  <c:v>77</c:v>
                </c:pt>
                <c:pt idx="205">
                  <c:v>71.428571428571431</c:v>
                </c:pt>
                <c:pt idx="206">
                  <c:v>69.428571428571431</c:v>
                </c:pt>
                <c:pt idx="207">
                  <c:v>68</c:v>
                </c:pt>
                <c:pt idx="208">
                  <c:v>63.428571428571431</c:v>
                </c:pt>
                <c:pt idx="209">
                  <c:v>57.5</c:v>
                </c:pt>
                <c:pt idx="210">
                  <c:v>56.857142857142854</c:v>
                </c:pt>
                <c:pt idx="211">
                  <c:v>56.285714285714285</c:v>
                </c:pt>
                <c:pt idx="212">
                  <c:v>56</c:v>
                </c:pt>
                <c:pt idx="213">
                  <c:v>56.071428571428569</c:v>
                </c:pt>
                <c:pt idx="214">
                  <c:v>56.142857142857146</c:v>
                </c:pt>
                <c:pt idx="215">
                  <c:v>56.428571428571431</c:v>
                </c:pt>
                <c:pt idx="216">
                  <c:v>57.285714285714285</c:v>
                </c:pt>
                <c:pt idx="217">
                  <c:v>57.428571428571431</c:v>
                </c:pt>
                <c:pt idx="218">
                  <c:v>57.357142857142854</c:v>
                </c:pt>
                <c:pt idx="219">
                  <c:v>56.857142857142854</c:v>
                </c:pt>
                <c:pt idx="220">
                  <c:v>56.357142857142854</c:v>
                </c:pt>
                <c:pt idx="221">
                  <c:v>55.642857142857146</c:v>
                </c:pt>
                <c:pt idx="222">
                  <c:v>55.142857142857146</c:v>
                </c:pt>
                <c:pt idx="223">
                  <c:v>53.714285714285715</c:v>
                </c:pt>
                <c:pt idx="224">
                  <c:v>51.785714285714285</c:v>
                </c:pt>
                <c:pt idx="225">
                  <c:v>49.928571428571431</c:v>
                </c:pt>
                <c:pt idx="226">
                  <c:v>48.142857142857146</c:v>
                </c:pt>
                <c:pt idx="227">
                  <c:v>46.5</c:v>
                </c:pt>
                <c:pt idx="228">
                  <c:v>44.428571428571431</c:v>
                </c:pt>
                <c:pt idx="229">
                  <c:v>42</c:v>
                </c:pt>
                <c:pt idx="230">
                  <c:v>39.071428571428569</c:v>
                </c:pt>
                <c:pt idx="231">
                  <c:v>37</c:v>
                </c:pt>
                <c:pt idx="232">
                  <c:v>35</c:v>
                </c:pt>
                <c:pt idx="233">
                  <c:v>33.714285714285715</c:v>
                </c:pt>
                <c:pt idx="234">
                  <c:v>32.285714285714285</c:v>
                </c:pt>
                <c:pt idx="235">
                  <c:v>30.571428571428573</c:v>
                </c:pt>
                <c:pt idx="236">
                  <c:v>28.428571428571427</c:v>
                </c:pt>
                <c:pt idx="237">
                  <c:v>27.5</c:v>
                </c:pt>
                <c:pt idx="238">
                  <c:v>27.142857142857142</c:v>
                </c:pt>
                <c:pt idx="239">
                  <c:v>27.071428571428573</c:v>
                </c:pt>
                <c:pt idx="240">
                  <c:v>26.785714285714285</c:v>
                </c:pt>
                <c:pt idx="241">
                  <c:v>26.214285714285715</c:v>
                </c:pt>
                <c:pt idx="242">
                  <c:v>25.785714285714285</c:v>
                </c:pt>
                <c:pt idx="243">
                  <c:v>25.714285714285715</c:v>
                </c:pt>
                <c:pt idx="244">
                  <c:v>25.928571428571427</c:v>
                </c:pt>
                <c:pt idx="245">
                  <c:v>25.642857142857142</c:v>
                </c:pt>
                <c:pt idx="246">
                  <c:v>25.428571428571427</c:v>
                </c:pt>
                <c:pt idx="247">
                  <c:v>25</c:v>
                </c:pt>
                <c:pt idx="248">
                  <c:v>24.714285714285715</c:v>
                </c:pt>
                <c:pt idx="249">
                  <c:v>24.5</c:v>
                </c:pt>
                <c:pt idx="250">
                  <c:v>24.428571428571427</c:v>
                </c:pt>
                <c:pt idx="251">
                  <c:v>24.357142857142858</c:v>
                </c:pt>
                <c:pt idx="252">
                  <c:v>24.214285714285715</c:v>
                </c:pt>
                <c:pt idx="253">
                  <c:v>23.928571428571427</c:v>
                </c:pt>
                <c:pt idx="254">
                  <c:v>23.785714285714285</c:v>
                </c:pt>
                <c:pt idx="255">
                  <c:v>23.857142857142858</c:v>
                </c:pt>
                <c:pt idx="256">
                  <c:v>23.928571428571427</c:v>
                </c:pt>
                <c:pt idx="257">
                  <c:v>23.785714285714285</c:v>
                </c:pt>
                <c:pt idx="258">
                  <c:v>23.5</c:v>
                </c:pt>
                <c:pt idx="259">
                  <c:v>23.642857142857142</c:v>
                </c:pt>
                <c:pt idx="260">
                  <c:v>23.642857142857142</c:v>
                </c:pt>
                <c:pt idx="261">
                  <c:v>23.642857142857142</c:v>
                </c:pt>
                <c:pt idx="262">
                  <c:v>23.642857142857142</c:v>
                </c:pt>
                <c:pt idx="263">
                  <c:v>23.642857142857142</c:v>
                </c:pt>
                <c:pt idx="264">
                  <c:v>23.642857142857142</c:v>
                </c:pt>
                <c:pt idx="265">
                  <c:v>23.571428571428573</c:v>
                </c:pt>
                <c:pt idx="266">
                  <c:v>23.714285714285715</c:v>
                </c:pt>
                <c:pt idx="267">
                  <c:v>23.642857142857142</c:v>
                </c:pt>
                <c:pt idx="268">
                  <c:v>23.642857142857142</c:v>
                </c:pt>
                <c:pt idx="269">
                  <c:v>23.571428571428573</c:v>
                </c:pt>
                <c:pt idx="270">
                  <c:v>23.5</c:v>
                </c:pt>
                <c:pt idx="271">
                  <c:v>23.571428571428573</c:v>
                </c:pt>
                <c:pt idx="272">
                  <c:v>23.428571428571427</c:v>
                </c:pt>
                <c:pt idx="273">
                  <c:v>23.214285714285715</c:v>
                </c:pt>
                <c:pt idx="274">
                  <c:v>23.214285714285715</c:v>
                </c:pt>
                <c:pt idx="275">
                  <c:v>23.285714285714285</c:v>
                </c:pt>
                <c:pt idx="276">
                  <c:v>23.357142857142858</c:v>
                </c:pt>
                <c:pt idx="277">
                  <c:v>23.428571428571427</c:v>
                </c:pt>
                <c:pt idx="278">
                  <c:v>23.5</c:v>
                </c:pt>
                <c:pt idx="279">
                  <c:v>23.571428571428573</c:v>
                </c:pt>
                <c:pt idx="280">
                  <c:v>23.5</c:v>
                </c:pt>
                <c:pt idx="281">
                  <c:v>23.5</c:v>
                </c:pt>
                <c:pt idx="282">
                  <c:v>23.5</c:v>
                </c:pt>
                <c:pt idx="283">
                  <c:v>23.5</c:v>
                </c:pt>
                <c:pt idx="284">
                  <c:v>23.5</c:v>
                </c:pt>
                <c:pt idx="285">
                  <c:v>23.5</c:v>
                </c:pt>
                <c:pt idx="286">
                  <c:v>23.571428571428573</c:v>
                </c:pt>
                <c:pt idx="287">
                  <c:v>23.714285714285715</c:v>
                </c:pt>
                <c:pt idx="288">
                  <c:v>24.071428571428573</c:v>
                </c:pt>
                <c:pt idx="289">
                  <c:v>24.071428571428573</c:v>
                </c:pt>
                <c:pt idx="290">
                  <c:v>23.928571428571427</c:v>
                </c:pt>
                <c:pt idx="291">
                  <c:v>23.857142857142858</c:v>
                </c:pt>
                <c:pt idx="292">
                  <c:v>23.785714285714285</c:v>
                </c:pt>
                <c:pt idx="293">
                  <c:v>23.714285714285715</c:v>
                </c:pt>
                <c:pt idx="294">
                  <c:v>23.714285714285715</c:v>
                </c:pt>
                <c:pt idx="295">
                  <c:v>23.785714285714285</c:v>
                </c:pt>
                <c:pt idx="296">
                  <c:v>23.785714285714285</c:v>
                </c:pt>
                <c:pt idx="297">
                  <c:v>23.785714285714285</c:v>
                </c:pt>
                <c:pt idx="298">
                  <c:v>23.785714285714285</c:v>
                </c:pt>
                <c:pt idx="299">
                  <c:v>23.714285714285715</c:v>
                </c:pt>
                <c:pt idx="300">
                  <c:v>23.642857142857142</c:v>
                </c:pt>
                <c:pt idx="301">
                  <c:v>23.5</c:v>
                </c:pt>
                <c:pt idx="302">
                  <c:v>23.214285714285715</c:v>
                </c:pt>
                <c:pt idx="303">
                  <c:v>23.428571428571427</c:v>
                </c:pt>
                <c:pt idx="304">
                  <c:v>23.571428571428573</c:v>
                </c:pt>
                <c:pt idx="305">
                  <c:v>23.571428571428573</c:v>
                </c:pt>
                <c:pt idx="306">
                  <c:v>23.571428571428573</c:v>
                </c:pt>
                <c:pt idx="307">
                  <c:v>23.571428571428573</c:v>
                </c:pt>
                <c:pt idx="308">
                  <c:v>23.5</c:v>
                </c:pt>
                <c:pt idx="309">
                  <c:v>23.428571428571427</c:v>
                </c:pt>
                <c:pt idx="310">
                  <c:v>23.428571428571427</c:v>
                </c:pt>
                <c:pt idx="311">
                  <c:v>23.428571428571427</c:v>
                </c:pt>
                <c:pt idx="312">
                  <c:v>23.428571428571427</c:v>
                </c:pt>
                <c:pt idx="313">
                  <c:v>23.5</c:v>
                </c:pt>
                <c:pt idx="314">
                  <c:v>23.5</c:v>
                </c:pt>
                <c:pt idx="315">
                  <c:v>23.5</c:v>
                </c:pt>
                <c:pt idx="316">
                  <c:v>23.428571428571427</c:v>
                </c:pt>
                <c:pt idx="317">
                  <c:v>23.071428571428573</c:v>
                </c:pt>
                <c:pt idx="318">
                  <c:v>23</c:v>
                </c:pt>
                <c:pt idx="319">
                  <c:v>23</c:v>
                </c:pt>
                <c:pt idx="320">
                  <c:v>23</c:v>
                </c:pt>
                <c:pt idx="321">
                  <c:v>23</c:v>
                </c:pt>
                <c:pt idx="322">
                  <c:v>23</c:v>
                </c:pt>
                <c:pt idx="323">
                  <c:v>23.142857142857142</c:v>
                </c:pt>
                <c:pt idx="324">
                  <c:v>23.285714285714285</c:v>
                </c:pt>
                <c:pt idx="325">
                  <c:v>23.285714285714285</c:v>
                </c:pt>
                <c:pt idx="326">
                  <c:v>23.285714285714285</c:v>
                </c:pt>
                <c:pt idx="327">
                  <c:v>23.357142857142858</c:v>
                </c:pt>
                <c:pt idx="328">
                  <c:v>23.357142857142858</c:v>
                </c:pt>
                <c:pt idx="329">
                  <c:v>23.357142857142858</c:v>
                </c:pt>
                <c:pt idx="330">
                  <c:v>23.285714285714285</c:v>
                </c:pt>
                <c:pt idx="331">
                  <c:v>23.285714285714285</c:v>
                </c:pt>
                <c:pt idx="332">
                  <c:v>23.214285714285715</c:v>
                </c:pt>
                <c:pt idx="333">
                  <c:v>23.142857142857142</c:v>
                </c:pt>
                <c:pt idx="334">
                  <c:v>23.142857142857142</c:v>
                </c:pt>
                <c:pt idx="335">
                  <c:v>23.142857142857142</c:v>
                </c:pt>
                <c:pt idx="336">
                  <c:v>23.071428571428573</c:v>
                </c:pt>
                <c:pt idx="337">
                  <c:v>22.928571428571427</c:v>
                </c:pt>
                <c:pt idx="338">
                  <c:v>22.714285714285715</c:v>
                </c:pt>
                <c:pt idx="339">
                  <c:v>22.642857142857142</c:v>
                </c:pt>
                <c:pt idx="340">
                  <c:v>22.571428571428573</c:v>
                </c:pt>
                <c:pt idx="341">
                  <c:v>22.428571428571427</c:v>
                </c:pt>
                <c:pt idx="342">
                  <c:v>22.357142857142858</c:v>
                </c:pt>
                <c:pt idx="343">
                  <c:v>22.285714285714285</c:v>
                </c:pt>
                <c:pt idx="344">
                  <c:v>22.285714285714285</c:v>
                </c:pt>
                <c:pt idx="345">
                  <c:v>22.285714285714285</c:v>
                </c:pt>
                <c:pt idx="346">
                  <c:v>22.285714285714285</c:v>
                </c:pt>
                <c:pt idx="347">
                  <c:v>22.357142857142858</c:v>
                </c:pt>
                <c:pt idx="348">
                  <c:v>22.285714285714285</c:v>
                </c:pt>
                <c:pt idx="349">
                  <c:v>22.214285714285715</c:v>
                </c:pt>
                <c:pt idx="350">
                  <c:v>22.214285714285715</c:v>
                </c:pt>
                <c:pt idx="351">
                  <c:v>22.142857142857142</c:v>
                </c:pt>
                <c:pt idx="352">
                  <c:v>22.142857142857142</c:v>
                </c:pt>
                <c:pt idx="353">
                  <c:v>22.142857142857142</c:v>
                </c:pt>
                <c:pt idx="354">
                  <c:v>22.142857142857142</c:v>
                </c:pt>
                <c:pt idx="355">
                  <c:v>22.071428571428573</c:v>
                </c:pt>
                <c:pt idx="356">
                  <c:v>22.142857142857142</c:v>
                </c:pt>
                <c:pt idx="357">
                  <c:v>22.142857142857142</c:v>
                </c:pt>
                <c:pt idx="358">
                  <c:v>22.142857142857142</c:v>
                </c:pt>
                <c:pt idx="359">
                  <c:v>22.214285714285715</c:v>
                </c:pt>
                <c:pt idx="360">
                  <c:v>22.285714285714285</c:v>
                </c:pt>
                <c:pt idx="361">
                  <c:v>22.285714285714285</c:v>
                </c:pt>
                <c:pt idx="362">
                  <c:v>22.428571428571427</c:v>
                </c:pt>
                <c:pt idx="363">
                  <c:v>22.5</c:v>
                </c:pt>
                <c:pt idx="364">
                  <c:v>22.642857142857142</c:v>
                </c:pt>
                <c:pt idx="365">
                  <c:v>22.714285714285715</c:v>
                </c:pt>
                <c:pt idx="366">
                  <c:v>22.714285714285715</c:v>
                </c:pt>
                <c:pt idx="367">
                  <c:v>22.785714285714285</c:v>
                </c:pt>
                <c:pt idx="368">
                  <c:v>22.857142857142858</c:v>
                </c:pt>
                <c:pt idx="369">
                  <c:v>22.928571428571427</c:v>
                </c:pt>
                <c:pt idx="370">
                  <c:v>22.928571428571427</c:v>
                </c:pt>
                <c:pt idx="371">
                  <c:v>22.928571428571427</c:v>
                </c:pt>
                <c:pt idx="372">
                  <c:v>23</c:v>
                </c:pt>
                <c:pt idx="373">
                  <c:v>22.928571428571427</c:v>
                </c:pt>
                <c:pt idx="374">
                  <c:v>22.857142857142858</c:v>
                </c:pt>
                <c:pt idx="375">
                  <c:v>22.785714285714285</c:v>
                </c:pt>
                <c:pt idx="376">
                  <c:v>22.714285714285715</c:v>
                </c:pt>
                <c:pt idx="377">
                  <c:v>22.714285714285715</c:v>
                </c:pt>
                <c:pt idx="378">
                  <c:v>22.571428571428573</c:v>
                </c:pt>
                <c:pt idx="379">
                  <c:v>22.571428571428573</c:v>
                </c:pt>
                <c:pt idx="380">
                  <c:v>22.571428571428573</c:v>
                </c:pt>
                <c:pt idx="381">
                  <c:v>22.5</c:v>
                </c:pt>
                <c:pt idx="382">
                  <c:v>22.428571428571427</c:v>
                </c:pt>
                <c:pt idx="383">
                  <c:v>22.357142857142858</c:v>
                </c:pt>
                <c:pt idx="384">
                  <c:v>22.285714285714285</c:v>
                </c:pt>
                <c:pt idx="385">
                  <c:v>22.285714285714285</c:v>
                </c:pt>
                <c:pt idx="386">
                  <c:v>22.285714285714285</c:v>
                </c:pt>
                <c:pt idx="387">
                  <c:v>22.285714285714285</c:v>
                </c:pt>
                <c:pt idx="388">
                  <c:v>22.357142857142858</c:v>
                </c:pt>
                <c:pt idx="389">
                  <c:v>22.357142857142858</c:v>
                </c:pt>
                <c:pt idx="390">
                  <c:v>22.285714285714285</c:v>
                </c:pt>
                <c:pt idx="391">
                  <c:v>22.214285714285715</c:v>
                </c:pt>
                <c:pt idx="392">
                  <c:v>22.214285714285715</c:v>
                </c:pt>
                <c:pt idx="393">
                  <c:v>22.142857142857142</c:v>
                </c:pt>
                <c:pt idx="394">
                  <c:v>22.142857142857142</c:v>
                </c:pt>
                <c:pt idx="395">
                  <c:v>22.142857142857142</c:v>
                </c:pt>
                <c:pt idx="396">
                  <c:v>22.214285714285715</c:v>
                </c:pt>
                <c:pt idx="397">
                  <c:v>22.214285714285715</c:v>
                </c:pt>
                <c:pt idx="398">
                  <c:v>22.214285714285715</c:v>
                </c:pt>
                <c:pt idx="399">
                  <c:v>22.214285714285715</c:v>
                </c:pt>
                <c:pt idx="400">
                  <c:v>22.142857142857142</c:v>
                </c:pt>
                <c:pt idx="401">
                  <c:v>22.142857142857142</c:v>
                </c:pt>
                <c:pt idx="402">
                  <c:v>22.142857142857142</c:v>
                </c:pt>
                <c:pt idx="403">
                  <c:v>22.142857142857142</c:v>
                </c:pt>
                <c:pt idx="404">
                  <c:v>22.142857142857142</c:v>
                </c:pt>
                <c:pt idx="405">
                  <c:v>22.142857142857142</c:v>
                </c:pt>
                <c:pt idx="406">
                  <c:v>22.214285714285715</c:v>
                </c:pt>
                <c:pt idx="407">
                  <c:v>22.214285714285715</c:v>
                </c:pt>
                <c:pt idx="408">
                  <c:v>22.285714285714285</c:v>
                </c:pt>
                <c:pt idx="409">
                  <c:v>22.357142857142858</c:v>
                </c:pt>
                <c:pt idx="410">
                  <c:v>22.357142857142858</c:v>
                </c:pt>
                <c:pt idx="411">
                  <c:v>22.357142857142858</c:v>
                </c:pt>
                <c:pt idx="412">
                  <c:v>22.357142857142858</c:v>
                </c:pt>
                <c:pt idx="413">
                  <c:v>22.357142857142858</c:v>
                </c:pt>
                <c:pt idx="414">
                  <c:v>22.357142857142858</c:v>
                </c:pt>
                <c:pt idx="415">
                  <c:v>22.357142857142858</c:v>
                </c:pt>
                <c:pt idx="416">
                  <c:v>22.357142857142858</c:v>
                </c:pt>
                <c:pt idx="417">
                  <c:v>22.357142857142858</c:v>
                </c:pt>
                <c:pt idx="418">
                  <c:v>22.357142857142858</c:v>
                </c:pt>
                <c:pt idx="419">
                  <c:v>22.357142857142858</c:v>
                </c:pt>
                <c:pt idx="420">
                  <c:v>22.285714285714285</c:v>
                </c:pt>
                <c:pt idx="421">
                  <c:v>23.357142857142858</c:v>
                </c:pt>
                <c:pt idx="422">
                  <c:v>24.071428571428573</c:v>
                </c:pt>
                <c:pt idx="423">
                  <c:v>25.214285714285715</c:v>
                </c:pt>
                <c:pt idx="424">
                  <c:v>26.642857142857142</c:v>
                </c:pt>
                <c:pt idx="425">
                  <c:v>27.642857142857142</c:v>
                </c:pt>
                <c:pt idx="426">
                  <c:v>28.285714285714285</c:v>
                </c:pt>
                <c:pt idx="427">
                  <c:v>28.928571428571427</c:v>
                </c:pt>
                <c:pt idx="428">
                  <c:v>29.5</c:v>
                </c:pt>
                <c:pt idx="429">
                  <c:v>29.928571428571427</c:v>
                </c:pt>
                <c:pt idx="430">
                  <c:v>30.357142857142858</c:v>
                </c:pt>
                <c:pt idx="431">
                  <c:v>30.857142857142858</c:v>
                </c:pt>
                <c:pt idx="432">
                  <c:v>31.142857142857142</c:v>
                </c:pt>
                <c:pt idx="433">
                  <c:v>31.357142857142858</c:v>
                </c:pt>
                <c:pt idx="434">
                  <c:v>31.428571428571427</c:v>
                </c:pt>
                <c:pt idx="435">
                  <c:v>30.428571428571427</c:v>
                </c:pt>
                <c:pt idx="436">
                  <c:v>29.714285714285715</c:v>
                </c:pt>
                <c:pt idx="437">
                  <c:v>28.642857142857142</c:v>
                </c:pt>
                <c:pt idx="438">
                  <c:v>27.285714285714285</c:v>
                </c:pt>
                <c:pt idx="439">
                  <c:v>26.428571428571427</c:v>
                </c:pt>
                <c:pt idx="440">
                  <c:v>26.071428571428573</c:v>
                </c:pt>
                <c:pt idx="441">
                  <c:v>25.80612244897959</c:v>
                </c:pt>
                <c:pt idx="442">
                  <c:v>27.020408163265305</c:v>
                </c:pt>
                <c:pt idx="443">
                  <c:v>29.80612244897959</c:v>
                </c:pt>
                <c:pt idx="444">
                  <c:v>32.377551020408163</c:v>
                </c:pt>
                <c:pt idx="445">
                  <c:v>34.806122448979593</c:v>
                </c:pt>
                <c:pt idx="446">
                  <c:v>36.948979591836732</c:v>
                </c:pt>
                <c:pt idx="447">
                  <c:v>37.091836734693871</c:v>
                </c:pt>
                <c:pt idx="448">
                  <c:v>37.448979591836732</c:v>
                </c:pt>
                <c:pt idx="449">
                  <c:v>37.734693877551017</c:v>
                </c:pt>
                <c:pt idx="450">
                  <c:v>37.948979591836732</c:v>
                </c:pt>
                <c:pt idx="451">
                  <c:v>38.163265306122447</c:v>
                </c:pt>
                <c:pt idx="452">
                  <c:v>38.377551020408156</c:v>
                </c:pt>
                <c:pt idx="453">
                  <c:v>38.448979591836732</c:v>
                </c:pt>
                <c:pt idx="454">
                  <c:v>38.377551020408156</c:v>
                </c:pt>
                <c:pt idx="455">
                  <c:v>38.214285714285715</c:v>
                </c:pt>
                <c:pt idx="456">
                  <c:v>36.714285714285715</c:v>
                </c:pt>
                <c:pt idx="457">
                  <c:v>33.857142857142854</c:v>
                </c:pt>
                <c:pt idx="458">
                  <c:v>31.071428571428573</c:v>
                </c:pt>
                <c:pt idx="459">
                  <c:v>28.357142857142858</c:v>
                </c:pt>
                <c:pt idx="460">
                  <c:v>26.285714285714285</c:v>
                </c:pt>
                <c:pt idx="461">
                  <c:v>26.071428571428573</c:v>
                </c:pt>
                <c:pt idx="462">
                  <c:v>25.857142857142858</c:v>
                </c:pt>
                <c:pt idx="463">
                  <c:v>25.642857142857142</c:v>
                </c:pt>
                <c:pt idx="464">
                  <c:v>25.5</c:v>
                </c:pt>
                <c:pt idx="465">
                  <c:v>25.285714285714285</c:v>
                </c:pt>
                <c:pt idx="466">
                  <c:v>25.142857142857142</c:v>
                </c:pt>
                <c:pt idx="467">
                  <c:v>25.071428571428573</c:v>
                </c:pt>
                <c:pt idx="468">
                  <c:v>25.142857142857142</c:v>
                </c:pt>
                <c:pt idx="469">
                  <c:v>25.142857142857142</c:v>
                </c:pt>
                <c:pt idx="470">
                  <c:v>25.357142857142858</c:v>
                </c:pt>
                <c:pt idx="471">
                  <c:v>25.214285714285715</c:v>
                </c:pt>
                <c:pt idx="472">
                  <c:v>25.142857142857142</c:v>
                </c:pt>
                <c:pt idx="473">
                  <c:v>25.142857142857142</c:v>
                </c:pt>
                <c:pt idx="474">
                  <c:v>25</c:v>
                </c:pt>
                <c:pt idx="475">
                  <c:v>25.071428571428573</c:v>
                </c:pt>
                <c:pt idx="476">
                  <c:v>25</c:v>
                </c:pt>
                <c:pt idx="477">
                  <c:v>25.071428571428573</c:v>
                </c:pt>
                <c:pt idx="478">
                  <c:v>25.071428571428573</c:v>
                </c:pt>
                <c:pt idx="479">
                  <c:v>25.071428571428573</c:v>
                </c:pt>
                <c:pt idx="480">
                  <c:v>25.071428571428573</c:v>
                </c:pt>
                <c:pt idx="481">
                  <c:v>25</c:v>
                </c:pt>
                <c:pt idx="482">
                  <c:v>24.928571428571427</c:v>
                </c:pt>
                <c:pt idx="483">
                  <c:v>25.142857142857142</c:v>
                </c:pt>
                <c:pt idx="484">
                  <c:v>24.785714285714285</c:v>
                </c:pt>
                <c:pt idx="485">
                  <c:v>24.785714285714285</c:v>
                </c:pt>
                <c:pt idx="486">
                  <c:v>24.785714285714285</c:v>
                </c:pt>
                <c:pt idx="487">
                  <c:v>24.857142857142858</c:v>
                </c:pt>
                <c:pt idx="488">
                  <c:v>24.857142857142858</c:v>
                </c:pt>
                <c:pt idx="489">
                  <c:v>24.714285714285715</c:v>
                </c:pt>
                <c:pt idx="490">
                  <c:v>24.642857142857142</c:v>
                </c:pt>
                <c:pt idx="491">
                  <c:v>24.5</c:v>
                </c:pt>
                <c:pt idx="492">
                  <c:v>24.428571428571427</c:v>
                </c:pt>
                <c:pt idx="493">
                  <c:v>24.357142857142858</c:v>
                </c:pt>
                <c:pt idx="494">
                  <c:v>24.285714285714285</c:v>
                </c:pt>
                <c:pt idx="495">
                  <c:v>24.357142857142858</c:v>
                </c:pt>
                <c:pt idx="496">
                  <c:v>24.214285714285715</c:v>
                </c:pt>
                <c:pt idx="497">
                  <c:v>23.877551020408163</c:v>
                </c:pt>
                <c:pt idx="498">
                  <c:v>23.80612244897959</c:v>
                </c:pt>
                <c:pt idx="499">
                  <c:v>23.663265306122447</c:v>
                </c:pt>
                <c:pt idx="500">
                  <c:v>23.520408163265305</c:v>
                </c:pt>
                <c:pt idx="501">
                  <c:v>23.377551020408163</c:v>
                </c:pt>
                <c:pt idx="502">
                  <c:v>23.23469387755102</c:v>
                </c:pt>
                <c:pt idx="503">
                  <c:v>23.23469387755102</c:v>
                </c:pt>
                <c:pt idx="504">
                  <c:v>23.23469387755102</c:v>
                </c:pt>
                <c:pt idx="505">
                  <c:v>23.23469387755102</c:v>
                </c:pt>
                <c:pt idx="506">
                  <c:v>23.30612244897959</c:v>
                </c:pt>
                <c:pt idx="507">
                  <c:v>23.377551020408163</c:v>
                </c:pt>
                <c:pt idx="508">
                  <c:v>23.30612244897959</c:v>
                </c:pt>
                <c:pt idx="509">
                  <c:v>23.30612244897959</c:v>
                </c:pt>
                <c:pt idx="510">
                  <c:v>23.377551020408163</c:v>
                </c:pt>
                <c:pt idx="511">
                  <c:v>23.142857142857142</c:v>
                </c:pt>
                <c:pt idx="512">
                  <c:v>23.071428571428573</c:v>
                </c:pt>
                <c:pt idx="513">
                  <c:v>23.071428571428573</c:v>
                </c:pt>
                <c:pt idx="514">
                  <c:v>23.071428571428573</c:v>
                </c:pt>
                <c:pt idx="515">
                  <c:v>23</c:v>
                </c:pt>
                <c:pt idx="516">
                  <c:v>23</c:v>
                </c:pt>
                <c:pt idx="517">
                  <c:v>23</c:v>
                </c:pt>
                <c:pt idx="518">
                  <c:v>23</c:v>
                </c:pt>
                <c:pt idx="519">
                  <c:v>23</c:v>
                </c:pt>
                <c:pt idx="520">
                  <c:v>22.857142857142858</c:v>
                </c:pt>
                <c:pt idx="521">
                  <c:v>22.785714285714285</c:v>
                </c:pt>
                <c:pt idx="522">
                  <c:v>22.785714285714285</c:v>
                </c:pt>
                <c:pt idx="523">
                  <c:v>22.714285714285715</c:v>
                </c:pt>
                <c:pt idx="524">
                  <c:v>22.642857142857142</c:v>
                </c:pt>
                <c:pt idx="525">
                  <c:v>22.857142857142858</c:v>
                </c:pt>
                <c:pt idx="526">
                  <c:v>22.928571428571427</c:v>
                </c:pt>
                <c:pt idx="527">
                  <c:v>22.928571428571427</c:v>
                </c:pt>
                <c:pt idx="528">
                  <c:v>22.928571428571427</c:v>
                </c:pt>
                <c:pt idx="529">
                  <c:v>22.928571428571427</c:v>
                </c:pt>
                <c:pt idx="530">
                  <c:v>22.928571428571427</c:v>
                </c:pt>
                <c:pt idx="531">
                  <c:v>22.928571428571427</c:v>
                </c:pt>
                <c:pt idx="532">
                  <c:v>22.928571428571427</c:v>
                </c:pt>
                <c:pt idx="533">
                  <c:v>22.857142857142858</c:v>
                </c:pt>
                <c:pt idx="534">
                  <c:v>22.857142857142858</c:v>
                </c:pt>
                <c:pt idx="535">
                  <c:v>22.785714285714285</c:v>
                </c:pt>
                <c:pt idx="536">
                  <c:v>22.714285714285715</c:v>
                </c:pt>
                <c:pt idx="537">
                  <c:v>22.714285714285715</c:v>
                </c:pt>
                <c:pt idx="538">
                  <c:v>22.642857142857142</c:v>
                </c:pt>
                <c:pt idx="539">
                  <c:v>22.571428571428573</c:v>
                </c:pt>
                <c:pt idx="540">
                  <c:v>22.5</c:v>
                </c:pt>
                <c:pt idx="541">
                  <c:v>22.428571428571427</c:v>
                </c:pt>
                <c:pt idx="542">
                  <c:v>22.357142857142858</c:v>
                </c:pt>
                <c:pt idx="543">
                  <c:v>22.285714285714285</c:v>
                </c:pt>
                <c:pt idx="544">
                  <c:v>22.214285714285715</c:v>
                </c:pt>
                <c:pt idx="545">
                  <c:v>22.142857142857142</c:v>
                </c:pt>
                <c:pt idx="546">
                  <c:v>22.071428571428573</c:v>
                </c:pt>
                <c:pt idx="547">
                  <c:v>22.071428571428573</c:v>
                </c:pt>
                <c:pt idx="548">
                  <c:v>22.071428571428573</c:v>
                </c:pt>
                <c:pt idx="549">
                  <c:v>22.071428571428573</c:v>
                </c:pt>
                <c:pt idx="550">
                  <c:v>22.071428571428573</c:v>
                </c:pt>
                <c:pt idx="551">
                  <c:v>22.071428571428573</c:v>
                </c:pt>
                <c:pt idx="552">
                  <c:v>22.142857142857142</c:v>
                </c:pt>
                <c:pt idx="553">
                  <c:v>22.214285714285715</c:v>
                </c:pt>
                <c:pt idx="554">
                  <c:v>22.285714285714285</c:v>
                </c:pt>
                <c:pt idx="555">
                  <c:v>22.357142857142858</c:v>
                </c:pt>
                <c:pt idx="556">
                  <c:v>22.357142857142858</c:v>
                </c:pt>
                <c:pt idx="557">
                  <c:v>22.357142857142858</c:v>
                </c:pt>
                <c:pt idx="558">
                  <c:v>22.357142857142858</c:v>
                </c:pt>
                <c:pt idx="559">
                  <c:v>22.428571428571427</c:v>
                </c:pt>
                <c:pt idx="560">
                  <c:v>22.5</c:v>
                </c:pt>
                <c:pt idx="561">
                  <c:v>22.5</c:v>
                </c:pt>
                <c:pt idx="562">
                  <c:v>22.5</c:v>
                </c:pt>
                <c:pt idx="563">
                  <c:v>22.571428571428573</c:v>
                </c:pt>
                <c:pt idx="564">
                  <c:v>22.642857142857142</c:v>
                </c:pt>
                <c:pt idx="565">
                  <c:v>22.642857142857142</c:v>
                </c:pt>
                <c:pt idx="566">
                  <c:v>23.285714285714285</c:v>
                </c:pt>
                <c:pt idx="567">
                  <c:v>23.285714285714285</c:v>
                </c:pt>
                <c:pt idx="568">
                  <c:v>23.285714285714285</c:v>
                </c:pt>
                <c:pt idx="569">
                  <c:v>23.285714285714285</c:v>
                </c:pt>
                <c:pt idx="570">
                  <c:v>23.285714285714285</c:v>
                </c:pt>
                <c:pt idx="571">
                  <c:v>23.285714285714285</c:v>
                </c:pt>
                <c:pt idx="572">
                  <c:v>23.357142857142858</c:v>
                </c:pt>
                <c:pt idx="573">
                  <c:v>23.357142857142858</c:v>
                </c:pt>
                <c:pt idx="574">
                  <c:v>23.357142857142858</c:v>
                </c:pt>
                <c:pt idx="575">
                  <c:v>23.428571428571427</c:v>
                </c:pt>
                <c:pt idx="576">
                  <c:v>23.5</c:v>
                </c:pt>
                <c:pt idx="577">
                  <c:v>23.5</c:v>
                </c:pt>
                <c:pt idx="578">
                  <c:v>23.5</c:v>
                </c:pt>
                <c:pt idx="579">
                  <c:v>23.571428571428573</c:v>
                </c:pt>
                <c:pt idx="580">
                  <c:v>23.214285714285715</c:v>
                </c:pt>
                <c:pt idx="581">
                  <c:v>23.285714285714285</c:v>
                </c:pt>
                <c:pt idx="582">
                  <c:v>23.285714285714285</c:v>
                </c:pt>
                <c:pt idx="583">
                  <c:v>23.285714285714285</c:v>
                </c:pt>
                <c:pt idx="584">
                  <c:v>23.285714285714285</c:v>
                </c:pt>
                <c:pt idx="585">
                  <c:v>23.357142857142858</c:v>
                </c:pt>
                <c:pt idx="586">
                  <c:v>23.285714285714285</c:v>
                </c:pt>
                <c:pt idx="587">
                  <c:v>23.285714285714285</c:v>
                </c:pt>
                <c:pt idx="588">
                  <c:v>23.214285714285715</c:v>
                </c:pt>
                <c:pt idx="589">
                  <c:v>23.428571428571427</c:v>
                </c:pt>
                <c:pt idx="590">
                  <c:v>23.428571428571427</c:v>
                </c:pt>
                <c:pt idx="591">
                  <c:v>23.428571428571427</c:v>
                </c:pt>
                <c:pt idx="592">
                  <c:v>23.5</c:v>
                </c:pt>
                <c:pt idx="593">
                  <c:v>23.428571428571427</c:v>
                </c:pt>
                <c:pt idx="594">
                  <c:v>23.142857142857142</c:v>
                </c:pt>
                <c:pt idx="595">
                  <c:v>23.071428571428573</c:v>
                </c:pt>
                <c:pt idx="596">
                  <c:v>23.357142857142858</c:v>
                </c:pt>
                <c:pt idx="597">
                  <c:v>23.357142857142858</c:v>
                </c:pt>
                <c:pt idx="598">
                  <c:v>23.428571428571427</c:v>
                </c:pt>
                <c:pt idx="599">
                  <c:v>23.357142857142858</c:v>
                </c:pt>
                <c:pt idx="600">
                  <c:v>23.357142857142858</c:v>
                </c:pt>
                <c:pt idx="601">
                  <c:v>23.357142857142858</c:v>
                </c:pt>
                <c:pt idx="602">
                  <c:v>23.428571428571427</c:v>
                </c:pt>
                <c:pt idx="603">
                  <c:v>23.5</c:v>
                </c:pt>
                <c:pt idx="604">
                  <c:v>23.5</c:v>
                </c:pt>
                <c:pt idx="605">
                  <c:v>23.428571428571427</c:v>
                </c:pt>
                <c:pt idx="606">
                  <c:v>23.285714285714285</c:v>
                </c:pt>
                <c:pt idx="607">
                  <c:v>23.214285714285715</c:v>
                </c:pt>
                <c:pt idx="608">
                  <c:v>23.142857142857142</c:v>
                </c:pt>
                <c:pt idx="609">
                  <c:v>23.071428571428573</c:v>
                </c:pt>
                <c:pt idx="610">
                  <c:v>22.714285714285715</c:v>
                </c:pt>
                <c:pt idx="611">
                  <c:v>22.642857142857142</c:v>
                </c:pt>
                <c:pt idx="612">
                  <c:v>22.571428571428573</c:v>
                </c:pt>
                <c:pt idx="613">
                  <c:v>22.571428571428573</c:v>
                </c:pt>
                <c:pt idx="614">
                  <c:v>22.571428571428573</c:v>
                </c:pt>
                <c:pt idx="615">
                  <c:v>22.5</c:v>
                </c:pt>
                <c:pt idx="616">
                  <c:v>22.5</c:v>
                </c:pt>
                <c:pt idx="617">
                  <c:v>22.142857142857142</c:v>
                </c:pt>
                <c:pt idx="618">
                  <c:v>22.071428571428573</c:v>
                </c:pt>
                <c:pt idx="619">
                  <c:v>22.071428571428573</c:v>
                </c:pt>
                <c:pt idx="620">
                  <c:v>22.071428571428573</c:v>
                </c:pt>
                <c:pt idx="621">
                  <c:v>22.071428571428573</c:v>
                </c:pt>
                <c:pt idx="622">
                  <c:v>22.142857142857142</c:v>
                </c:pt>
                <c:pt idx="623">
                  <c:v>22.142857142857142</c:v>
                </c:pt>
                <c:pt idx="624">
                  <c:v>22.142857142857142</c:v>
                </c:pt>
                <c:pt idx="625">
                  <c:v>22.142857142857142</c:v>
                </c:pt>
                <c:pt idx="626">
                  <c:v>22.142857142857142</c:v>
                </c:pt>
                <c:pt idx="627">
                  <c:v>22.142857142857142</c:v>
                </c:pt>
                <c:pt idx="628">
                  <c:v>22.214285714285715</c:v>
                </c:pt>
                <c:pt idx="629">
                  <c:v>22.285714285714285</c:v>
                </c:pt>
                <c:pt idx="630">
                  <c:v>22.214285714285715</c:v>
                </c:pt>
                <c:pt idx="631">
                  <c:v>22.285714285714285</c:v>
                </c:pt>
                <c:pt idx="632">
                  <c:v>22.357142857142858</c:v>
                </c:pt>
                <c:pt idx="633">
                  <c:v>22.357142857142858</c:v>
                </c:pt>
                <c:pt idx="634">
                  <c:v>22.428571428571427</c:v>
                </c:pt>
                <c:pt idx="635">
                  <c:v>22.428571428571427</c:v>
                </c:pt>
                <c:pt idx="636">
                  <c:v>22.357142857142858</c:v>
                </c:pt>
                <c:pt idx="637">
                  <c:v>22.357142857142858</c:v>
                </c:pt>
                <c:pt idx="638">
                  <c:v>22.357142857142858</c:v>
                </c:pt>
                <c:pt idx="639">
                  <c:v>22.428571428571427</c:v>
                </c:pt>
                <c:pt idx="640">
                  <c:v>22.5</c:v>
                </c:pt>
                <c:pt idx="641">
                  <c:v>22.571428571428573</c:v>
                </c:pt>
                <c:pt idx="642">
                  <c:v>22.571428571428573</c:v>
                </c:pt>
                <c:pt idx="643">
                  <c:v>22.5</c:v>
                </c:pt>
                <c:pt idx="644">
                  <c:v>22.571428571428573</c:v>
                </c:pt>
                <c:pt idx="645">
                  <c:v>22.571428571428573</c:v>
                </c:pt>
                <c:pt idx="646">
                  <c:v>22.5</c:v>
                </c:pt>
                <c:pt idx="647">
                  <c:v>22.571428571428573</c:v>
                </c:pt>
                <c:pt idx="648">
                  <c:v>22.5</c:v>
                </c:pt>
                <c:pt idx="649">
                  <c:v>22.5</c:v>
                </c:pt>
                <c:pt idx="650">
                  <c:v>22.5</c:v>
                </c:pt>
                <c:pt idx="651">
                  <c:v>22.5</c:v>
                </c:pt>
                <c:pt idx="652">
                  <c:v>22.5</c:v>
                </c:pt>
                <c:pt idx="653">
                  <c:v>22.428571428571427</c:v>
                </c:pt>
                <c:pt idx="654">
                  <c:v>22.357142857142858</c:v>
                </c:pt>
                <c:pt idx="655">
                  <c:v>22.285714285714285</c:v>
                </c:pt>
                <c:pt idx="656">
                  <c:v>22.214285714285715</c:v>
                </c:pt>
                <c:pt idx="657">
                  <c:v>22.571428571428573</c:v>
                </c:pt>
                <c:pt idx="658">
                  <c:v>22.571428571428573</c:v>
                </c:pt>
                <c:pt idx="659">
                  <c:v>22.571428571428573</c:v>
                </c:pt>
                <c:pt idx="660">
                  <c:v>22.642857142857142</c:v>
                </c:pt>
                <c:pt idx="661">
                  <c:v>22.571428571428573</c:v>
                </c:pt>
                <c:pt idx="662">
                  <c:v>22.642857142857142</c:v>
                </c:pt>
                <c:pt idx="663">
                  <c:v>22.714285714285715</c:v>
                </c:pt>
                <c:pt idx="664">
                  <c:v>22.857142857142858</c:v>
                </c:pt>
                <c:pt idx="665">
                  <c:v>22.928571428571427</c:v>
                </c:pt>
                <c:pt idx="666">
                  <c:v>23</c:v>
                </c:pt>
                <c:pt idx="667">
                  <c:v>23</c:v>
                </c:pt>
                <c:pt idx="668">
                  <c:v>23</c:v>
                </c:pt>
                <c:pt idx="669">
                  <c:v>23</c:v>
                </c:pt>
                <c:pt idx="670">
                  <c:v>23.214285714285715</c:v>
                </c:pt>
                <c:pt idx="671">
                  <c:v>24</c:v>
                </c:pt>
                <c:pt idx="672">
                  <c:v>24.071428571428573</c:v>
                </c:pt>
                <c:pt idx="673">
                  <c:v>24.071428571428573</c:v>
                </c:pt>
                <c:pt idx="674">
                  <c:v>24.071428571428573</c:v>
                </c:pt>
                <c:pt idx="675">
                  <c:v>24.214285714285715</c:v>
                </c:pt>
                <c:pt idx="676">
                  <c:v>24.214285714285715</c:v>
                </c:pt>
                <c:pt idx="677">
                  <c:v>24.285714285714285</c:v>
                </c:pt>
                <c:pt idx="678">
                  <c:v>24.285714285714285</c:v>
                </c:pt>
                <c:pt idx="679">
                  <c:v>24.357142857142858</c:v>
                </c:pt>
                <c:pt idx="680">
                  <c:v>24.357142857142858</c:v>
                </c:pt>
                <c:pt idx="681">
                  <c:v>24.357142857142858</c:v>
                </c:pt>
                <c:pt idx="682">
                  <c:v>24.5</c:v>
                </c:pt>
                <c:pt idx="683">
                  <c:v>25.071428571428573</c:v>
                </c:pt>
                <c:pt idx="684">
                  <c:v>25.071428571428573</c:v>
                </c:pt>
                <c:pt idx="685">
                  <c:v>24</c:v>
                </c:pt>
                <c:pt idx="686">
                  <c:v>23.928571428571427</c:v>
                </c:pt>
                <c:pt idx="687">
                  <c:v>23.857142857142858</c:v>
                </c:pt>
                <c:pt idx="688">
                  <c:v>23.714285714285715</c:v>
                </c:pt>
                <c:pt idx="689">
                  <c:v>23.428571428571427</c:v>
                </c:pt>
                <c:pt idx="690">
                  <c:v>23.285714285714285</c:v>
                </c:pt>
                <c:pt idx="691">
                  <c:v>24.142857142857142</c:v>
                </c:pt>
                <c:pt idx="692">
                  <c:v>24.30612244897959</c:v>
                </c:pt>
                <c:pt idx="693">
                  <c:v>25.520408163265305</c:v>
                </c:pt>
                <c:pt idx="694">
                  <c:v>26.80612244897959</c:v>
                </c:pt>
                <c:pt idx="695">
                  <c:v>28.591836734693878</c:v>
                </c:pt>
                <c:pt idx="696">
                  <c:v>29.377551020408163</c:v>
                </c:pt>
                <c:pt idx="697">
                  <c:v>30.80612244897959</c:v>
                </c:pt>
                <c:pt idx="698">
                  <c:v>31.30612244897959</c:v>
                </c:pt>
                <c:pt idx="699">
                  <c:v>32.734693877551017</c:v>
                </c:pt>
                <c:pt idx="700">
                  <c:v>33.591836734693878</c:v>
                </c:pt>
                <c:pt idx="701">
                  <c:v>33.948979591836732</c:v>
                </c:pt>
                <c:pt idx="702">
                  <c:v>34.377551020408163</c:v>
                </c:pt>
                <c:pt idx="703">
                  <c:v>34.806122448979593</c:v>
                </c:pt>
                <c:pt idx="704">
                  <c:v>35.306122448979593</c:v>
                </c:pt>
                <c:pt idx="705">
                  <c:v>34.520408163265309</c:v>
                </c:pt>
                <c:pt idx="706">
                  <c:v>34.5</c:v>
                </c:pt>
                <c:pt idx="707">
                  <c:v>33.357142857142854</c:v>
                </c:pt>
                <c:pt idx="708">
                  <c:v>32.357142857142854</c:v>
                </c:pt>
                <c:pt idx="709">
                  <c:v>30.857142857142858</c:v>
                </c:pt>
                <c:pt idx="710">
                  <c:v>30.285714285714285</c:v>
                </c:pt>
                <c:pt idx="711">
                  <c:v>28.357142857142858</c:v>
                </c:pt>
                <c:pt idx="712">
                  <c:v>27.857142857142858</c:v>
                </c:pt>
                <c:pt idx="713">
                  <c:v>26.5</c:v>
                </c:pt>
                <c:pt idx="714">
                  <c:v>25.714285714285715</c:v>
                </c:pt>
                <c:pt idx="715">
                  <c:v>25.428571428571427</c:v>
                </c:pt>
                <c:pt idx="716">
                  <c:v>25.428571428571427</c:v>
                </c:pt>
                <c:pt idx="717">
                  <c:v>25.285714285714285</c:v>
                </c:pt>
                <c:pt idx="718">
                  <c:v>25.071428571428573</c:v>
                </c:pt>
                <c:pt idx="719">
                  <c:v>25.214285714285715</c:v>
                </c:pt>
                <c:pt idx="720">
                  <c:v>25.214285714285715</c:v>
                </c:pt>
                <c:pt idx="721">
                  <c:v>25.142857142857142</c:v>
                </c:pt>
                <c:pt idx="722">
                  <c:v>25.642857142857142</c:v>
                </c:pt>
                <c:pt idx="723">
                  <c:v>25.571428571428573</c:v>
                </c:pt>
                <c:pt idx="724">
                  <c:v>25.357142857142858</c:v>
                </c:pt>
                <c:pt idx="725">
                  <c:v>25.5</c:v>
                </c:pt>
                <c:pt idx="726">
                  <c:v>25.642857142857142</c:v>
                </c:pt>
                <c:pt idx="727">
                  <c:v>25.857142857142858</c:v>
                </c:pt>
                <c:pt idx="728">
                  <c:v>26</c:v>
                </c:pt>
                <c:pt idx="729">
                  <c:v>26.142857142857142</c:v>
                </c:pt>
                <c:pt idx="730">
                  <c:v>25.928571428571427</c:v>
                </c:pt>
                <c:pt idx="731">
                  <c:v>25.928571428571427</c:v>
                </c:pt>
                <c:pt idx="732">
                  <c:v>25.714285714285715</c:v>
                </c:pt>
                <c:pt idx="733">
                  <c:v>25.571428571428573</c:v>
                </c:pt>
                <c:pt idx="734">
                  <c:v>25.5</c:v>
                </c:pt>
                <c:pt idx="735">
                  <c:v>25.571428571428573</c:v>
                </c:pt>
                <c:pt idx="736">
                  <c:v>24.785714285714285</c:v>
                </c:pt>
                <c:pt idx="737">
                  <c:v>24.714285714285715</c:v>
                </c:pt>
                <c:pt idx="738">
                  <c:v>24.714285714285715</c:v>
                </c:pt>
                <c:pt idx="739">
                  <c:v>24.714285714285715</c:v>
                </c:pt>
                <c:pt idx="740">
                  <c:v>24.5</c:v>
                </c:pt>
                <c:pt idx="741">
                  <c:v>24.285714285714285</c:v>
                </c:pt>
                <c:pt idx="742">
                  <c:v>24.142857142857142</c:v>
                </c:pt>
                <c:pt idx="743">
                  <c:v>24.142857142857142</c:v>
                </c:pt>
                <c:pt idx="744">
                  <c:v>24.214285714285715</c:v>
                </c:pt>
                <c:pt idx="745">
                  <c:v>24.071428571428573</c:v>
                </c:pt>
                <c:pt idx="746">
                  <c:v>24.071428571428573</c:v>
                </c:pt>
                <c:pt idx="747">
                  <c:v>23.857142857142858</c:v>
                </c:pt>
                <c:pt idx="748">
                  <c:v>24.571428571428573</c:v>
                </c:pt>
                <c:pt idx="749">
                  <c:v>24.857142857142858</c:v>
                </c:pt>
                <c:pt idx="750">
                  <c:v>26.428571428571427</c:v>
                </c:pt>
                <c:pt idx="751">
                  <c:v>26.571428571428573</c:v>
                </c:pt>
                <c:pt idx="752">
                  <c:v>26.5</c:v>
                </c:pt>
                <c:pt idx="753">
                  <c:v>26.357142857142858</c:v>
                </c:pt>
                <c:pt idx="754">
                  <c:v>26.285714285714285</c:v>
                </c:pt>
                <c:pt idx="755">
                  <c:v>26.214285714285715</c:v>
                </c:pt>
                <c:pt idx="756">
                  <c:v>26.214285714285715</c:v>
                </c:pt>
                <c:pt idx="757">
                  <c:v>26.214285714285715</c:v>
                </c:pt>
                <c:pt idx="758">
                  <c:v>26.071428571428573</c:v>
                </c:pt>
                <c:pt idx="759">
                  <c:v>26.071428571428573</c:v>
                </c:pt>
                <c:pt idx="760">
                  <c:v>26.142857142857142</c:v>
                </c:pt>
                <c:pt idx="761">
                  <c:v>26.428571428571427</c:v>
                </c:pt>
                <c:pt idx="762">
                  <c:v>25.785714285714285</c:v>
                </c:pt>
                <c:pt idx="763">
                  <c:v>26.285714285714285</c:v>
                </c:pt>
                <c:pt idx="764">
                  <c:v>25.142857142857142</c:v>
                </c:pt>
                <c:pt idx="765">
                  <c:v>25.19387755102041</c:v>
                </c:pt>
                <c:pt idx="766">
                  <c:v>25.336734693877553</c:v>
                </c:pt>
                <c:pt idx="767">
                  <c:v>25.69387755102041</c:v>
                </c:pt>
                <c:pt idx="768">
                  <c:v>26.19387755102041</c:v>
                </c:pt>
                <c:pt idx="769">
                  <c:v>27.19387755102041</c:v>
                </c:pt>
                <c:pt idx="770">
                  <c:v>28.051020408163264</c:v>
                </c:pt>
                <c:pt idx="771">
                  <c:v>29.26530612244898</c:v>
                </c:pt>
                <c:pt idx="772">
                  <c:v>29.76530612244898</c:v>
                </c:pt>
                <c:pt idx="773">
                  <c:v>30.76530612244898</c:v>
                </c:pt>
                <c:pt idx="774">
                  <c:v>30.979591836734695</c:v>
                </c:pt>
                <c:pt idx="775">
                  <c:v>31.122448979591837</c:v>
                </c:pt>
                <c:pt idx="776">
                  <c:v>31.19387755102041</c:v>
                </c:pt>
                <c:pt idx="777">
                  <c:v>30.622448979591837</c:v>
                </c:pt>
                <c:pt idx="778">
                  <c:v>31.122448979591837</c:v>
                </c:pt>
                <c:pt idx="779">
                  <c:v>31.714285714285715</c:v>
                </c:pt>
                <c:pt idx="780">
                  <c:v>32.285714285714285</c:v>
                </c:pt>
                <c:pt idx="781">
                  <c:v>32.285714285714285</c:v>
                </c:pt>
                <c:pt idx="782">
                  <c:v>32.142857142857146</c:v>
                </c:pt>
                <c:pt idx="783">
                  <c:v>31.642857142857142</c:v>
                </c:pt>
                <c:pt idx="784">
                  <c:v>30.785714285714285</c:v>
                </c:pt>
                <c:pt idx="785">
                  <c:v>29.5</c:v>
                </c:pt>
                <c:pt idx="786">
                  <c:v>29.071428571428573</c:v>
                </c:pt>
                <c:pt idx="787">
                  <c:v>28.5</c:v>
                </c:pt>
                <c:pt idx="788">
                  <c:v>28.5</c:v>
                </c:pt>
                <c:pt idx="789">
                  <c:v>28.285714285714285</c:v>
                </c:pt>
                <c:pt idx="790">
                  <c:v>28.285714285714285</c:v>
                </c:pt>
                <c:pt idx="791">
                  <c:v>28.071428571428573</c:v>
                </c:pt>
                <c:pt idx="792">
                  <c:v>27.142857142857142</c:v>
                </c:pt>
                <c:pt idx="793">
                  <c:v>26.5</c:v>
                </c:pt>
                <c:pt idx="794">
                  <c:v>25.857142857142858</c:v>
                </c:pt>
                <c:pt idx="795">
                  <c:v>25.642857142857142</c:v>
                </c:pt>
                <c:pt idx="796">
                  <c:v>25.357142857142858</c:v>
                </c:pt>
                <c:pt idx="797">
                  <c:v>24.928571428571427</c:v>
                </c:pt>
                <c:pt idx="798">
                  <c:v>24.928571428571427</c:v>
                </c:pt>
                <c:pt idx="799">
                  <c:v>25.071428571428573</c:v>
                </c:pt>
                <c:pt idx="800">
                  <c:v>25</c:v>
                </c:pt>
                <c:pt idx="801">
                  <c:v>24.714285714285715</c:v>
                </c:pt>
                <c:pt idx="802">
                  <c:v>24.571428571428573</c:v>
                </c:pt>
                <c:pt idx="803">
                  <c:v>24.571428571428573</c:v>
                </c:pt>
                <c:pt idx="804">
                  <c:v>24.785714285714285</c:v>
                </c:pt>
                <c:pt idx="805">
                  <c:v>24.785714285714285</c:v>
                </c:pt>
                <c:pt idx="806">
                  <c:v>25</c:v>
                </c:pt>
                <c:pt idx="807">
                  <c:v>24.857142857142858</c:v>
                </c:pt>
                <c:pt idx="808">
                  <c:v>24.857142857142858</c:v>
                </c:pt>
                <c:pt idx="809">
                  <c:v>24.285714285714285</c:v>
                </c:pt>
                <c:pt idx="810">
                  <c:v>23.571428571428573</c:v>
                </c:pt>
                <c:pt idx="811">
                  <c:v>22.857142857142858</c:v>
                </c:pt>
                <c:pt idx="812">
                  <c:v>22</c:v>
                </c:pt>
                <c:pt idx="813">
                  <c:v>21.214285714285715</c:v>
                </c:pt>
                <c:pt idx="814">
                  <c:v>20.428571428571427</c:v>
                </c:pt>
                <c:pt idx="815">
                  <c:v>19.5</c:v>
                </c:pt>
                <c:pt idx="816">
                  <c:v>18.785714285714285</c:v>
                </c:pt>
                <c:pt idx="817">
                  <c:v>18</c:v>
                </c:pt>
                <c:pt idx="818">
                  <c:v>16.785714285714285</c:v>
                </c:pt>
                <c:pt idx="819">
                  <c:v>15.857142857142858</c:v>
                </c:pt>
                <c:pt idx="820">
                  <c:v>14.857142857142858</c:v>
                </c:pt>
                <c:pt idx="821">
                  <c:v>13.857142857142858</c:v>
                </c:pt>
                <c:pt idx="822">
                  <c:v>12.857142857142858</c:v>
                </c:pt>
                <c:pt idx="823">
                  <c:v>12.5</c:v>
                </c:pt>
                <c:pt idx="824">
                  <c:v>12.5</c:v>
                </c:pt>
                <c:pt idx="825">
                  <c:v>12.571428571428571</c:v>
                </c:pt>
                <c:pt idx="826">
                  <c:v>12.857142857142858</c:v>
                </c:pt>
                <c:pt idx="827">
                  <c:v>12.714285714285714</c:v>
                </c:pt>
                <c:pt idx="828">
                  <c:v>12.714285714285714</c:v>
                </c:pt>
                <c:pt idx="829">
                  <c:v>12.714285714285714</c:v>
                </c:pt>
                <c:pt idx="830">
                  <c:v>12.428571428571429</c:v>
                </c:pt>
                <c:pt idx="831">
                  <c:v>12.357142857142858</c:v>
                </c:pt>
                <c:pt idx="832">
                  <c:v>12.571428571428571</c:v>
                </c:pt>
                <c:pt idx="833">
                  <c:v>12.857142857142858</c:v>
                </c:pt>
                <c:pt idx="834">
                  <c:v>13.071428571428571</c:v>
                </c:pt>
                <c:pt idx="835">
                  <c:v>13.428571428571429</c:v>
                </c:pt>
                <c:pt idx="836">
                  <c:v>14</c:v>
                </c:pt>
                <c:pt idx="837">
                  <c:v>14.357142857142858</c:v>
                </c:pt>
                <c:pt idx="838">
                  <c:v>14.571428571428571</c:v>
                </c:pt>
                <c:pt idx="839">
                  <c:v>14.714285714285714</c:v>
                </c:pt>
                <c:pt idx="840">
                  <c:v>14.714285714285714</c:v>
                </c:pt>
                <c:pt idx="841">
                  <c:v>14.928571428571429</c:v>
                </c:pt>
                <c:pt idx="842">
                  <c:v>15</c:v>
                </c:pt>
                <c:pt idx="843">
                  <c:v>15.214285714285714</c:v>
                </c:pt>
                <c:pt idx="844">
                  <c:v>15.642857142857142</c:v>
                </c:pt>
                <c:pt idx="845">
                  <c:v>16</c:v>
                </c:pt>
                <c:pt idx="846">
                  <c:v>16</c:v>
                </c:pt>
                <c:pt idx="847">
                  <c:v>16</c:v>
                </c:pt>
                <c:pt idx="848">
                  <c:v>16</c:v>
                </c:pt>
                <c:pt idx="849">
                  <c:v>15.857142857142858</c:v>
                </c:pt>
                <c:pt idx="850">
                  <c:v>15.642857142857142</c:v>
                </c:pt>
                <c:pt idx="851">
                  <c:v>15.571428571428571</c:v>
                </c:pt>
                <c:pt idx="852">
                  <c:v>15.571428571428571</c:v>
                </c:pt>
                <c:pt idx="853">
                  <c:v>15.571428571428571</c:v>
                </c:pt>
                <c:pt idx="854">
                  <c:v>15.571428571428571</c:v>
                </c:pt>
                <c:pt idx="855">
                  <c:v>15.5</c:v>
                </c:pt>
                <c:pt idx="856">
                  <c:v>15.5</c:v>
                </c:pt>
                <c:pt idx="857">
                  <c:v>15.5</c:v>
                </c:pt>
                <c:pt idx="858">
                  <c:v>15.928571428571429</c:v>
                </c:pt>
                <c:pt idx="859">
                  <c:v>16.857142857142858</c:v>
                </c:pt>
                <c:pt idx="860">
                  <c:v>18.714285714285715</c:v>
                </c:pt>
                <c:pt idx="861">
                  <c:v>19.591836734693878</c:v>
                </c:pt>
                <c:pt idx="862">
                  <c:v>22.877551020408163</c:v>
                </c:pt>
                <c:pt idx="863">
                  <c:v>25.948979591836736</c:v>
                </c:pt>
                <c:pt idx="864">
                  <c:v>28.020408163265305</c:v>
                </c:pt>
                <c:pt idx="865">
                  <c:v>29.377551020408163</c:v>
                </c:pt>
                <c:pt idx="866">
                  <c:v>30.877551020408163</c:v>
                </c:pt>
                <c:pt idx="867">
                  <c:v>32.448979591836732</c:v>
                </c:pt>
                <c:pt idx="868">
                  <c:v>34.306122448979593</c:v>
                </c:pt>
                <c:pt idx="869">
                  <c:v>35.734693877551017</c:v>
                </c:pt>
                <c:pt idx="870">
                  <c:v>37.306122448979586</c:v>
                </c:pt>
                <c:pt idx="871">
                  <c:v>38.377551020408156</c:v>
                </c:pt>
                <c:pt idx="872">
                  <c:v>38.734693877551017</c:v>
                </c:pt>
                <c:pt idx="873">
                  <c:v>38.948979591836732</c:v>
                </c:pt>
                <c:pt idx="874">
                  <c:v>38.948979591836732</c:v>
                </c:pt>
                <c:pt idx="875">
                  <c:v>39.928571428571431</c:v>
                </c:pt>
                <c:pt idx="876">
                  <c:v>38.5</c:v>
                </c:pt>
                <c:pt idx="877">
                  <c:v>36.857142857142854</c:v>
                </c:pt>
                <c:pt idx="878">
                  <c:v>35.857142857142854</c:v>
                </c:pt>
                <c:pt idx="879">
                  <c:v>35.214285714285715</c:v>
                </c:pt>
                <c:pt idx="880">
                  <c:v>34.357142857142854</c:v>
                </c:pt>
                <c:pt idx="881">
                  <c:v>33.357142857142854</c:v>
                </c:pt>
                <c:pt idx="882">
                  <c:v>32.071428571428569</c:v>
                </c:pt>
                <c:pt idx="883">
                  <c:v>31.357142857142858</c:v>
                </c:pt>
                <c:pt idx="884">
                  <c:v>30.571428571428573</c:v>
                </c:pt>
                <c:pt idx="885">
                  <c:v>30.285714285714285</c:v>
                </c:pt>
                <c:pt idx="886">
                  <c:v>30</c:v>
                </c:pt>
                <c:pt idx="887">
                  <c:v>29.428571428571427</c:v>
                </c:pt>
                <c:pt idx="888">
                  <c:v>28.428571428571427</c:v>
                </c:pt>
                <c:pt idx="889">
                  <c:v>27.785714285714285</c:v>
                </c:pt>
                <c:pt idx="890">
                  <c:v>27.45918367346939</c:v>
                </c:pt>
                <c:pt idx="891">
                  <c:v>27.61661807580175</c:v>
                </c:pt>
                <c:pt idx="892">
                  <c:v>30.830903790087465</c:v>
                </c:pt>
                <c:pt idx="893">
                  <c:v>34.259475218658892</c:v>
                </c:pt>
                <c:pt idx="894">
                  <c:v>37.902332361516038</c:v>
                </c:pt>
                <c:pt idx="895">
                  <c:v>42.902332361516038</c:v>
                </c:pt>
                <c:pt idx="896">
                  <c:v>47.116618075801753</c:v>
                </c:pt>
                <c:pt idx="897">
                  <c:v>49.616618075801753</c:v>
                </c:pt>
                <c:pt idx="898">
                  <c:v>52.473760932944614</c:v>
                </c:pt>
                <c:pt idx="899">
                  <c:v>54.830903790087469</c:v>
                </c:pt>
                <c:pt idx="900">
                  <c:v>57.045189504373177</c:v>
                </c:pt>
                <c:pt idx="901">
                  <c:v>59.116618075801746</c:v>
                </c:pt>
                <c:pt idx="902">
                  <c:v>60.830903790087461</c:v>
                </c:pt>
                <c:pt idx="903">
                  <c:v>62.330903790087461</c:v>
                </c:pt>
                <c:pt idx="904">
                  <c:v>63.371720116618071</c:v>
                </c:pt>
                <c:pt idx="905">
                  <c:v>64.5</c:v>
                </c:pt>
                <c:pt idx="906">
                  <c:v>62</c:v>
                </c:pt>
                <c:pt idx="907">
                  <c:v>59.142857142857146</c:v>
                </c:pt>
                <c:pt idx="908">
                  <c:v>56.428571428571431</c:v>
                </c:pt>
                <c:pt idx="909">
                  <c:v>52.357142857142854</c:v>
                </c:pt>
                <c:pt idx="910">
                  <c:v>48.857142857142854</c:v>
                </c:pt>
                <c:pt idx="911">
                  <c:v>46.571428571428569</c:v>
                </c:pt>
                <c:pt idx="912">
                  <c:v>44</c:v>
                </c:pt>
                <c:pt idx="913">
                  <c:v>41.857142857142854</c:v>
                </c:pt>
                <c:pt idx="914">
                  <c:v>40.642857142857146</c:v>
                </c:pt>
                <c:pt idx="915">
                  <c:v>38.857142857142854</c:v>
                </c:pt>
                <c:pt idx="916">
                  <c:v>37.214285714285715</c:v>
                </c:pt>
                <c:pt idx="917">
                  <c:v>36.214285714285715</c:v>
                </c:pt>
                <c:pt idx="918">
                  <c:v>35.071428571428569</c:v>
                </c:pt>
                <c:pt idx="919">
                  <c:v>33.5</c:v>
                </c:pt>
                <c:pt idx="920">
                  <c:v>32.714285714285715</c:v>
                </c:pt>
                <c:pt idx="921">
                  <c:v>32.214285714285715</c:v>
                </c:pt>
                <c:pt idx="922">
                  <c:v>31.428571428571427</c:v>
                </c:pt>
                <c:pt idx="923">
                  <c:v>30.642857142857142</c:v>
                </c:pt>
                <c:pt idx="924">
                  <c:v>30</c:v>
                </c:pt>
                <c:pt idx="925">
                  <c:v>29.642857142857142</c:v>
                </c:pt>
                <c:pt idx="926">
                  <c:v>29.357142857142858</c:v>
                </c:pt>
                <c:pt idx="927">
                  <c:v>28.928571428571427</c:v>
                </c:pt>
                <c:pt idx="928">
                  <c:v>27.785714285714285</c:v>
                </c:pt>
                <c:pt idx="929">
                  <c:v>27.214285714285715</c:v>
                </c:pt>
                <c:pt idx="930">
                  <c:v>26.785714285714285</c:v>
                </c:pt>
                <c:pt idx="931">
                  <c:v>25.5</c:v>
                </c:pt>
                <c:pt idx="932">
                  <c:v>24.571428571428573</c:v>
                </c:pt>
                <c:pt idx="933">
                  <c:v>24.071428571428573</c:v>
                </c:pt>
                <c:pt idx="934">
                  <c:v>23.642857142857142</c:v>
                </c:pt>
                <c:pt idx="935">
                  <c:v>23.142857142857142</c:v>
                </c:pt>
                <c:pt idx="936">
                  <c:v>22.571428571428573</c:v>
                </c:pt>
                <c:pt idx="937">
                  <c:v>22</c:v>
                </c:pt>
                <c:pt idx="938">
                  <c:v>21.5</c:v>
                </c:pt>
                <c:pt idx="939">
                  <c:v>21.214285714285715</c:v>
                </c:pt>
                <c:pt idx="940">
                  <c:v>20.857142857142858</c:v>
                </c:pt>
                <c:pt idx="941">
                  <c:v>20.5</c:v>
                </c:pt>
                <c:pt idx="942">
                  <c:v>20.285714285714285</c:v>
                </c:pt>
                <c:pt idx="943">
                  <c:v>20</c:v>
                </c:pt>
                <c:pt idx="944">
                  <c:v>19.785714285714285</c:v>
                </c:pt>
                <c:pt idx="945">
                  <c:v>19.5</c:v>
                </c:pt>
                <c:pt idx="946">
                  <c:v>19.357142857142858</c:v>
                </c:pt>
                <c:pt idx="947">
                  <c:v>18.928571428571427</c:v>
                </c:pt>
                <c:pt idx="948">
                  <c:v>18.5</c:v>
                </c:pt>
                <c:pt idx="949">
                  <c:v>18.5</c:v>
                </c:pt>
                <c:pt idx="950">
                  <c:v>18.357142857142858</c:v>
                </c:pt>
                <c:pt idx="951">
                  <c:v>18.428571428571427</c:v>
                </c:pt>
                <c:pt idx="952">
                  <c:v>18.428571428571427</c:v>
                </c:pt>
                <c:pt idx="953">
                  <c:v>18.357142857142858</c:v>
                </c:pt>
                <c:pt idx="954">
                  <c:v>18.071428571428573</c:v>
                </c:pt>
                <c:pt idx="955">
                  <c:v>17.857142857142858</c:v>
                </c:pt>
                <c:pt idx="956">
                  <c:v>17.642857142857142</c:v>
                </c:pt>
                <c:pt idx="957">
                  <c:v>17.285714285714285</c:v>
                </c:pt>
                <c:pt idx="958">
                  <c:v>16.857142857142858</c:v>
                </c:pt>
                <c:pt idx="959">
                  <c:v>16.571428571428573</c:v>
                </c:pt>
                <c:pt idx="960">
                  <c:v>16.285714285714285</c:v>
                </c:pt>
                <c:pt idx="961">
                  <c:v>16</c:v>
                </c:pt>
                <c:pt idx="962">
                  <c:v>15.714285714285714</c:v>
                </c:pt>
                <c:pt idx="963">
                  <c:v>15.214285714285714</c:v>
                </c:pt>
                <c:pt idx="964">
                  <c:v>14.857142857142858</c:v>
                </c:pt>
                <c:pt idx="965">
                  <c:v>14.428571428571429</c:v>
                </c:pt>
                <c:pt idx="966">
                  <c:v>14.142857142857142</c:v>
                </c:pt>
                <c:pt idx="967">
                  <c:v>14</c:v>
                </c:pt>
                <c:pt idx="968">
                  <c:v>13.928571428571429</c:v>
                </c:pt>
                <c:pt idx="969">
                  <c:v>13.928571428571429</c:v>
                </c:pt>
                <c:pt idx="970">
                  <c:v>14.142857142857142</c:v>
                </c:pt>
                <c:pt idx="971">
                  <c:v>14.214285714285714</c:v>
                </c:pt>
                <c:pt idx="972">
                  <c:v>14.285714285714286</c:v>
                </c:pt>
                <c:pt idx="973">
                  <c:v>14.428571428571429</c:v>
                </c:pt>
                <c:pt idx="974">
                  <c:v>14.214285714285714</c:v>
                </c:pt>
                <c:pt idx="975">
                  <c:v>14.142857142857142</c:v>
                </c:pt>
                <c:pt idx="976">
                  <c:v>14</c:v>
                </c:pt>
                <c:pt idx="977">
                  <c:v>13.928571428571429</c:v>
                </c:pt>
                <c:pt idx="978">
                  <c:v>13.857142857142858</c:v>
                </c:pt>
                <c:pt idx="979">
                  <c:v>13.642857142857142</c:v>
                </c:pt>
                <c:pt idx="980">
                  <c:v>13.714285714285714</c:v>
                </c:pt>
                <c:pt idx="981">
                  <c:v>13.571428571428571</c:v>
                </c:pt>
                <c:pt idx="982">
                  <c:v>13.357142857142858</c:v>
                </c:pt>
                <c:pt idx="983">
                  <c:v>13.071428571428571</c:v>
                </c:pt>
                <c:pt idx="984">
                  <c:v>12.642857142857142</c:v>
                </c:pt>
                <c:pt idx="985">
                  <c:v>12.5</c:v>
                </c:pt>
                <c:pt idx="986">
                  <c:v>12.285714285714286</c:v>
                </c:pt>
                <c:pt idx="987">
                  <c:v>12.071428571428571</c:v>
                </c:pt>
                <c:pt idx="988">
                  <c:v>12.285714285714286</c:v>
                </c:pt>
                <c:pt idx="989">
                  <c:v>12.357142857142858</c:v>
                </c:pt>
                <c:pt idx="990">
                  <c:v>12.428571428571429</c:v>
                </c:pt>
                <c:pt idx="991">
                  <c:v>12.428571428571429</c:v>
                </c:pt>
                <c:pt idx="992">
                  <c:v>12.428571428571429</c:v>
                </c:pt>
                <c:pt idx="993">
                  <c:v>12.642857142857142</c:v>
                </c:pt>
                <c:pt idx="994">
                  <c:v>12.5</c:v>
                </c:pt>
                <c:pt idx="995">
                  <c:v>12.428571428571429</c:v>
                </c:pt>
                <c:pt idx="996">
                  <c:v>12.428571428571429</c:v>
                </c:pt>
                <c:pt idx="997">
                  <c:v>12.571428571428571</c:v>
                </c:pt>
                <c:pt idx="998">
                  <c:v>12.571428571428571</c:v>
                </c:pt>
                <c:pt idx="999">
                  <c:v>12.714285714285714</c:v>
                </c:pt>
                <c:pt idx="1000">
                  <c:v>12.857142857142858</c:v>
                </c:pt>
                <c:pt idx="1001">
                  <c:v>12.928571428571429</c:v>
                </c:pt>
                <c:pt idx="1002">
                  <c:v>12.857142857142858</c:v>
                </c:pt>
                <c:pt idx="1003">
                  <c:v>13.285714285714286</c:v>
                </c:pt>
                <c:pt idx="1004">
                  <c:v>13.5</c:v>
                </c:pt>
                <c:pt idx="1005">
                  <c:v>13.785714285714286</c:v>
                </c:pt>
                <c:pt idx="1006">
                  <c:v>13.928571428571429</c:v>
                </c:pt>
                <c:pt idx="1007">
                  <c:v>14</c:v>
                </c:pt>
                <c:pt idx="1008">
                  <c:v>14.214285714285714</c:v>
                </c:pt>
                <c:pt idx="1009">
                  <c:v>14.357142857142858</c:v>
                </c:pt>
                <c:pt idx="1010">
                  <c:v>14.5</c:v>
                </c:pt>
                <c:pt idx="1011">
                  <c:v>14.642857142857142</c:v>
                </c:pt>
                <c:pt idx="1012">
                  <c:v>14.785714285714286</c:v>
                </c:pt>
                <c:pt idx="1013">
                  <c:v>14.928571428571429</c:v>
                </c:pt>
                <c:pt idx="1014">
                  <c:v>15</c:v>
                </c:pt>
                <c:pt idx="1015">
                  <c:v>15.285714285714286</c:v>
                </c:pt>
                <c:pt idx="1016">
                  <c:v>15.571428571428571</c:v>
                </c:pt>
                <c:pt idx="1017">
                  <c:v>15.214285714285714</c:v>
                </c:pt>
                <c:pt idx="1018">
                  <c:v>15.142857142857142</c:v>
                </c:pt>
                <c:pt idx="1019">
                  <c:v>15.285714285714286</c:v>
                </c:pt>
                <c:pt idx="1020">
                  <c:v>15.571428571428571</c:v>
                </c:pt>
                <c:pt idx="1021">
                  <c:v>15.785714285714286</c:v>
                </c:pt>
                <c:pt idx="1022">
                  <c:v>16</c:v>
                </c:pt>
                <c:pt idx="1023">
                  <c:v>16.285714285714285</c:v>
                </c:pt>
                <c:pt idx="1024">
                  <c:v>16.642857142857142</c:v>
                </c:pt>
                <c:pt idx="1025">
                  <c:v>16.857142857142858</c:v>
                </c:pt>
                <c:pt idx="1026">
                  <c:v>17.142857142857142</c:v>
                </c:pt>
                <c:pt idx="1027">
                  <c:v>17.357142857142858</c:v>
                </c:pt>
                <c:pt idx="1028">
                  <c:v>17.714285714285715</c:v>
                </c:pt>
                <c:pt idx="1029">
                  <c:v>17.785714285714285</c:v>
                </c:pt>
                <c:pt idx="1030">
                  <c:v>17.714285714285715</c:v>
                </c:pt>
                <c:pt idx="1031">
                  <c:v>17.928571428571427</c:v>
                </c:pt>
                <c:pt idx="1032">
                  <c:v>18</c:v>
                </c:pt>
                <c:pt idx="1033">
                  <c:v>18.214285714285715</c:v>
                </c:pt>
                <c:pt idx="1034">
                  <c:v>18.428571428571427</c:v>
                </c:pt>
                <c:pt idx="1035">
                  <c:v>18.642857142857142</c:v>
                </c:pt>
                <c:pt idx="1036">
                  <c:v>19.142857142857142</c:v>
                </c:pt>
                <c:pt idx="1037">
                  <c:v>19.357142857142858</c:v>
                </c:pt>
                <c:pt idx="1038">
                  <c:v>19.214285714285715</c:v>
                </c:pt>
                <c:pt idx="1039">
                  <c:v>19.071428571428573</c:v>
                </c:pt>
                <c:pt idx="1040">
                  <c:v>19.142857142857142</c:v>
                </c:pt>
                <c:pt idx="1041">
                  <c:v>19</c:v>
                </c:pt>
                <c:pt idx="1042">
                  <c:v>19</c:v>
                </c:pt>
                <c:pt idx="1043">
                  <c:v>18.857142857142858</c:v>
                </c:pt>
                <c:pt idx="1044">
                  <c:v>18.714285714285715</c:v>
                </c:pt>
                <c:pt idx="1045">
                  <c:v>18.5</c:v>
                </c:pt>
                <c:pt idx="1046">
                  <c:v>18.357142857142858</c:v>
                </c:pt>
                <c:pt idx="1047">
                  <c:v>17.857142857142858</c:v>
                </c:pt>
                <c:pt idx="1048">
                  <c:v>17.357142857142858</c:v>
                </c:pt>
                <c:pt idx="1049">
                  <c:v>16.857142857142858</c:v>
                </c:pt>
                <c:pt idx="1050">
                  <c:v>16.142857142857142</c:v>
                </c:pt>
                <c:pt idx="1051">
                  <c:v>15.785714285714286</c:v>
                </c:pt>
                <c:pt idx="1052">
                  <c:v>16.428571428571427</c:v>
                </c:pt>
                <c:pt idx="1053">
                  <c:v>16.142857142857142</c:v>
                </c:pt>
                <c:pt idx="1054">
                  <c:v>15.642857142857142</c:v>
                </c:pt>
                <c:pt idx="1055">
                  <c:v>15.428571428571429</c:v>
                </c:pt>
                <c:pt idx="1056">
                  <c:v>14.928571428571429</c:v>
                </c:pt>
                <c:pt idx="1057">
                  <c:v>14.642857142857142</c:v>
                </c:pt>
                <c:pt idx="1058">
                  <c:v>14.540816326530614</c:v>
                </c:pt>
                <c:pt idx="1059">
                  <c:v>14.612244897959185</c:v>
                </c:pt>
                <c:pt idx="1060">
                  <c:v>14.826530612244898</c:v>
                </c:pt>
                <c:pt idx="1061">
                  <c:v>14.969387755102042</c:v>
                </c:pt>
                <c:pt idx="1062">
                  <c:v>14.826530612244898</c:v>
                </c:pt>
                <c:pt idx="1063">
                  <c:v>14.683673469387756</c:v>
                </c:pt>
                <c:pt idx="1064">
                  <c:v>14.397959183673468</c:v>
                </c:pt>
                <c:pt idx="1065">
                  <c:v>14.040816326530612</c:v>
                </c:pt>
                <c:pt idx="1066">
                  <c:v>13.683673469387754</c:v>
                </c:pt>
                <c:pt idx="1067">
                  <c:v>14.632653061224488</c:v>
                </c:pt>
                <c:pt idx="1068">
                  <c:v>15.553935860058306</c:v>
                </c:pt>
                <c:pt idx="1069">
                  <c:v>16.229279466888794</c:v>
                </c:pt>
                <c:pt idx="1070">
                  <c:v>19.514993752603079</c:v>
                </c:pt>
                <c:pt idx="1071">
                  <c:v>22.086422324031648</c:v>
                </c:pt>
                <c:pt idx="1072">
                  <c:v>26.045605997501038</c:v>
                </c:pt>
                <c:pt idx="1073">
                  <c:v>29.331320283215323</c:v>
                </c:pt>
                <c:pt idx="1074">
                  <c:v>30.759891711786754</c:v>
                </c:pt>
                <c:pt idx="1075">
                  <c:v>31.474177426072465</c:v>
                </c:pt>
                <c:pt idx="1076">
                  <c:v>32.117034568929611</c:v>
                </c:pt>
                <c:pt idx="1077">
                  <c:v>32.617034568929611</c:v>
                </c:pt>
                <c:pt idx="1078">
                  <c:v>33.831320283215327</c:v>
                </c:pt>
                <c:pt idx="1079">
                  <c:v>35.117034568929611</c:v>
                </c:pt>
                <c:pt idx="1080">
                  <c:v>37.831320283215327</c:v>
                </c:pt>
                <c:pt idx="1081">
                  <c:v>39.525197834235733</c:v>
                </c:pt>
                <c:pt idx="1082">
                  <c:v>39.103915035401918</c:v>
                </c:pt>
                <c:pt idx="1083">
                  <c:v>38.714285714285715</c:v>
                </c:pt>
                <c:pt idx="1084">
                  <c:v>35.571428571428569</c:v>
                </c:pt>
                <c:pt idx="1085">
                  <c:v>33</c:v>
                </c:pt>
                <c:pt idx="1086">
                  <c:v>29.142857142857142</c:v>
                </c:pt>
                <c:pt idx="1087">
                  <c:v>26</c:v>
                </c:pt>
                <c:pt idx="1088">
                  <c:v>24.214285714285715</c:v>
                </c:pt>
                <c:pt idx="1089">
                  <c:v>23.5</c:v>
                </c:pt>
                <c:pt idx="1090">
                  <c:v>23.071428571428573</c:v>
                </c:pt>
                <c:pt idx="1091">
                  <c:v>22.642857142857142</c:v>
                </c:pt>
                <c:pt idx="1092">
                  <c:v>21.428571428571427</c:v>
                </c:pt>
                <c:pt idx="1093">
                  <c:v>20.071428571428573</c:v>
                </c:pt>
                <c:pt idx="1094">
                  <c:v>16.785714285714285</c:v>
                </c:pt>
                <c:pt idx="1095">
                  <c:v>14</c:v>
                </c:pt>
                <c:pt idx="1096">
                  <c:v>13.428571428571429</c:v>
                </c:pt>
                <c:pt idx="1097">
                  <c:v>12.928571428571429</c:v>
                </c:pt>
                <c:pt idx="1098">
                  <c:v>12.63265306122449</c:v>
                </c:pt>
                <c:pt idx="1099">
                  <c:v>12.418367346938776</c:v>
                </c:pt>
                <c:pt idx="1100">
                  <c:v>12.061224489795919</c:v>
                </c:pt>
                <c:pt idx="1101">
                  <c:v>11.63265306122449</c:v>
                </c:pt>
                <c:pt idx="1102">
                  <c:v>11.418367346938776</c:v>
                </c:pt>
                <c:pt idx="1103">
                  <c:v>11.204081632653061</c:v>
                </c:pt>
                <c:pt idx="1104">
                  <c:v>11.918367346938776</c:v>
                </c:pt>
                <c:pt idx="1105">
                  <c:v>12.316326530612246</c:v>
                </c:pt>
                <c:pt idx="1106">
                  <c:v>12.679300291545191</c:v>
                </c:pt>
                <c:pt idx="1107">
                  <c:v>14.322157434402333</c:v>
                </c:pt>
                <c:pt idx="1108">
                  <c:v>14.536443148688049</c:v>
                </c:pt>
                <c:pt idx="1109">
                  <c:v>14.679300291545191</c:v>
                </c:pt>
                <c:pt idx="1110">
                  <c:v>14.965014577259476</c:v>
                </c:pt>
                <c:pt idx="1111">
                  <c:v>15.322157434402332</c:v>
                </c:pt>
                <c:pt idx="1112">
                  <c:v>15.618075801749271</c:v>
                </c:pt>
                <c:pt idx="1113">
                  <c:v>15.832361516034984</c:v>
                </c:pt>
                <c:pt idx="1114">
                  <c:v>17.832361516034986</c:v>
                </c:pt>
                <c:pt idx="1115">
                  <c:v>18.260932944606413</c:v>
                </c:pt>
                <c:pt idx="1116">
                  <c:v>18.68950437317784</c:v>
                </c:pt>
                <c:pt idx="1117">
                  <c:v>18.618075801749267</c:v>
                </c:pt>
                <c:pt idx="1118">
                  <c:v>17.760932944606413</c:v>
                </c:pt>
                <c:pt idx="1119">
                  <c:v>17.64868804664723</c:v>
                </c:pt>
                <c:pt idx="1120">
                  <c:v>17.428571428571427</c:v>
                </c:pt>
                <c:pt idx="1121">
                  <c:v>16.571428571428573</c:v>
                </c:pt>
                <c:pt idx="1122">
                  <c:v>16.285714285714285</c:v>
                </c:pt>
                <c:pt idx="1123">
                  <c:v>16.642857142857142</c:v>
                </c:pt>
                <c:pt idx="1124">
                  <c:v>16.428571428571427</c:v>
                </c:pt>
                <c:pt idx="1125">
                  <c:v>16.214285714285715</c:v>
                </c:pt>
                <c:pt idx="1126">
                  <c:v>16.357142857142858</c:v>
                </c:pt>
                <c:pt idx="1127">
                  <c:v>16.428571428571427</c:v>
                </c:pt>
                <c:pt idx="1128">
                  <c:v>14.642857142857142</c:v>
                </c:pt>
                <c:pt idx="1129">
                  <c:v>14.285714285714286</c:v>
                </c:pt>
                <c:pt idx="1130">
                  <c:v>14</c:v>
                </c:pt>
                <c:pt idx="1131">
                  <c:v>14</c:v>
                </c:pt>
                <c:pt idx="1132">
                  <c:v>14.071428571428571</c:v>
                </c:pt>
                <c:pt idx="1133">
                  <c:v>13.785714285714286</c:v>
                </c:pt>
                <c:pt idx="1134">
                  <c:v>13.857142857142858</c:v>
                </c:pt>
                <c:pt idx="1135">
                  <c:v>13.357142857142858</c:v>
                </c:pt>
                <c:pt idx="1136">
                  <c:v>13.428571428571429</c:v>
                </c:pt>
                <c:pt idx="1137">
                  <c:v>13.214285714285714</c:v>
                </c:pt>
                <c:pt idx="1138">
                  <c:v>13.285714285714286</c:v>
                </c:pt>
                <c:pt idx="1139">
                  <c:v>13.5</c:v>
                </c:pt>
                <c:pt idx="1140">
                  <c:v>13.428571428571429</c:v>
                </c:pt>
                <c:pt idx="1141">
                  <c:v>13.642857142857142</c:v>
                </c:pt>
                <c:pt idx="1142">
                  <c:v>13.714285714285714</c:v>
                </c:pt>
                <c:pt idx="1143">
                  <c:v>13.857142857142858</c:v>
                </c:pt>
                <c:pt idx="1144">
                  <c:v>14.071428571428571</c:v>
                </c:pt>
                <c:pt idx="1145">
                  <c:v>14.285714285714286</c:v>
                </c:pt>
                <c:pt idx="1146">
                  <c:v>15.071428571428571</c:v>
                </c:pt>
                <c:pt idx="1147">
                  <c:v>15.571428571428571</c:v>
                </c:pt>
                <c:pt idx="1148">
                  <c:v>15.642857142857142</c:v>
                </c:pt>
                <c:pt idx="1149">
                  <c:v>15.857142857142858</c:v>
                </c:pt>
                <c:pt idx="1150">
                  <c:v>16</c:v>
                </c:pt>
                <c:pt idx="1151">
                  <c:v>16</c:v>
                </c:pt>
                <c:pt idx="1152">
                  <c:v>16.285714285714285</c:v>
                </c:pt>
                <c:pt idx="1153">
                  <c:v>16.357142857142858</c:v>
                </c:pt>
                <c:pt idx="1154">
                  <c:v>16.357142857142858</c:v>
                </c:pt>
                <c:pt idx="1155">
                  <c:v>16.357142857142858</c:v>
                </c:pt>
                <c:pt idx="1156">
                  <c:v>16.571428571428573</c:v>
                </c:pt>
                <c:pt idx="1157">
                  <c:v>17.214285714285715</c:v>
                </c:pt>
                <c:pt idx="1158">
                  <c:v>17.5</c:v>
                </c:pt>
                <c:pt idx="1159">
                  <c:v>17.785714285714285</c:v>
                </c:pt>
                <c:pt idx="1160">
                  <c:v>17.357142857142858</c:v>
                </c:pt>
                <c:pt idx="1161">
                  <c:v>16.857142857142858</c:v>
                </c:pt>
                <c:pt idx="1162">
                  <c:v>16.642857142857142</c:v>
                </c:pt>
                <c:pt idx="1163">
                  <c:v>16.357142857142858</c:v>
                </c:pt>
                <c:pt idx="1164">
                  <c:v>16</c:v>
                </c:pt>
                <c:pt idx="1165">
                  <c:v>15.928571428571429</c:v>
                </c:pt>
                <c:pt idx="1166">
                  <c:v>15.785714285714286</c:v>
                </c:pt>
                <c:pt idx="1167">
                  <c:v>15.5</c:v>
                </c:pt>
                <c:pt idx="1168">
                  <c:v>15.5</c:v>
                </c:pt>
                <c:pt idx="1169">
                  <c:v>15.357142857142858</c:v>
                </c:pt>
                <c:pt idx="1170">
                  <c:v>16.142857142857142</c:v>
                </c:pt>
                <c:pt idx="1171">
                  <c:v>15.428571428571429</c:v>
                </c:pt>
                <c:pt idx="1172">
                  <c:v>15.071428571428571</c:v>
                </c:pt>
                <c:pt idx="1173">
                  <c:v>14.857142857142858</c:v>
                </c:pt>
                <c:pt idx="1174">
                  <c:v>14.428571428571429</c:v>
                </c:pt>
                <c:pt idx="1175">
                  <c:v>14.428571428571429</c:v>
                </c:pt>
                <c:pt idx="1176">
                  <c:v>14.428571428571429</c:v>
                </c:pt>
                <c:pt idx="1177">
                  <c:v>14.428571428571429</c:v>
                </c:pt>
                <c:pt idx="1178">
                  <c:v>14.714285714285714</c:v>
                </c:pt>
                <c:pt idx="1179">
                  <c:v>14.714285714285714</c:v>
                </c:pt>
                <c:pt idx="1180">
                  <c:v>14.571428571428571</c:v>
                </c:pt>
                <c:pt idx="1181">
                  <c:v>14.714285714285714</c:v>
                </c:pt>
                <c:pt idx="1182">
                  <c:v>14.642857142857142</c:v>
                </c:pt>
                <c:pt idx="1183">
                  <c:v>14.714285714285714</c:v>
                </c:pt>
                <c:pt idx="1184">
                  <c:v>13.785714285714286</c:v>
                </c:pt>
                <c:pt idx="1185">
                  <c:v>13.928571428571429</c:v>
                </c:pt>
                <c:pt idx="1186">
                  <c:v>14</c:v>
                </c:pt>
                <c:pt idx="1187">
                  <c:v>13.928571428571429</c:v>
                </c:pt>
                <c:pt idx="1188">
                  <c:v>14.071428571428571</c:v>
                </c:pt>
                <c:pt idx="1189">
                  <c:v>14.214285714285714</c:v>
                </c:pt>
                <c:pt idx="1190">
                  <c:v>14.285714285714286</c:v>
                </c:pt>
                <c:pt idx="1191">
                  <c:v>14.357142857142858</c:v>
                </c:pt>
                <c:pt idx="1192">
                  <c:v>14.571428571428571</c:v>
                </c:pt>
                <c:pt idx="1193">
                  <c:v>14.642857142857142</c:v>
                </c:pt>
                <c:pt idx="1194">
                  <c:v>14.928571428571429</c:v>
                </c:pt>
                <c:pt idx="1195">
                  <c:v>15.071428571428571</c:v>
                </c:pt>
                <c:pt idx="1196">
                  <c:v>15.142857142857142</c:v>
                </c:pt>
                <c:pt idx="1197">
                  <c:v>15.357142857142858</c:v>
                </c:pt>
                <c:pt idx="1198">
                  <c:v>15.357142857142858</c:v>
                </c:pt>
                <c:pt idx="1199">
                  <c:v>15.214285714285714</c:v>
                </c:pt>
                <c:pt idx="1200">
                  <c:v>15.071428571428571</c:v>
                </c:pt>
                <c:pt idx="1201">
                  <c:v>15</c:v>
                </c:pt>
                <c:pt idx="1202">
                  <c:v>15</c:v>
                </c:pt>
                <c:pt idx="1203">
                  <c:v>15.142857142857142</c:v>
                </c:pt>
                <c:pt idx="1204">
                  <c:v>15.428571428571429</c:v>
                </c:pt>
                <c:pt idx="1205">
                  <c:v>15.5</c:v>
                </c:pt>
                <c:pt idx="1206">
                  <c:v>15.285714285714286</c:v>
                </c:pt>
                <c:pt idx="1207">
                  <c:v>15.428571428571429</c:v>
                </c:pt>
                <c:pt idx="1208">
                  <c:v>15.428571428571429</c:v>
                </c:pt>
                <c:pt idx="1209">
                  <c:v>15.5</c:v>
                </c:pt>
                <c:pt idx="1210">
                  <c:v>15.428571428571429</c:v>
                </c:pt>
                <c:pt idx="1211">
                  <c:v>15.142857142857142</c:v>
                </c:pt>
                <c:pt idx="1212">
                  <c:v>15.142857142857142</c:v>
                </c:pt>
                <c:pt idx="1213">
                  <c:v>15.357142857142858</c:v>
                </c:pt>
                <c:pt idx="1214">
                  <c:v>15.714285714285714</c:v>
                </c:pt>
                <c:pt idx="1215">
                  <c:v>15.857142857142858</c:v>
                </c:pt>
                <c:pt idx="1216">
                  <c:v>15.857142857142858</c:v>
                </c:pt>
                <c:pt idx="1217">
                  <c:v>15.785714285714286</c:v>
                </c:pt>
                <c:pt idx="1218">
                  <c:v>15.928571428571429</c:v>
                </c:pt>
                <c:pt idx="1219">
                  <c:v>16.428571428571427</c:v>
                </c:pt>
                <c:pt idx="1220">
                  <c:v>16.714285714285715</c:v>
                </c:pt>
                <c:pt idx="1221">
                  <c:v>16.785714285714285</c:v>
                </c:pt>
                <c:pt idx="1222">
                  <c:v>16.785714285714285</c:v>
                </c:pt>
                <c:pt idx="1223">
                  <c:v>16.714285714285715</c:v>
                </c:pt>
                <c:pt idx="1224">
                  <c:v>16.928571428571427</c:v>
                </c:pt>
                <c:pt idx="1225">
                  <c:v>17</c:v>
                </c:pt>
                <c:pt idx="1226">
                  <c:v>17.071428571428573</c:v>
                </c:pt>
                <c:pt idx="1227">
                  <c:v>16.857142857142858</c:v>
                </c:pt>
                <c:pt idx="1228">
                  <c:v>16.571428571428573</c:v>
                </c:pt>
                <c:pt idx="1229">
                  <c:v>16.428571428571427</c:v>
                </c:pt>
                <c:pt idx="1230">
                  <c:v>16.428571428571427</c:v>
                </c:pt>
                <c:pt idx="1231">
                  <c:v>16.285714285714285</c:v>
                </c:pt>
                <c:pt idx="1232">
                  <c:v>16.142857142857142</c:v>
                </c:pt>
                <c:pt idx="1233">
                  <c:v>16.571428571428573</c:v>
                </c:pt>
                <c:pt idx="1234">
                  <c:v>16.285714285714285</c:v>
                </c:pt>
                <c:pt idx="1235">
                  <c:v>16</c:v>
                </c:pt>
                <c:pt idx="1236">
                  <c:v>15.785714285714286</c:v>
                </c:pt>
                <c:pt idx="1237">
                  <c:v>16.857142857142858</c:v>
                </c:pt>
                <c:pt idx="1238">
                  <c:v>16.714285714285715</c:v>
                </c:pt>
                <c:pt idx="1239">
                  <c:v>16.714285714285715</c:v>
                </c:pt>
                <c:pt idx="1240">
                  <c:v>16.642857142857142</c:v>
                </c:pt>
                <c:pt idx="1241">
                  <c:v>16.785714285714285</c:v>
                </c:pt>
                <c:pt idx="1242">
                  <c:v>17</c:v>
                </c:pt>
                <c:pt idx="1243">
                  <c:v>17.214285714285715</c:v>
                </c:pt>
                <c:pt idx="1244">
                  <c:v>17.214285714285715</c:v>
                </c:pt>
                <c:pt idx="1245">
                  <c:v>17.928571428571427</c:v>
                </c:pt>
                <c:pt idx="1246">
                  <c:v>17.642857142857142</c:v>
                </c:pt>
                <c:pt idx="1247">
                  <c:v>16.571428571428573</c:v>
                </c:pt>
                <c:pt idx="1248">
                  <c:v>16.571428571428573</c:v>
                </c:pt>
                <c:pt idx="1249">
                  <c:v>16.857142857142858</c:v>
                </c:pt>
                <c:pt idx="1250">
                  <c:v>16.857142857142858</c:v>
                </c:pt>
                <c:pt idx="1251">
                  <c:v>15.571428571428571</c:v>
                </c:pt>
                <c:pt idx="1252">
                  <c:v>15.428571428571429</c:v>
                </c:pt>
                <c:pt idx="1253">
                  <c:v>15.214285714285714</c:v>
                </c:pt>
                <c:pt idx="1254">
                  <c:v>15.071428571428571</c:v>
                </c:pt>
                <c:pt idx="1255">
                  <c:v>15.785714285714286</c:v>
                </c:pt>
                <c:pt idx="1256">
                  <c:v>15.642857142857142</c:v>
                </c:pt>
                <c:pt idx="1257">
                  <c:v>15.571428571428571</c:v>
                </c:pt>
                <c:pt idx="1258">
                  <c:v>15.5</c:v>
                </c:pt>
                <c:pt idx="1259">
                  <c:v>14.785714285714286</c:v>
                </c:pt>
                <c:pt idx="1260">
                  <c:v>14.857142857142858</c:v>
                </c:pt>
                <c:pt idx="1261">
                  <c:v>14.857142857142858</c:v>
                </c:pt>
                <c:pt idx="1262">
                  <c:v>14.785714285714286</c:v>
                </c:pt>
                <c:pt idx="1263">
                  <c:v>14.5</c:v>
                </c:pt>
                <c:pt idx="1264">
                  <c:v>14.857142857142858</c:v>
                </c:pt>
                <c:pt idx="1265">
                  <c:v>15.142857142857142</c:v>
                </c:pt>
                <c:pt idx="1266">
                  <c:v>15.642857142857142</c:v>
                </c:pt>
                <c:pt idx="1267">
                  <c:v>15.714285714285714</c:v>
                </c:pt>
                <c:pt idx="1268">
                  <c:v>15.714285714285714</c:v>
                </c:pt>
                <c:pt idx="1269">
                  <c:v>14.857142857142858</c:v>
                </c:pt>
                <c:pt idx="1270">
                  <c:v>14.785714285714286</c:v>
                </c:pt>
                <c:pt idx="1271">
                  <c:v>14.642857142857142</c:v>
                </c:pt>
                <c:pt idx="1272">
                  <c:v>15</c:v>
                </c:pt>
                <c:pt idx="1273">
                  <c:v>14.928571428571429</c:v>
                </c:pt>
                <c:pt idx="1274">
                  <c:v>14.857142857142858</c:v>
                </c:pt>
                <c:pt idx="1275">
                  <c:v>14.857142857142858</c:v>
                </c:pt>
                <c:pt idx="1276">
                  <c:v>14.928571428571429</c:v>
                </c:pt>
                <c:pt idx="1277">
                  <c:v>14.928571428571429</c:v>
                </c:pt>
                <c:pt idx="1278">
                  <c:v>14.642857142857142</c:v>
                </c:pt>
                <c:pt idx="1279">
                  <c:v>14.214285714285714</c:v>
                </c:pt>
                <c:pt idx="1280">
                  <c:v>13.642857142857142</c:v>
                </c:pt>
                <c:pt idx="1281">
                  <c:v>13.642857142857142</c:v>
                </c:pt>
                <c:pt idx="1282">
                  <c:v>13.571428571428571</c:v>
                </c:pt>
                <c:pt idx="1283">
                  <c:v>13.571428571428571</c:v>
                </c:pt>
                <c:pt idx="1284">
                  <c:v>13.571428571428571</c:v>
                </c:pt>
                <c:pt idx="1285">
                  <c:v>13.428571428571429</c:v>
                </c:pt>
                <c:pt idx="1286">
                  <c:v>13</c:v>
                </c:pt>
                <c:pt idx="1287">
                  <c:v>13</c:v>
                </c:pt>
                <c:pt idx="1288">
                  <c:v>13</c:v>
                </c:pt>
                <c:pt idx="1289">
                  <c:v>12.928571428571429</c:v>
                </c:pt>
                <c:pt idx="1290">
                  <c:v>12.857142857142858</c:v>
                </c:pt>
                <c:pt idx="1291">
                  <c:v>12.928571428571429</c:v>
                </c:pt>
                <c:pt idx="1292">
                  <c:v>12.857142857142858</c:v>
                </c:pt>
                <c:pt idx="1293">
                  <c:v>12.928571428571429</c:v>
                </c:pt>
                <c:pt idx="1294">
                  <c:v>13</c:v>
                </c:pt>
                <c:pt idx="1295">
                  <c:v>13.357142857142858</c:v>
                </c:pt>
                <c:pt idx="1296">
                  <c:v>13.5</c:v>
                </c:pt>
                <c:pt idx="1297">
                  <c:v>13.642857142857142</c:v>
                </c:pt>
                <c:pt idx="1298">
                  <c:v>13.785714285714286</c:v>
                </c:pt>
                <c:pt idx="1299">
                  <c:v>14.142857142857142</c:v>
                </c:pt>
                <c:pt idx="1300">
                  <c:v>14.326530612244898</c:v>
                </c:pt>
                <c:pt idx="1301">
                  <c:v>14.540816326530614</c:v>
                </c:pt>
                <c:pt idx="1302">
                  <c:v>14.612244897959185</c:v>
                </c:pt>
                <c:pt idx="1303">
                  <c:v>14.755102040816327</c:v>
                </c:pt>
                <c:pt idx="1304">
                  <c:v>14.897959183673469</c:v>
                </c:pt>
                <c:pt idx="1305">
                  <c:v>15.112244897959185</c:v>
                </c:pt>
                <c:pt idx="1306">
                  <c:v>15.326530612244897</c:v>
                </c:pt>
                <c:pt idx="1307">
                  <c:v>15.612244897959183</c:v>
                </c:pt>
                <c:pt idx="1308">
                  <c:v>15.755102040816325</c:v>
                </c:pt>
                <c:pt idx="1309">
                  <c:v>15.755102040816325</c:v>
                </c:pt>
                <c:pt idx="1310">
                  <c:v>15.612244897959183</c:v>
                </c:pt>
                <c:pt idx="1311">
                  <c:v>15.469387755102039</c:v>
                </c:pt>
                <c:pt idx="1312">
                  <c:v>15.326530612244897</c:v>
                </c:pt>
                <c:pt idx="1313">
                  <c:v>15.040816326530612</c:v>
                </c:pt>
                <c:pt idx="1314">
                  <c:v>14.857142857142858</c:v>
                </c:pt>
                <c:pt idx="1315">
                  <c:v>14.714285714285714</c:v>
                </c:pt>
                <c:pt idx="1316">
                  <c:v>14.642857142857142</c:v>
                </c:pt>
                <c:pt idx="1317">
                  <c:v>14.5</c:v>
                </c:pt>
                <c:pt idx="1318">
                  <c:v>14.357142857142858</c:v>
                </c:pt>
                <c:pt idx="1319">
                  <c:v>14.071428571428571</c:v>
                </c:pt>
                <c:pt idx="1320">
                  <c:v>13.714285714285714</c:v>
                </c:pt>
                <c:pt idx="1321">
                  <c:v>13.357142857142858</c:v>
                </c:pt>
                <c:pt idx="1322">
                  <c:v>13.071428571428571</c:v>
                </c:pt>
                <c:pt idx="1323">
                  <c:v>12.5</c:v>
                </c:pt>
                <c:pt idx="1324">
                  <c:v>12.357142857142858</c:v>
                </c:pt>
                <c:pt idx="1325">
                  <c:v>12.214285714285714</c:v>
                </c:pt>
                <c:pt idx="1326">
                  <c:v>12.428571428571429</c:v>
                </c:pt>
                <c:pt idx="1327">
                  <c:v>12.357142857142858</c:v>
                </c:pt>
                <c:pt idx="1328">
                  <c:v>12.357142857142858</c:v>
                </c:pt>
                <c:pt idx="1329">
                  <c:v>12.214285714285714</c:v>
                </c:pt>
                <c:pt idx="1330">
                  <c:v>12.214285714285714</c:v>
                </c:pt>
                <c:pt idx="1331">
                  <c:v>12.214285714285714</c:v>
                </c:pt>
                <c:pt idx="1332">
                  <c:v>12.142857142857142</c:v>
                </c:pt>
                <c:pt idx="1333">
                  <c:v>12.071428571428571</c:v>
                </c:pt>
                <c:pt idx="1334">
                  <c:v>12.142857142857142</c:v>
                </c:pt>
                <c:pt idx="1335">
                  <c:v>12.214285714285714</c:v>
                </c:pt>
                <c:pt idx="1336">
                  <c:v>12.357142857142858</c:v>
                </c:pt>
                <c:pt idx="1337">
                  <c:v>12.428571428571429</c:v>
                </c:pt>
                <c:pt idx="1338">
                  <c:v>12.571428571428571</c:v>
                </c:pt>
                <c:pt idx="1339">
                  <c:v>12.571428571428571</c:v>
                </c:pt>
                <c:pt idx="1340">
                  <c:v>12.285714285714286</c:v>
                </c:pt>
                <c:pt idx="1341">
                  <c:v>12.357142857142858</c:v>
                </c:pt>
                <c:pt idx="1342">
                  <c:v>12.428571428571429</c:v>
                </c:pt>
                <c:pt idx="1343">
                  <c:v>12.785714285714286</c:v>
                </c:pt>
                <c:pt idx="1344">
                  <c:v>12.785714285714286</c:v>
                </c:pt>
                <c:pt idx="1345">
                  <c:v>12.714285714285714</c:v>
                </c:pt>
                <c:pt idx="1346">
                  <c:v>12.714285714285714</c:v>
                </c:pt>
                <c:pt idx="1347">
                  <c:v>12.714285714285714</c:v>
                </c:pt>
                <c:pt idx="1348">
                  <c:v>12.714285714285714</c:v>
                </c:pt>
                <c:pt idx="1349">
                  <c:v>12.642857142857142</c:v>
                </c:pt>
                <c:pt idx="1350">
                  <c:v>12.714285714285714</c:v>
                </c:pt>
                <c:pt idx="1351">
                  <c:v>12.714285714285714</c:v>
                </c:pt>
                <c:pt idx="1352">
                  <c:v>12.642857142857142</c:v>
                </c:pt>
                <c:pt idx="1353">
                  <c:v>12.714285714285714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0F2-42DD-B5EB-AA36756A2DD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09128143"/>
        <c:axId val="609128559"/>
      </c:lineChart>
      <c:lineChart>
        <c:grouping val="standar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67648960"/>
        <c:axId val="267631904"/>
        <c:extLst>
          <c:ext xmlns:c15="http://schemas.microsoft.com/office/drawing/2012/chart" uri="{02D57815-91ED-43cb-92C2-25804820EDAC}">
            <c15:filteredLineSeries>
              <c15:ser>
                <c:idx val="1"/>
                <c:order val="1"/>
                <c:tx>
                  <c:strRef>
                    <c:extLst>
                      <c:ext uri="{02D57815-91ED-43cb-92C2-25804820EDAC}">
                        <c15:formulaRef>
                          <c15:sqref>'~ 19-04-13'!$E$1</c15:sqref>
                        </c15:formulaRef>
                      </c:ext>
                    </c:extLst>
                    <c:strCache>
                      <c:ptCount val="1"/>
                      <c:pt idx="0">
                        <c:v>USD/ETH</c:v>
                      </c:pt>
                    </c:strCache>
                  </c:strRef>
                </c:tx>
                <c:spPr>
                  <a:ln w="15240" cap="rnd">
                    <a:solidFill>
                      <a:srgbClr val="EF296B"/>
                    </a:solidFill>
                    <a:prstDash val="sysDot"/>
                    <a:round/>
                  </a:ln>
                  <a:effectLst/>
                </c:spPr>
                <c:marker>
                  <c:symbol val="none"/>
                </c:marker>
                <c:cat>
                  <c:numRef>
                    <c:extLst>
                      <c:ext uri="{02D57815-91ED-43cb-92C2-25804820EDAC}">
                        <c15:formulaRef>
                          <c15:sqref>'~ 19-04-13'!$A$2:$A$1355</c15:sqref>
                        </c15:formulaRef>
                      </c:ext>
                    </c:extLst>
                    <c:numCache>
                      <c:formatCode>yyyy\-mm\-dd</c:formatCode>
                      <c:ptCount val="1354"/>
                      <c:pt idx="0">
                        <c:v>42215</c:v>
                      </c:pt>
                      <c:pt idx="1">
                        <c:v>42216</c:v>
                      </c:pt>
                      <c:pt idx="2">
                        <c:v>42217</c:v>
                      </c:pt>
                      <c:pt idx="3">
                        <c:v>42218</c:v>
                      </c:pt>
                      <c:pt idx="4">
                        <c:v>42219</c:v>
                      </c:pt>
                      <c:pt idx="5">
                        <c:v>42220</c:v>
                      </c:pt>
                      <c:pt idx="6">
                        <c:v>42221</c:v>
                      </c:pt>
                      <c:pt idx="7">
                        <c:v>42222</c:v>
                      </c:pt>
                      <c:pt idx="8">
                        <c:v>42223</c:v>
                      </c:pt>
                      <c:pt idx="9">
                        <c:v>42224</c:v>
                      </c:pt>
                      <c:pt idx="10">
                        <c:v>42225</c:v>
                      </c:pt>
                      <c:pt idx="11">
                        <c:v>42226</c:v>
                      </c:pt>
                      <c:pt idx="12">
                        <c:v>42227</c:v>
                      </c:pt>
                      <c:pt idx="13">
                        <c:v>42228</c:v>
                      </c:pt>
                      <c:pt idx="14">
                        <c:v>42229</c:v>
                      </c:pt>
                      <c:pt idx="15">
                        <c:v>42230</c:v>
                      </c:pt>
                      <c:pt idx="16">
                        <c:v>42231</c:v>
                      </c:pt>
                      <c:pt idx="17">
                        <c:v>42232</c:v>
                      </c:pt>
                      <c:pt idx="18">
                        <c:v>42233</c:v>
                      </c:pt>
                      <c:pt idx="19">
                        <c:v>42234</c:v>
                      </c:pt>
                      <c:pt idx="20">
                        <c:v>42235</c:v>
                      </c:pt>
                      <c:pt idx="21">
                        <c:v>42236</c:v>
                      </c:pt>
                      <c:pt idx="22">
                        <c:v>42237</c:v>
                      </c:pt>
                      <c:pt idx="23">
                        <c:v>42238</c:v>
                      </c:pt>
                      <c:pt idx="24">
                        <c:v>42239</c:v>
                      </c:pt>
                      <c:pt idx="25">
                        <c:v>42240</c:v>
                      </c:pt>
                      <c:pt idx="26">
                        <c:v>42241</c:v>
                      </c:pt>
                      <c:pt idx="27">
                        <c:v>42242</c:v>
                      </c:pt>
                      <c:pt idx="28">
                        <c:v>42243</c:v>
                      </c:pt>
                      <c:pt idx="29">
                        <c:v>42244</c:v>
                      </c:pt>
                      <c:pt idx="30">
                        <c:v>42245</c:v>
                      </c:pt>
                      <c:pt idx="31">
                        <c:v>42246</c:v>
                      </c:pt>
                      <c:pt idx="32">
                        <c:v>42247</c:v>
                      </c:pt>
                      <c:pt idx="33">
                        <c:v>42248</c:v>
                      </c:pt>
                      <c:pt idx="34">
                        <c:v>42249</c:v>
                      </c:pt>
                      <c:pt idx="35">
                        <c:v>42250</c:v>
                      </c:pt>
                      <c:pt idx="36">
                        <c:v>42251</c:v>
                      </c:pt>
                      <c:pt idx="37">
                        <c:v>42252</c:v>
                      </c:pt>
                      <c:pt idx="38">
                        <c:v>42253</c:v>
                      </c:pt>
                      <c:pt idx="39">
                        <c:v>42254</c:v>
                      </c:pt>
                      <c:pt idx="40">
                        <c:v>42255</c:v>
                      </c:pt>
                      <c:pt idx="41">
                        <c:v>42256</c:v>
                      </c:pt>
                      <c:pt idx="42">
                        <c:v>42257</c:v>
                      </c:pt>
                      <c:pt idx="43">
                        <c:v>42258</c:v>
                      </c:pt>
                      <c:pt idx="44">
                        <c:v>42259</c:v>
                      </c:pt>
                      <c:pt idx="45">
                        <c:v>42260</c:v>
                      </c:pt>
                      <c:pt idx="46">
                        <c:v>42261</c:v>
                      </c:pt>
                      <c:pt idx="47">
                        <c:v>42262</c:v>
                      </c:pt>
                      <c:pt idx="48">
                        <c:v>42263</c:v>
                      </c:pt>
                      <c:pt idx="49">
                        <c:v>42264</c:v>
                      </c:pt>
                      <c:pt idx="50">
                        <c:v>42265</c:v>
                      </c:pt>
                      <c:pt idx="51">
                        <c:v>42266</c:v>
                      </c:pt>
                      <c:pt idx="52">
                        <c:v>42267</c:v>
                      </c:pt>
                      <c:pt idx="53">
                        <c:v>42268</c:v>
                      </c:pt>
                      <c:pt idx="54">
                        <c:v>42269</c:v>
                      </c:pt>
                      <c:pt idx="55">
                        <c:v>42270</c:v>
                      </c:pt>
                      <c:pt idx="56">
                        <c:v>42271</c:v>
                      </c:pt>
                      <c:pt idx="57">
                        <c:v>42272</c:v>
                      </c:pt>
                      <c:pt idx="58">
                        <c:v>42273</c:v>
                      </c:pt>
                      <c:pt idx="59">
                        <c:v>42274</c:v>
                      </c:pt>
                      <c:pt idx="60">
                        <c:v>42275</c:v>
                      </c:pt>
                      <c:pt idx="61">
                        <c:v>42276</c:v>
                      </c:pt>
                      <c:pt idx="62">
                        <c:v>42277</c:v>
                      </c:pt>
                      <c:pt idx="63">
                        <c:v>42278</c:v>
                      </c:pt>
                      <c:pt idx="64">
                        <c:v>42279</c:v>
                      </c:pt>
                      <c:pt idx="65">
                        <c:v>42280</c:v>
                      </c:pt>
                      <c:pt idx="66">
                        <c:v>42281</c:v>
                      </c:pt>
                      <c:pt idx="67">
                        <c:v>42282</c:v>
                      </c:pt>
                      <c:pt idx="68">
                        <c:v>42283</c:v>
                      </c:pt>
                      <c:pt idx="69">
                        <c:v>42284</c:v>
                      </c:pt>
                      <c:pt idx="70">
                        <c:v>42285</c:v>
                      </c:pt>
                      <c:pt idx="71">
                        <c:v>42286</c:v>
                      </c:pt>
                      <c:pt idx="72">
                        <c:v>42287</c:v>
                      </c:pt>
                      <c:pt idx="73">
                        <c:v>42288</c:v>
                      </c:pt>
                      <c:pt idx="74">
                        <c:v>42289</c:v>
                      </c:pt>
                      <c:pt idx="75">
                        <c:v>42290</c:v>
                      </c:pt>
                      <c:pt idx="76">
                        <c:v>42291</c:v>
                      </c:pt>
                      <c:pt idx="77">
                        <c:v>42292</c:v>
                      </c:pt>
                      <c:pt idx="78">
                        <c:v>42293</c:v>
                      </c:pt>
                      <c:pt idx="79">
                        <c:v>42294</c:v>
                      </c:pt>
                      <c:pt idx="80">
                        <c:v>42295</c:v>
                      </c:pt>
                      <c:pt idx="81">
                        <c:v>42296</c:v>
                      </c:pt>
                      <c:pt idx="82">
                        <c:v>42297</c:v>
                      </c:pt>
                      <c:pt idx="83">
                        <c:v>42298</c:v>
                      </c:pt>
                      <c:pt idx="84">
                        <c:v>42299</c:v>
                      </c:pt>
                      <c:pt idx="85">
                        <c:v>42300</c:v>
                      </c:pt>
                      <c:pt idx="86">
                        <c:v>42301</c:v>
                      </c:pt>
                      <c:pt idx="87">
                        <c:v>42302</c:v>
                      </c:pt>
                      <c:pt idx="88">
                        <c:v>42303</c:v>
                      </c:pt>
                      <c:pt idx="89">
                        <c:v>42304</c:v>
                      </c:pt>
                      <c:pt idx="90">
                        <c:v>42305</c:v>
                      </c:pt>
                      <c:pt idx="91">
                        <c:v>42306</c:v>
                      </c:pt>
                      <c:pt idx="92">
                        <c:v>42307</c:v>
                      </c:pt>
                      <c:pt idx="93">
                        <c:v>42308</c:v>
                      </c:pt>
                      <c:pt idx="94">
                        <c:v>42309</c:v>
                      </c:pt>
                      <c:pt idx="95">
                        <c:v>42310</c:v>
                      </c:pt>
                      <c:pt idx="96">
                        <c:v>42311</c:v>
                      </c:pt>
                      <c:pt idx="97">
                        <c:v>42312</c:v>
                      </c:pt>
                      <c:pt idx="98">
                        <c:v>42313</c:v>
                      </c:pt>
                      <c:pt idx="99">
                        <c:v>42314</c:v>
                      </c:pt>
                      <c:pt idx="100">
                        <c:v>42315</c:v>
                      </c:pt>
                      <c:pt idx="101">
                        <c:v>42316</c:v>
                      </c:pt>
                      <c:pt idx="102">
                        <c:v>42317</c:v>
                      </c:pt>
                      <c:pt idx="103">
                        <c:v>42318</c:v>
                      </c:pt>
                      <c:pt idx="104">
                        <c:v>42319</c:v>
                      </c:pt>
                      <c:pt idx="105">
                        <c:v>42320</c:v>
                      </c:pt>
                      <c:pt idx="106">
                        <c:v>42321</c:v>
                      </c:pt>
                      <c:pt idx="107">
                        <c:v>42322</c:v>
                      </c:pt>
                      <c:pt idx="108">
                        <c:v>42323</c:v>
                      </c:pt>
                      <c:pt idx="109">
                        <c:v>42324</c:v>
                      </c:pt>
                      <c:pt idx="110">
                        <c:v>42325</c:v>
                      </c:pt>
                      <c:pt idx="111">
                        <c:v>42326</c:v>
                      </c:pt>
                      <c:pt idx="112">
                        <c:v>42327</c:v>
                      </c:pt>
                      <c:pt idx="113">
                        <c:v>42328</c:v>
                      </c:pt>
                      <c:pt idx="114">
                        <c:v>42329</c:v>
                      </c:pt>
                      <c:pt idx="115">
                        <c:v>42330</c:v>
                      </c:pt>
                      <c:pt idx="116">
                        <c:v>42331</c:v>
                      </c:pt>
                      <c:pt idx="117">
                        <c:v>42332</c:v>
                      </c:pt>
                      <c:pt idx="118">
                        <c:v>42333</c:v>
                      </c:pt>
                      <c:pt idx="119">
                        <c:v>42334</c:v>
                      </c:pt>
                      <c:pt idx="120">
                        <c:v>42335</c:v>
                      </c:pt>
                      <c:pt idx="121">
                        <c:v>42336</c:v>
                      </c:pt>
                      <c:pt idx="122">
                        <c:v>42337</c:v>
                      </c:pt>
                      <c:pt idx="123">
                        <c:v>42338</c:v>
                      </c:pt>
                      <c:pt idx="124">
                        <c:v>42339</c:v>
                      </c:pt>
                      <c:pt idx="125">
                        <c:v>42340</c:v>
                      </c:pt>
                      <c:pt idx="126">
                        <c:v>42341</c:v>
                      </c:pt>
                      <c:pt idx="127">
                        <c:v>42342</c:v>
                      </c:pt>
                      <c:pt idx="128">
                        <c:v>42343</c:v>
                      </c:pt>
                      <c:pt idx="129">
                        <c:v>42344</c:v>
                      </c:pt>
                      <c:pt idx="130">
                        <c:v>42345</c:v>
                      </c:pt>
                      <c:pt idx="131">
                        <c:v>42346</c:v>
                      </c:pt>
                      <c:pt idx="132">
                        <c:v>42347</c:v>
                      </c:pt>
                      <c:pt idx="133">
                        <c:v>42348</c:v>
                      </c:pt>
                      <c:pt idx="134">
                        <c:v>42349</c:v>
                      </c:pt>
                      <c:pt idx="135">
                        <c:v>42350</c:v>
                      </c:pt>
                      <c:pt idx="136">
                        <c:v>42351</c:v>
                      </c:pt>
                      <c:pt idx="137">
                        <c:v>42352</c:v>
                      </c:pt>
                      <c:pt idx="138">
                        <c:v>42353</c:v>
                      </c:pt>
                      <c:pt idx="139">
                        <c:v>42354</c:v>
                      </c:pt>
                      <c:pt idx="140">
                        <c:v>42355</c:v>
                      </c:pt>
                      <c:pt idx="141">
                        <c:v>42356</c:v>
                      </c:pt>
                      <c:pt idx="142">
                        <c:v>42357</c:v>
                      </c:pt>
                      <c:pt idx="143">
                        <c:v>42358</c:v>
                      </c:pt>
                      <c:pt idx="144">
                        <c:v>42359</c:v>
                      </c:pt>
                      <c:pt idx="145">
                        <c:v>42360</c:v>
                      </c:pt>
                      <c:pt idx="146">
                        <c:v>42361</c:v>
                      </c:pt>
                      <c:pt idx="147">
                        <c:v>42362</c:v>
                      </c:pt>
                      <c:pt idx="148">
                        <c:v>42363</c:v>
                      </c:pt>
                      <c:pt idx="149">
                        <c:v>42364</c:v>
                      </c:pt>
                      <c:pt idx="150">
                        <c:v>42365</c:v>
                      </c:pt>
                      <c:pt idx="151">
                        <c:v>42366</c:v>
                      </c:pt>
                      <c:pt idx="152">
                        <c:v>42367</c:v>
                      </c:pt>
                      <c:pt idx="153">
                        <c:v>42368</c:v>
                      </c:pt>
                      <c:pt idx="154">
                        <c:v>42369</c:v>
                      </c:pt>
                      <c:pt idx="155">
                        <c:v>42370</c:v>
                      </c:pt>
                      <c:pt idx="156">
                        <c:v>42371</c:v>
                      </c:pt>
                      <c:pt idx="157">
                        <c:v>42372</c:v>
                      </c:pt>
                      <c:pt idx="158">
                        <c:v>42373</c:v>
                      </c:pt>
                      <c:pt idx="159">
                        <c:v>42374</c:v>
                      </c:pt>
                      <c:pt idx="160">
                        <c:v>42375</c:v>
                      </c:pt>
                      <c:pt idx="161">
                        <c:v>42376</c:v>
                      </c:pt>
                      <c:pt idx="162">
                        <c:v>42377</c:v>
                      </c:pt>
                      <c:pt idx="163">
                        <c:v>42378</c:v>
                      </c:pt>
                      <c:pt idx="164">
                        <c:v>42379</c:v>
                      </c:pt>
                      <c:pt idx="165">
                        <c:v>42380</c:v>
                      </c:pt>
                      <c:pt idx="166">
                        <c:v>42381</c:v>
                      </c:pt>
                      <c:pt idx="167">
                        <c:v>42382</c:v>
                      </c:pt>
                      <c:pt idx="168">
                        <c:v>42383</c:v>
                      </c:pt>
                      <c:pt idx="169">
                        <c:v>42384</c:v>
                      </c:pt>
                      <c:pt idx="170">
                        <c:v>42385</c:v>
                      </c:pt>
                      <c:pt idx="171">
                        <c:v>42386</c:v>
                      </c:pt>
                      <c:pt idx="172">
                        <c:v>42387</c:v>
                      </c:pt>
                      <c:pt idx="173">
                        <c:v>42388</c:v>
                      </c:pt>
                      <c:pt idx="174">
                        <c:v>42389</c:v>
                      </c:pt>
                      <c:pt idx="175">
                        <c:v>42390</c:v>
                      </c:pt>
                      <c:pt idx="176">
                        <c:v>42391</c:v>
                      </c:pt>
                      <c:pt idx="177">
                        <c:v>42392</c:v>
                      </c:pt>
                      <c:pt idx="178">
                        <c:v>42393</c:v>
                      </c:pt>
                      <c:pt idx="179">
                        <c:v>42394</c:v>
                      </c:pt>
                      <c:pt idx="180">
                        <c:v>42395</c:v>
                      </c:pt>
                      <c:pt idx="181">
                        <c:v>42396</c:v>
                      </c:pt>
                      <c:pt idx="182">
                        <c:v>42397</c:v>
                      </c:pt>
                      <c:pt idx="183">
                        <c:v>42398</c:v>
                      </c:pt>
                      <c:pt idx="184">
                        <c:v>42399</c:v>
                      </c:pt>
                      <c:pt idx="185">
                        <c:v>42400</c:v>
                      </c:pt>
                      <c:pt idx="186">
                        <c:v>42401</c:v>
                      </c:pt>
                      <c:pt idx="187">
                        <c:v>42402</c:v>
                      </c:pt>
                      <c:pt idx="188">
                        <c:v>42403</c:v>
                      </c:pt>
                      <c:pt idx="189">
                        <c:v>42404</c:v>
                      </c:pt>
                      <c:pt idx="190">
                        <c:v>42405</c:v>
                      </c:pt>
                      <c:pt idx="191">
                        <c:v>42406</c:v>
                      </c:pt>
                      <c:pt idx="192">
                        <c:v>42407</c:v>
                      </c:pt>
                      <c:pt idx="193">
                        <c:v>42408</c:v>
                      </c:pt>
                      <c:pt idx="194">
                        <c:v>42409</c:v>
                      </c:pt>
                      <c:pt idx="195">
                        <c:v>42410</c:v>
                      </c:pt>
                      <c:pt idx="196">
                        <c:v>42411</c:v>
                      </c:pt>
                      <c:pt idx="197">
                        <c:v>42412</c:v>
                      </c:pt>
                      <c:pt idx="198">
                        <c:v>42413</c:v>
                      </c:pt>
                      <c:pt idx="199">
                        <c:v>42414</c:v>
                      </c:pt>
                      <c:pt idx="200">
                        <c:v>42415</c:v>
                      </c:pt>
                      <c:pt idx="201">
                        <c:v>42416</c:v>
                      </c:pt>
                      <c:pt idx="202">
                        <c:v>42417</c:v>
                      </c:pt>
                      <c:pt idx="203">
                        <c:v>42418</c:v>
                      </c:pt>
                      <c:pt idx="204">
                        <c:v>42419</c:v>
                      </c:pt>
                      <c:pt idx="205">
                        <c:v>42420</c:v>
                      </c:pt>
                      <c:pt idx="206">
                        <c:v>42421</c:v>
                      </c:pt>
                      <c:pt idx="207">
                        <c:v>42422</c:v>
                      </c:pt>
                      <c:pt idx="208">
                        <c:v>42423</c:v>
                      </c:pt>
                      <c:pt idx="209">
                        <c:v>42424</c:v>
                      </c:pt>
                      <c:pt idx="210">
                        <c:v>42425</c:v>
                      </c:pt>
                      <c:pt idx="211">
                        <c:v>42426</c:v>
                      </c:pt>
                      <c:pt idx="212">
                        <c:v>42427</c:v>
                      </c:pt>
                      <c:pt idx="213">
                        <c:v>42428</c:v>
                      </c:pt>
                      <c:pt idx="214">
                        <c:v>42429</c:v>
                      </c:pt>
                      <c:pt idx="215">
                        <c:v>42430</c:v>
                      </c:pt>
                      <c:pt idx="216">
                        <c:v>42431</c:v>
                      </c:pt>
                      <c:pt idx="217">
                        <c:v>42432</c:v>
                      </c:pt>
                      <c:pt idx="218">
                        <c:v>42433</c:v>
                      </c:pt>
                      <c:pt idx="219">
                        <c:v>42434</c:v>
                      </c:pt>
                      <c:pt idx="220">
                        <c:v>42435</c:v>
                      </c:pt>
                      <c:pt idx="221">
                        <c:v>42436</c:v>
                      </c:pt>
                      <c:pt idx="222">
                        <c:v>42437</c:v>
                      </c:pt>
                      <c:pt idx="223">
                        <c:v>42438</c:v>
                      </c:pt>
                      <c:pt idx="224">
                        <c:v>42439</c:v>
                      </c:pt>
                      <c:pt idx="225">
                        <c:v>42440</c:v>
                      </c:pt>
                      <c:pt idx="226">
                        <c:v>42441</c:v>
                      </c:pt>
                      <c:pt idx="227">
                        <c:v>42442</c:v>
                      </c:pt>
                      <c:pt idx="228">
                        <c:v>42443</c:v>
                      </c:pt>
                      <c:pt idx="229">
                        <c:v>42444</c:v>
                      </c:pt>
                      <c:pt idx="230">
                        <c:v>42445</c:v>
                      </c:pt>
                      <c:pt idx="231">
                        <c:v>42446</c:v>
                      </c:pt>
                      <c:pt idx="232">
                        <c:v>42447</c:v>
                      </c:pt>
                      <c:pt idx="233">
                        <c:v>42448</c:v>
                      </c:pt>
                      <c:pt idx="234">
                        <c:v>42449</c:v>
                      </c:pt>
                      <c:pt idx="235">
                        <c:v>42450</c:v>
                      </c:pt>
                      <c:pt idx="236">
                        <c:v>42451</c:v>
                      </c:pt>
                      <c:pt idx="237">
                        <c:v>42452</c:v>
                      </c:pt>
                      <c:pt idx="238">
                        <c:v>42453</c:v>
                      </c:pt>
                      <c:pt idx="239">
                        <c:v>42454</c:v>
                      </c:pt>
                      <c:pt idx="240">
                        <c:v>42455</c:v>
                      </c:pt>
                      <c:pt idx="241">
                        <c:v>42456</c:v>
                      </c:pt>
                      <c:pt idx="242">
                        <c:v>42457</c:v>
                      </c:pt>
                      <c:pt idx="243">
                        <c:v>42458</c:v>
                      </c:pt>
                      <c:pt idx="244">
                        <c:v>42459</c:v>
                      </c:pt>
                      <c:pt idx="245">
                        <c:v>42460</c:v>
                      </c:pt>
                      <c:pt idx="246">
                        <c:v>42461</c:v>
                      </c:pt>
                      <c:pt idx="247">
                        <c:v>42462</c:v>
                      </c:pt>
                      <c:pt idx="248">
                        <c:v>42463</c:v>
                      </c:pt>
                      <c:pt idx="249">
                        <c:v>42464</c:v>
                      </c:pt>
                      <c:pt idx="250">
                        <c:v>42465</c:v>
                      </c:pt>
                      <c:pt idx="251">
                        <c:v>42466</c:v>
                      </c:pt>
                      <c:pt idx="252">
                        <c:v>42467</c:v>
                      </c:pt>
                      <c:pt idx="253">
                        <c:v>42468</c:v>
                      </c:pt>
                      <c:pt idx="254">
                        <c:v>42469</c:v>
                      </c:pt>
                      <c:pt idx="255">
                        <c:v>42470</c:v>
                      </c:pt>
                      <c:pt idx="256">
                        <c:v>42471</c:v>
                      </c:pt>
                      <c:pt idx="257">
                        <c:v>42472</c:v>
                      </c:pt>
                      <c:pt idx="258">
                        <c:v>42473</c:v>
                      </c:pt>
                      <c:pt idx="259">
                        <c:v>42474</c:v>
                      </c:pt>
                      <c:pt idx="260">
                        <c:v>42475</c:v>
                      </c:pt>
                      <c:pt idx="261">
                        <c:v>42476</c:v>
                      </c:pt>
                      <c:pt idx="262">
                        <c:v>42477</c:v>
                      </c:pt>
                      <c:pt idx="263">
                        <c:v>42478</c:v>
                      </c:pt>
                      <c:pt idx="264">
                        <c:v>42479</c:v>
                      </c:pt>
                      <c:pt idx="265">
                        <c:v>42480</c:v>
                      </c:pt>
                      <c:pt idx="266">
                        <c:v>42481</c:v>
                      </c:pt>
                      <c:pt idx="267">
                        <c:v>42482</c:v>
                      </c:pt>
                      <c:pt idx="268">
                        <c:v>42483</c:v>
                      </c:pt>
                      <c:pt idx="269">
                        <c:v>42484</c:v>
                      </c:pt>
                      <c:pt idx="270">
                        <c:v>42485</c:v>
                      </c:pt>
                      <c:pt idx="271">
                        <c:v>42486</c:v>
                      </c:pt>
                      <c:pt idx="272">
                        <c:v>42487</c:v>
                      </c:pt>
                      <c:pt idx="273">
                        <c:v>42488</c:v>
                      </c:pt>
                      <c:pt idx="274">
                        <c:v>42489</c:v>
                      </c:pt>
                      <c:pt idx="275">
                        <c:v>42490</c:v>
                      </c:pt>
                      <c:pt idx="276">
                        <c:v>42491</c:v>
                      </c:pt>
                      <c:pt idx="277">
                        <c:v>42492</c:v>
                      </c:pt>
                      <c:pt idx="278">
                        <c:v>42493</c:v>
                      </c:pt>
                      <c:pt idx="279">
                        <c:v>42494</c:v>
                      </c:pt>
                      <c:pt idx="280">
                        <c:v>42495</c:v>
                      </c:pt>
                      <c:pt idx="281">
                        <c:v>42496</c:v>
                      </c:pt>
                      <c:pt idx="282">
                        <c:v>42497</c:v>
                      </c:pt>
                      <c:pt idx="283">
                        <c:v>42498</c:v>
                      </c:pt>
                      <c:pt idx="284">
                        <c:v>42499</c:v>
                      </c:pt>
                      <c:pt idx="285">
                        <c:v>42500</c:v>
                      </c:pt>
                      <c:pt idx="286">
                        <c:v>42501</c:v>
                      </c:pt>
                      <c:pt idx="287">
                        <c:v>42502</c:v>
                      </c:pt>
                      <c:pt idx="288">
                        <c:v>42503</c:v>
                      </c:pt>
                      <c:pt idx="289">
                        <c:v>42504</c:v>
                      </c:pt>
                      <c:pt idx="290">
                        <c:v>42505</c:v>
                      </c:pt>
                      <c:pt idx="291">
                        <c:v>42506</c:v>
                      </c:pt>
                      <c:pt idx="292">
                        <c:v>42507</c:v>
                      </c:pt>
                      <c:pt idx="293">
                        <c:v>42508</c:v>
                      </c:pt>
                      <c:pt idx="294">
                        <c:v>42509</c:v>
                      </c:pt>
                      <c:pt idx="295">
                        <c:v>42510</c:v>
                      </c:pt>
                      <c:pt idx="296">
                        <c:v>42511</c:v>
                      </c:pt>
                      <c:pt idx="297">
                        <c:v>42512</c:v>
                      </c:pt>
                      <c:pt idx="298">
                        <c:v>42513</c:v>
                      </c:pt>
                      <c:pt idx="299">
                        <c:v>42514</c:v>
                      </c:pt>
                      <c:pt idx="300">
                        <c:v>42515</c:v>
                      </c:pt>
                      <c:pt idx="301">
                        <c:v>42516</c:v>
                      </c:pt>
                      <c:pt idx="302">
                        <c:v>42517</c:v>
                      </c:pt>
                      <c:pt idx="303">
                        <c:v>42518</c:v>
                      </c:pt>
                      <c:pt idx="304">
                        <c:v>42519</c:v>
                      </c:pt>
                      <c:pt idx="305">
                        <c:v>42520</c:v>
                      </c:pt>
                      <c:pt idx="306">
                        <c:v>42521</c:v>
                      </c:pt>
                      <c:pt idx="307">
                        <c:v>42522</c:v>
                      </c:pt>
                      <c:pt idx="308">
                        <c:v>42523</c:v>
                      </c:pt>
                      <c:pt idx="309">
                        <c:v>42524</c:v>
                      </c:pt>
                      <c:pt idx="310">
                        <c:v>42525</c:v>
                      </c:pt>
                      <c:pt idx="311">
                        <c:v>42526</c:v>
                      </c:pt>
                      <c:pt idx="312">
                        <c:v>42527</c:v>
                      </c:pt>
                      <c:pt idx="313">
                        <c:v>42528</c:v>
                      </c:pt>
                      <c:pt idx="314">
                        <c:v>42529</c:v>
                      </c:pt>
                      <c:pt idx="315">
                        <c:v>42530</c:v>
                      </c:pt>
                      <c:pt idx="316">
                        <c:v>42531</c:v>
                      </c:pt>
                      <c:pt idx="317">
                        <c:v>42532</c:v>
                      </c:pt>
                      <c:pt idx="318">
                        <c:v>42533</c:v>
                      </c:pt>
                      <c:pt idx="319">
                        <c:v>42534</c:v>
                      </c:pt>
                      <c:pt idx="320">
                        <c:v>42535</c:v>
                      </c:pt>
                      <c:pt idx="321">
                        <c:v>42536</c:v>
                      </c:pt>
                      <c:pt idx="322">
                        <c:v>42537</c:v>
                      </c:pt>
                      <c:pt idx="323">
                        <c:v>42538</c:v>
                      </c:pt>
                      <c:pt idx="324">
                        <c:v>42539</c:v>
                      </c:pt>
                      <c:pt idx="325">
                        <c:v>42540</c:v>
                      </c:pt>
                      <c:pt idx="326">
                        <c:v>42541</c:v>
                      </c:pt>
                      <c:pt idx="327">
                        <c:v>42542</c:v>
                      </c:pt>
                      <c:pt idx="328">
                        <c:v>42543</c:v>
                      </c:pt>
                      <c:pt idx="329">
                        <c:v>42544</c:v>
                      </c:pt>
                      <c:pt idx="330">
                        <c:v>42545</c:v>
                      </c:pt>
                      <c:pt idx="331">
                        <c:v>42546</c:v>
                      </c:pt>
                      <c:pt idx="332">
                        <c:v>42547</c:v>
                      </c:pt>
                      <c:pt idx="333">
                        <c:v>42548</c:v>
                      </c:pt>
                      <c:pt idx="334">
                        <c:v>42549</c:v>
                      </c:pt>
                      <c:pt idx="335">
                        <c:v>42550</c:v>
                      </c:pt>
                      <c:pt idx="336">
                        <c:v>42551</c:v>
                      </c:pt>
                      <c:pt idx="337">
                        <c:v>42552</c:v>
                      </c:pt>
                      <c:pt idx="338">
                        <c:v>42553</c:v>
                      </c:pt>
                      <c:pt idx="339">
                        <c:v>42554</c:v>
                      </c:pt>
                      <c:pt idx="340">
                        <c:v>42555</c:v>
                      </c:pt>
                      <c:pt idx="341">
                        <c:v>42556</c:v>
                      </c:pt>
                      <c:pt idx="342">
                        <c:v>42557</c:v>
                      </c:pt>
                      <c:pt idx="343">
                        <c:v>42558</c:v>
                      </c:pt>
                      <c:pt idx="344">
                        <c:v>42559</c:v>
                      </c:pt>
                      <c:pt idx="345">
                        <c:v>42560</c:v>
                      </c:pt>
                      <c:pt idx="346">
                        <c:v>42561</c:v>
                      </c:pt>
                      <c:pt idx="347">
                        <c:v>42562</c:v>
                      </c:pt>
                      <c:pt idx="348">
                        <c:v>42563</c:v>
                      </c:pt>
                      <c:pt idx="349">
                        <c:v>42564</c:v>
                      </c:pt>
                      <c:pt idx="350">
                        <c:v>42565</c:v>
                      </c:pt>
                      <c:pt idx="351">
                        <c:v>42566</c:v>
                      </c:pt>
                      <c:pt idx="352">
                        <c:v>42567</c:v>
                      </c:pt>
                      <c:pt idx="353">
                        <c:v>42568</c:v>
                      </c:pt>
                      <c:pt idx="354">
                        <c:v>42569</c:v>
                      </c:pt>
                      <c:pt idx="355">
                        <c:v>42570</c:v>
                      </c:pt>
                      <c:pt idx="356">
                        <c:v>42571</c:v>
                      </c:pt>
                      <c:pt idx="357">
                        <c:v>42572</c:v>
                      </c:pt>
                      <c:pt idx="358">
                        <c:v>42573</c:v>
                      </c:pt>
                      <c:pt idx="359">
                        <c:v>42574</c:v>
                      </c:pt>
                      <c:pt idx="360">
                        <c:v>42575</c:v>
                      </c:pt>
                      <c:pt idx="361">
                        <c:v>42576</c:v>
                      </c:pt>
                      <c:pt idx="362">
                        <c:v>42577</c:v>
                      </c:pt>
                      <c:pt idx="363">
                        <c:v>42578</c:v>
                      </c:pt>
                      <c:pt idx="364">
                        <c:v>42579</c:v>
                      </c:pt>
                      <c:pt idx="365">
                        <c:v>42580</c:v>
                      </c:pt>
                      <c:pt idx="366">
                        <c:v>42581</c:v>
                      </c:pt>
                      <c:pt idx="367">
                        <c:v>42582</c:v>
                      </c:pt>
                      <c:pt idx="368">
                        <c:v>42583</c:v>
                      </c:pt>
                      <c:pt idx="369">
                        <c:v>42584</c:v>
                      </c:pt>
                      <c:pt idx="370">
                        <c:v>42585</c:v>
                      </c:pt>
                      <c:pt idx="371">
                        <c:v>42586</c:v>
                      </c:pt>
                      <c:pt idx="372">
                        <c:v>42587</c:v>
                      </c:pt>
                      <c:pt idx="373">
                        <c:v>42588</c:v>
                      </c:pt>
                      <c:pt idx="374">
                        <c:v>42589</c:v>
                      </c:pt>
                      <c:pt idx="375">
                        <c:v>42590</c:v>
                      </c:pt>
                      <c:pt idx="376">
                        <c:v>42591</c:v>
                      </c:pt>
                      <c:pt idx="377">
                        <c:v>42592</c:v>
                      </c:pt>
                      <c:pt idx="378">
                        <c:v>42593</c:v>
                      </c:pt>
                      <c:pt idx="379">
                        <c:v>42594</c:v>
                      </c:pt>
                      <c:pt idx="380">
                        <c:v>42595</c:v>
                      </c:pt>
                      <c:pt idx="381">
                        <c:v>42596</c:v>
                      </c:pt>
                      <c:pt idx="382">
                        <c:v>42597</c:v>
                      </c:pt>
                      <c:pt idx="383">
                        <c:v>42598</c:v>
                      </c:pt>
                      <c:pt idx="384">
                        <c:v>42599</c:v>
                      </c:pt>
                      <c:pt idx="385">
                        <c:v>42600</c:v>
                      </c:pt>
                      <c:pt idx="386">
                        <c:v>42601</c:v>
                      </c:pt>
                      <c:pt idx="387">
                        <c:v>42602</c:v>
                      </c:pt>
                      <c:pt idx="388">
                        <c:v>42603</c:v>
                      </c:pt>
                      <c:pt idx="389">
                        <c:v>42604</c:v>
                      </c:pt>
                      <c:pt idx="390">
                        <c:v>42605</c:v>
                      </c:pt>
                      <c:pt idx="391">
                        <c:v>42606</c:v>
                      </c:pt>
                      <c:pt idx="392">
                        <c:v>42607</c:v>
                      </c:pt>
                      <c:pt idx="393">
                        <c:v>42608</c:v>
                      </c:pt>
                      <c:pt idx="394">
                        <c:v>42609</c:v>
                      </c:pt>
                      <c:pt idx="395">
                        <c:v>42610</c:v>
                      </c:pt>
                      <c:pt idx="396">
                        <c:v>42611</c:v>
                      </c:pt>
                      <c:pt idx="397">
                        <c:v>42612</c:v>
                      </c:pt>
                      <c:pt idx="398">
                        <c:v>42613</c:v>
                      </c:pt>
                      <c:pt idx="399">
                        <c:v>42614</c:v>
                      </c:pt>
                      <c:pt idx="400">
                        <c:v>42615</c:v>
                      </c:pt>
                      <c:pt idx="401">
                        <c:v>42616</c:v>
                      </c:pt>
                      <c:pt idx="402">
                        <c:v>42617</c:v>
                      </c:pt>
                      <c:pt idx="403">
                        <c:v>42618</c:v>
                      </c:pt>
                      <c:pt idx="404">
                        <c:v>42619</c:v>
                      </c:pt>
                      <c:pt idx="405">
                        <c:v>42620</c:v>
                      </c:pt>
                      <c:pt idx="406">
                        <c:v>42621</c:v>
                      </c:pt>
                      <c:pt idx="407">
                        <c:v>42622</c:v>
                      </c:pt>
                      <c:pt idx="408">
                        <c:v>42623</c:v>
                      </c:pt>
                      <c:pt idx="409">
                        <c:v>42624</c:v>
                      </c:pt>
                      <c:pt idx="410">
                        <c:v>42625</c:v>
                      </c:pt>
                      <c:pt idx="411">
                        <c:v>42626</c:v>
                      </c:pt>
                      <c:pt idx="412">
                        <c:v>42627</c:v>
                      </c:pt>
                      <c:pt idx="413">
                        <c:v>42628</c:v>
                      </c:pt>
                      <c:pt idx="414">
                        <c:v>42629</c:v>
                      </c:pt>
                      <c:pt idx="415">
                        <c:v>42630</c:v>
                      </c:pt>
                      <c:pt idx="416">
                        <c:v>42631</c:v>
                      </c:pt>
                      <c:pt idx="417">
                        <c:v>42632</c:v>
                      </c:pt>
                      <c:pt idx="418">
                        <c:v>42633</c:v>
                      </c:pt>
                      <c:pt idx="419">
                        <c:v>42634</c:v>
                      </c:pt>
                      <c:pt idx="420">
                        <c:v>42635</c:v>
                      </c:pt>
                      <c:pt idx="421">
                        <c:v>42636</c:v>
                      </c:pt>
                      <c:pt idx="422">
                        <c:v>42637</c:v>
                      </c:pt>
                      <c:pt idx="423">
                        <c:v>42638</c:v>
                      </c:pt>
                      <c:pt idx="424">
                        <c:v>42639</c:v>
                      </c:pt>
                      <c:pt idx="425">
                        <c:v>42640</c:v>
                      </c:pt>
                      <c:pt idx="426">
                        <c:v>42641</c:v>
                      </c:pt>
                      <c:pt idx="427">
                        <c:v>42642</c:v>
                      </c:pt>
                      <c:pt idx="428">
                        <c:v>42643</c:v>
                      </c:pt>
                      <c:pt idx="429">
                        <c:v>42644</c:v>
                      </c:pt>
                      <c:pt idx="430">
                        <c:v>42645</c:v>
                      </c:pt>
                      <c:pt idx="431">
                        <c:v>42646</c:v>
                      </c:pt>
                      <c:pt idx="432">
                        <c:v>42647</c:v>
                      </c:pt>
                      <c:pt idx="433">
                        <c:v>42648</c:v>
                      </c:pt>
                      <c:pt idx="434">
                        <c:v>42649</c:v>
                      </c:pt>
                      <c:pt idx="435">
                        <c:v>42650</c:v>
                      </c:pt>
                      <c:pt idx="436">
                        <c:v>42651</c:v>
                      </c:pt>
                      <c:pt idx="437">
                        <c:v>42652</c:v>
                      </c:pt>
                      <c:pt idx="438">
                        <c:v>42653</c:v>
                      </c:pt>
                      <c:pt idx="439">
                        <c:v>42654</c:v>
                      </c:pt>
                      <c:pt idx="440">
                        <c:v>42655</c:v>
                      </c:pt>
                      <c:pt idx="441">
                        <c:v>42656</c:v>
                      </c:pt>
                      <c:pt idx="442">
                        <c:v>42657</c:v>
                      </c:pt>
                      <c:pt idx="443">
                        <c:v>42658</c:v>
                      </c:pt>
                      <c:pt idx="444">
                        <c:v>42659</c:v>
                      </c:pt>
                      <c:pt idx="445">
                        <c:v>42660</c:v>
                      </c:pt>
                      <c:pt idx="446">
                        <c:v>42661</c:v>
                      </c:pt>
                      <c:pt idx="447">
                        <c:v>42662</c:v>
                      </c:pt>
                      <c:pt idx="448">
                        <c:v>42663</c:v>
                      </c:pt>
                      <c:pt idx="449">
                        <c:v>42664</c:v>
                      </c:pt>
                      <c:pt idx="450">
                        <c:v>42665</c:v>
                      </c:pt>
                      <c:pt idx="451">
                        <c:v>42666</c:v>
                      </c:pt>
                      <c:pt idx="452">
                        <c:v>42667</c:v>
                      </c:pt>
                      <c:pt idx="453">
                        <c:v>42668</c:v>
                      </c:pt>
                      <c:pt idx="454">
                        <c:v>42669</c:v>
                      </c:pt>
                      <c:pt idx="455">
                        <c:v>42670</c:v>
                      </c:pt>
                      <c:pt idx="456">
                        <c:v>42671</c:v>
                      </c:pt>
                      <c:pt idx="457">
                        <c:v>42672</c:v>
                      </c:pt>
                      <c:pt idx="458">
                        <c:v>42673</c:v>
                      </c:pt>
                      <c:pt idx="459">
                        <c:v>42674</c:v>
                      </c:pt>
                      <c:pt idx="460">
                        <c:v>42675</c:v>
                      </c:pt>
                      <c:pt idx="461">
                        <c:v>42676</c:v>
                      </c:pt>
                      <c:pt idx="462">
                        <c:v>42677</c:v>
                      </c:pt>
                      <c:pt idx="463">
                        <c:v>42678</c:v>
                      </c:pt>
                      <c:pt idx="464">
                        <c:v>42679</c:v>
                      </c:pt>
                      <c:pt idx="465">
                        <c:v>42680</c:v>
                      </c:pt>
                      <c:pt idx="466">
                        <c:v>42681</c:v>
                      </c:pt>
                      <c:pt idx="467">
                        <c:v>42682</c:v>
                      </c:pt>
                      <c:pt idx="468">
                        <c:v>42683</c:v>
                      </c:pt>
                      <c:pt idx="469">
                        <c:v>42684</c:v>
                      </c:pt>
                      <c:pt idx="470">
                        <c:v>42685</c:v>
                      </c:pt>
                      <c:pt idx="471">
                        <c:v>42686</c:v>
                      </c:pt>
                      <c:pt idx="472">
                        <c:v>42687</c:v>
                      </c:pt>
                      <c:pt idx="473">
                        <c:v>42688</c:v>
                      </c:pt>
                      <c:pt idx="474">
                        <c:v>42689</c:v>
                      </c:pt>
                      <c:pt idx="475">
                        <c:v>42690</c:v>
                      </c:pt>
                      <c:pt idx="476">
                        <c:v>42691</c:v>
                      </c:pt>
                      <c:pt idx="477">
                        <c:v>42692</c:v>
                      </c:pt>
                      <c:pt idx="478">
                        <c:v>42693</c:v>
                      </c:pt>
                      <c:pt idx="479">
                        <c:v>42694</c:v>
                      </c:pt>
                      <c:pt idx="480">
                        <c:v>42695</c:v>
                      </c:pt>
                      <c:pt idx="481">
                        <c:v>42696</c:v>
                      </c:pt>
                      <c:pt idx="482">
                        <c:v>42697</c:v>
                      </c:pt>
                      <c:pt idx="483">
                        <c:v>42698</c:v>
                      </c:pt>
                      <c:pt idx="484">
                        <c:v>42699</c:v>
                      </c:pt>
                      <c:pt idx="485">
                        <c:v>42700</c:v>
                      </c:pt>
                      <c:pt idx="486">
                        <c:v>42701</c:v>
                      </c:pt>
                      <c:pt idx="487">
                        <c:v>42702</c:v>
                      </c:pt>
                      <c:pt idx="488">
                        <c:v>42703</c:v>
                      </c:pt>
                      <c:pt idx="489">
                        <c:v>42704</c:v>
                      </c:pt>
                      <c:pt idx="490">
                        <c:v>42705</c:v>
                      </c:pt>
                      <c:pt idx="491">
                        <c:v>42706</c:v>
                      </c:pt>
                      <c:pt idx="492">
                        <c:v>42707</c:v>
                      </c:pt>
                      <c:pt idx="493">
                        <c:v>42708</c:v>
                      </c:pt>
                      <c:pt idx="494">
                        <c:v>42709</c:v>
                      </c:pt>
                      <c:pt idx="495">
                        <c:v>42710</c:v>
                      </c:pt>
                      <c:pt idx="496">
                        <c:v>42711</c:v>
                      </c:pt>
                      <c:pt idx="497">
                        <c:v>42712</c:v>
                      </c:pt>
                      <c:pt idx="498">
                        <c:v>42713</c:v>
                      </c:pt>
                      <c:pt idx="499">
                        <c:v>42714</c:v>
                      </c:pt>
                      <c:pt idx="500">
                        <c:v>42715</c:v>
                      </c:pt>
                      <c:pt idx="501">
                        <c:v>42716</c:v>
                      </c:pt>
                      <c:pt idx="502">
                        <c:v>42717</c:v>
                      </c:pt>
                      <c:pt idx="503">
                        <c:v>42718</c:v>
                      </c:pt>
                      <c:pt idx="504">
                        <c:v>42719</c:v>
                      </c:pt>
                      <c:pt idx="505">
                        <c:v>42720</c:v>
                      </c:pt>
                      <c:pt idx="506">
                        <c:v>42721</c:v>
                      </c:pt>
                      <c:pt idx="507">
                        <c:v>42722</c:v>
                      </c:pt>
                      <c:pt idx="508">
                        <c:v>42723</c:v>
                      </c:pt>
                      <c:pt idx="509">
                        <c:v>42724</c:v>
                      </c:pt>
                      <c:pt idx="510">
                        <c:v>42725</c:v>
                      </c:pt>
                      <c:pt idx="511">
                        <c:v>42726</c:v>
                      </c:pt>
                      <c:pt idx="512">
                        <c:v>42727</c:v>
                      </c:pt>
                      <c:pt idx="513">
                        <c:v>42728</c:v>
                      </c:pt>
                      <c:pt idx="514">
                        <c:v>42729</c:v>
                      </c:pt>
                      <c:pt idx="515">
                        <c:v>42730</c:v>
                      </c:pt>
                      <c:pt idx="516">
                        <c:v>42731</c:v>
                      </c:pt>
                      <c:pt idx="517">
                        <c:v>42732</c:v>
                      </c:pt>
                      <c:pt idx="518">
                        <c:v>42733</c:v>
                      </c:pt>
                      <c:pt idx="519">
                        <c:v>42734</c:v>
                      </c:pt>
                      <c:pt idx="520">
                        <c:v>42735</c:v>
                      </c:pt>
                      <c:pt idx="521">
                        <c:v>42736</c:v>
                      </c:pt>
                      <c:pt idx="522">
                        <c:v>42737</c:v>
                      </c:pt>
                      <c:pt idx="523">
                        <c:v>42738</c:v>
                      </c:pt>
                      <c:pt idx="524">
                        <c:v>42739</c:v>
                      </c:pt>
                      <c:pt idx="525">
                        <c:v>42740</c:v>
                      </c:pt>
                      <c:pt idx="526">
                        <c:v>42741</c:v>
                      </c:pt>
                      <c:pt idx="527">
                        <c:v>42742</c:v>
                      </c:pt>
                      <c:pt idx="528">
                        <c:v>42743</c:v>
                      </c:pt>
                      <c:pt idx="529">
                        <c:v>42744</c:v>
                      </c:pt>
                      <c:pt idx="530">
                        <c:v>42745</c:v>
                      </c:pt>
                      <c:pt idx="531">
                        <c:v>42746</c:v>
                      </c:pt>
                      <c:pt idx="532">
                        <c:v>42747</c:v>
                      </c:pt>
                      <c:pt idx="533">
                        <c:v>42748</c:v>
                      </c:pt>
                      <c:pt idx="534">
                        <c:v>42749</c:v>
                      </c:pt>
                      <c:pt idx="535">
                        <c:v>42750</c:v>
                      </c:pt>
                      <c:pt idx="536">
                        <c:v>42751</c:v>
                      </c:pt>
                      <c:pt idx="537">
                        <c:v>42752</c:v>
                      </c:pt>
                      <c:pt idx="538">
                        <c:v>42753</c:v>
                      </c:pt>
                      <c:pt idx="539">
                        <c:v>42754</c:v>
                      </c:pt>
                      <c:pt idx="540">
                        <c:v>42755</c:v>
                      </c:pt>
                      <c:pt idx="541">
                        <c:v>42756</c:v>
                      </c:pt>
                      <c:pt idx="542">
                        <c:v>42757</c:v>
                      </c:pt>
                      <c:pt idx="543">
                        <c:v>42758</c:v>
                      </c:pt>
                      <c:pt idx="544">
                        <c:v>42759</c:v>
                      </c:pt>
                      <c:pt idx="545">
                        <c:v>42760</c:v>
                      </c:pt>
                      <c:pt idx="546">
                        <c:v>42761</c:v>
                      </c:pt>
                      <c:pt idx="547">
                        <c:v>42762</c:v>
                      </c:pt>
                      <c:pt idx="548">
                        <c:v>42763</c:v>
                      </c:pt>
                      <c:pt idx="549">
                        <c:v>42764</c:v>
                      </c:pt>
                      <c:pt idx="550">
                        <c:v>42765</c:v>
                      </c:pt>
                      <c:pt idx="551">
                        <c:v>42766</c:v>
                      </c:pt>
                      <c:pt idx="552">
                        <c:v>42767</c:v>
                      </c:pt>
                      <c:pt idx="553">
                        <c:v>42768</c:v>
                      </c:pt>
                      <c:pt idx="554">
                        <c:v>42769</c:v>
                      </c:pt>
                      <c:pt idx="555">
                        <c:v>42770</c:v>
                      </c:pt>
                      <c:pt idx="556">
                        <c:v>42771</c:v>
                      </c:pt>
                      <c:pt idx="557">
                        <c:v>42772</c:v>
                      </c:pt>
                      <c:pt idx="558">
                        <c:v>42773</c:v>
                      </c:pt>
                      <c:pt idx="559">
                        <c:v>42774</c:v>
                      </c:pt>
                      <c:pt idx="560">
                        <c:v>42775</c:v>
                      </c:pt>
                      <c:pt idx="561">
                        <c:v>42776</c:v>
                      </c:pt>
                      <c:pt idx="562">
                        <c:v>42777</c:v>
                      </c:pt>
                      <c:pt idx="563">
                        <c:v>42778</c:v>
                      </c:pt>
                      <c:pt idx="564">
                        <c:v>42779</c:v>
                      </c:pt>
                      <c:pt idx="565">
                        <c:v>42780</c:v>
                      </c:pt>
                      <c:pt idx="566">
                        <c:v>42781</c:v>
                      </c:pt>
                      <c:pt idx="567">
                        <c:v>42782</c:v>
                      </c:pt>
                      <c:pt idx="568">
                        <c:v>42783</c:v>
                      </c:pt>
                      <c:pt idx="569">
                        <c:v>42784</c:v>
                      </c:pt>
                      <c:pt idx="570">
                        <c:v>42785</c:v>
                      </c:pt>
                      <c:pt idx="571">
                        <c:v>42786</c:v>
                      </c:pt>
                      <c:pt idx="572">
                        <c:v>42787</c:v>
                      </c:pt>
                      <c:pt idx="573">
                        <c:v>42788</c:v>
                      </c:pt>
                      <c:pt idx="574">
                        <c:v>42789</c:v>
                      </c:pt>
                      <c:pt idx="575">
                        <c:v>42790</c:v>
                      </c:pt>
                      <c:pt idx="576">
                        <c:v>42791</c:v>
                      </c:pt>
                      <c:pt idx="577">
                        <c:v>42792</c:v>
                      </c:pt>
                      <c:pt idx="578">
                        <c:v>42793</c:v>
                      </c:pt>
                      <c:pt idx="579">
                        <c:v>42794</c:v>
                      </c:pt>
                      <c:pt idx="580">
                        <c:v>42795</c:v>
                      </c:pt>
                      <c:pt idx="581">
                        <c:v>42796</c:v>
                      </c:pt>
                      <c:pt idx="582">
                        <c:v>42797</c:v>
                      </c:pt>
                      <c:pt idx="583">
                        <c:v>42798</c:v>
                      </c:pt>
                      <c:pt idx="584">
                        <c:v>42799</c:v>
                      </c:pt>
                      <c:pt idx="585">
                        <c:v>42800</c:v>
                      </c:pt>
                      <c:pt idx="586">
                        <c:v>42801</c:v>
                      </c:pt>
                      <c:pt idx="587">
                        <c:v>42802</c:v>
                      </c:pt>
                      <c:pt idx="588">
                        <c:v>42803</c:v>
                      </c:pt>
                      <c:pt idx="589">
                        <c:v>42804</c:v>
                      </c:pt>
                      <c:pt idx="590">
                        <c:v>42805</c:v>
                      </c:pt>
                      <c:pt idx="591">
                        <c:v>42806</c:v>
                      </c:pt>
                      <c:pt idx="592">
                        <c:v>42807</c:v>
                      </c:pt>
                      <c:pt idx="593">
                        <c:v>42808</c:v>
                      </c:pt>
                      <c:pt idx="594">
                        <c:v>42809</c:v>
                      </c:pt>
                      <c:pt idx="595">
                        <c:v>42810</c:v>
                      </c:pt>
                      <c:pt idx="596">
                        <c:v>42811</c:v>
                      </c:pt>
                      <c:pt idx="597">
                        <c:v>42812</c:v>
                      </c:pt>
                      <c:pt idx="598">
                        <c:v>42813</c:v>
                      </c:pt>
                      <c:pt idx="599">
                        <c:v>42814</c:v>
                      </c:pt>
                      <c:pt idx="600">
                        <c:v>42815</c:v>
                      </c:pt>
                      <c:pt idx="601">
                        <c:v>42816</c:v>
                      </c:pt>
                      <c:pt idx="602">
                        <c:v>42817</c:v>
                      </c:pt>
                      <c:pt idx="603">
                        <c:v>42818</c:v>
                      </c:pt>
                      <c:pt idx="604">
                        <c:v>42819</c:v>
                      </c:pt>
                      <c:pt idx="605">
                        <c:v>42820</c:v>
                      </c:pt>
                      <c:pt idx="606">
                        <c:v>42821</c:v>
                      </c:pt>
                      <c:pt idx="607">
                        <c:v>42822</c:v>
                      </c:pt>
                      <c:pt idx="608">
                        <c:v>42823</c:v>
                      </c:pt>
                      <c:pt idx="609">
                        <c:v>42824</c:v>
                      </c:pt>
                      <c:pt idx="610">
                        <c:v>42825</c:v>
                      </c:pt>
                      <c:pt idx="611">
                        <c:v>42826</c:v>
                      </c:pt>
                      <c:pt idx="612">
                        <c:v>42827</c:v>
                      </c:pt>
                      <c:pt idx="613">
                        <c:v>42828</c:v>
                      </c:pt>
                      <c:pt idx="614">
                        <c:v>42829</c:v>
                      </c:pt>
                      <c:pt idx="615">
                        <c:v>42830</c:v>
                      </c:pt>
                      <c:pt idx="616">
                        <c:v>42831</c:v>
                      </c:pt>
                      <c:pt idx="617">
                        <c:v>42832</c:v>
                      </c:pt>
                      <c:pt idx="618">
                        <c:v>42833</c:v>
                      </c:pt>
                      <c:pt idx="619">
                        <c:v>42834</c:v>
                      </c:pt>
                      <c:pt idx="620">
                        <c:v>42835</c:v>
                      </c:pt>
                      <c:pt idx="621">
                        <c:v>42836</c:v>
                      </c:pt>
                      <c:pt idx="622">
                        <c:v>42837</c:v>
                      </c:pt>
                      <c:pt idx="623">
                        <c:v>42838</c:v>
                      </c:pt>
                      <c:pt idx="624">
                        <c:v>42839</c:v>
                      </c:pt>
                      <c:pt idx="625">
                        <c:v>42840</c:v>
                      </c:pt>
                      <c:pt idx="626">
                        <c:v>42841</c:v>
                      </c:pt>
                      <c:pt idx="627">
                        <c:v>42842</c:v>
                      </c:pt>
                      <c:pt idx="628">
                        <c:v>42843</c:v>
                      </c:pt>
                      <c:pt idx="629">
                        <c:v>42844</c:v>
                      </c:pt>
                      <c:pt idx="630">
                        <c:v>42845</c:v>
                      </c:pt>
                      <c:pt idx="631">
                        <c:v>42846</c:v>
                      </c:pt>
                      <c:pt idx="632">
                        <c:v>42847</c:v>
                      </c:pt>
                      <c:pt idx="633">
                        <c:v>42848</c:v>
                      </c:pt>
                      <c:pt idx="634">
                        <c:v>42849</c:v>
                      </c:pt>
                      <c:pt idx="635">
                        <c:v>42850</c:v>
                      </c:pt>
                      <c:pt idx="636">
                        <c:v>42851</c:v>
                      </c:pt>
                      <c:pt idx="637">
                        <c:v>42852</c:v>
                      </c:pt>
                      <c:pt idx="638">
                        <c:v>42853</c:v>
                      </c:pt>
                      <c:pt idx="639">
                        <c:v>42854</c:v>
                      </c:pt>
                      <c:pt idx="640">
                        <c:v>42855</c:v>
                      </c:pt>
                      <c:pt idx="641">
                        <c:v>42856</c:v>
                      </c:pt>
                      <c:pt idx="642">
                        <c:v>42857</c:v>
                      </c:pt>
                      <c:pt idx="643">
                        <c:v>42858</c:v>
                      </c:pt>
                      <c:pt idx="644">
                        <c:v>42859</c:v>
                      </c:pt>
                      <c:pt idx="645">
                        <c:v>42860</c:v>
                      </c:pt>
                      <c:pt idx="646">
                        <c:v>42861</c:v>
                      </c:pt>
                      <c:pt idx="647">
                        <c:v>42862</c:v>
                      </c:pt>
                      <c:pt idx="648">
                        <c:v>42863</c:v>
                      </c:pt>
                      <c:pt idx="649">
                        <c:v>42864</c:v>
                      </c:pt>
                      <c:pt idx="650">
                        <c:v>42865</c:v>
                      </c:pt>
                      <c:pt idx="651">
                        <c:v>42866</c:v>
                      </c:pt>
                      <c:pt idx="652">
                        <c:v>42867</c:v>
                      </c:pt>
                      <c:pt idx="653">
                        <c:v>42868</c:v>
                      </c:pt>
                      <c:pt idx="654">
                        <c:v>42869</c:v>
                      </c:pt>
                      <c:pt idx="655">
                        <c:v>42870</c:v>
                      </c:pt>
                      <c:pt idx="656">
                        <c:v>42871</c:v>
                      </c:pt>
                      <c:pt idx="657">
                        <c:v>42872</c:v>
                      </c:pt>
                      <c:pt idx="658">
                        <c:v>42873</c:v>
                      </c:pt>
                      <c:pt idx="659">
                        <c:v>42874</c:v>
                      </c:pt>
                      <c:pt idx="660">
                        <c:v>42875</c:v>
                      </c:pt>
                      <c:pt idx="661">
                        <c:v>42876</c:v>
                      </c:pt>
                      <c:pt idx="662">
                        <c:v>42877</c:v>
                      </c:pt>
                      <c:pt idx="663">
                        <c:v>42878</c:v>
                      </c:pt>
                      <c:pt idx="664">
                        <c:v>42879</c:v>
                      </c:pt>
                      <c:pt idx="665">
                        <c:v>42880</c:v>
                      </c:pt>
                      <c:pt idx="666">
                        <c:v>42881</c:v>
                      </c:pt>
                      <c:pt idx="667">
                        <c:v>42882</c:v>
                      </c:pt>
                      <c:pt idx="668">
                        <c:v>42883</c:v>
                      </c:pt>
                      <c:pt idx="669">
                        <c:v>42884</c:v>
                      </c:pt>
                      <c:pt idx="670">
                        <c:v>42885</c:v>
                      </c:pt>
                      <c:pt idx="671">
                        <c:v>42886</c:v>
                      </c:pt>
                      <c:pt idx="672">
                        <c:v>42887</c:v>
                      </c:pt>
                      <c:pt idx="673">
                        <c:v>42888</c:v>
                      </c:pt>
                      <c:pt idx="674">
                        <c:v>42889</c:v>
                      </c:pt>
                      <c:pt idx="675">
                        <c:v>42890</c:v>
                      </c:pt>
                      <c:pt idx="676">
                        <c:v>42891</c:v>
                      </c:pt>
                      <c:pt idx="677">
                        <c:v>42892</c:v>
                      </c:pt>
                      <c:pt idx="678">
                        <c:v>42893</c:v>
                      </c:pt>
                      <c:pt idx="679">
                        <c:v>42894</c:v>
                      </c:pt>
                      <c:pt idx="680">
                        <c:v>42895</c:v>
                      </c:pt>
                      <c:pt idx="681">
                        <c:v>42896</c:v>
                      </c:pt>
                      <c:pt idx="682">
                        <c:v>42897</c:v>
                      </c:pt>
                      <c:pt idx="683">
                        <c:v>42898</c:v>
                      </c:pt>
                      <c:pt idx="684">
                        <c:v>42899</c:v>
                      </c:pt>
                      <c:pt idx="685">
                        <c:v>42900</c:v>
                      </c:pt>
                      <c:pt idx="686">
                        <c:v>42901</c:v>
                      </c:pt>
                      <c:pt idx="687">
                        <c:v>42902</c:v>
                      </c:pt>
                      <c:pt idx="688">
                        <c:v>42903</c:v>
                      </c:pt>
                      <c:pt idx="689">
                        <c:v>42904</c:v>
                      </c:pt>
                      <c:pt idx="690">
                        <c:v>42905</c:v>
                      </c:pt>
                      <c:pt idx="691">
                        <c:v>42906</c:v>
                      </c:pt>
                      <c:pt idx="692">
                        <c:v>42907</c:v>
                      </c:pt>
                      <c:pt idx="693">
                        <c:v>42908</c:v>
                      </c:pt>
                      <c:pt idx="694">
                        <c:v>42909</c:v>
                      </c:pt>
                      <c:pt idx="695">
                        <c:v>42910</c:v>
                      </c:pt>
                      <c:pt idx="696">
                        <c:v>42911</c:v>
                      </c:pt>
                      <c:pt idx="697">
                        <c:v>42912</c:v>
                      </c:pt>
                      <c:pt idx="698">
                        <c:v>42913</c:v>
                      </c:pt>
                      <c:pt idx="699">
                        <c:v>42914</c:v>
                      </c:pt>
                      <c:pt idx="700">
                        <c:v>42915</c:v>
                      </c:pt>
                      <c:pt idx="701">
                        <c:v>42916</c:v>
                      </c:pt>
                      <c:pt idx="702">
                        <c:v>42917</c:v>
                      </c:pt>
                      <c:pt idx="703">
                        <c:v>42918</c:v>
                      </c:pt>
                      <c:pt idx="704">
                        <c:v>42919</c:v>
                      </c:pt>
                      <c:pt idx="705">
                        <c:v>42920</c:v>
                      </c:pt>
                      <c:pt idx="706">
                        <c:v>42921</c:v>
                      </c:pt>
                      <c:pt idx="707">
                        <c:v>42922</c:v>
                      </c:pt>
                      <c:pt idx="708">
                        <c:v>42923</c:v>
                      </c:pt>
                      <c:pt idx="709">
                        <c:v>42924</c:v>
                      </c:pt>
                      <c:pt idx="710">
                        <c:v>42925</c:v>
                      </c:pt>
                      <c:pt idx="711">
                        <c:v>42926</c:v>
                      </c:pt>
                      <c:pt idx="712">
                        <c:v>42927</c:v>
                      </c:pt>
                      <c:pt idx="713">
                        <c:v>42928</c:v>
                      </c:pt>
                      <c:pt idx="714">
                        <c:v>42929</c:v>
                      </c:pt>
                      <c:pt idx="715">
                        <c:v>42930</c:v>
                      </c:pt>
                      <c:pt idx="716">
                        <c:v>42931</c:v>
                      </c:pt>
                      <c:pt idx="717">
                        <c:v>42932</c:v>
                      </c:pt>
                      <c:pt idx="718">
                        <c:v>42933</c:v>
                      </c:pt>
                      <c:pt idx="719">
                        <c:v>42934</c:v>
                      </c:pt>
                      <c:pt idx="720">
                        <c:v>42935</c:v>
                      </c:pt>
                      <c:pt idx="721">
                        <c:v>42936</c:v>
                      </c:pt>
                      <c:pt idx="722">
                        <c:v>42937</c:v>
                      </c:pt>
                      <c:pt idx="723">
                        <c:v>42938</c:v>
                      </c:pt>
                      <c:pt idx="724">
                        <c:v>42939</c:v>
                      </c:pt>
                      <c:pt idx="725">
                        <c:v>42940</c:v>
                      </c:pt>
                      <c:pt idx="726">
                        <c:v>42941</c:v>
                      </c:pt>
                      <c:pt idx="727">
                        <c:v>42942</c:v>
                      </c:pt>
                      <c:pt idx="728">
                        <c:v>42943</c:v>
                      </c:pt>
                      <c:pt idx="729">
                        <c:v>42944</c:v>
                      </c:pt>
                      <c:pt idx="730">
                        <c:v>42945</c:v>
                      </c:pt>
                      <c:pt idx="731">
                        <c:v>42946</c:v>
                      </c:pt>
                      <c:pt idx="732">
                        <c:v>42947</c:v>
                      </c:pt>
                      <c:pt idx="733">
                        <c:v>42948</c:v>
                      </c:pt>
                      <c:pt idx="734">
                        <c:v>42949</c:v>
                      </c:pt>
                      <c:pt idx="735">
                        <c:v>42950</c:v>
                      </c:pt>
                      <c:pt idx="736">
                        <c:v>42951</c:v>
                      </c:pt>
                      <c:pt idx="737">
                        <c:v>42952</c:v>
                      </c:pt>
                      <c:pt idx="738">
                        <c:v>42953</c:v>
                      </c:pt>
                      <c:pt idx="739">
                        <c:v>42954</c:v>
                      </c:pt>
                      <c:pt idx="740">
                        <c:v>42955</c:v>
                      </c:pt>
                      <c:pt idx="741">
                        <c:v>42956</c:v>
                      </c:pt>
                      <c:pt idx="742">
                        <c:v>42957</c:v>
                      </c:pt>
                      <c:pt idx="743">
                        <c:v>42958</c:v>
                      </c:pt>
                      <c:pt idx="744">
                        <c:v>42959</c:v>
                      </c:pt>
                      <c:pt idx="745">
                        <c:v>42960</c:v>
                      </c:pt>
                      <c:pt idx="746">
                        <c:v>42961</c:v>
                      </c:pt>
                      <c:pt idx="747">
                        <c:v>42962</c:v>
                      </c:pt>
                      <c:pt idx="748">
                        <c:v>42963</c:v>
                      </c:pt>
                      <c:pt idx="749">
                        <c:v>42964</c:v>
                      </c:pt>
                      <c:pt idx="750">
                        <c:v>42965</c:v>
                      </c:pt>
                      <c:pt idx="751">
                        <c:v>42966</c:v>
                      </c:pt>
                      <c:pt idx="752">
                        <c:v>42967</c:v>
                      </c:pt>
                      <c:pt idx="753">
                        <c:v>42968</c:v>
                      </c:pt>
                      <c:pt idx="754">
                        <c:v>42969</c:v>
                      </c:pt>
                      <c:pt idx="755">
                        <c:v>42970</c:v>
                      </c:pt>
                      <c:pt idx="756">
                        <c:v>42971</c:v>
                      </c:pt>
                      <c:pt idx="757">
                        <c:v>42972</c:v>
                      </c:pt>
                      <c:pt idx="758">
                        <c:v>42973</c:v>
                      </c:pt>
                      <c:pt idx="759">
                        <c:v>42974</c:v>
                      </c:pt>
                      <c:pt idx="760">
                        <c:v>42975</c:v>
                      </c:pt>
                      <c:pt idx="761">
                        <c:v>42976</c:v>
                      </c:pt>
                      <c:pt idx="762">
                        <c:v>42977</c:v>
                      </c:pt>
                      <c:pt idx="763">
                        <c:v>42978</c:v>
                      </c:pt>
                      <c:pt idx="764">
                        <c:v>42979</c:v>
                      </c:pt>
                      <c:pt idx="765">
                        <c:v>42980</c:v>
                      </c:pt>
                      <c:pt idx="766">
                        <c:v>42981</c:v>
                      </c:pt>
                      <c:pt idx="767">
                        <c:v>42982</c:v>
                      </c:pt>
                      <c:pt idx="768">
                        <c:v>42983</c:v>
                      </c:pt>
                      <c:pt idx="769">
                        <c:v>42984</c:v>
                      </c:pt>
                      <c:pt idx="770">
                        <c:v>42985</c:v>
                      </c:pt>
                      <c:pt idx="771">
                        <c:v>42986</c:v>
                      </c:pt>
                      <c:pt idx="772">
                        <c:v>42987</c:v>
                      </c:pt>
                      <c:pt idx="773">
                        <c:v>42988</c:v>
                      </c:pt>
                      <c:pt idx="774">
                        <c:v>42989</c:v>
                      </c:pt>
                      <c:pt idx="775">
                        <c:v>42990</c:v>
                      </c:pt>
                      <c:pt idx="776">
                        <c:v>42991</c:v>
                      </c:pt>
                      <c:pt idx="777">
                        <c:v>42992</c:v>
                      </c:pt>
                      <c:pt idx="778">
                        <c:v>42993</c:v>
                      </c:pt>
                      <c:pt idx="779">
                        <c:v>42994</c:v>
                      </c:pt>
                      <c:pt idx="780">
                        <c:v>42995</c:v>
                      </c:pt>
                      <c:pt idx="781">
                        <c:v>42996</c:v>
                      </c:pt>
                      <c:pt idx="782">
                        <c:v>42997</c:v>
                      </c:pt>
                      <c:pt idx="783">
                        <c:v>42998</c:v>
                      </c:pt>
                      <c:pt idx="784">
                        <c:v>42999</c:v>
                      </c:pt>
                      <c:pt idx="785">
                        <c:v>43000</c:v>
                      </c:pt>
                      <c:pt idx="786">
                        <c:v>43001</c:v>
                      </c:pt>
                      <c:pt idx="787">
                        <c:v>43002</c:v>
                      </c:pt>
                      <c:pt idx="788">
                        <c:v>43003</c:v>
                      </c:pt>
                      <c:pt idx="789">
                        <c:v>43004</c:v>
                      </c:pt>
                      <c:pt idx="790">
                        <c:v>43005</c:v>
                      </c:pt>
                      <c:pt idx="791">
                        <c:v>43006</c:v>
                      </c:pt>
                      <c:pt idx="792">
                        <c:v>43007</c:v>
                      </c:pt>
                      <c:pt idx="793">
                        <c:v>43008</c:v>
                      </c:pt>
                      <c:pt idx="794">
                        <c:v>43009</c:v>
                      </c:pt>
                      <c:pt idx="795">
                        <c:v>43010</c:v>
                      </c:pt>
                      <c:pt idx="796">
                        <c:v>43011</c:v>
                      </c:pt>
                      <c:pt idx="797">
                        <c:v>43012</c:v>
                      </c:pt>
                      <c:pt idx="798">
                        <c:v>43013</c:v>
                      </c:pt>
                      <c:pt idx="799">
                        <c:v>43014</c:v>
                      </c:pt>
                      <c:pt idx="800">
                        <c:v>43015</c:v>
                      </c:pt>
                      <c:pt idx="801">
                        <c:v>43016</c:v>
                      </c:pt>
                      <c:pt idx="802">
                        <c:v>43017</c:v>
                      </c:pt>
                      <c:pt idx="803">
                        <c:v>43018</c:v>
                      </c:pt>
                      <c:pt idx="804">
                        <c:v>43019</c:v>
                      </c:pt>
                      <c:pt idx="805">
                        <c:v>43020</c:v>
                      </c:pt>
                      <c:pt idx="806">
                        <c:v>43021</c:v>
                      </c:pt>
                      <c:pt idx="807">
                        <c:v>43022</c:v>
                      </c:pt>
                      <c:pt idx="808">
                        <c:v>43023</c:v>
                      </c:pt>
                      <c:pt idx="809">
                        <c:v>43024</c:v>
                      </c:pt>
                      <c:pt idx="810">
                        <c:v>43025</c:v>
                      </c:pt>
                      <c:pt idx="811">
                        <c:v>43026</c:v>
                      </c:pt>
                      <c:pt idx="812">
                        <c:v>43027</c:v>
                      </c:pt>
                      <c:pt idx="813">
                        <c:v>43028</c:v>
                      </c:pt>
                      <c:pt idx="814">
                        <c:v>43029</c:v>
                      </c:pt>
                      <c:pt idx="815">
                        <c:v>43030</c:v>
                      </c:pt>
                      <c:pt idx="816">
                        <c:v>43031</c:v>
                      </c:pt>
                      <c:pt idx="817">
                        <c:v>43032</c:v>
                      </c:pt>
                      <c:pt idx="818">
                        <c:v>43033</c:v>
                      </c:pt>
                      <c:pt idx="819">
                        <c:v>43034</c:v>
                      </c:pt>
                      <c:pt idx="820">
                        <c:v>43035</c:v>
                      </c:pt>
                      <c:pt idx="821">
                        <c:v>43036</c:v>
                      </c:pt>
                      <c:pt idx="822">
                        <c:v>43037</c:v>
                      </c:pt>
                      <c:pt idx="823">
                        <c:v>43038</c:v>
                      </c:pt>
                      <c:pt idx="824">
                        <c:v>43039</c:v>
                      </c:pt>
                      <c:pt idx="825">
                        <c:v>43040</c:v>
                      </c:pt>
                      <c:pt idx="826">
                        <c:v>43041</c:v>
                      </c:pt>
                      <c:pt idx="827">
                        <c:v>43042</c:v>
                      </c:pt>
                      <c:pt idx="828">
                        <c:v>43043</c:v>
                      </c:pt>
                      <c:pt idx="829">
                        <c:v>43044</c:v>
                      </c:pt>
                      <c:pt idx="830">
                        <c:v>43045</c:v>
                      </c:pt>
                      <c:pt idx="831">
                        <c:v>43046</c:v>
                      </c:pt>
                      <c:pt idx="832">
                        <c:v>43047</c:v>
                      </c:pt>
                      <c:pt idx="833">
                        <c:v>43048</c:v>
                      </c:pt>
                      <c:pt idx="834">
                        <c:v>43049</c:v>
                      </c:pt>
                      <c:pt idx="835">
                        <c:v>43050</c:v>
                      </c:pt>
                      <c:pt idx="836">
                        <c:v>43051</c:v>
                      </c:pt>
                      <c:pt idx="837">
                        <c:v>43052</c:v>
                      </c:pt>
                      <c:pt idx="838">
                        <c:v>43053</c:v>
                      </c:pt>
                      <c:pt idx="839">
                        <c:v>43054</c:v>
                      </c:pt>
                      <c:pt idx="840">
                        <c:v>43055</c:v>
                      </c:pt>
                      <c:pt idx="841">
                        <c:v>43056</c:v>
                      </c:pt>
                      <c:pt idx="842">
                        <c:v>43057</c:v>
                      </c:pt>
                      <c:pt idx="843">
                        <c:v>43058</c:v>
                      </c:pt>
                      <c:pt idx="844">
                        <c:v>43059</c:v>
                      </c:pt>
                      <c:pt idx="845">
                        <c:v>43060</c:v>
                      </c:pt>
                      <c:pt idx="846">
                        <c:v>43061</c:v>
                      </c:pt>
                      <c:pt idx="847">
                        <c:v>43062</c:v>
                      </c:pt>
                      <c:pt idx="848">
                        <c:v>43063</c:v>
                      </c:pt>
                      <c:pt idx="849">
                        <c:v>43064</c:v>
                      </c:pt>
                      <c:pt idx="850">
                        <c:v>43065</c:v>
                      </c:pt>
                      <c:pt idx="851">
                        <c:v>43066</c:v>
                      </c:pt>
                      <c:pt idx="852">
                        <c:v>43067</c:v>
                      </c:pt>
                      <c:pt idx="853">
                        <c:v>43068</c:v>
                      </c:pt>
                      <c:pt idx="854">
                        <c:v>43069</c:v>
                      </c:pt>
                      <c:pt idx="855">
                        <c:v>43070</c:v>
                      </c:pt>
                      <c:pt idx="856">
                        <c:v>43071</c:v>
                      </c:pt>
                      <c:pt idx="857">
                        <c:v>43072</c:v>
                      </c:pt>
                      <c:pt idx="858">
                        <c:v>43073</c:v>
                      </c:pt>
                      <c:pt idx="859">
                        <c:v>43074</c:v>
                      </c:pt>
                      <c:pt idx="860">
                        <c:v>43075</c:v>
                      </c:pt>
                      <c:pt idx="861">
                        <c:v>43076</c:v>
                      </c:pt>
                      <c:pt idx="862">
                        <c:v>43077</c:v>
                      </c:pt>
                      <c:pt idx="863">
                        <c:v>43078</c:v>
                      </c:pt>
                      <c:pt idx="864">
                        <c:v>43079</c:v>
                      </c:pt>
                      <c:pt idx="865">
                        <c:v>43080</c:v>
                      </c:pt>
                      <c:pt idx="866">
                        <c:v>43081</c:v>
                      </c:pt>
                      <c:pt idx="867">
                        <c:v>43082</c:v>
                      </c:pt>
                      <c:pt idx="868">
                        <c:v>43083</c:v>
                      </c:pt>
                      <c:pt idx="869">
                        <c:v>43084</c:v>
                      </c:pt>
                      <c:pt idx="870">
                        <c:v>43085</c:v>
                      </c:pt>
                      <c:pt idx="871">
                        <c:v>43086</c:v>
                      </c:pt>
                      <c:pt idx="872">
                        <c:v>43087</c:v>
                      </c:pt>
                      <c:pt idx="873">
                        <c:v>43088</c:v>
                      </c:pt>
                      <c:pt idx="874">
                        <c:v>43089</c:v>
                      </c:pt>
                      <c:pt idx="875">
                        <c:v>43090</c:v>
                      </c:pt>
                      <c:pt idx="876">
                        <c:v>43091</c:v>
                      </c:pt>
                      <c:pt idx="877">
                        <c:v>43092</c:v>
                      </c:pt>
                      <c:pt idx="878">
                        <c:v>43093</c:v>
                      </c:pt>
                      <c:pt idx="879">
                        <c:v>43094</c:v>
                      </c:pt>
                      <c:pt idx="880">
                        <c:v>43095</c:v>
                      </c:pt>
                      <c:pt idx="881">
                        <c:v>43096</c:v>
                      </c:pt>
                      <c:pt idx="882">
                        <c:v>43097</c:v>
                      </c:pt>
                      <c:pt idx="883">
                        <c:v>43098</c:v>
                      </c:pt>
                      <c:pt idx="884">
                        <c:v>43099</c:v>
                      </c:pt>
                      <c:pt idx="885">
                        <c:v>43100</c:v>
                      </c:pt>
                      <c:pt idx="886">
                        <c:v>43101</c:v>
                      </c:pt>
                      <c:pt idx="887">
                        <c:v>43102</c:v>
                      </c:pt>
                      <c:pt idx="888">
                        <c:v>43103</c:v>
                      </c:pt>
                      <c:pt idx="889">
                        <c:v>43104</c:v>
                      </c:pt>
                      <c:pt idx="890">
                        <c:v>43105</c:v>
                      </c:pt>
                      <c:pt idx="891">
                        <c:v>43106</c:v>
                      </c:pt>
                      <c:pt idx="892">
                        <c:v>43107</c:v>
                      </c:pt>
                      <c:pt idx="893">
                        <c:v>43108</c:v>
                      </c:pt>
                      <c:pt idx="894">
                        <c:v>43109</c:v>
                      </c:pt>
                      <c:pt idx="895">
                        <c:v>43110</c:v>
                      </c:pt>
                      <c:pt idx="896">
                        <c:v>43111</c:v>
                      </c:pt>
                      <c:pt idx="897">
                        <c:v>43112</c:v>
                      </c:pt>
                      <c:pt idx="898">
                        <c:v>43113</c:v>
                      </c:pt>
                      <c:pt idx="899">
                        <c:v>43114</c:v>
                      </c:pt>
                      <c:pt idx="900">
                        <c:v>43115</c:v>
                      </c:pt>
                      <c:pt idx="901">
                        <c:v>43116</c:v>
                      </c:pt>
                      <c:pt idx="902">
                        <c:v>43117</c:v>
                      </c:pt>
                      <c:pt idx="903">
                        <c:v>43118</c:v>
                      </c:pt>
                      <c:pt idx="904">
                        <c:v>43119</c:v>
                      </c:pt>
                      <c:pt idx="905">
                        <c:v>43120</c:v>
                      </c:pt>
                      <c:pt idx="906">
                        <c:v>43121</c:v>
                      </c:pt>
                      <c:pt idx="907">
                        <c:v>43122</c:v>
                      </c:pt>
                      <c:pt idx="908">
                        <c:v>43123</c:v>
                      </c:pt>
                      <c:pt idx="909">
                        <c:v>43124</c:v>
                      </c:pt>
                      <c:pt idx="910">
                        <c:v>43125</c:v>
                      </c:pt>
                      <c:pt idx="911">
                        <c:v>43126</c:v>
                      </c:pt>
                      <c:pt idx="912">
                        <c:v>43127</c:v>
                      </c:pt>
                      <c:pt idx="913">
                        <c:v>43128</c:v>
                      </c:pt>
                      <c:pt idx="914">
                        <c:v>43129</c:v>
                      </c:pt>
                      <c:pt idx="915">
                        <c:v>43130</c:v>
                      </c:pt>
                      <c:pt idx="916">
                        <c:v>43131</c:v>
                      </c:pt>
                      <c:pt idx="917">
                        <c:v>43132</c:v>
                      </c:pt>
                      <c:pt idx="918">
                        <c:v>43133</c:v>
                      </c:pt>
                      <c:pt idx="919">
                        <c:v>43134</c:v>
                      </c:pt>
                      <c:pt idx="920">
                        <c:v>43135</c:v>
                      </c:pt>
                      <c:pt idx="921">
                        <c:v>43136</c:v>
                      </c:pt>
                      <c:pt idx="922">
                        <c:v>43137</c:v>
                      </c:pt>
                      <c:pt idx="923">
                        <c:v>43138</c:v>
                      </c:pt>
                      <c:pt idx="924">
                        <c:v>43139</c:v>
                      </c:pt>
                      <c:pt idx="925">
                        <c:v>43140</c:v>
                      </c:pt>
                      <c:pt idx="926">
                        <c:v>43141</c:v>
                      </c:pt>
                      <c:pt idx="927">
                        <c:v>43142</c:v>
                      </c:pt>
                      <c:pt idx="928">
                        <c:v>43143</c:v>
                      </c:pt>
                      <c:pt idx="929">
                        <c:v>43144</c:v>
                      </c:pt>
                      <c:pt idx="930">
                        <c:v>43145</c:v>
                      </c:pt>
                      <c:pt idx="931">
                        <c:v>43146</c:v>
                      </c:pt>
                      <c:pt idx="932">
                        <c:v>43147</c:v>
                      </c:pt>
                      <c:pt idx="933">
                        <c:v>43148</c:v>
                      </c:pt>
                      <c:pt idx="934">
                        <c:v>43149</c:v>
                      </c:pt>
                      <c:pt idx="935">
                        <c:v>43150</c:v>
                      </c:pt>
                      <c:pt idx="936">
                        <c:v>43151</c:v>
                      </c:pt>
                      <c:pt idx="937">
                        <c:v>43152</c:v>
                      </c:pt>
                      <c:pt idx="938">
                        <c:v>43153</c:v>
                      </c:pt>
                      <c:pt idx="939">
                        <c:v>43154</c:v>
                      </c:pt>
                      <c:pt idx="940">
                        <c:v>43155</c:v>
                      </c:pt>
                      <c:pt idx="941">
                        <c:v>43156</c:v>
                      </c:pt>
                      <c:pt idx="942">
                        <c:v>43157</c:v>
                      </c:pt>
                      <c:pt idx="943">
                        <c:v>43158</c:v>
                      </c:pt>
                      <c:pt idx="944">
                        <c:v>43159</c:v>
                      </c:pt>
                      <c:pt idx="945">
                        <c:v>43160</c:v>
                      </c:pt>
                      <c:pt idx="946">
                        <c:v>43161</c:v>
                      </c:pt>
                      <c:pt idx="947">
                        <c:v>43162</c:v>
                      </c:pt>
                      <c:pt idx="948">
                        <c:v>43163</c:v>
                      </c:pt>
                      <c:pt idx="949">
                        <c:v>43164</c:v>
                      </c:pt>
                      <c:pt idx="950">
                        <c:v>43165</c:v>
                      </c:pt>
                      <c:pt idx="951">
                        <c:v>43166</c:v>
                      </c:pt>
                      <c:pt idx="952">
                        <c:v>43167</c:v>
                      </c:pt>
                      <c:pt idx="953">
                        <c:v>43168</c:v>
                      </c:pt>
                      <c:pt idx="954">
                        <c:v>43169</c:v>
                      </c:pt>
                      <c:pt idx="955">
                        <c:v>43170</c:v>
                      </c:pt>
                      <c:pt idx="956">
                        <c:v>43171</c:v>
                      </c:pt>
                      <c:pt idx="957">
                        <c:v>43172</c:v>
                      </c:pt>
                      <c:pt idx="958">
                        <c:v>43173</c:v>
                      </c:pt>
                      <c:pt idx="959">
                        <c:v>43174</c:v>
                      </c:pt>
                      <c:pt idx="960">
                        <c:v>43175</c:v>
                      </c:pt>
                      <c:pt idx="961">
                        <c:v>43176</c:v>
                      </c:pt>
                      <c:pt idx="962">
                        <c:v>43177</c:v>
                      </c:pt>
                      <c:pt idx="963">
                        <c:v>43178</c:v>
                      </c:pt>
                      <c:pt idx="964">
                        <c:v>43179</c:v>
                      </c:pt>
                      <c:pt idx="965">
                        <c:v>43180</c:v>
                      </c:pt>
                      <c:pt idx="966">
                        <c:v>43181</c:v>
                      </c:pt>
                      <c:pt idx="967">
                        <c:v>43182</c:v>
                      </c:pt>
                      <c:pt idx="968">
                        <c:v>43183</c:v>
                      </c:pt>
                      <c:pt idx="969">
                        <c:v>43184</c:v>
                      </c:pt>
                      <c:pt idx="970">
                        <c:v>43185</c:v>
                      </c:pt>
                      <c:pt idx="971">
                        <c:v>43186</c:v>
                      </c:pt>
                      <c:pt idx="972">
                        <c:v>43187</c:v>
                      </c:pt>
                      <c:pt idx="973">
                        <c:v>43188</c:v>
                      </c:pt>
                      <c:pt idx="974">
                        <c:v>43189</c:v>
                      </c:pt>
                      <c:pt idx="975">
                        <c:v>43190</c:v>
                      </c:pt>
                      <c:pt idx="976">
                        <c:v>43191</c:v>
                      </c:pt>
                      <c:pt idx="977">
                        <c:v>43192</c:v>
                      </c:pt>
                      <c:pt idx="978">
                        <c:v>43193</c:v>
                      </c:pt>
                      <c:pt idx="979">
                        <c:v>43194</c:v>
                      </c:pt>
                      <c:pt idx="980">
                        <c:v>43195</c:v>
                      </c:pt>
                      <c:pt idx="981">
                        <c:v>43196</c:v>
                      </c:pt>
                      <c:pt idx="982">
                        <c:v>43197</c:v>
                      </c:pt>
                      <c:pt idx="983">
                        <c:v>43198</c:v>
                      </c:pt>
                      <c:pt idx="984">
                        <c:v>43199</c:v>
                      </c:pt>
                      <c:pt idx="985">
                        <c:v>43200</c:v>
                      </c:pt>
                      <c:pt idx="986">
                        <c:v>43201</c:v>
                      </c:pt>
                      <c:pt idx="987">
                        <c:v>43202</c:v>
                      </c:pt>
                      <c:pt idx="988">
                        <c:v>43203</c:v>
                      </c:pt>
                      <c:pt idx="989">
                        <c:v>43204</c:v>
                      </c:pt>
                      <c:pt idx="990">
                        <c:v>43205</c:v>
                      </c:pt>
                      <c:pt idx="991">
                        <c:v>43206</c:v>
                      </c:pt>
                      <c:pt idx="992">
                        <c:v>43207</c:v>
                      </c:pt>
                      <c:pt idx="993">
                        <c:v>43208</c:v>
                      </c:pt>
                      <c:pt idx="994">
                        <c:v>43209</c:v>
                      </c:pt>
                      <c:pt idx="995">
                        <c:v>43210</c:v>
                      </c:pt>
                      <c:pt idx="996">
                        <c:v>43211</c:v>
                      </c:pt>
                      <c:pt idx="997">
                        <c:v>43212</c:v>
                      </c:pt>
                      <c:pt idx="998">
                        <c:v>43213</c:v>
                      </c:pt>
                      <c:pt idx="999">
                        <c:v>43214</c:v>
                      </c:pt>
                      <c:pt idx="1000">
                        <c:v>43215</c:v>
                      </c:pt>
                      <c:pt idx="1001">
                        <c:v>43216</c:v>
                      </c:pt>
                      <c:pt idx="1002">
                        <c:v>43217</c:v>
                      </c:pt>
                      <c:pt idx="1003">
                        <c:v>43218</c:v>
                      </c:pt>
                      <c:pt idx="1004">
                        <c:v>43219</c:v>
                      </c:pt>
                      <c:pt idx="1005">
                        <c:v>43220</c:v>
                      </c:pt>
                      <c:pt idx="1006">
                        <c:v>43221</c:v>
                      </c:pt>
                      <c:pt idx="1007">
                        <c:v>43222</c:v>
                      </c:pt>
                      <c:pt idx="1008">
                        <c:v>43223</c:v>
                      </c:pt>
                      <c:pt idx="1009">
                        <c:v>43224</c:v>
                      </c:pt>
                      <c:pt idx="1010">
                        <c:v>43225</c:v>
                      </c:pt>
                      <c:pt idx="1011">
                        <c:v>43226</c:v>
                      </c:pt>
                      <c:pt idx="1012">
                        <c:v>43227</c:v>
                      </c:pt>
                      <c:pt idx="1013">
                        <c:v>43228</c:v>
                      </c:pt>
                      <c:pt idx="1014">
                        <c:v>43229</c:v>
                      </c:pt>
                      <c:pt idx="1015">
                        <c:v>43230</c:v>
                      </c:pt>
                      <c:pt idx="1016">
                        <c:v>43231</c:v>
                      </c:pt>
                      <c:pt idx="1017">
                        <c:v>43232</c:v>
                      </c:pt>
                      <c:pt idx="1018">
                        <c:v>43233</c:v>
                      </c:pt>
                      <c:pt idx="1019">
                        <c:v>43234</c:v>
                      </c:pt>
                      <c:pt idx="1020">
                        <c:v>43235</c:v>
                      </c:pt>
                      <c:pt idx="1021">
                        <c:v>43236</c:v>
                      </c:pt>
                      <c:pt idx="1022">
                        <c:v>43237</c:v>
                      </c:pt>
                      <c:pt idx="1023">
                        <c:v>43238</c:v>
                      </c:pt>
                      <c:pt idx="1024">
                        <c:v>43239</c:v>
                      </c:pt>
                      <c:pt idx="1025">
                        <c:v>43240</c:v>
                      </c:pt>
                      <c:pt idx="1026">
                        <c:v>43241</c:v>
                      </c:pt>
                      <c:pt idx="1027">
                        <c:v>43242</c:v>
                      </c:pt>
                      <c:pt idx="1028">
                        <c:v>43243</c:v>
                      </c:pt>
                      <c:pt idx="1029">
                        <c:v>43244</c:v>
                      </c:pt>
                      <c:pt idx="1030">
                        <c:v>43245</c:v>
                      </c:pt>
                      <c:pt idx="1031">
                        <c:v>43246</c:v>
                      </c:pt>
                      <c:pt idx="1032">
                        <c:v>43247</c:v>
                      </c:pt>
                      <c:pt idx="1033">
                        <c:v>43248</c:v>
                      </c:pt>
                      <c:pt idx="1034">
                        <c:v>43249</c:v>
                      </c:pt>
                      <c:pt idx="1035">
                        <c:v>43250</c:v>
                      </c:pt>
                      <c:pt idx="1036">
                        <c:v>43251</c:v>
                      </c:pt>
                      <c:pt idx="1037">
                        <c:v>43252</c:v>
                      </c:pt>
                      <c:pt idx="1038">
                        <c:v>43253</c:v>
                      </c:pt>
                      <c:pt idx="1039">
                        <c:v>43254</c:v>
                      </c:pt>
                      <c:pt idx="1040">
                        <c:v>43255</c:v>
                      </c:pt>
                      <c:pt idx="1041">
                        <c:v>43256</c:v>
                      </c:pt>
                      <c:pt idx="1042">
                        <c:v>43257</c:v>
                      </c:pt>
                      <c:pt idx="1043">
                        <c:v>43258</c:v>
                      </c:pt>
                      <c:pt idx="1044">
                        <c:v>43259</c:v>
                      </c:pt>
                      <c:pt idx="1045">
                        <c:v>43260</c:v>
                      </c:pt>
                      <c:pt idx="1046">
                        <c:v>43261</c:v>
                      </c:pt>
                      <c:pt idx="1047">
                        <c:v>43262</c:v>
                      </c:pt>
                      <c:pt idx="1048">
                        <c:v>43263</c:v>
                      </c:pt>
                      <c:pt idx="1049">
                        <c:v>43264</c:v>
                      </c:pt>
                      <c:pt idx="1050">
                        <c:v>43265</c:v>
                      </c:pt>
                      <c:pt idx="1051">
                        <c:v>43266</c:v>
                      </c:pt>
                      <c:pt idx="1052">
                        <c:v>43267</c:v>
                      </c:pt>
                      <c:pt idx="1053">
                        <c:v>43268</c:v>
                      </c:pt>
                      <c:pt idx="1054">
                        <c:v>43269</c:v>
                      </c:pt>
                      <c:pt idx="1055">
                        <c:v>43270</c:v>
                      </c:pt>
                      <c:pt idx="1056">
                        <c:v>43271</c:v>
                      </c:pt>
                      <c:pt idx="1057">
                        <c:v>43272</c:v>
                      </c:pt>
                      <c:pt idx="1058">
                        <c:v>43273</c:v>
                      </c:pt>
                      <c:pt idx="1059">
                        <c:v>43274</c:v>
                      </c:pt>
                      <c:pt idx="1060">
                        <c:v>43275</c:v>
                      </c:pt>
                      <c:pt idx="1061">
                        <c:v>43276</c:v>
                      </c:pt>
                      <c:pt idx="1062">
                        <c:v>43277</c:v>
                      </c:pt>
                      <c:pt idx="1063">
                        <c:v>43278</c:v>
                      </c:pt>
                      <c:pt idx="1064">
                        <c:v>43279</c:v>
                      </c:pt>
                      <c:pt idx="1065">
                        <c:v>43280</c:v>
                      </c:pt>
                      <c:pt idx="1066">
                        <c:v>43281</c:v>
                      </c:pt>
                      <c:pt idx="1067">
                        <c:v>43282</c:v>
                      </c:pt>
                      <c:pt idx="1068">
                        <c:v>43283</c:v>
                      </c:pt>
                      <c:pt idx="1069">
                        <c:v>43284</c:v>
                      </c:pt>
                      <c:pt idx="1070">
                        <c:v>43285</c:v>
                      </c:pt>
                      <c:pt idx="1071">
                        <c:v>43286</c:v>
                      </c:pt>
                      <c:pt idx="1072">
                        <c:v>43287</c:v>
                      </c:pt>
                      <c:pt idx="1073">
                        <c:v>43288</c:v>
                      </c:pt>
                      <c:pt idx="1074">
                        <c:v>43289</c:v>
                      </c:pt>
                      <c:pt idx="1075">
                        <c:v>43290</c:v>
                      </c:pt>
                      <c:pt idx="1076">
                        <c:v>43291</c:v>
                      </c:pt>
                      <c:pt idx="1077">
                        <c:v>43292</c:v>
                      </c:pt>
                      <c:pt idx="1078">
                        <c:v>43293</c:v>
                      </c:pt>
                      <c:pt idx="1079">
                        <c:v>43294</c:v>
                      </c:pt>
                      <c:pt idx="1080">
                        <c:v>43295</c:v>
                      </c:pt>
                      <c:pt idx="1081">
                        <c:v>43296</c:v>
                      </c:pt>
                      <c:pt idx="1082">
                        <c:v>43297</c:v>
                      </c:pt>
                      <c:pt idx="1083">
                        <c:v>43298</c:v>
                      </c:pt>
                      <c:pt idx="1084">
                        <c:v>43299</c:v>
                      </c:pt>
                      <c:pt idx="1085">
                        <c:v>43300</c:v>
                      </c:pt>
                      <c:pt idx="1086">
                        <c:v>43301</c:v>
                      </c:pt>
                      <c:pt idx="1087">
                        <c:v>43302</c:v>
                      </c:pt>
                      <c:pt idx="1088">
                        <c:v>43303</c:v>
                      </c:pt>
                      <c:pt idx="1089">
                        <c:v>43304</c:v>
                      </c:pt>
                      <c:pt idx="1090">
                        <c:v>43305</c:v>
                      </c:pt>
                      <c:pt idx="1091">
                        <c:v>43306</c:v>
                      </c:pt>
                      <c:pt idx="1092">
                        <c:v>43307</c:v>
                      </c:pt>
                      <c:pt idx="1093">
                        <c:v>43308</c:v>
                      </c:pt>
                      <c:pt idx="1094">
                        <c:v>43309</c:v>
                      </c:pt>
                      <c:pt idx="1095">
                        <c:v>43310</c:v>
                      </c:pt>
                      <c:pt idx="1096">
                        <c:v>43311</c:v>
                      </c:pt>
                      <c:pt idx="1097">
                        <c:v>43312</c:v>
                      </c:pt>
                      <c:pt idx="1098">
                        <c:v>43313</c:v>
                      </c:pt>
                      <c:pt idx="1099">
                        <c:v>43314</c:v>
                      </c:pt>
                      <c:pt idx="1100">
                        <c:v>43315</c:v>
                      </c:pt>
                      <c:pt idx="1101">
                        <c:v>43316</c:v>
                      </c:pt>
                      <c:pt idx="1102">
                        <c:v>43317</c:v>
                      </c:pt>
                      <c:pt idx="1103">
                        <c:v>43318</c:v>
                      </c:pt>
                      <c:pt idx="1104">
                        <c:v>43319</c:v>
                      </c:pt>
                      <c:pt idx="1105">
                        <c:v>43320</c:v>
                      </c:pt>
                      <c:pt idx="1106">
                        <c:v>43321</c:v>
                      </c:pt>
                      <c:pt idx="1107">
                        <c:v>43322</c:v>
                      </c:pt>
                      <c:pt idx="1108">
                        <c:v>43323</c:v>
                      </c:pt>
                      <c:pt idx="1109">
                        <c:v>43324</c:v>
                      </c:pt>
                      <c:pt idx="1110">
                        <c:v>43325</c:v>
                      </c:pt>
                      <c:pt idx="1111">
                        <c:v>43326</c:v>
                      </c:pt>
                      <c:pt idx="1112">
                        <c:v>43327</c:v>
                      </c:pt>
                      <c:pt idx="1113">
                        <c:v>43328</c:v>
                      </c:pt>
                      <c:pt idx="1114">
                        <c:v>43329</c:v>
                      </c:pt>
                      <c:pt idx="1115">
                        <c:v>43330</c:v>
                      </c:pt>
                      <c:pt idx="1116">
                        <c:v>43331</c:v>
                      </c:pt>
                      <c:pt idx="1117">
                        <c:v>43332</c:v>
                      </c:pt>
                      <c:pt idx="1118">
                        <c:v>43333</c:v>
                      </c:pt>
                      <c:pt idx="1119">
                        <c:v>43334</c:v>
                      </c:pt>
                      <c:pt idx="1120">
                        <c:v>43335</c:v>
                      </c:pt>
                      <c:pt idx="1121">
                        <c:v>43336</c:v>
                      </c:pt>
                      <c:pt idx="1122">
                        <c:v>43337</c:v>
                      </c:pt>
                      <c:pt idx="1123">
                        <c:v>43338</c:v>
                      </c:pt>
                      <c:pt idx="1124">
                        <c:v>43339</c:v>
                      </c:pt>
                      <c:pt idx="1125">
                        <c:v>43340</c:v>
                      </c:pt>
                      <c:pt idx="1126">
                        <c:v>43341</c:v>
                      </c:pt>
                      <c:pt idx="1127">
                        <c:v>43342</c:v>
                      </c:pt>
                      <c:pt idx="1128">
                        <c:v>43343</c:v>
                      </c:pt>
                      <c:pt idx="1129">
                        <c:v>43344</c:v>
                      </c:pt>
                      <c:pt idx="1130">
                        <c:v>43345</c:v>
                      </c:pt>
                      <c:pt idx="1131">
                        <c:v>43346</c:v>
                      </c:pt>
                      <c:pt idx="1132">
                        <c:v>43347</c:v>
                      </c:pt>
                      <c:pt idx="1133">
                        <c:v>43348</c:v>
                      </c:pt>
                      <c:pt idx="1134">
                        <c:v>43349</c:v>
                      </c:pt>
                      <c:pt idx="1135">
                        <c:v>43350</c:v>
                      </c:pt>
                      <c:pt idx="1136">
                        <c:v>43351</c:v>
                      </c:pt>
                      <c:pt idx="1137">
                        <c:v>43352</c:v>
                      </c:pt>
                      <c:pt idx="1138">
                        <c:v>43353</c:v>
                      </c:pt>
                      <c:pt idx="1139">
                        <c:v>43354</c:v>
                      </c:pt>
                      <c:pt idx="1140">
                        <c:v>43355</c:v>
                      </c:pt>
                      <c:pt idx="1141">
                        <c:v>43356</c:v>
                      </c:pt>
                      <c:pt idx="1142">
                        <c:v>43357</c:v>
                      </c:pt>
                      <c:pt idx="1143">
                        <c:v>43358</c:v>
                      </c:pt>
                      <c:pt idx="1144">
                        <c:v>43359</c:v>
                      </c:pt>
                      <c:pt idx="1145">
                        <c:v>43360</c:v>
                      </c:pt>
                      <c:pt idx="1146">
                        <c:v>43361</c:v>
                      </c:pt>
                      <c:pt idx="1147">
                        <c:v>43362</c:v>
                      </c:pt>
                      <c:pt idx="1148">
                        <c:v>43363</c:v>
                      </c:pt>
                      <c:pt idx="1149">
                        <c:v>43364</c:v>
                      </c:pt>
                      <c:pt idx="1150">
                        <c:v>43365</c:v>
                      </c:pt>
                      <c:pt idx="1151">
                        <c:v>43366</c:v>
                      </c:pt>
                      <c:pt idx="1152">
                        <c:v>43367</c:v>
                      </c:pt>
                      <c:pt idx="1153">
                        <c:v>43368</c:v>
                      </c:pt>
                      <c:pt idx="1154">
                        <c:v>43369</c:v>
                      </c:pt>
                      <c:pt idx="1155">
                        <c:v>43370</c:v>
                      </c:pt>
                      <c:pt idx="1156">
                        <c:v>43371</c:v>
                      </c:pt>
                      <c:pt idx="1157">
                        <c:v>43372</c:v>
                      </c:pt>
                      <c:pt idx="1158">
                        <c:v>43373</c:v>
                      </c:pt>
                      <c:pt idx="1159">
                        <c:v>43374</c:v>
                      </c:pt>
                      <c:pt idx="1160">
                        <c:v>43375</c:v>
                      </c:pt>
                      <c:pt idx="1161">
                        <c:v>43376</c:v>
                      </c:pt>
                      <c:pt idx="1162">
                        <c:v>43377</c:v>
                      </c:pt>
                      <c:pt idx="1163">
                        <c:v>43378</c:v>
                      </c:pt>
                      <c:pt idx="1164">
                        <c:v>43379</c:v>
                      </c:pt>
                      <c:pt idx="1165">
                        <c:v>43380</c:v>
                      </c:pt>
                      <c:pt idx="1166">
                        <c:v>43381</c:v>
                      </c:pt>
                      <c:pt idx="1167">
                        <c:v>43382</c:v>
                      </c:pt>
                      <c:pt idx="1168">
                        <c:v>43383</c:v>
                      </c:pt>
                      <c:pt idx="1169">
                        <c:v>43384</c:v>
                      </c:pt>
                      <c:pt idx="1170">
                        <c:v>43385</c:v>
                      </c:pt>
                      <c:pt idx="1171">
                        <c:v>43386</c:v>
                      </c:pt>
                      <c:pt idx="1172">
                        <c:v>43387</c:v>
                      </c:pt>
                      <c:pt idx="1173">
                        <c:v>43388</c:v>
                      </c:pt>
                      <c:pt idx="1174">
                        <c:v>43389</c:v>
                      </c:pt>
                      <c:pt idx="1175">
                        <c:v>43390</c:v>
                      </c:pt>
                      <c:pt idx="1176">
                        <c:v>43391</c:v>
                      </c:pt>
                      <c:pt idx="1177">
                        <c:v>43392</c:v>
                      </c:pt>
                      <c:pt idx="1178">
                        <c:v>43393</c:v>
                      </c:pt>
                      <c:pt idx="1179">
                        <c:v>43394</c:v>
                      </c:pt>
                      <c:pt idx="1180">
                        <c:v>43395</c:v>
                      </c:pt>
                      <c:pt idx="1181">
                        <c:v>43396</c:v>
                      </c:pt>
                      <c:pt idx="1182">
                        <c:v>43397</c:v>
                      </c:pt>
                      <c:pt idx="1183">
                        <c:v>43398</c:v>
                      </c:pt>
                      <c:pt idx="1184">
                        <c:v>43399</c:v>
                      </c:pt>
                      <c:pt idx="1185">
                        <c:v>43400</c:v>
                      </c:pt>
                      <c:pt idx="1186">
                        <c:v>43401</c:v>
                      </c:pt>
                      <c:pt idx="1187">
                        <c:v>43402</c:v>
                      </c:pt>
                      <c:pt idx="1188">
                        <c:v>43403</c:v>
                      </c:pt>
                      <c:pt idx="1189">
                        <c:v>43404</c:v>
                      </c:pt>
                      <c:pt idx="1190">
                        <c:v>43405</c:v>
                      </c:pt>
                      <c:pt idx="1191">
                        <c:v>43406</c:v>
                      </c:pt>
                      <c:pt idx="1192">
                        <c:v>43407</c:v>
                      </c:pt>
                      <c:pt idx="1193">
                        <c:v>43408</c:v>
                      </c:pt>
                      <c:pt idx="1194">
                        <c:v>43409</c:v>
                      </c:pt>
                      <c:pt idx="1195">
                        <c:v>43410</c:v>
                      </c:pt>
                      <c:pt idx="1196">
                        <c:v>43411</c:v>
                      </c:pt>
                      <c:pt idx="1197">
                        <c:v>43412</c:v>
                      </c:pt>
                      <c:pt idx="1198">
                        <c:v>43413</c:v>
                      </c:pt>
                      <c:pt idx="1199">
                        <c:v>43414</c:v>
                      </c:pt>
                      <c:pt idx="1200">
                        <c:v>43415</c:v>
                      </c:pt>
                      <c:pt idx="1201">
                        <c:v>43416</c:v>
                      </c:pt>
                      <c:pt idx="1202">
                        <c:v>43417</c:v>
                      </c:pt>
                      <c:pt idx="1203">
                        <c:v>43418</c:v>
                      </c:pt>
                      <c:pt idx="1204">
                        <c:v>43419</c:v>
                      </c:pt>
                      <c:pt idx="1205">
                        <c:v>43420</c:v>
                      </c:pt>
                      <c:pt idx="1206">
                        <c:v>43421</c:v>
                      </c:pt>
                      <c:pt idx="1207">
                        <c:v>43422</c:v>
                      </c:pt>
                      <c:pt idx="1208">
                        <c:v>43423</c:v>
                      </c:pt>
                      <c:pt idx="1209">
                        <c:v>43424</c:v>
                      </c:pt>
                      <c:pt idx="1210">
                        <c:v>43425</c:v>
                      </c:pt>
                      <c:pt idx="1211">
                        <c:v>43426</c:v>
                      </c:pt>
                      <c:pt idx="1212">
                        <c:v>43427</c:v>
                      </c:pt>
                      <c:pt idx="1213">
                        <c:v>43428</c:v>
                      </c:pt>
                      <c:pt idx="1214">
                        <c:v>43429</c:v>
                      </c:pt>
                      <c:pt idx="1215">
                        <c:v>43430</c:v>
                      </c:pt>
                      <c:pt idx="1216">
                        <c:v>43431</c:v>
                      </c:pt>
                      <c:pt idx="1217">
                        <c:v>43432</c:v>
                      </c:pt>
                      <c:pt idx="1218">
                        <c:v>43433</c:v>
                      </c:pt>
                      <c:pt idx="1219">
                        <c:v>43434</c:v>
                      </c:pt>
                      <c:pt idx="1220">
                        <c:v>43435</c:v>
                      </c:pt>
                      <c:pt idx="1221">
                        <c:v>43436</c:v>
                      </c:pt>
                      <c:pt idx="1222">
                        <c:v>43437</c:v>
                      </c:pt>
                      <c:pt idx="1223">
                        <c:v>43438</c:v>
                      </c:pt>
                      <c:pt idx="1224">
                        <c:v>43439</c:v>
                      </c:pt>
                      <c:pt idx="1225">
                        <c:v>43440</c:v>
                      </c:pt>
                      <c:pt idx="1226">
                        <c:v>43441</c:v>
                      </c:pt>
                      <c:pt idx="1227">
                        <c:v>43442</c:v>
                      </c:pt>
                      <c:pt idx="1228">
                        <c:v>43443</c:v>
                      </c:pt>
                      <c:pt idx="1229">
                        <c:v>43444</c:v>
                      </c:pt>
                      <c:pt idx="1230">
                        <c:v>43445</c:v>
                      </c:pt>
                      <c:pt idx="1231">
                        <c:v>43446</c:v>
                      </c:pt>
                      <c:pt idx="1232">
                        <c:v>43447</c:v>
                      </c:pt>
                      <c:pt idx="1233">
                        <c:v>43448</c:v>
                      </c:pt>
                      <c:pt idx="1234">
                        <c:v>43449</c:v>
                      </c:pt>
                      <c:pt idx="1235">
                        <c:v>43450</c:v>
                      </c:pt>
                      <c:pt idx="1236">
                        <c:v>43451</c:v>
                      </c:pt>
                      <c:pt idx="1237">
                        <c:v>43452</c:v>
                      </c:pt>
                      <c:pt idx="1238">
                        <c:v>43453</c:v>
                      </c:pt>
                      <c:pt idx="1239">
                        <c:v>43454</c:v>
                      </c:pt>
                      <c:pt idx="1240">
                        <c:v>43455</c:v>
                      </c:pt>
                      <c:pt idx="1241">
                        <c:v>43456</c:v>
                      </c:pt>
                      <c:pt idx="1242">
                        <c:v>43457</c:v>
                      </c:pt>
                      <c:pt idx="1243">
                        <c:v>43458</c:v>
                      </c:pt>
                      <c:pt idx="1244">
                        <c:v>43459</c:v>
                      </c:pt>
                      <c:pt idx="1245">
                        <c:v>43460</c:v>
                      </c:pt>
                      <c:pt idx="1246">
                        <c:v>43461</c:v>
                      </c:pt>
                      <c:pt idx="1247">
                        <c:v>43462</c:v>
                      </c:pt>
                      <c:pt idx="1248">
                        <c:v>43463</c:v>
                      </c:pt>
                      <c:pt idx="1249">
                        <c:v>43464</c:v>
                      </c:pt>
                      <c:pt idx="1250">
                        <c:v>43465</c:v>
                      </c:pt>
                      <c:pt idx="1251">
                        <c:v>43466</c:v>
                      </c:pt>
                      <c:pt idx="1252">
                        <c:v>43467</c:v>
                      </c:pt>
                      <c:pt idx="1253">
                        <c:v>43468</c:v>
                      </c:pt>
                      <c:pt idx="1254">
                        <c:v>43469</c:v>
                      </c:pt>
                      <c:pt idx="1255">
                        <c:v>43470</c:v>
                      </c:pt>
                      <c:pt idx="1256">
                        <c:v>43471</c:v>
                      </c:pt>
                      <c:pt idx="1257">
                        <c:v>43472</c:v>
                      </c:pt>
                      <c:pt idx="1258">
                        <c:v>43473</c:v>
                      </c:pt>
                      <c:pt idx="1259">
                        <c:v>43474</c:v>
                      </c:pt>
                      <c:pt idx="1260">
                        <c:v>43475</c:v>
                      </c:pt>
                      <c:pt idx="1261">
                        <c:v>43476</c:v>
                      </c:pt>
                      <c:pt idx="1262">
                        <c:v>43477</c:v>
                      </c:pt>
                      <c:pt idx="1263">
                        <c:v>43478</c:v>
                      </c:pt>
                      <c:pt idx="1264">
                        <c:v>43479</c:v>
                      </c:pt>
                      <c:pt idx="1265">
                        <c:v>43480</c:v>
                      </c:pt>
                      <c:pt idx="1266">
                        <c:v>43481</c:v>
                      </c:pt>
                      <c:pt idx="1267">
                        <c:v>43482</c:v>
                      </c:pt>
                      <c:pt idx="1268">
                        <c:v>43483</c:v>
                      </c:pt>
                      <c:pt idx="1269">
                        <c:v>43484</c:v>
                      </c:pt>
                      <c:pt idx="1270">
                        <c:v>43485</c:v>
                      </c:pt>
                      <c:pt idx="1271">
                        <c:v>43486</c:v>
                      </c:pt>
                      <c:pt idx="1272">
                        <c:v>43487</c:v>
                      </c:pt>
                      <c:pt idx="1273">
                        <c:v>43488</c:v>
                      </c:pt>
                      <c:pt idx="1274">
                        <c:v>43489</c:v>
                      </c:pt>
                      <c:pt idx="1275">
                        <c:v>43490</c:v>
                      </c:pt>
                      <c:pt idx="1276">
                        <c:v>43491</c:v>
                      </c:pt>
                      <c:pt idx="1277">
                        <c:v>43492</c:v>
                      </c:pt>
                      <c:pt idx="1278">
                        <c:v>43493</c:v>
                      </c:pt>
                      <c:pt idx="1279">
                        <c:v>43494</c:v>
                      </c:pt>
                      <c:pt idx="1280">
                        <c:v>43495</c:v>
                      </c:pt>
                      <c:pt idx="1281">
                        <c:v>43496</c:v>
                      </c:pt>
                      <c:pt idx="1282">
                        <c:v>43497</c:v>
                      </c:pt>
                      <c:pt idx="1283">
                        <c:v>43498</c:v>
                      </c:pt>
                      <c:pt idx="1284">
                        <c:v>43499</c:v>
                      </c:pt>
                      <c:pt idx="1285">
                        <c:v>43500</c:v>
                      </c:pt>
                      <c:pt idx="1286">
                        <c:v>43501</c:v>
                      </c:pt>
                      <c:pt idx="1287">
                        <c:v>43502</c:v>
                      </c:pt>
                      <c:pt idx="1288">
                        <c:v>43503</c:v>
                      </c:pt>
                      <c:pt idx="1289">
                        <c:v>43504</c:v>
                      </c:pt>
                      <c:pt idx="1290">
                        <c:v>43505</c:v>
                      </c:pt>
                      <c:pt idx="1291">
                        <c:v>43506</c:v>
                      </c:pt>
                      <c:pt idx="1292">
                        <c:v>43507</c:v>
                      </c:pt>
                      <c:pt idx="1293">
                        <c:v>43508</c:v>
                      </c:pt>
                      <c:pt idx="1294">
                        <c:v>43509</c:v>
                      </c:pt>
                      <c:pt idx="1295">
                        <c:v>43510</c:v>
                      </c:pt>
                      <c:pt idx="1296">
                        <c:v>43511</c:v>
                      </c:pt>
                      <c:pt idx="1297">
                        <c:v>43512</c:v>
                      </c:pt>
                      <c:pt idx="1298">
                        <c:v>43513</c:v>
                      </c:pt>
                      <c:pt idx="1299">
                        <c:v>43514</c:v>
                      </c:pt>
                      <c:pt idx="1300">
                        <c:v>43515</c:v>
                      </c:pt>
                      <c:pt idx="1301">
                        <c:v>43516</c:v>
                      </c:pt>
                      <c:pt idx="1302">
                        <c:v>43517</c:v>
                      </c:pt>
                      <c:pt idx="1303">
                        <c:v>43518</c:v>
                      </c:pt>
                      <c:pt idx="1304">
                        <c:v>43519</c:v>
                      </c:pt>
                      <c:pt idx="1305">
                        <c:v>43520</c:v>
                      </c:pt>
                      <c:pt idx="1306">
                        <c:v>43521</c:v>
                      </c:pt>
                      <c:pt idx="1307">
                        <c:v>43522</c:v>
                      </c:pt>
                      <c:pt idx="1308">
                        <c:v>43523</c:v>
                      </c:pt>
                      <c:pt idx="1309">
                        <c:v>43524</c:v>
                      </c:pt>
                      <c:pt idx="1310">
                        <c:v>43525</c:v>
                      </c:pt>
                      <c:pt idx="1311">
                        <c:v>43526</c:v>
                      </c:pt>
                      <c:pt idx="1312">
                        <c:v>43527</c:v>
                      </c:pt>
                      <c:pt idx="1313">
                        <c:v>43528</c:v>
                      </c:pt>
                      <c:pt idx="1314">
                        <c:v>43529</c:v>
                      </c:pt>
                      <c:pt idx="1315">
                        <c:v>43530</c:v>
                      </c:pt>
                      <c:pt idx="1316">
                        <c:v>43531</c:v>
                      </c:pt>
                      <c:pt idx="1317">
                        <c:v>43532</c:v>
                      </c:pt>
                      <c:pt idx="1318">
                        <c:v>43533</c:v>
                      </c:pt>
                      <c:pt idx="1319">
                        <c:v>43534</c:v>
                      </c:pt>
                      <c:pt idx="1320">
                        <c:v>43535</c:v>
                      </c:pt>
                      <c:pt idx="1321">
                        <c:v>43536</c:v>
                      </c:pt>
                      <c:pt idx="1322">
                        <c:v>43537</c:v>
                      </c:pt>
                      <c:pt idx="1323">
                        <c:v>43538</c:v>
                      </c:pt>
                      <c:pt idx="1324">
                        <c:v>43539</c:v>
                      </c:pt>
                      <c:pt idx="1325">
                        <c:v>43540</c:v>
                      </c:pt>
                      <c:pt idx="1326">
                        <c:v>43541</c:v>
                      </c:pt>
                      <c:pt idx="1327">
                        <c:v>43542</c:v>
                      </c:pt>
                      <c:pt idx="1328">
                        <c:v>43543</c:v>
                      </c:pt>
                      <c:pt idx="1329">
                        <c:v>43544</c:v>
                      </c:pt>
                      <c:pt idx="1330">
                        <c:v>43545</c:v>
                      </c:pt>
                      <c:pt idx="1331">
                        <c:v>43546</c:v>
                      </c:pt>
                      <c:pt idx="1332">
                        <c:v>43547</c:v>
                      </c:pt>
                      <c:pt idx="1333">
                        <c:v>43548</c:v>
                      </c:pt>
                      <c:pt idx="1334">
                        <c:v>43549</c:v>
                      </c:pt>
                      <c:pt idx="1335">
                        <c:v>43550</c:v>
                      </c:pt>
                      <c:pt idx="1336">
                        <c:v>43551</c:v>
                      </c:pt>
                      <c:pt idx="1337">
                        <c:v>43552</c:v>
                      </c:pt>
                      <c:pt idx="1338">
                        <c:v>43553</c:v>
                      </c:pt>
                      <c:pt idx="1339">
                        <c:v>43554</c:v>
                      </c:pt>
                      <c:pt idx="1340">
                        <c:v>43555</c:v>
                      </c:pt>
                      <c:pt idx="1341">
                        <c:v>43556</c:v>
                      </c:pt>
                      <c:pt idx="1342">
                        <c:v>43557</c:v>
                      </c:pt>
                      <c:pt idx="1343">
                        <c:v>43558</c:v>
                      </c:pt>
                      <c:pt idx="1344">
                        <c:v>43559</c:v>
                      </c:pt>
                      <c:pt idx="1345">
                        <c:v>43560</c:v>
                      </c:pt>
                      <c:pt idx="1346">
                        <c:v>43561</c:v>
                      </c:pt>
                      <c:pt idx="1347">
                        <c:v>43562</c:v>
                      </c:pt>
                      <c:pt idx="1348">
                        <c:v>43563</c:v>
                      </c:pt>
                      <c:pt idx="1349">
                        <c:v>43564</c:v>
                      </c:pt>
                      <c:pt idx="1350">
                        <c:v>43565</c:v>
                      </c:pt>
                      <c:pt idx="1351">
                        <c:v>43566</c:v>
                      </c:pt>
                      <c:pt idx="1352">
                        <c:v>43567</c:v>
                      </c:pt>
                      <c:pt idx="1353">
                        <c:v>43568</c:v>
                      </c:pt>
                    </c:numCache>
                  </c:numRef>
                </c:cat>
                <c:val>
                  <c:numRef>
                    <c:extLst>
                      <c:ext uri="{02D57815-91ED-43cb-92C2-25804820EDAC}">
                        <c15:formulaRef>
                          <c15:sqref>'~ 19-04-13'!$E$2:$E$1355</c15:sqref>
                        </c15:formulaRef>
                      </c:ext>
                    </c:extLst>
                    <c:numCache>
                      <c:formatCode>General</c:formatCode>
                      <c:ptCount val="1354"/>
                      <c:pt idx="0">
                        <c:v>0</c:v>
                      </c:pt>
                      <c:pt idx="1">
                        <c:v>0</c:v>
                      </c:pt>
                      <c:pt idx="2">
                        <c:v>0</c:v>
                      </c:pt>
                      <c:pt idx="3">
                        <c:v>0</c:v>
                      </c:pt>
                      <c:pt idx="4">
                        <c:v>0</c:v>
                      </c:pt>
                      <c:pt idx="5">
                        <c:v>0</c:v>
                      </c:pt>
                      <c:pt idx="6">
                        <c:v>0</c:v>
                      </c:pt>
                      <c:pt idx="7">
                        <c:v>0</c:v>
                      </c:pt>
                      <c:pt idx="8">
                        <c:v>3</c:v>
                      </c:pt>
                      <c:pt idx="9">
                        <c:v>1.2</c:v>
                      </c:pt>
                      <c:pt idx="10">
                        <c:v>1.2</c:v>
                      </c:pt>
                      <c:pt idx="11">
                        <c:v>1.2</c:v>
                      </c:pt>
                      <c:pt idx="12">
                        <c:v>0.99</c:v>
                      </c:pt>
                      <c:pt idx="13">
                        <c:v>1.29</c:v>
                      </c:pt>
                      <c:pt idx="14">
                        <c:v>1.88</c:v>
                      </c:pt>
                      <c:pt idx="15">
                        <c:v>1.79</c:v>
                      </c:pt>
                      <c:pt idx="16">
                        <c:v>1.79</c:v>
                      </c:pt>
                      <c:pt idx="17">
                        <c:v>1.37</c:v>
                      </c:pt>
                      <c:pt idx="18">
                        <c:v>1.3</c:v>
                      </c:pt>
                      <c:pt idx="19">
                        <c:v>1.36</c:v>
                      </c:pt>
                      <c:pt idx="20">
                        <c:v>1.24</c:v>
                      </c:pt>
                      <c:pt idx="21">
                        <c:v>1.52</c:v>
                      </c:pt>
                      <c:pt idx="22">
                        <c:v>1.44</c:v>
                      </c:pt>
                      <c:pt idx="23">
                        <c:v>1.4</c:v>
                      </c:pt>
                      <c:pt idx="24">
                        <c:v>1.35</c:v>
                      </c:pt>
                      <c:pt idx="25">
                        <c:v>1.24</c:v>
                      </c:pt>
                      <c:pt idx="26">
                        <c:v>1.27</c:v>
                      </c:pt>
                      <c:pt idx="27">
                        <c:v>1.18</c:v>
                      </c:pt>
                      <c:pt idx="28">
                        <c:v>1.1399999999999999</c:v>
                      </c:pt>
                      <c:pt idx="29">
                        <c:v>1.3</c:v>
                      </c:pt>
                      <c:pt idx="30">
                        <c:v>1.18</c:v>
                      </c:pt>
                      <c:pt idx="31">
                        <c:v>1.32</c:v>
                      </c:pt>
                      <c:pt idx="32">
                        <c:v>1.31</c:v>
                      </c:pt>
                      <c:pt idx="33">
                        <c:v>1.36</c:v>
                      </c:pt>
                      <c:pt idx="34">
                        <c:v>1.1399999999999999</c:v>
                      </c:pt>
                      <c:pt idx="35">
                        <c:v>1.23</c:v>
                      </c:pt>
                      <c:pt idx="36">
                        <c:v>1.35</c:v>
                      </c:pt>
                      <c:pt idx="37">
                        <c:v>1.37</c:v>
                      </c:pt>
                      <c:pt idx="38">
                        <c:v>1.34</c:v>
                      </c:pt>
                      <c:pt idx="39">
                        <c:v>1.28</c:v>
                      </c:pt>
                      <c:pt idx="40">
                        <c:v>1.26</c:v>
                      </c:pt>
                      <c:pt idx="41">
                        <c:v>1.21</c:v>
                      </c:pt>
                      <c:pt idx="42">
                        <c:v>1.19</c:v>
                      </c:pt>
                      <c:pt idx="43">
                        <c:v>0.92420000000000002</c:v>
                      </c:pt>
                      <c:pt idx="44">
                        <c:v>1.1499999999999999</c:v>
                      </c:pt>
                      <c:pt idx="45">
                        <c:v>0.88560000000000005</c:v>
                      </c:pt>
                      <c:pt idx="46">
                        <c:v>0.95499999999999996</c:v>
                      </c:pt>
                      <c:pt idx="47">
                        <c:v>0.95</c:v>
                      </c:pt>
                      <c:pt idx="48">
                        <c:v>0.93630000000000002</c:v>
                      </c:pt>
                      <c:pt idx="49">
                        <c:v>0.875</c:v>
                      </c:pt>
                      <c:pt idx="50">
                        <c:v>0.85229999999999995</c:v>
                      </c:pt>
                      <c:pt idx="51">
                        <c:v>0.89</c:v>
                      </c:pt>
                      <c:pt idx="52">
                        <c:v>0.8871</c:v>
                      </c:pt>
                      <c:pt idx="53">
                        <c:v>0.94120000000000004</c:v>
                      </c:pt>
                      <c:pt idx="54">
                        <c:v>0.80589999999999995</c:v>
                      </c:pt>
                      <c:pt idx="55">
                        <c:v>0.91</c:v>
                      </c:pt>
                      <c:pt idx="56">
                        <c:v>0.8</c:v>
                      </c:pt>
                      <c:pt idx="57">
                        <c:v>0.68230000000000002</c:v>
                      </c:pt>
                      <c:pt idx="58">
                        <c:v>0.77029999999999998</c:v>
                      </c:pt>
                      <c:pt idx="59">
                        <c:v>0.70079999999999998</c:v>
                      </c:pt>
                      <c:pt idx="60">
                        <c:v>0.6</c:v>
                      </c:pt>
                      <c:pt idx="61">
                        <c:v>0.68159999999999998</c:v>
                      </c:pt>
                      <c:pt idx="62">
                        <c:v>0.7137</c:v>
                      </c:pt>
                      <c:pt idx="63">
                        <c:v>0.65480000000000005</c:v>
                      </c:pt>
                      <c:pt idx="64">
                        <c:v>0.66469999999999996</c:v>
                      </c:pt>
                      <c:pt idx="65">
                        <c:v>0.67959999999999998</c:v>
                      </c:pt>
                      <c:pt idx="66">
                        <c:v>0.60950000000000004</c:v>
                      </c:pt>
                      <c:pt idx="67">
                        <c:v>0.60780000000000001</c:v>
                      </c:pt>
                      <c:pt idx="68">
                        <c:v>0.65110000000000001</c:v>
                      </c:pt>
                      <c:pt idx="69">
                        <c:v>0.6</c:v>
                      </c:pt>
                      <c:pt idx="70">
                        <c:v>0.62</c:v>
                      </c:pt>
                      <c:pt idx="71">
                        <c:v>0.63519999999999999</c:v>
                      </c:pt>
                      <c:pt idx="72">
                        <c:v>0.6351</c:v>
                      </c:pt>
                      <c:pt idx="73">
                        <c:v>0.59930000000000005</c:v>
                      </c:pt>
                      <c:pt idx="74">
                        <c:v>0.63</c:v>
                      </c:pt>
                      <c:pt idx="75">
                        <c:v>0.60170000000000001</c:v>
                      </c:pt>
                      <c:pt idx="76">
                        <c:v>0.5</c:v>
                      </c:pt>
                      <c:pt idx="77">
                        <c:v>0.56000000000000005</c:v>
                      </c:pt>
                      <c:pt idx="78">
                        <c:v>0.52500000000000002</c:v>
                      </c:pt>
                      <c:pt idx="79">
                        <c:v>0.52300000000000002</c:v>
                      </c:pt>
                      <c:pt idx="80">
                        <c:v>0.505</c:v>
                      </c:pt>
                      <c:pt idx="81">
                        <c:v>0.5</c:v>
                      </c:pt>
                      <c:pt idx="82">
                        <c:v>0.44</c:v>
                      </c:pt>
                      <c:pt idx="83">
                        <c:v>0.42</c:v>
                      </c:pt>
                      <c:pt idx="84">
                        <c:v>0.60899999999999999</c:v>
                      </c:pt>
                      <c:pt idx="85">
                        <c:v>0.56489999999999996</c:v>
                      </c:pt>
                      <c:pt idx="86">
                        <c:v>0.55610000000000004</c:v>
                      </c:pt>
                      <c:pt idx="87">
                        <c:v>0.62</c:v>
                      </c:pt>
                      <c:pt idx="88">
                        <c:v>0.70599999999999996</c:v>
                      </c:pt>
                      <c:pt idx="89">
                        <c:v>0.83</c:v>
                      </c:pt>
                      <c:pt idx="90">
                        <c:v>0.99</c:v>
                      </c:pt>
                      <c:pt idx="91">
                        <c:v>1.1200000000000001</c:v>
                      </c:pt>
                      <c:pt idx="92">
                        <c:v>1.1399999999999999</c:v>
                      </c:pt>
                      <c:pt idx="93">
                        <c:v>0.86760000000000004</c:v>
                      </c:pt>
                      <c:pt idx="94">
                        <c:v>0.99</c:v>
                      </c:pt>
                      <c:pt idx="95">
                        <c:v>0.98780000000000001</c:v>
                      </c:pt>
                      <c:pt idx="96">
                        <c:v>1.06</c:v>
                      </c:pt>
                      <c:pt idx="97">
                        <c:v>0.79900000000000004</c:v>
                      </c:pt>
                      <c:pt idx="98">
                        <c:v>0.87639999999999996</c:v>
                      </c:pt>
                      <c:pt idx="99">
                        <c:v>0.9899</c:v>
                      </c:pt>
                      <c:pt idx="100">
                        <c:v>0.93</c:v>
                      </c:pt>
                      <c:pt idx="101">
                        <c:v>1</c:v>
                      </c:pt>
                      <c:pt idx="102">
                        <c:v>0.998</c:v>
                      </c:pt>
                      <c:pt idx="103">
                        <c:v>0.9</c:v>
                      </c:pt>
                      <c:pt idx="104">
                        <c:v>0.75</c:v>
                      </c:pt>
                      <c:pt idx="105">
                        <c:v>0.88</c:v>
                      </c:pt>
                      <c:pt idx="106">
                        <c:v>0.9</c:v>
                      </c:pt>
                      <c:pt idx="107">
                        <c:v>0.88</c:v>
                      </c:pt>
                      <c:pt idx="108">
                        <c:v>0.91930000000000001</c:v>
                      </c:pt>
                      <c:pt idx="109">
                        <c:v>0.92500000000000004</c:v>
                      </c:pt>
                      <c:pt idx="110">
                        <c:v>1</c:v>
                      </c:pt>
                      <c:pt idx="111">
                        <c:v>0.99729999999999996</c:v>
                      </c:pt>
                      <c:pt idx="112">
                        <c:v>0.94</c:v>
                      </c:pt>
                      <c:pt idx="113">
                        <c:v>0.92</c:v>
                      </c:pt>
                      <c:pt idx="114">
                        <c:v>0.96</c:v>
                      </c:pt>
                      <c:pt idx="115">
                        <c:v>0.97</c:v>
                      </c:pt>
                      <c:pt idx="116">
                        <c:v>0.92</c:v>
                      </c:pt>
                      <c:pt idx="117">
                        <c:v>0.91</c:v>
                      </c:pt>
                      <c:pt idx="118">
                        <c:v>0.87</c:v>
                      </c:pt>
                      <c:pt idx="119">
                        <c:v>0.86</c:v>
                      </c:pt>
                      <c:pt idx="120">
                        <c:v>0.88</c:v>
                      </c:pt>
                      <c:pt idx="121">
                        <c:v>0.91</c:v>
                      </c:pt>
                      <c:pt idx="122">
                        <c:v>0.87</c:v>
                      </c:pt>
                      <c:pt idx="123">
                        <c:v>0.88</c:v>
                      </c:pt>
                      <c:pt idx="124">
                        <c:v>0.87</c:v>
                      </c:pt>
                      <c:pt idx="125">
                        <c:v>0.82</c:v>
                      </c:pt>
                      <c:pt idx="126">
                        <c:v>0.83</c:v>
                      </c:pt>
                      <c:pt idx="127">
                        <c:v>0.84</c:v>
                      </c:pt>
                      <c:pt idx="128">
                        <c:v>0.86990000000000001</c:v>
                      </c:pt>
                      <c:pt idx="129">
                        <c:v>0.82499999999999996</c:v>
                      </c:pt>
                      <c:pt idx="130">
                        <c:v>0.79</c:v>
                      </c:pt>
                      <c:pt idx="131">
                        <c:v>0.81020000000000003</c:v>
                      </c:pt>
                      <c:pt idx="132">
                        <c:v>0.80510000000000004</c:v>
                      </c:pt>
                      <c:pt idx="133">
                        <c:v>0.84370000000000001</c:v>
                      </c:pt>
                      <c:pt idx="134">
                        <c:v>0.89980000000000004</c:v>
                      </c:pt>
                      <c:pt idx="135">
                        <c:v>0.96</c:v>
                      </c:pt>
                      <c:pt idx="136">
                        <c:v>0.91990000000000005</c:v>
                      </c:pt>
                      <c:pt idx="137">
                        <c:v>0.99</c:v>
                      </c:pt>
                      <c:pt idx="138">
                        <c:v>1</c:v>
                      </c:pt>
                      <c:pt idx="139">
                        <c:v>0.80300000000000005</c:v>
                      </c:pt>
                      <c:pt idx="140">
                        <c:v>0.94</c:v>
                      </c:pt>
                      <c:pt idx="141">
                        <c:v>0.9</c:v>
                      </c:pt>
                      <c:pt idx="142">
                        <c:v>0.89349999999999996</c:v>
                      </c:pt>
                      <c:pt idx="143">
                        <c:v>1.07</c:v>
                      </c:pt>
                      <c:pt idx="144">
                        <c:v>0.91</c:v>
                      </c:pt>
                      <c:pt idx="145">
                        <c:v>0.88</c:v>
                      </c:pt>
                      <c:pt idx="146">
                        <c:v>0.87090000000000001</c:v>
                      </c:pt>
                      <c:pt idx="147">
                        <c:v>0.87</c:v>
                      </c:pt>
                      <c:pt idx="148">
                        <c:v>0.88</c:v>
                      </c:pt>
                      <c:pt idx="149">
                        <c:v>0.85299999999999998</c:v>
                      </c:pt>
                      <c:pt idx="150">
                        <c:v>0.91800000000000004</c:v>
                      </c:pt>
                      <c:pt idx="151">
                        <c:v>0.87490000000000001</c:v>
                      </c:pt>
                      <c:pt idx="152">
                        <c:v>0.86</c:v>
                      </c:pt>
                      <c:pt idx="153">
                        <c:v>0.89249999999999996</c:v>
                      </c:pt>
                      <c:pt idx="154">
                        <c:v>0.94879999999999998</c:v>
                      </c:pt>
                      <c:pt idx="155">
                        <c:v>0.92</c:v>
                      </c:pt>
                      <c:pt idx="156">
                        <c:v>0.95469999999999999</c:v>
                      </c:pt>
                      <c:pt idx="157">
                        <c:v>0.96</c:v>
                      </c:pt>
                      <c:pt idx="158">
                        <c:v>0.95</c:v>
                      </c:pt>
                      <c:pt idx="159">
                        <c:v>0.94259999999999999</c:v>
                      </c:pt>
                      <c:pt idx="160">
                        <c:v>0.95</c:v>
                      </c:pt>
                      <c:pt idx="161">
                        <c:v>0.94</c:v>
                      </c:pt>
                      <c:pt idx="162">
                        <c:v>0.98499999999999999</c:v>
                      </c:pt>
                      <c:pt idx="163">
                        <c:v>0.98499999999999999</c:v>
                      </c:pt>
                      <c:pt idx="164">
                        <c:v>1</c:v>
                      </c:pt>
                      <c:pt idx="165">
                        <c:v>1.08</c:v>
                      </c:pt>
                      <c:pt idx="166">
                        <c:v>1.22</c:v>
                      </c:pt>
                      <c:pt idx="167">
                        <c:v>1.1399999999999999</c:v>
                      </c:pt>
                      <c:pt idx="168">
                        <c:v>1.1599999999999999</c:v>
                      </c:pt>
                      <c:pt idx="169">
                        <c:v>1.2</c:v>
                      </c:pt>
                      <c:pt idx="170">
                        <c:v>1.22</c:v>
                      </c:pt>
                      <c:pt idx="171">
                        <c:v>1.31</c:v>
                      </c:pt>
                      <c:pt idx="172">
                        <c:v>1.47</c:v>
                      </c:pt>
                      <c:pt idx="173">
                        <c:v>1.22</c:v>
                      </c:pt>
                      <c:pt idx="174">
                        <c:v>1.54</c:v>
                      </c:pt>
                      <c:pt idx="175">
                        <c:v>1.54</c:v>
                      </c:pt>
                      <c:pt idx="176">
                        <c:v>1.52</c:v>
                      </c:pt>
                      <c:pt idx="177">
                        <c:v>2.0299999999999998</c:v>
                      </c:pt>
                      <c:pt idx="178">
                        <c:v>2.1</c:v>
                      </c:pt>
                      <c:pt idx="179">
                        <c:v>2.5</c:v>
                      </c:pt>
                      <c:pt idx="180">
                        <c:v>2.2999999999999998</c:v>
                      </c:pt>
                      <c:pt idx="181">
                        <c:v>2.42</c:v>
                      </c:pt>
                      <c:pt idx="182">
                        <c:v>2.5499999999999998</c:v>
                      </c:pt>
                      <c:pt idx="183">
                        <c:v>2.41</c:v>
                      </c:pt>
                      <c:pt idx="184">
                        <c:v>2.44</c:v>
                      </c:pt>
                      <c:pt idx="185">
                        <c:v>2.2000000000000002</c:v>
                      </c:pt>
                      <c:pt idx="186">
                        <c:v>2.17</c:v>
                      </c:pt>
                      <c:pt idx="187">
                        <c:v>2.4500000000000002</c:v>
                      </c:pt>
                      <c:pt idx="188">
                        <c:v>2.5299999999999998</c:v>
                      </c:pt>
                      <c:pt idx="189">
                        <c:v>2.57</c:v>
                      </c:pt>
                      <c:pt idx="190">
                        <c:v>2.56</c:v>
                      </c:pt>
                      <c:pt idx="191">
                        <c:v>2.5299999999999998</c:v>
                      </c:pt>
                      <c:pt idx="192">
                        <c:v>3</c:v>
                      </c:pt>
                      <c:pt idx="193">
                        <c:v>3.16</c:v>
                      </c:pt>
                      <c:pt idx="194">
                        <c:v>3.76</c:v>
                      </c:pt>
                      <c:pt idx="195">
                        <c:v>4.3499999999999996</c:v>
                      </c:pt>
                      <c:pt idx="196">
                        <c:v>6.38</c:v>
                      </c:pt>
                      <c:pt idx="197">
                        <c:v>5.27</c:v>
                      </c:pt>
                      <c:pt idx="198">
                        <c:v>5.22</c:v>
                      </c:pt>
                      <c:pt idx="199">
                        <c:v>5.2</c:v>
                      </c:pt>
                      <c:pt idx="200">
                        <c:v>5.22</c:v>
                      </c:pt>
                      <c:pt idx="201">
                        <c:v>4.25</c:v>
                      </c:pt>
                      <c:pt idx="202">
                        <c:v>3.86</c:v>
                      </c:pt>
                      <c:pt idx="203">
                        <c:v>4.3600000000000003</c:v>
                      </c:pt>
                      <c:pt idx="204">
                        <c:v>4.45</c:v>
                      </c:pt>
                      <c:pt idx="205">
                        <c:v>4.37</c:v>
                      </c:pt>
                      <c:pt idx="206">
                        <c:v>4.63</c:v>
                      </c:pt>
                      <c:pt idx="207">
                        <c:v>5.6</c:v>
                      </c:pt>
                      <c:pt idx="208">
                        <c:v>5.7</c:v>
                      </c:pt>
                      <c:pt idx="209">
                        <c:v>6.23</c:v>
                      </c:pt>
                      <c:pt idx="210">
                        <c:v>5.93</c:v>
                      </c:pt>
                      <c:pt idx="211">
                        <c:v>6.03</c:v>
                      </c:pt>
                      <c:pt idx="212">
                        <c:v>6.31</c:v>
                      </c:pt>
                      <c:pt idx="213">
                        <c:v>6.5</c:v>
                      </c:pt>
                      <c:pt idx="214">
                        <c:v>6.35</c:v>
                      </c:pt>
                      <c:pt idx="215">
                        <c:v>7.59</c:v>
                      </c:pt>
                      <c:pt idx="216">
                        <c:v>8.6999999999999993</c:v>
                      </c:pt>
                      <c:pt idx="217">
                        <c:v>9.35</c:v>
                      </c:pt>
                      <c:pt idx="218">
                        <c:v>9.9600000000000009</c:v>
                      </c:pt>
                      <c:pt idx="219">
                        <c:v>11</c:v>
                      </c:pt>
                      <c:pt idx="220">
                        <c:v>10.98</c:v>
                      </c:pt>
                      <c:pt idx="221">
                        <c:v>9.5</c:v>
                      </c:pt>
                      <c:pt idx="222">
                        <c:v>9.8800000000000008</c:v>
                      </c:pt>
                      <c:pt idx="223">
                        <c:v>11.55</c:v>
                      </c:pt>
                      <c:pt idx="224">
                        <c:v>11.11</c:v>
                      </c:pt>
                      <c:pt idx="225">
                        <c:v>11.25</c:v>
                      </c:pt>
                      <c:pt idx="226">
                        <c:v>13.25</c:v>
                      </c:pt>
                      <c:pt idx="227">
                        <c:v>15</c:v>
                      </c:pt>
                      <c:pt idx="228">
                        <c:v>12.5</c:v>
                      </c:pt>
                      <c:pt idx="229">
                        <c:v>13.09</c:v>
                      </c:pt>
                      <c:pt idx="230">
                        <c:v>12.92</c:v>
                      </c:pt>
                      <c:pt idx="231">
                        <c:v>11.14</c:v>
                      </c:pt>
                      <c:pt idx="232">
                        <c:v>10.75</c:v>
                      </c:pt>
                      <c:pt idx="233">
                        <c:v>10.55</c:v>
                      </c:pt>
                      <c:pt idx="234">
                        <c:v>10.06</c:v>
                      </c:pt>
                      <c:pt idx="235">
                        <c:v>11.97</c:v>
                      </c:pt>
                      <c:pt idx="236">
                        <c:v>10.96</c:v>
                      </c:pt>
                      <c:pt idx="237">
                        <c:v>12.29</c:v>
                      </c:pt>
                      <c:pt idx="238">
                        <c:v>11.13</c:v>
                      </c:pt>
                      <c:pt idx="239">
                        <c:v>10.69</c:v>
                      </c:pt>
                      <c:pt idx="240">
                        <c:v>11</c:v>
                      </c:pt>
                      <c:pt idx="241">
                        <c:v>10.5</c:v>
                      </c:pt>
                      <c:pt idx="242">
                        <c:v>11.58</c:v>
                      </c:pt>
                      <c:pt idx="243">
                        <c:v>11.73</c:v>
                      </c:pt>
                      <c:pt idx="244">
                        <c:v>11.88</c:v>
                      </c:pt>
                      <c:pt idx="245">
                        <c:v>11.41</c:v>
                      </c:pt>
                      <c:pt idx="246">
                        <c:v>11.63</c:v>
                      </c:pt>
                      <c:pt idx="247">
                        <c:v>11.61</c:v>
                      </c:pt>
                      <c:pt idx="248">
                        <c:v>11.58</c:v>
                      </c:pt>
                      <c:pt idx="249">
                        <c:v>11.1</c:v>
                      </c:pt>
                      <c:pt idx="250">
                        <c:v>10.39</c:v>
                      </c:pt>
                      <c:pt idx="251">
                        <c:v>10.79</c:v>
                      </c:pt>
                      <c:pt idx="252">
                        <c:v>10.08</c:v>
                      </c:pt>
                      <c:pt idx="253">
                        <c:v>9.74</c:v>
                      </c:pt>
                      <c:pt idx="254">
                        <c:v>9.16</c:v>
                      </c:pt>
                      <c:pt idx="255">
                        <c:v>8.8000000000000007</c:v>
                      </c:pt>
                      <c:pt idx="256">
                        <c:v>8.7200000000000006</c:v>
                      </c:pt>
                      <c:pt idx="257">
                        <c:v>7.53</c:v>
                      </c:pt>
                      <c:pt idx="258">
                        <c:v>8.02</c:v>
                      </c:pt>
                      <c:pt idx="259">
                        <c:v>8.48</c:v>
                      </c:pt>
                      <c:pt idx="260">
                        <c:v>8.2200000000000006</c:v>
                      </c:pt>
                      <c:pt idx="261">
                        <c:v>8.48</c:v>
                      </c:pt>
                      <c:pt idx="262">
                        <c:v>9.4499999999999993</c:v>
                      </c:pt>
                      <c:pt idx="263">
                        <c:v>8.92</c:v>
                      </c:pt>
                      <c:pt idx="264">
                        <c:v>8.77</c:v>
                      </c:pt>
                      <c:pt idx="265">
                        <c:v>8.5399999999999991</c:v>
                      </c:pt>
                      <c:pt idx="266">
                        <c:v>8.15</c:v>
                      </c:pt>
                      <c:pt idx="267">
                        <c:v>7.83</c:v>
                      </c:pt>
                      <c:pt idx="268">
                        <c:v>8.31</c:v>
                      </c:pt>
                      <c:pt idx="269">
                        <c:v>8</c:v>
                      </c:pt>
                      <c:pt idx="270">
                        <c:v>7.43</c:v>
                      </c:pt>
                      <c:pt idx="271">
                        <c:v>7.5</c:v>
                      </c:pt>
                      <c:pt idx="272">
                        <c:v>7.77</c:v>
                      </c:pt>
                      <c:pt idx="273">
                        <c:v>7.3</c:v>
                      </c:pt>
                      <c:pt idx="274">
                        <c:v>7.51</c:v>
                      </c:pt>
                      <c:pt idx="275">
                        <c:v>8.83</c:v>
                      </c:pt>
                      <c:pt idx="276">
                        <c:v>8.76</c:v>
                      </c:pt>
                      <c:pt idx="277">
                        <c:v>10.029999999999999</c:v>
                      </c:pt>
                      <c:pt idx="278">
                        <c:v>9.3699999999999992</c:v>
                      </c:pt>
                      <c:pt idx="279">
                        <c:v>9.43</c:v>
                      </c:pt>
                      <c:pt idx="280">
                        <c:v>9.7899999999999991</c:v>
                      </c:pt>
                      <c:pt idx="281">
                        <c:v>9.27</c:v>
                      </c:pt>
                      <c:pt idx="282">
                        <c:v>9.3000000000000007</c:v>
                      </c:pt>
                      <c:pt idx="283">
                        <c:v>9.44</c:v>
                      </c:pt>
                      <c:pt idx="284">
                        <c:v>9.32</c:v>
                      </c:pt>
                      <c:pt idx="285">
                        <c:v>9.39</c:v>
                      </c:pt>
                      <c:pt idx="286">
                        <c:v>9.9700000000000006</c:v>
                      </c:pt>
                      <c:pt idx="287">
                        <c:v>10.1</c:v>
                      </c:pt>
                      <c:pt idx="288">
                        <c:v>10.48</c:v>
                      </c:pt>
                      <c:pt idx="289">
                        <c:v>10.14</c:v>
                      </c:pt>
                      <c:pt idx="290">
                        <c:v>9.94</c:v>
                      </c:pt>
                      <c:pt idx="291">
                        <c:v>11.04</c:v>
                      </c:pt>
                      <c:pt idx="292">
                        <c:v>12.26</c:v>
                      </c:pt>
                      <c:pt idx="293">
                        <c:v>13.29</c:v>
                      </c:pt>
                      <c:pt idx="294">
                        <c:v>14.49</c:v>
                      </c:pt>
                      <c:pt idx="295">
                        <c:v>13.73</c:v>
                      </c:pt>
                      <c:pt idx="296">
                        <c:v>13.95</c:v>
                      </c:pt>
                      <c:pt idx="297">
                        <c:v>14.21</c:v>
                      </c:pt>
                      <c:pt idx="298">
                        <c:v>13.45</c:v>
                      </c:pt>
                      <c:pt idx="299">
                        <c:v>12.62</c:v>
                      </c:pt>
                      <c:pt idx="300">
                        <c:v>12.53</c:v>
                      </c:pt>
                      <c:pt idx="301">
                        <c:v>12.37</c:v>
                      </c:pt>
                      <c:pt idx="302">
                        <c:v>11.11</c:v>
                      </c:pt>
                      <c:pt idx="303">
                        <c:v>11.56</c:v>
                      </c:pt>
                      <c:pt idx="304">
                        <c:v>12.28</c:v>
                      </c:pt>
                      <c:pt idx="305">
                        <c:v>12.48</c:v>
                      </c:pt>
                      <c:pt idx="306">
                        <c:v>13.85</c:v>
                      </c:pt>
                      <c:pt idx="307">
                        <c:v>13.83</c:v>
                      </c:pt>
                      <c:pt idx="308">
                        <c:v>13.78</c:v>
                      </c:pt>
                      <c:pt idx="309">
                        <c:v>13.78</c:v>
                      </c:pt>
                      <c:pt idx="310">
                        <c:v>13.66</c:v>
                      </c:pt>
                      <c:pt idx="311">
                        <c:v>13.85</c:v>
                      </c:pt>
                      <c:pt idx="312">
                        <c:v>13.96</c:v>
                      </c:pt>
                      <c:pt idx="313">
                        <c:v>14.41</c:v>
                      </c:pt>
                      <c:pt idx="314">
                        <c:v>14.44</c:v>
                      </c:pt>
                      <c:pt idx="315">
                        <c:v>14.49</c:v>
                      </c:pt>
                      <c:pt idx="316">
                        <c:v>13.97</c:v>
                      </c:pt>
                      <c:pt idx="317">
                        <c:v>14.01</c:v>
                      </c:pt>
                      <c:pt idx="318">
                        <c:v>15.57</c:v>
                      </c:pt>
                      <c:pt idx="319">
                        <c:v>17.55</c:v>
                      </c:pt>
                      <c:pt idx="320">
                        <c:v>18.7</c:v>
                      </c:pt>
                      <c:pt idx="321">
                        <c:v>18.3</c:v>
                      </c:pt>
                      <c:pt idx="322">
                        <c:v>20.61</c:v>
                      </c:pt>
                      <c:pt idx="323">
                        <c:v>15.49</c:v>
                      </c:pt>
                      <c:pt idx="324">
                        <c:v>11.36</c:v>
                      </c:pt>
                      <c:pt idx="325">
                        <c:v>12.33</c:v>
                      </c:pt>
                      <c:pt idx="326">
                        <c:v>11.7</c:v>
                      </c:pt>
                      <c:pt idx="327">
                        <c:v>12.71</c:v>
                      </c:pt>
                      <c:pt idx="328">
                        <c:v>13.21</c:v>
                      </c:pt>
                      <c:pt idx="329">
                        <c:v>13.58</c:v>
                      </c:pt>
                      <c:pt idx="330">
                        <c:v>14.25</c:v>
                      </c:pt>
                      <c:pt idx="331">
                        <c:v>14.28</c:v>
                      </c:pt>
                      <c:pt idx="332">
                        <c:v>13.82</c:v>
                      </c:pt>
                      <c:pt idx="333">
                        <c:v>14.04</c:v>
                      </c:pt>
                      <c:pt idx="334">
                        <c:v>12.15</c:v>
                      </c:pt>
                      <c:pt idx="335">
                        <c:v>12.76</c:v>
                      </c:pt>
                      <c:pt idx="336">
                        <c:v>12.4</c:v>
                      </c:pt>
                      <c:pt idx="337">
                        <c:v>12.23</c:v>
                      </c:pt>
                      <c:pt idx="338">
                        <c:v>12.04</c:v>
                      </c:pt>
                      <c:pt idx="339">
                        <c:v>11.85</c:v>
                      </c:pt>
                      <c:pt idx="340">
                        <c:v>11.34</c:v>
                      </c:pt>
                      <c:pt idx="341">
                        <c:v>10.45</c:v>
                      </c:pt>
                      <c:pt idx="342">
                        <c:v>10.51</c:v>
                      </c:pt>
                      <c:pt idx="343">
                        <c:v>10.07</c:v>
                      </c:pt>
                      <c:pt idx="344">
                        <c:v>11.3</c:v>
                      </c:pt>
                      <c:pt idx="345">
                        <c:v>10.92</c:v>
                      </c:pt>
                      <c:pt idx="346">
                        <c:v>10.97</c:v>
                      </c:pt>
                      <c:pt idx="347">
                        <c:v>10.58</c:v>
                      </c:pt>
                      <c:pt idx="348">
                        <c:v>10.54</c:v>
                      </c:pt>
                      <c:pt idx="349">
                        <c:v>10.44</c:v>
                      </c:pt>
                      <c:pt idx="350">
                        <c:v>11.55</c:v>
                      </c:pt>
                      <c:pt idx="351">
                        <c:v>11.88</c:v>
                      </c:pt>
                      <c:pt idx="352">
                        <c:v>11.59</c:v>
                      </c:pt>
                      <c:pt idx="353">
                        <c:v>11.19</c:v>
                      </c:pt>
                      <c:pt idx="354">
                        <c:v>11.03</c:v>
                      </c:pt>
                      <c:pt idx="355">
                        <c:v>11.63</c:v>
                      </c:pt>
                      <c:pt idx="356">
                        <c:v>12.54</c:v>
                      </c:pt>
                      <c:pt idx="357">
                        <c:v>12.66</c:v>
                      </c:pt>
                      <c:pt idx="358">
                        <c:v>14.82</c:v>
                      </c:pt>
                      <c:pt idx="359">
                        <c:v>14.4</c:v>
                      </c:pt>
                      <c:pt idx="360">
                        <c:v>12.63</c:v>
                      </c:pt>
                      <c:pt idx="361">
                        <c:v>13.84</c:v>
                      </c:pt>
                      <c:pt idx="362">
                        <c:v>12.08</c:v>
                      </c:pt>
                      <c:pt idx="363">
                        <c:v>13.05</c:v>
                      </c:pt>
                      <c:pt idx="364">
                        <c:v>12.87</c:v>
                      </c:pt>
                      <c:pt idx="365">
                        <c:v>12.87</c:v>
                      </c:pt>
                      <c:pt idx="366">
                        <c:v>12.57</c:v>
                      </c:pt>
                      <c:pt idx="367">
                        <c:v>11.86</c:v>
                      </c:pt>
                      <c:pt idx="368">
                        <c:v>11.04</c:v>
                      </c:pt>
                      <c:pt idx="369">
                        <c:v>8.3000000000000007</c:v>
                      </c:pt>
                      <c:pt idx="370">
                        <c:v>10.42</c:v>
                      </c:pt>
                      <c:pt idx="371">
                        <c:v>11.21</c:v>
                      </c:pt>
                      <c:pt idx="372">
                        <c:v>11.05</c:v>
                      </c:pt>
                      <c:pt idx="373">
                        <c:v>10.95</c:v>
                      </c:pt>
                      <c:pt idx="374">
                        <c:v>10.98</c:v>
                      </c:pt>
                      <c:pt idx="375">
                        <c:v>11.29</c:v>
                      </c:pt>
                      <c:pt idx="376">
                        <c:v>12.22</c:v>
                      </c:pt>
                      <c:pt idx="377">
                        <c:v>12.22</c:v>
                      </c:pt>
                      <c:pt idx="378">
                        <c:v>11.68</c:v>
                      </c:pt>
                      <c:pt idx="379">
                        <c:v>11.78</c:v>
                      </c:pt>
                      <c:pt idx="380">
                        <c:v>11.56</c:v>
                      </c:pt>
                      <c:pt idx="381">
                        <c:v>11.21</c:v>
                      </c:pt>
                      <c:pt idx="382">
                        <c:v>11.21</c:v>
                      </c:pt>
                      <c:pt idx="383">
                        <c:v>11.17</c:v>
                      </c:pt>
                      <c:pt idx="384">
                        <c:v>10.77</c:v>
                      </c:pt>
                      <c:pt idx="385">
                        <c:v>10.77</c:v>
                      </c:pt>
                      <c:pt idx="386">
                        <c:v>10.71</c:v>
                      </c:pt>
                      <c:pt idx="387">
                        <c:v>11.28</c:v>
                      </c:pt>
                      <c:pt idx="388">
                        <c:v>11.14</c:v>
                      </c:pt>
                      <c:pt idx="389">
                        <c:v>11.07</c:v>
                      </c:pt>
                      <c:pt idx="390">
                        <c:v>11.01</c:v>
                      </c:pt>
                      <c:pt idx="391">
                        <c:v>11.01</c:v>
                      </c:pt>
                      <c:pt idx="392">
                        <c:v>11.35</c:v>
                      </c:pt>
                      <c:pt idx="393">
                        <c:v>11.26</c:v>
                      </c:pt>
                      <c:pt idx="394">
                        <c:v>11.19</c:v>
                      </c:pt>
                      <c:pt idx="395">
                        <c:v>10.99</c:v>
                      </c:pt>
                      <c:pt idx="396">
                        <c:v>10.95</c:v>
                      </c:pt>
                      <c:pt idx="397">
                        <c:v>11.21</c:v>
                      </c:pt>
                      <c:pt idx="398">
                        <c:v>11.55</c:v>
                      </c:pt>
                      <c:pt idx="399">
                        <c:v>12.21</c:v>
                      </c:pt>
                      <c:pt idx="400">
                        <c:v>12.08</c:v>
                      </c:pt>
                      <c:pt idx="401">
                        <c:v>11.85</c:v>
                      </c:pt>
                      <c:pt idx="402">
                        <c:v>11.71</c:v>
                      </c:pt>
                      <c:pt idx="403">
                        <c:v>11.75</c:v>
                      </c:pt>
                      <c:pt idx="404">
                        <c:v>11.7</c:v>
                      </c:pt>
                      <c:pt idx="405">
                        <c:v>11.59</c:v>
                      </c:pt>
                      <c:pt idx="406">
                        <c:v>11.39</c:v>
                      </c:pt>
                      <c:pt idx="407">
                        <c:v>11.72</c:v>
                      </c:pt>
                      <c:pt idx="408">
                        <c:v>12.05</c:v>
                      </c:pt>
                      <c:pt idx="409">
                        <c:v>11.64</c:v>
                      </c:pt>
                      <c:pt idx="410">
                        <c:v>11.89</c:v>
                      </c:pt>
                      <c:pt idx="411">
                        <c:v>11.92</c:v>
                      </c:pt>
                      <c:pt idx="412">
                        <c:v>11.97</c:v>
                      </c:pt>
                      <c:pt idx="413">
                        <c:v>11.96</c:v>
                      </c:pt>
                      <c:pt idx="414">
                        <c:v>12.61</c:v>
                      </c:pt>
                      <c:pt idx="415">
                        <c:v>12.83</c:v>
                      </c:pt>
                      <c:pt idx="416">
                        <c:v>12.39</c:v>
                      </c:pt>
                      <c:pt idx="417">
                        <c:v>12.93</c:v>
                      </c:pt>
                      <c:pt idx="418">
                        <c:v>14.72</c:v>
                      </c:pt>
                      <c:pt idx="419">
                        <c:v>13.72</c:v>
                      </c:pt>
                      <c:pt idx="420">
                        <c:v>13.11</c:v>
                      </c:pt>
                      <c:pt idx="421">
                        <c:v>13.36</c:v>
                      </c:pt>
                      <c:pt idx="422">
                        <c:v>12.91</c:v>
                      </c:pt>
                      <c:pt idx="423">
                        <c:v>13.05</c:v>
                      </c:pt>
                      <c:pt idx="424">
                        <c:v>12.89</c:v>
                      </c:pt>
                      <c:pt idx="425">
                        <c:v>13.09</c:v>
                      </c:pt>
                      <c:pt idx="426">
                        <c:v>13.3</c:v>
                      </c:pt>
                      <c:pt idx="427">
                        <c:v>13.17</c:v>
                      </c:pt>
                      <c:pt idx="428">
                        <c:v>13.24</c:v>
                      </c:pt>
                      <c:pt idx="429">
                        <c:v>13.21</c:v>
                      </c:pt>
                      <c:pt idx="430">
                        <c:v>13.23</c:v>
                      </c:pt>
                      <c:pt idx="431">
                        <c:v>13.45</c:v>
                      </c:pt>
                      <c:pt idx="432">
                        <c:v>13.32</c:v>
                      </c:pt>
                      <c:pt idx="433">
                        <c:v>13.09</c:v>
                      </c:pt>
                      <c:pt idx="434">
                        <c:v>12.87</c:v>
                      </c:pt>
                      <c:pt idx="435">
                        <c:v>12.68</c:v>
                      </c:pt>
                      <c:pt idx="436">
                        <c:v>12.24</c:v>
                      </c:pt>
                      <c:pt idx="437">
                        <c:v>12.06</c:v>
                      </c:pt>
                      <c:pt idx="438">
                        <c:v>11.74</c:v>
                      </c:pt>
                      <c:pt idx="439">
                        <c:v>11.75</c:v>
                      </c:pt>
                      <c:pt idx="440">
                        <c:v>11.77</c:v>
                      </c:pt>
                      <c:pt idx="441">
                        <c:v>12.02</c:v>
                      </c:pt>
                      <c:pt idx="442">
                        <c:v>11.9</c:v>
                      </c:pt>
                      <c:pt idx="443">
                        <c:v>11.96</c:v>
                      </c:pt>
                      <c:pt idx="444">
                        <c:v>11.93</c:v>
                      </c:pt>
                      <c:pt idx="445">
                        <c:v>11.98</c:v>
                      </c:pt>
                      <c:pt idx="446">
                        <c:v>12.5</c:v>
                      </c:pt>
                      <c:pt idx="447">
                        <c:v>11.98</c:v>
                      </c:pt>
                      <c:pt idx="448">
                        <c:v>12.05</c:v>
                      </c:pt>
                      <c:pt idx="449">
                        <c:v>12.07</c:v>
                      </c:pt>
                      <c:pt idx="450">
                        <c:v>12.06</c:v>
                      </c:pt>
                      <c:pt idx="451">
                        <c:v>11.95</c:v>
                      </c:pt>
                      <c:pt idx="452">
                        <c:v>11.93</c:v>
                      </c:pt>
                      <c:pt idx="453">
                        <c:v>11.38</c:v>
                      </c:pt>
                      <c:pt idx="454">
                        <c:v>11.5</c:v>
                      </c:pt>
                      <c:pt idx="455">
                        <c:v>11.43</c:v>
                      </c:pt>
                      <c:pt idx="456">
                        <c:v>11.08</c:v>
                      </c:pt>
                      <c:pt idx="457">
                        <c:v>10.39</c:v>
                      </c:pt>
                      <c:pt idx="458">
                        <c:v>11.22</c:v>
                      </c:pt>
                      <c:pt idx="459">
                        <c:v>10.91</c:v>
                      </c:pt>
                      <c:pt idx="460">
                        <c:v>10.75</c:v>
                      </c:pt>
                      <c:pt idx="461">
                        <c:v>10.82</c:v>
                      </c:pt>
                      <c:pt idx="462">
                        <c:v>10.86</c:v>
                      </c:pt>
                      <c:pt idx="463">
                        <c:v>11.13</c:v>
                      </c:pt>
                      <c:pt idx="464">
                        <c:v>11.11</c:v>
                      </c:pt>
                      <c:pt idx="465">
                        <c:v>10.97</c:v>
                      </c:pt>
                      <c:pt idx="466">
                        <c:v>10.9</c:v>
                      </c:pt>
                      <c:pt idx="467">
                        <c:v>10.86</c:v>
                      </c:pt>
                      <c:pt idx="468">
                        <c:v>10.64</c:v>
                      </c:pt>
                      <c:pt idx="469">
                        <c:v>10.52</c:v>
                      </c:pt>
                      <c:pt idx="470">
                        <c:v>10.29</c:v>
                      </c:pt>
                      <c:pt idx="471">
                        <c:v>9.9600000000000009</c:v>
                      </c:pt>
                      <c:pt idx="472">
                        <c:v>10.130000000000001</c:v>
                      </c:pt>
                      <c:pt idx="473">
                        <c:v>10</c:v>
                      </c:pt>
                      <c:pt idx="474">
                        <c:v>10.220000000000001</c:v>
                      </c:pt>
                      <c:pt idx="475">
                        <c:v>10.01</c:v>
                      </c:pt>
                      <c:pt idx="476">
                        <c:v>9.9499999999999993</c:v>
                      </c:pt>
                      <c:pt idx="477">
                        <c:v>9.5299999999999994</c:v>
                      </c:pt>
                      <c:pt idx="478">
                        <c:v>9.6999999999999993</c:v>
                      </c:pt>
                      <c:pt idx="479">
                        <c:v>9.57</c:v>
                      </c:pt>
                      <c:pt idx="480">
                        <c:v>9.56</c:v>
                      </c:pt>
                      <c:pt idx="481">
                        <c:v>9.84</c:v>
                      </c:pt>
                      <c:pt idx="482">
                        <c:v>9.7799999999999994</c:v>
                      </c:pt>
                      <c:pt idx="483">
                        <c:v>9.2200000000000006</c:v>
                      </c:pt>
                      <c:pt idx="484">
                        <c:v>9.39</c:v>
                      </c:pt>
                      <c:pt idx="485">
                        <c:v>9.34</c:v>
                      </c:pt>
                      <c:pt idx="486">
                        <c:v>8.91</c:v>
                      </c:pt>
                      <c:pt idx="487">
                        <c:v>8.66</c:v>
                      </c:pt>
                      <c:pt idx="488">
                        <c:v>8.18</c:v>
                      </c:pt>
                      <c:pt idx="489">
                        <c:v>8.59</c:v>
                      </c:pt>
                      <c:pt idx="490">
                        <c:v>8.44</c:v>
                      </c:pt>
                      <c:pt idx="491">
                        <c:v>7.65</c:v>
                      </c:pt>
                      <c:pt idx="492">
                        <c:v>7.9</c:v>
                      </c:pt>
                      <c:pt idx="493">
                        <c:v>7.54</c:v>
                      </c:pt>
                      <c:pt idx="494">
                        <c:v>6.69</c:v>
                      </c:pt>
                      <c:pt idx="495">
                        <c:v>7.61</c:v>
                      </c:pt>
                      <c:pt idx="496">
                        <c:v>8.35</c:v>
                      </c:pt>
                      <c:pt idx="497">
                        <c:v>8.3000000000000007</c:v>
                      </c:pt>
                      <c:pt idx="498">
                        <c:v>8.52</c:v>
                      </c:pt>
                      <c:pt idx="499">
                        <c:v>8.09</c:v>
                      </c:pt>
                      <c:pt idx="500">
                        <c:v>8.1999999999999993</c:v>
                      </c:pt>
                      <c:pt idx="501">
                        <c:v>8.4499999999999993</c:v>
                      </c:pt>
                      <c:pt idx="502">
                        <c:v>8.4</c:v>
                      </c:pt>
                      <c:pt idx="503">
                        <c:v>8.23</c:v>
                      </c:pt>
                      <c:pt idx="504">
                        <c:v>7.76</c:v>
                      </c:pt>
                      <c:pt idx="505">
                        <c:v>7.85</c:v>
                      </c:pt>
                      <c:pt idx="506">
                        <c:v>7.66</c:v>
                      </c:pt>
                      <c:pt idx="507">
                        <c:v>7.89</c:v>
                      </c:pt>
                      <c:pt idx="508">
                        <c:v>7.61</c:v>
                      </c:pt>
                      <c:pt idx="509">
                        <c:v>7.59</c:v>
                      </c:pt>
                      <c:pt idx="510">
                        <c:v>7.87</c:v>
                      </c:pt>
                      <c:pt idx="511">
                        <c:v>7.64</c:v>
                      </c:pt>
                      <c:pt idx="512">
                        <c:v>7.16</c:v>
                      </c:pt>
                      <c:pt idx="513">
                        <c:v>7.23</c:v>
                      </c:pt>
                      <c:pt idx="514">
                        <c:v>7.19</c:v>
                      </c:pt>
                      <c:pt idx="515">
                        <c:v>7.21</c:v>
                      </c:pt>
                      <c:pt idx="516">
                        <c:v>7.15</c:v>
                      </c:pt>
                      <c:pt idx="517">
                        <c:v>7.57</c:v>
                      </c:pt>
                      <c:pt idx="518">
                        <c:v>8.2100000000000009</c:v>
                      </c:pt>
                      <c:pt idx="519">
                        <c:v>8.16</c:v>
                      </c:pt>
                      <c:pt idx="520">
                        <c:v>8.0500000000000007</c:v>
                      </c:pt>
                      <c:pt idx="521">
                        <c:v>8.14</c:v>
                      </c:pt>
                      <c:pt idx="522">
                        <c:v>8.33</c:v>
                      </c:pt>
                      <c:pt idx="523">
                        <c:v>9.59</c:v>
                      </c:pt>
                      <c:pt idx="524">
                        <c:v>10.88</c:v>
                      </c:pt>
                      <c:pt idx="525">
                        <c:v>10.199999999999999</c:v>
                      </c:pt>
                      <c:pt idx="526">
                        <c:v>10.07</c:v>
                      </c:pt>
                      <c:pt idx="527">
                        <c:v>9.7799999999999994</c:v>
                      </c:pt>
                      <c:pt idx="528">
                        <c:v>10.27</c:v>
                      </c:pt>
                      <c:pt idx="529">
                        <c:v>10.199999999999999</c:v>
                      </c:pt>
                      <c:pt idx="530">
                        <c:v>10.55</c:v>
                      </c:pt>
                      <c:pt idx="531">
                        <c:v>9.83</c:v>
                      </c:pt>
                      <c:pt idx="532">
                        <c:v>9.81</c:v>
                      </c:pt>
                      <c:pt idx="533">
                        <c:v>9.7799999999999994</c:v>
                      </c:pt>
                      <c:pt idx="534">
                        <c:v>9.7799999999999994</c:v>
                      </c:pt>
                      <c:pt idx="535">
                        <c:v>9.8800000000000008</c:v>
                      </c:pt>
                      <c:pt idx="536">
                        <c:v>9.59</c:v>
                      </c:pt>
                      <c:pt idx="537">
                        <c:v>10.14</c:v>
                      </c:pt>
                      <c:pt idx="538">
                        <c:v>10.19</c:v>
                      </c:pt>
                      <c:pt idx="539">
                        <c:v>10.43</c:v>
                      </c:pt>
                      <c:pt idx="540">
                        <c:v>10.6</c:v>
                      </c:pt>
                      <c:pt idx="541">
                        <c:v>10.91</c:v>
                      </c:pt>
                      <c:pt idx="542">
                        <c:v>10.71</c:v>
                      </c:pt>
                      <c:pt idx="543">
                        <c:v>10.78</c:v>
                      </c:pt>
                      <c:pt idx="544">
                        <c:v>10.51</c:v>
                      </c:pt>
                      <c:pt idx="545">
                        <c:v>10.51</c:v>
                      </c:pt>
                      <c:pt idx="546">
                        <c:v>10.65</c:v>
                      </c:pt>
                      <c:pt idx="547">
                        <c:v>10.51</c:v>
                      </c:pt>
                      <c:pt idx="548">
                        <c:v>10.54</c:v>
                      </c:pt>
                      <c:pt idx="549">
                        <c:v>10.47</c:v>
                      </c:pt>
                      <c:pt idx="550">
                        <c:v>10.62</c:v>
                      </c:pt>
                      <c:pt idx="551">
                        <c:v>10.71</c:v>
                      </c:pt>
                      <c:pt idx="552">
                        <c:v>10.71</c:v>
                      </c:pt>
                      <c:pt idx="553">
                        <c:v>10.78</c:v>
                      </c:pt>
                      <c:pt idx="554">
                        <c:v>10.95</c:v>
                      </c:pt>
                      <c:pt idx="555">
                        <c:v>11.32</c:v>
                      </c:pt>
                      <c:pt idx="556">
                        <c:v>11.22</c:v>
                      </c:pt>
                      <c:pt idx="557">
                        <c:v>11.32</c:v>
                      </c:pt>
                      <c:pt idx="558">
                        <c:v>11.45</c:v>
                      </c:pt>
                      <c:pt idx="559">
                        <c:v>11.39</c:v>
                      </c:pt>
                      <c:pt idx="560">
                        <c:v>10.94</c:v>
                      </c:pt>
                      <c:pt idx="561">
                        <c:v>11.34</c:v>
                      </c:pt>
                      <c:pt idx="562">
                        <c:v>11.43</c:v>
                      </c:pt>
                      <c:pt idx="563">
                        <c:v>11.42</c:v>
                      </c:pt>
                      <c:pt idx="564">
                        <c:v>11.39</c:v>
                      </c:pt>
                      <c:pt idx="565">
                        <c:v>13</c:v>
                      </c:pt>
                      <c:pt idx="566">
                        <c:v>12.97</c:v>
                      </c:pt>
                      <c:pt idx="567">
                        <c:v>12.95</c:v>
                      </c:pt>
                      <c:pt idx="568">
                        <c:v>12.72</c:v>
                      </c:pt>
                      <c:pt idx="569">
                        <c:v>12.83</c:v>
                      </c:pt>
                      <c:pt idx="570">
                        <c:v>12.82</c:v>
                      </c:pt>
                      <c:pt idx="571">
                        <c:v>12.52</c:v>
                      </c:pt>
                      <c:pt idx="572">
                        <c:v>12.77</c:v>
                      </c:pt>
                      <c:pt idx="573">
                        <c:v>12.69</c:v>
                      </c:pt>
                      <c:pt idx="574">
                        <c:v>13.13</c:v>
                      </c:pt>
                      <c:pt idx="575">
                        <c:v>13.11</c:v>
                      </c:pt>
                      <c:pt idx="576">
                        <c:v>13.57</c:v>
                      </c:pt>
                      <c:pt idx="577">
                        <c:v>14.59</c:v>
                      </c:pt>
                      <c:pt idx="578">
                        <c:v>15.55</c:v>
                      </c:pt>
                      <c:pt idx="579">
                        <c:v>16.07</c:v>
                      </c:pt>
                      <c:pt idx="580">
                        <c:v>17.55</c:v>
                      </c:pt>
                      <c:pt idx="581">
                        <c:v>19.079999999999998</c:v>
                      </c:pt>
                      <c:pt idx="582">
                        <c:v>19.48</c:v>
                      </c:pt>
                      <c:pt idx="583">
                        <c:v>18.61</c:v>
                      </c:pt>
                      <c:pt idx="584">
                        <c:v>19.22</c:v>
                      </c:pt>
                      <c:pt idx="585">
                        <c:v>19.75</c:v>
                      </c:pt>
                      <c:pt idx="586">
                        <c:v>18.91</c:v>
                      </c:pt>
                      <c:pt idx="587">
                        <c:v>16.54</c:v>
                      </c:pt>
                      <c:pt idx="588">
                        <c:v>17.71</c:v>
                      </c:pt>
                      <c:pt idx="589">
                        <c:v>19.13</c:v>
                      </c:pt>
                      <c:pt idx="590">
                        <c:v>21.45</c:v>
                      </c:pt>
                      <c:pt idx="591">
                        <c:v>23.31</c:v>
                      </c:pt>
                      <c:pt idx="592">
                        <c:v>28.45</c:v>
                      </c:pt>
                      <c:pt idx="593">
                        <c:v>28.58</c:v>
                      </c:pt>
                      <c:pt idx="594">
                        <c:v>35.18</c:v>
                      </c:pt>
                      <c:pt idx="595">
                        <c:v>45.51</c:v>
                      </c:pt>
                      <c:pt idx="596">
                        <c:v>44.48</c:v>
                      </c:pt>
                      <c:pt idx="597">
                        <c:v>34</c:v>
                      </c:pt>
                      <c:pt idx="598">
                        <c:v>43.12</c:v>
                      </c:pt>
                      <c:pt idx="599">
                        <c:v>42.51</c:v>
                      </c:pt>
                      <c:pt idx="600">
                        <c:v>42.67</c:v>
                      </c:pt>
                      <c:pt idx="601">
                        <c:v>41.65</c:v>
                      </c:pt>
                      <c:pt idx="602">
                        <c:v>43.2</c:v>
                      </c:pt>
                      <c:pt idx="603">
                        <c:v>53.19</c:v>
                      </c:pt>
                      <c:pt idx="604">
                        <c:v>50.62</c:v>
                      </c:pt>
                      <c:pt idx="605">
                        <c:v>50.63</c:v>
                      </c:pt>
                      <c:pt idx="606">
                        <c:v>49.06</c:v>
                      </c:pt>
                      <c:pt idx="607">
                        <c:v>50.25</c:v>
                      </c:pt>
                      <c:pt idx="608">
                        <c:v>53.07</c:v>
                      </c:pt>
                      <c:pt idx="609">
                        <c:v>51.91</c:v>
                      </c:pt>
                      <c:pt idx="610">
                        <c:v>49.91</c:v>
                      </c:pt>
                      <c:pt idx="611">
                        <c:v>50.6</c:v>
                      </c:pt>
                      <c:pt idx="612">
                        <c:v>48.55</c:v>
                      </c:pt>
                      <c:pt idx="613">
                        <c:v>44.13</c:v>
                      </c:pt>
                      <c:pt idx="614">
                        <c:v>44.43</c:v>
                      </c:pt>
                      <c:pt idx="615">
                        <c:v>44.9</c:v>
                      </c:pt>
                      <c:pt idx="616">
                        <c:v>43.23</c:v>
                      </c:pt>
                      <c:pt idx="617">
                        <c:v>42.31</c:v>
                      </c:pt>
                      <c:pt idx="618">
                        <c:v>44.37</c:v>
                      </c:pt>
                      <c:pt idx="619">
                        <c:v>43.72</c:v>
                      </c:pt>
                      <c:pt idx="620">
                        <c:v>43.74</c:v>
                      </c:pt>
                      <c:pt idx="621">
                        <c:v>43.74</c:v>
                      </c:pt>
                      <c:pt idx="622">
                        <c:v>46.38</c:v>
                      </c:pt>
                      <c:pt idx="623">
                        <c:v>49.97</c:v>
                      </c:pt>
                      <c:pt idx="624">
                        <c:v>47.32</c:v>
                      </c:pt>
                      <c:pt idx="625">
                        <c:v>48.89</c:v>
                      </c:pt>
                      <c:pt idx="626">
                        <c:v>48.22</c:v>
                      </c:pt>
                      <c:pt idx="627">
                        <c:v>47.94</c:v>
                      </c:pt>
                      <c:pt idx="628">
                        <c:v>49.88</c:v>
                      </c:pt>
                      <c:pt idx="629">
                        <c:v>47.88</c:v>
                      </c:pt>
                      <c:pt idx="630">
                        <c:v>49.36</c:v>
                      </c:pt>
                      <c:pt idx="631">
                        <c:v>48.27</c:v>
                      </c:pt>
                      <c:pt idx="632">
                        <c:v>48.41</c:v>
                      </c:pt>
                      <c:pt idx="633">
                        <c:v>48.75</c:v>
                      </c:pt>
                      <c:pt idx="634">
                        <c:v>49.94</c:v>
                      </c:pt>
                      <c:pt idx="635">
                        <c:v>50.09</c:v>
                      </c:pt>
                      <c:pt idx="636">
                        <c:v>53.28</c:v>
                      </c:pt>
                      <c:pt idx="637">
                        <c:v>63.14</c:v>
                      </c:pt>
                      <c:pt idx="638">
                        <c:v>72.42</c:v>
                      </c:pt>
                      <c:pt idx="639">
                        <c:v>69.83</c:v>
                      </c:pt>
                      <c:pt idx="640">
                        <c:v>79.83</c:v>
                      </c:pt>
                      <c:pt idx="641">
                        <c:v>77.53</c:v>
                      </c:pt>
                      <c:pt idx="642">
                        <c:v>77.25</c:v>
                      </c:pt>
                      <c:pt idx="643">
                        <c:v>80.37</c:v>
                      </c:pt>
                      <c:pt idx="644">
                        <c:v>94.55</c:v>
                      </c:pt>
                      <c:pt idx="645">
                        <c:v>90.79</c:v>
                      </c:pt>
                      <c:pt idx="646">
                        <c:v>94.82</c:v>
                      </c:pt>
                      <c:pt idx="647">
                        <c:v>90.46</c:v>
                      </c:pt>
                      <c:pt idx="648">
                        <c:v>88.39</c:v>
                      </c:pt>
                      <c:pt idx="649">
                        <c:v>86.27</c:v>
                      </c:pt>
                      <c:pt idx="650">
                        <c:v>87.83</c:v>
                      </c:pt>
                      <c:pt idx="651">
                        <c:v>88.2</c:v>
                      </c:pt>
                      <c:pt idx="652">
                        <c:v>85.15</c:v>
                      </c:pt>
                      <c:pt idx="653">
                        <c:v>87.96</c:v>
                      </c:pt>
                      <c:pt idx="654">
                        <c:v>88.72</c:v>
                      </c:pt>
                      <c:pt idx="655">
                        <c:v>90.32</c:v>
                      </c:pt>
                      <c:pt idx="656">
                        <c:v>87.8</c:v>
                      </c:pt>
                      <c:pt idx="657">
                        <c:v>86.98</c:v>
                      </c:pt>
                      <c:pt idx="658">
                        <c:v>95.88</c:v>
                      </c:pt>
                      <c:pt idx="659">
                        <c:v>124.38</c:v>
                      </c:pt>
                      <c:pt idx="660">
                        <c:v>123.06</c:v>
                      </c:pt>
                      <c:pt idx="661">
                        <c:v>148</c:v>
                      </c:pt>
                      <c:pt idx="662">
                        <c:v>160.38999999999999</c:v>
                      </c:pt>
                      <c:pt idx="663">
                        <c:v>169.5</c:v>
                      </c:pt>
                      <c:pt idx="664">
                        <c:v>193.03</c:v>
                      </c:pt>
                      <c:pt idx="665">
                        <c:v>177.33</c:v>
                      </c:pt>
                      <c:pt idx="666">
                        <c:v>162.83000000000001</c:v>
                      </c:pt>
                      <c:pt idx="667">
                        <c:v>156.63</c:v>
                      </c:pt>
                      <c:pt idx="668">
                        <c:v>172.86</c:v>
                      </c:pt>
                      <c:pt idx="669">
                        <c:v>194.17</c:v>
                      </c:pt>
                      <c:pt idx="670">
                        <c:v>228.58</c:v>
                      </c:pt>
                      <c:pt idx="671">
                        <c:v>228.64</c:v>
                      </c:pt>
                      <c:pt idx="672">
                        <c:v>220.7</c:v>
                      </c:pt>
                      <c:pt idx="673">
                        <c:v>222.04</c:v>
                      </c:pt>
                      <c:pt idx="674">
                        <c:v>224.3</c:v>
                      </c:pt>
                      <c:pt idx="675">
                        <c:v>244.96</c:v>
                      </c:pt>
                      <c:pt idx="676">
                        <c:v>247.75</c:v>
                      </c:pt>
                      <c:pt idx="677">
                        <c:v>264.26</c:v>
                      </c:pt>
                      <c:pt idx="678">
                        <c:v>255.77</c:v>
                      </c:pt>
                      <c:pt idx="679">
                        <c:v>259.41000000000003</c:v>
                      </c:pt>
                      <c:pt idx="680">
                        <c:v>279.11</c:v>
                      </c:pt>
                      <c:pt idx="681">
                        <c:v>335.95</c:v>
                      </c:pt>
                      <c:pt idx="682">
                        <c:v>339.68</c:v>
                      </c:pt>
                      <c:pt idx="683">
                        <c:v>394.66</c:v>
                      </c:pt>
                      <c:pt idx="684">
                        <c:v>388.09</c:v>
                      </c:pt>
                      <c:pt idx="685">
                        <c:v>343.84</c:v>
                      </c:pt>
                      <c:pt idx="686">
                        <c:v>344.68</c:v>
                      </c:pt>
                      <c:pt idx="687">
                        <c:v>353.61</c:v>
                      </c:pt>
                      <c:pt idx="688">
                        <c:v>368.1</c:v>
                      </c:pt>
                      <c:pt idx="689">
                        <c:v>351.53</c:v>
                      </c:pt>
                      <c:pt idx="690">
                        <c:v>358.2</c:v>
                      </c:pt>
                      <c:pt idx="691">
                        <c:v>350.53</c:v>
                      </c:pt>
                      <c:pt idx="692">
                        <c:v>325.3</c:v>
                      </c:pt>
                      <c:pt idx="693">
                        <c:v>320.97000000000003</c:v>
                      </c:pt>
                      <c:pt idx="694">
                        <c:v>326.85000000000002</c:v>
                      </c:pt>
                      <c:pt idx="695">
                        <c:v>304.54000000000002</c:v>
                      </c:pt>
                      <c:pt idx="696">
                        <c:v>279.36</c:v>
                      </c:pt>
                      <c:pt idx="697">
                        <c:v>253.68</c:v>
                      </c:pt>
                      <c:pt idx="698">
                        <c:v>286.14</c:v>
                      </c:pt>
                      <c:pt idx="699">
                        <c:v>315.86</c:v>
                      </c:pt>
                      <c:pt idx="700">
                        <c:v>292.89999999999998</c:v>
                      </c:pt>
                      <c:pt idx="701">
                        <c:v>280.68</c:v>
                      </c:pt>
                      <c:pt idx="702">
                        <c:v>261</c:v>
                      </c:pt>
                      <c:pt idx="703">
                        <c:v>283.99</c:v>
                      </c:pt>
                      <c:pt idx="704">
                        <c:v>276.41000000000003</c:v>
                      </c:pt>
                      <c:pt idx="705">
                        <c:v>269.05</c:v>
                      </c:pt>
                      <c:pt idx="706">
                        <c:v>266</c:v>
                      </c:pt>
                      <c:pt idx="707">
                        <c:v>265.88</c:v>
                      </c:pt>
                      <c:pt idx="708">
                        <c:v>240.94</c:v>
                      </c:pt>
                      <c:pt idx="709">
                        <c:v>245.67</c:v>
                      </c:pt>
                      <c:pt idx="710">
                        <c:v>237.72</c:v>
                      </c:pt>
                      <c:pt idx="711">
                        <c:v>205.76</c:v>
                      </c:pt>
                      <c:pt idx="712">
                        <c:v>190.55</c:v>
                      </c:pt>
                      <c:pt idx="713">
                        <c:v>224.15</c:v>
                      </c:pt>
                      <c:pt idx="714">
                        <c:v>205.41</c:v>
                      </c:pt>
                      <c:pt idx="715">
                        <c:v>197.14</c:v>
                      </c:pt>
                      <c:pt idx="716">
                        <c:v>169.1</c:v>
                      </c:pt>
                      <c:pt idx="717">
                        <c:v>155.41999999999999</c:v>
                      </c:pt>
                      <c:pt idx="718">
                        <c:v>189.97</c:v>
                      </c:pt>
                      <c:pt idx="719">
                        <c:v>227.09</c:v>
                      </c:pt>
                      <c:pt idx="720">
                        <c:v>194.41</c:v>
                      </c:pt>
                      <c:pt idx="721">
                        <c:v>226.33</c:v>
                      </c:pt>
                      <c:pt idx="722">
                        <c:v>216.33</c:v>
                      </c:pt>
                      <c:pt idx="723">
                        <c:v>230.47</c:v>
                      </c:pt>
                      <c:pt idx="724">
                        <c:v>228.32</c:v>
                      </c:pt>
                      <c:pt idx="725">
                        <c:v>225.48</c:v>
                      </c:pt>
                      <c:pt idx="726">
                        <c:v>203.59</c:v>
                      </c:pt>
                      <c:pt idx="727">
                        <c:v>202.88</c:v>
                      </c:pt>
                      <c:pt idx="728">
                        <c:v>202.93</c:v>
                      </c:pt>
                      <c:pt idx="729">
                        <c:v>191.21</c:v>
                      </c:pt>
                      <c:pt idx="730">
                        <c:v>206.14</c:v>
                      </c:pt>
                      <c:pt idx="731">
                        <c:v>196.78</c:v>
                      </c:pt>
                      <c:pt idx="732">
                        <c:v>201.33</c:v>
                      </c:pt>
                      <c:pt idx="733">
                        <c:v>225.9</c:v>
                      </c:pt>
                      <c:pt idx="734">
                        <c:v>218.12</c:v>
                      </c:pt>
                      <c:pt idx="735">
                        <c:v>224.39</c:v>
                      </c:pt>
                      <c:pt idx="736">
                        <c:v>220.6</c:v>
                      </c:pt>
                      <c:pt idx="737">
                        <c:v>253.09</c:v>
                      </c:pt>
                      <c:pt idx="738">
                        <c:v>264.56</c:v>
                      </c:pt>
                      <c:pt idx="739">
                        <c:v>269.94</c:v>
                      </c:pt>
                      <c:pt idx="740">
                        <c:v>296.51</c:v>
                      </c:pt>
                      <c:pt idx="741">
                        <c:v>295.27999999999997</c:v>
                      </c:pt>
                      <c:pt idx="742">
                        <c:v>298.27999999999997</c:v>
                      </c:pt>
                      <c:pt idx="743">
                        <c:v>309.32</c:v>
                      </c:pt>
                      <c:pt idx="744">
                        <c:v>308.02</c:v>
                      </c:pt>
                      <c:pt idx="745">
                        <c:v>296.62</c:v>
                      </c:pt>
                      <c:pt idx="746">
                        <c:v>299.16000000000003</c:v>
                      </c:pt>
                      <c:pt idx="747">
                        <c:v>286.52</c:v>
                      </c:pt>
                      <c:pt idx="748">
                        <c:v>301.38</c:v>
                      </c:pt>
                      <c:pt idx="749">
                        <c:v>300.3</c:v>
                      </c:pt>
                      <c:pt idx="750">
                        <c:v>292.62</c:v>
                      </c:pt>
                      <c:pt idx="751">
                        <c:v>293.02</c:v>
                      </c:pt>
                      <c:pt idx="752">
                        <c:v>298.2</c:v>
                      </c:pt>
                      <c:pt idx="753">
                        <c:v>321.85000000000002</c:v>
                      </c:pt>
                      <c:pt idx="754">
                        <c:v>313.37</c:v>
                      </c:pt>
                      <c:pt idx="755">
                        <c:v>317.39999999999998</c:v>
                      </c:pt>
                      <c:pt idx="756">
                        <c:v>325.27999999999997</c:v>
                      </c:pt>
                      <c:pt idx="757">
                        <c:v>330.06</c:v>
                      </c:pt>
                      <c:pt idx="758">
                        <c:v>332.86</c:v>
                      </c:pt>
                      <c:pt idx="759">
                        <c:v>347.88</c:v>
                      </c:pt>
                      <c:pt idx="760">
                        <c:v>347.66</c:v>
                      </c:pt>
                      <c:pt idx="761">
                        <c:v>372.35</c:v>
                      </c:pt>
                      <c:pt idx="762">
                        <c:v>383.86</c:v>
                      </c:pt>
                      <c:pt idx="763">
                        <c:v>388.33</c:v>
                      </c:pt>
                      <c:pt idx="764">
                        <c:v>391.42</c:v>
                      </c:pt>
                      <c:pt idx="765">
                        <c:v>351.03</c:v>
                      </c:pt>
                      <c:pt idx="766">
                        <c:v>352.45</c:v>
                      </c:pt>
                      <c:pt idx="767">
                        <c:v>303.7</c:v>
                      </c:pt>
                      <c:pt idx="768">
                        <c:v>317.94</c:v>
                      </c:pt>
                      <c:pt idx="769">
                        <c:v>338.92</c:v>
                      </c:pt>
                      <c:pt idx="770">
                        <c:v>335.37</c:v>
                      </c:pt>
                      <c:pt idx="771">
                        <c:v>306.72000000000003</c:v>
                      </c:pt>
                      <c:pt idx="772">
                        <c:v>303.79000000000002</c:v>
                      </c:pt>
                      <c:pt idx="773">
                        <c:v>299.20999999999998</c:v>
                      </c:pt>
                      <c:pt idx="774">
                        <c:v>297.95</c:v>
                      </c:pt>
                      <c:pt idx="775">
                        <c:v>294.10000000000002</c:v>
                      </c:pt>
                      <c:pt idx="776">
                        <c:v>275.83999999999997</c:v>
                      </c:pt>
                      <c:pt idx="777">
                        <c:v>223.14</c:v>
                      </c:pt>
                      <c:pt idx="778">
                        <c:v>259.57</c:v>
                      </c:pt>
                      <c:pt idx="779">
                        <c:v>254.49</c:v>
                      </c:pt>
                      <c:pt idx="780">
                        <c:v>258.39999999999998</c:v>
                      </c:pt>
                      <c:pt idx="781">
                        <c:v>297.52999999999997</c:v>
                      </c:pt>
                      <c:pt idx="782">
                        <c:v>283</c:v>
                      </c:pt>
                      <c:pt idx="783">
                        <c:v>283.56</c:v>
                      </c:pt>
                      <c:pt idx="784">
                        <c:v>257.77</c:v>
                      </c:pt>
                      <c:pt idx="785">
                        <c:v>262.94</c:v>
                      </c:pt>
                      <c:pt idx="786">
                        <c:v>286.14</c:v>
                      </c:pt>
                      <c:pt idx="787">
                        <c:v>282.60000000000002</c:v>
                      </c:pt>
                      <c:pt idx="788">
                        <c:v>294.89</c:v>
                      </c:pt>
                      <c:pt idx="789">
                        <c:v>288.64</c:v>
                      </c:pt>
                      <c:pt idx="790">
                        <c:v>309.97000000000003</c:v>
                      </c:pt>
                      <c:pt idx="791">
                        <c:v>302.77</c:v>
                      </c:pt>
                      <c:pt idx="792">
                        <c:v>292.58</c:v>
                      </c:pt>
                      <c:pt idx="793">
                        <c:v>302.77</c:v>
                      </c:pt>
                      <c:pt idx="794">
                        <c:v>303.95</c:v>
                      </c:pt>
                      <c:pt idx="795">
                        <c:v>296.81</c:v>
                      </c:pt>
                      <c:pt idx="796">
                        <c:v>291.81</c:v>
                      </c:pt>
                      <c:pt idx="797">
                        <c:v>291.68</c:v>
                      </c:pt>
                      <c:pt idx="798">
                        <c:v>294.99</c:v>
                      </c:pt>
                      <c:pt idx="799">
                        <c:v>308.33</c:v>
                      </c:pt>
                      <c:pt idx="800">
                        <c:v>311.26</c:v>
                      </c:pt>
                      <c:pt idx="801">
                        <c:v>309.49</c:v>
                      </c:pt>
                      <c:pt idx="802">
                        <c:v>296.95</c:v>
                      </c:pt>
                      <c:pt idx="803">
                        <c:v>298.45999999999998</c:v>
                      </c:pt>
                      <c:pt idx="804">
                        <c:v>302.86</c:v>
                      </c:pt>
                      <c:pt idx="805">
                        <c:v>302.89</c:v>
                      </c:pt>
                      <c:pt idx="806">
                        <c:v>336.83</c:v>
                      </c:pt>
                      <c:pt idx="807">
                        <c:v>338.81</c:v>
                      </c:pt>
                      <c:pt idx="808">
                        <c:v>336.58</c:v>
                      </c:pt>
                      <c:pt idx="809">
                        <c:v>334.23</c:v>
                      </c:pt>
                      <c:pt idx="810">
                        <c:v>316.14</c:v>
                      </c:pt>
                      <c:pt idx="811">
                        <c:v>313.54000000000002</c:v>
                      </c:pt>
                      <c:pt idx="812">
                        <c:v>307.41000000000003</c:v>
                      </c:pt>
                      <c:pt idx="813">
                        <c:v>303.08</c:v>
                      </c:pt>
                      <c:pt idx="814">
                        <c:v>299.55</c:v>
                      </c:pt>
                      <c:pt idx="815">
                        <c:v>294.02999999999997</c:v>
                      </c:pt>
                      <c:pt idx="816">
                        <c:v>285.27</c:v>
                      </c:pt>
                      <c:pt idx="817">
                        <c:v>296.5</c:v>
                      </c:pt>
                      <c:pt idx="818">
                        <c:v>296.35000000000002</c:v>
                      </c:pt>
                      <c:pt idx="819">
                        <c:v>295.54000000000002</c:v>
                      </c:pt>
                      <c:pt idx="820">
                        <c:v>296.36</c:v>
                      </c:pt>
                      <c:pt idx="821">
                        <c:v>293.35000000000002</c:v>
                      </c:pt>
                      <c:pt idx="822">
                        <c:v>304.04000000000002</c:v>
                      </c:pt>
                      <c:pt idx="823">
                        <c:v>306.8</c:v>
                      </c:pt>
                      <c:pt idx="824">
                        <c:v>303.64</c:v>
                      </c:pt>
                      <c:pt idx="825">
                        <c:v>289.42</c:v>
                      </c:pt>
                      <c:pt idx="826">
                        <c:v>284.92</c:v>
                      </c:pt>
                      <c:pt idx="827">
                        <c:v>304.51</c:v>
                      </c:pt>
                      <c:pt idx="828">
                        <c:v>300.04000000000002</c:v>
                      </c:pt>
                      <c:pt idx="829">
                        <c:v>296.23</c:v>
                      </c:pt>
                      <c:pt idx="830">
                        <c:v>296.82</c:v>
                      </c:pt>
                      <c:pt idx="831">
                        <c:v>291.83999999999997</c:v>
                      </c:pt>
                      <c:pt idx="832">
                        <c:v>307.35000000000002</c:v>
                      </c:pt>
                      <c:pt idx="833">
                        <c:v>319.66000000000003</c:v>
                      </c:pt>
                      <c:pt idx="834">
                        <c:v>296.86</c:v>
                      </c:pt>
                      <c:pt idx="835">
                        <c:v>314.23</c:v>
                      </c:pt>
                      <c:pt idx="836">
                        <c:v>306.02</c:v>
                      </c:pt>
                      <c:pt idx="837">
                        <c:v>314.60000000000002</c:v>
                      </c:pt>
                      <c:pt idx="838">
                        <c:v>334.72</c:v>
                      </c:pt>
                      <c:pt idx="839">
                        <c:v>331.2</c:v>
                      </c:pt>
                      <c:pt idx="840">
                        <c:v>330.32</c:v>
                      </c:pt>
                      <c:pt idx="841">
                        <c:v>331.72</c:v>
                      </c:pt>
                      <c:pt idx="842">
                        <c:v>346.65</c:v>
                      </c:pt>
                      <c:pt idx="843">
                        <c:v>354.6</c:v>
                      </c:pt>
                      <c:pt idx="844">
                        <c:v>367.71</c:v>
                      </c:pt>
                      <c:pt idx="845">
                        <c:v>360.52</c:v>
                      </c:pt>
                      <c:pt idx="846">
                        <c:v>380.84</c:v>
                      </c:pt>
                      <c:pt idx="847">
                        <c:v>406.57</c:v>
                      </c:pt>
                      <c:pt idx="848">
                        <c:v>470.43</c:v>
                      </c:pt>
                      <c:pt idx="849">
                        <c:v>464.61</c:v>
                      </c:pt>
                      <c:pt idx="850">
                        <c:v>470.54</c:v>
                      </c:pt>
                      <c:pt idx="851">
                        <c:v>475.24</c:v>
                      </c:pt>
                      <c:pt idx="852">
                        <c:v>466.27</c:v>
                      </c:pt>
                      <c:pt idx="853">
                        <c:v>427.42</c:v>
                      </c:pt>
                      <c:pt idx="854">
                        <c:v>434.85</c:v>
                      </c:pt>
                      <c:pt idx="855">
                        <c:v>461.58</c:v>
                      </c:pt>
                      <c:pt idx="856">
                        <c:v>457.96</c:v>
                      </c:pt>
                      <c:pt idx="857">
                        <c:v>462.81</c:v>
                      </c:pt>
                      <c:pt idx="858">
                        <c:v>466.93</c:v>
                      </c:pt>
                      <c:pt idx="859">
                        <c:v>453.96</c:v>
                      </c:pt>
                      <c:pt idx="860">
                        <c:v>422.48</c:v>
                      </c:pt>
                      <c:pt idx="861">
                        <c:v>421.15</c:v>
                      </c:pt>
                      <c:pt idx="862">
                        <c:v>451.74</c:v>
                      </c:pt>
                      <c:pt idx="863">
                        <c:v>472.86</c:v>
                      </c:pt>
                      <c:pt idx="864">
                        <c:v>436.49</c:v>
                      </c:pt>
                      <c:pt idx="865">
                        <c:v>513.29</c:v>
                      </c:pt>
                      <c:pt idx="866">
                        <c:v>656.52</c:v>
                      </c:pt>
                      <c:pt idx="867">
                        <c:v>699.09</c:v>
                      </c:pt>
                      <c:pt idx="868">
                        <c:v>693.58</c:v>
                      </c:pt>
                      <c:pt idx="869">
                        <c:v>684.27</c:v>
                      </c:pt>
                      <c:pt idx="870">
                        <c:v>692.83</c:v>
                      </c:pt>
                      <c:pt idx="871">
                        <c:v>717.71</c:v>
                      </c:pt>
                      <c:pt idx="872">
                        <c:v>785.99</c:v>
                      </c:pt>
                      <c:pt idx="873">
                        <c:v>812.5</c:v>
                      </c:pt>
                      <c:pt idx="874">
                        <c:v>799.17</c:v>
                      </c:pt>
                      <c:pt idx="875">
                        <c:v>789.39</c:v>
                      </c:pt>
                      <c:pt idx="876">
                        <c:v>657.83</c:v>
                      </c:pt>
                      <c:pt idx="877">
                        <c:v>700.44</c:v>
                      </c:pt>
                      <c:pt idx="878">
                        <c:v>675.91</c:v>
                      </c:pt>
                      <c:pt idx="879">
                        <c:v>723.14</c:v>
                      </c:pt>
                      <c:pt idx="880">
                        <c:v>753.4</c:v>
                      </c:pt>
                      <c:pt idx="881">
                        <c:v>739.94</c:v>
                      </c:pt>
                      <c:pt idx="882">
                        <c:v>716.69</c:v>
                      </c:pt>
                      <c:pt idx="883">
                        <c:v>739.6</c:v>
                      </c:pt>
                      <c:pt idx="884">
                        <c:v>692.99</c:v>
                      </c:pt>
                      <c:pt idx="885">
                        <c:v>741.13</c:v>
                      </c:pt>
                      <c:pt idx="886">
                        <c:v>756.2</c:v>
                      </c:pt>
                      <c:pt idx="887">
                        <c:v>861.97</c:v>
                      </c:pt>
                      <c:pt idx="888">
                        <c:v>941.1</c:v>
                      </c:pt>
                      <c:pt idx="889">
                        <c:v>944.83</c:v>
                      </c:pt>
                      <c:pt idx="890">
                        <c:v>967.13</c:v>
                      </c:pt>
                      <c:pt idx="891">
                        <c:v>1006.41</c:v>
                      </c:pt>
                      <c:pt idx="892">
                        <c:v>1117.75</c:v>
                      </c:pt>
                      <c:pt idx="893">
                        <c:v>1136.1099999999999</c:v>
                      </c:pt>
                      <c:pt idx="894">
                        <c:v>1289.24</c:v>
                      </c:pt>
                      <c:pt idx="895">
                        <c:v>1248.99</c:v>
                      </c:pt>
                      <c:pt idx="896">
                        <c:v>1139.32</c:v>
                      </c:pt>
                      <c:pt idx="897">
                        <c:v>1261.03</c:v>
                      </c:pt>
                      <c:pt idx="898">
                        <c:v>1385.02</c:v>
                      </c:pt>
                      <c:pt idx="899">
                        <c:v>1359.48</c:v>
                      </c:pt>
                      <c:pt idx="900">
                        <c:v>1278.69</c:v>
                      </c:pt>
                      <c:pt idx="901">
                        <c:v>1050.26</c:v>
                      </c:pt>
                      <c:pt idx="902">
                        <c:v>1024.69</c:v>
                      </c:pt>
                      <c:pt idx="903">
                        <c:v>1012.97</c:v>
                      </c:pt>
                      <c:pt idx="904">
                        <c:v>1037.3599999999999</c:v>
                      </c:pt>
                      <c:pt idx="905">
                        <c:v>1150.5</c:v>
                      </c:pt>
                      <c:pt idx="906">
                        <c:v>1049.0899999999999</c:v>
                      </c:pt>
                      <c:pt idx="907">
                        <c:v>999.64</c:v>
                      </c:pt>
                      <c:pt idx="908">
                        <c:v>984.47</c:v>
                      </c:pt>
                      <c:pt idx="909">
                        <c:v>1061.78</c:v>
                      </c:pt>
                      <c:pt idx="910">
                        <c:v>1046.3699999999999</c:v>
                      </c:pt>
                      <c:pt idx="911">
                        <c:v>1048.58</c:v>
                      </c:pt>
                      <c:pt idx="912">
                        <c:v>1109.08</c:v>
                      </c:pt>
                      <c:pt idx="913">
                        <c:v>1231.58</c:v>
                      </c:pt>
                      <c:pt idx="914">
                        <c:v>1169.96</c:v>
                      </c:pt>
                      <c:pt idx="915">
                        <c:v>1063.75</c:v>
                      </c:pt>
                      <c:pt idx="916">
                        <c:v>1111.31</c:v>
                      </c:pt>
                      <c:pt idx="917">
                        <c:v>1026.19</c:v>
                      </c:pt>
                      <c:pt idx="918">
                        <c:v>917.47</c:v>
                      </c:pt>
                      <c:pt idx="919">
                        <c:v>970.87</c:v>
                      </c:pt>
                      <c:pt idx="920">
                        <c:v>827.59</c:v>
                      </c:pt>
                      <c:pt idx="921">
                        <c:v>695.08</c:v>
                      </c:pt>
                      <c:pt idx="922">
                        <c:v>785.01</c:v>
                      </c:pt>
                      <c:pt idx="923">
                        <c:v>751.81</c:v>
                      </c:pt>
                      <c:pt idx="924">
                        <c:v>813.55</c:v>
                      </c:pt>
                      <c:pt idx="925">
                        <c:v>877.88</c:v>
                      </c:pt>
                      <c:pt idx="926">
                        <c:v>850.75</c:v>
                      </c:pt>
                      <c:pt idx="927">
                        <c:v>811.24</c:v>
                      </c:pt>
                      <c:pt idx="928">
                        <c:v>865.27</c:v>
                      </c:pt>
                      <c:pt idx="929">
                        <c:v>840.98</c:v>
                      </c:pt>
                      <c:pt idx="930">
                        <c:v>920.11</c:v>
                      </c:pt>
                      <c:pt idx="931">
                        <c:v>927.95</c:v>
                      </c:pt>
                      <c:pt idx="932">
                        <c:v>938.02</c:v>
                      </c:pt>
                      <c:pt idx="933">
                        <c:v>974.77</c:v>
                      </c:pt>
                      <c:pt idx="934">
                        <c:v>913.9</c:v>
                      </c:pt>
                      <c:pt idx="935">
                        <c:v>939.79</c:v>
                      </c:pt>
                      <c:pt idx="936">
                        <c:v>885.52</c:v>
                      </c:pt>
                      <c:pt idx="937">
                        <c:v>840.1</c:v>
                      </c:pt>
                      <c:pt idx="938">
                        <c:v>804.63</c:v>
                      </c:pt>
                      <c:pt idx="939">
                        <c:v>854.7</c:v>
                      </c:pt>
                      <c:pt idx="940">
                        <c:v>833.49</c:v>
                      </c:pt>
                      <c:pt idx="941">
                        <c:v>840.28</c:v>
                      </c:pt>
                      <c:pt idx="942">
                        <c:v>867.62</c:v>
                      </c:pt>
                      <c:pt idx="943">
                        <c:v>871.58</c:v>
                      </c:pt>
                      <c:pt idx="944">
                        <c:v>851.5</c:v>
                      </c:pt>
                      <c:pt idx="945">
                        <c:v>869.87</c:v>
                      </c:pt>
                      <c:pt idx="946">
                        <c:v>855.6</c:v>
                      </c:pt>
                      <c:pt idx="947">
                        <c:v>855.65</c:v>
                      </c:pt>
                      <c:pt idx="948">
                        <c:v>864.83</c:v>
                      </c:pt>
                      <c:pt idx="949">
                        <c:v>849.42</c:v>
                      </c:pt>
                      <c:pt idx="950">
                        <c:v>815.69</c:v>
                      </c:pt>
                      <c:pt idx="951">
                        <c:v>751.13</c:v>
                      </c:pt>
                      <c:pt idx="952">
                        <c:v>698.83</c:v>
                      </c:pt>
                      <c:pt idx="953">
                        <c:v>726.92</c:v>
                      </c:pt>
                      <c:pt idx="954">
                        <c:v>682.3</c:v>
                      </c:pt>
                      <c:pt idx="955">
                        <c:v>720.36</c:v>
                      </c:pt>
                      <c:pt idx="956">
                        <c:v>697.02</c:v>
                      </c:pt>
                      <c:pt idx="957">
                        <c:v>689.96</c:v>
                      </c:pt>
                      <c:pt idx="958">
                        <c:v>613.15</c:v>
                      </c:pt>
                      <c:pt idx="959">
                        <c:v>610.55999999999995</c:v>
                      </c:pt>
                      <c:pt idx="960">
                        <c:v>600.53</c:v>
                      </c:pt>
                      <c:pt idx="961">
                        <c:v>549.79</c:v>
                      </c:pt>
                      <c:pt idx="962">
                        <c:v>537.38</c:v>
                      </c:pt>
                      <c:pt idx="963">
                        <c:v>555.54999999999995</c:v>
                      </c:pt>
                      <c:pt idx="964">
                        <c:v>557.57000000000005</c:v>
                      </c:pt>
                      <c:pt idx="965">
                        <c:v>559.91</c:v>
                      </c:pt>
                      <c:pt idx="966">
                        <c:v>539.89</c:v>
                      </c:pt>
                      <c:pt idx="967">
                        <c:v>543.83000000000004</c:v>
                      </c:pt>
                      <c:pt idx="968">
                        <c:v>520.16</c:v>
                      </c:pt>
                      <c:pt idx="969">
                        <c:v>523.01</c:v>
                      </c:pt>
                      <c:pt idx="970">
                        <c:v>486.25</c:v>
                      </c:pt>
                      <c:pt idx="971">
                        <c:v>448.78</c:v>
                      </c:pt>
                      <c:pt idx="972">
                        <c:v>445.93</c:v>
                      </c:pt>
                      <c:pt idx="973">
                        <c:v>383.9</c:v>
                      </c:pt>
                      <c:pt idx="974">
                        <c:v>393.82</c:v>
                      </c:pt>
                      <c:pt idx="975">
                        <c:v>394.07</c:v>
                      </c:pt>
                      <c:pt idx="976">
                        <c:v>378.85</c:v>
                      </c:pt>
                      <c:pt idx="977">
                        <c:v>384.68</c:v>
                      </c:pt>
                      <c:pt idx="978">
                        <c:v>415.93</c:v>
                      </c:pt>
                      <c:pt idx="979">
                        <c:v>378.65</c:v>
                      </c:pt>
                      <c:pt idx="980">
                        <c:v>381.36</c:v>
                      </c:pt>
                      <c:pt idx="981">
                        <c:v>370.35</c:v>
                      </c:pt>
                      <c:pt idx="982">
                        <c:v>384.98</c:v>
                      </c:pt>
                      <c:pt idx="983">
                        <c:v>400.72</c:v>
                      </c:pt>
                      <c:pt idx="984">
                        <c:v>399.02</c:v>
                      </c:pt>
                      <c:pt idx="985">
                        <c:v>415.65</c:v>
                      </c:pt>
                      <c:pt idx="986">
                        <c:v>430.42</c:v>
                      </c:pt>
                      <c:pt idx="987">
                        <c:v>493.95</c:v>
                      </c:pt>
                      <c:pt idx="988">
                        <c:v>494.96</c:v>
                      </c:pt>
                      <c:pt idx="989">
                        <c:v>502.79</c:v>
                      </c:pt>
                      <c:pt idx="990">
                        <c:v>534.15</c:v>
                      </c:pt>
                      <c:pt idx="991">
                        <c:v>511.67</c:v>
                      </c:pt>
                      <c:pt idx="992">
                        <c:v>503.03</c:v>
                      </c:pt>
                      <c:pt idx="993">
                        <c:v>525.78</c:v>
                      </c:pt>
                      <c:pt idx="994">
                        <c:v>567.25</c:v>
                      </c:pt>
                      <c:pt idx="995">
                        <c:v>617.16</c:v>
                      </c:pt>
                      <c:pt idx="996">
                        <c:v>605.16999999999996</c:v>
                      </c:pt>
                      <c:pt idx="997">
                        <c:v>621.33000000000004</c:v>
                      </c:pt>
                      <c:pt idx="998">
                        <c:v>644.13</c:v>
                      </c:pt>
                      <c:pt idx="999">
                        <c:v>703.35</c:v>
                      </c:pt>
                      <c:pt idx="1000">
                        <c:v>617.73</c:v>
                      </c:pt>
                      <c:pt idx="1001">
                        <c:v>661.45</c:v>
                      </c:pt>
                      <c:pt idx="1002">
                        <c:v>643.33000000000004</c:v>
                      </c:pt>
                      <c:pt idx="1003">
                        <c:v>683.02</c:v>
                      </c:pt>
                      <c:pt idx="1004">
                        <c:v>689.31</c:v>
                      </c:pt>
                      <c:pt idx="1005">
                        <c:v>670.04</c:v>
                      </c:pt>
                      <c:pt idx="1006">
                        <c:v>670.81</c:v>
                      </c:pt>
                      <c:pt idx="1007">
                        <c:v>686.74</c:v>
                      </c:pt>
                      <c:pt idx="1008">
                        <c:v>777.62</c:v>
                      </c:pt>
                      <c:pt idx="1009">
                        <c:v>784.21</c:v>
                      </c:pt>
                      <c:pt idx="1010">
                        <c:v>816.58</c:v>
                      </c:pt>
                      <c:pt idx="1011">
                        <c:v>790.39</c:v>
                      </c:pt>
                      <c:pt idx="1012">
                        <c:v>752.4</c:v>
                      </c:pt>
                      <c:pt idx="1013">
                        <c:v>747.79</c:v>
                      </c:pt>
                      <c:pt idx="1014">
                        <c:v>751.27</c:v>
                      </c:pt>
                      <c:pt idx="1015">
                        <c:v>723.61</c:v>
                      </c:pt>
                      <c:pt idx="1016">
                        <c:v>677.8</c:v>
                      </c:pt>
                      <c:pt idx="1017">
                        <c:v>683.64</c:v>
                      </c:pt>
                      <c:pt idx="1018">
                        <c:v>729.34</c:v>
                      </c:pt>
                      <c:pt idx="1019">
                        <c:v>727.41</c:v>
                      </c:pt>
                      <c:pt idx="1020">
                        <c:v>705.64</c:v>
                      </c:pt>
                      <c:pt idx="1021">
                        <c:v>706.72</c:v>
                      </c:pt>
                      <c:pt idx="1022">
                        <c:v>668.38</c:v>
                      </c:pt>
                      <c:pt idx="1023">
                        <c:v>693.57</c:v>
                      </c:pt>
                      <c:pt idx="1024">
                        <c:v>696.05</c:v>
                      </c:pt>
                      <c:pt idx="1025">
                        <c:v>715.15</c:v>
                      </c:pt>
                      <c:pt idx="1026">
                        <c:v>696.73</c:v>
                      </c:pt>
                      <c:pt idx="1027">
                        <c:v>640.84</c:v>
                      </c:pt>
                      <c:pt idx="1028">
                        <c:v>577.01</c:v>
                      </c:pt>
                      <c:pt idx="1029">
                        <c:v>602.59</c:v>
                      </c:pt>
                      <c:pt idx="1030">
                        <c:v>584.77</c:v>
                      </c:pt>
                      <c:pt idx="1031">
                        <c:v>585.76</c:v>
                      </c:pt>
                      <c:pt idx="1032">
                        <c:v>569.64</c:v>
                      </c:pt>
                      <c:pt idx="1033">
                        <c:v>512.03</c:v>
                      </c:pt>
                      <c:pt idx="1034">
                        <c:v>566.59</c:v>
                      </c:pt>
                      <c:pt idx="1035">
                        <c:v>557.12</c:v>
                      </c:pt>
                      <c:pt idx="1036">
                        <c:v>577.23</c:v>
                      </c:pt>
                      <c:pt idx="1037">
                        <c:v>579.01</c:v>
                      </c:pt>
                      <c:pt idx="1038">
                        <c:v>590.53</c:v>
                      </c:pt>
                      <c:pt idx="1039">
                        <c:v>619.04</c:v>
                      </c:pt>
                      <c:pt idx="1040">
                        <c:v>591.30999999999995</c:v>
                      </c:pt>
                      <c:pt idx="1041">
                        <c:v>608.23</c:v>
                      </c:pt>
                      <c:pt idx="1042">
                        <c:v>606.29999999999995</c:v>
                      </c:pt>
                      <c:pt idx="1043">
                        <c:v>604.44000000000005</c:v>
                      </c:pt>
                      <c:pt idx="1044">
                        <c:v>599.54999999999995</c:v>
                      </c:pt>
                      <c:pt idx="1045">
                        <c:v>593.38</c:v>
                      </c:pt>
                      <c:pt idx="1046">
                        <c:v>524.74</c:v>
                      </c:pt>
                      <c:pt idx="1047">
                        <c:v>531.15</c:v>
                      </c:pt>
                      <c:pt idx="1048">
                        <c:v>494.53</c:v>
                      </c:pt>
                      <c:pt idx="1049">
                        <c:v>476.3</c:v>
                      </c:pt>
                      <c:pt idx="1050">
                        <c:v>519.83000000000004</c:v>
                      </c:pt>
                      <c:pt idx="1051">
                        <c:v>487.51</c:v>
                      </c:pt>
                      <c:pt idx="1052">
                        <c:v>497.22</c:v>
                      </c:pt>
                      <c:pt idx="1053">
                        <c:v>496.74</c:v>
                      </c:pt>
                      <c:pt idx="1054">
                        <c:v>517.63</c:v>
                      </c:pt>
                      <c:pt idx="1055">
                        <c:v>538.45000000000005</c:v>
                      </c:pt>
                      <c:pt idx="1056">
                        <c:v>536.16</c:v>
                      </c:pt>
                      <c:pt idx="1057">
                        <c:v>525.77</c:v>
                      </c:pt>
                      <c:pt idx="1058">
                        <c:v>462.16</c:v>
                      </c:pt>
                      <c:pt idx="1059">
                        <c:v>474.18</c:v>
                      </c:pt>
                      <c:pt idx="1060">
                        <c:v>455.25</c:v>
                      </c:pt>
                      <c:pt idx="1061">
                        <c:v>458.82</c:v>
                      </c:pt>
                      <c:pt idx="1062">
                        <c:v>429.58</c:v>
                      </c:pt>
                      <c:pt idx="1063">
                        <c:v>441.75</c:v>
                      </c:pt>
                      <c:pt idx="1064">
                        <c:v>420.72</c:v>
                      </c:pt>
                      <c:pt idx="1065">
                        <c:v>435.25</c:v>
                      </c:pt>
                      <c:pt idx="1066">
                        <c:v>453.42</c:v>
                      </c:pt>
                      <c:pt idx="1067">
                        <c:v>451.95</c:v>
                      </c:pt>
                      <c:pt idx="1068">
                        <c:v>476.58</c:v>
                      </c:pt>
                      <c:pt idx="1069">
                        <c:v>461.95</c:v>
                      </c:pt>
                      <c:pt idx="1070">
                        <c:v>467.19</c:v>
                      </c:pt>
                      <c:pt idx="1071">
                        <c:v>467.55</c:v>
                      </c:pt>
                      <c:pt idx="1072">
                        <c:v>469.93</c:v>
                      </c:pt>
                      <c:pt idx="1073">
                        <c:v>485.81</c:v>
                      </c:pt>
                      <c:pt idx="1074">
                        <c:v>486.19</c:v>
                      </c:pt>
                      <c:pt idx="1075">
                        <c:v>471.48</c:v>
                      </c:pt>
                      <c:pt idx="1076">
                        <c:v>432.69</c:v>
                      </c:pt>
                      <c:pt idx="1077">
                        <c:v>445.59</c:v>
                      </c:pt>
                      <c:pt idx="1078">
                        <c:v>430.91</c:v>
                      </c:pt>
                      <c:pt idx="1079">
                        <c:v>432.46</c:v>
                      </c:pt>
                      <c:pt idx="1080">
                        <c:v>433.74</c:v>
                      </c:pt>
                      <c:pt idx="1081">
                        <c:v>449.62</c:v>
                      </c:pt>
                      <c:pt idx="1082">
                        <c:v>478.75</c:v>
                      </c:pt>
                      <c:pt idx="1083">
                        <c:v>499.06</c:v>
                      </c:pt>
                      <c:pt idx="1084">
                        <c:v>479.02</c:v>
                      </c:pt>
                      <c:pt idx="1085">
                        <c:v>468.65</c:v>
                      </c:pt>
                      <c:pt idx="1086">
                        <c:v>448.84</c:v>
                      </c:pt>
                      <c:pt idx="1087">
                        <c:v>461.04</c:v>
                      </c:pt>
                      <c:pt idx="1088">
                        <c:v>457.65</c:v>
                      </c:pt>
                      <c:pt idx="1089">
                        <c:v>449.63</c:v>
                      </c:pt>
                      <c:pt idx="1090">
                        <c:v>479.47</c:v>
                      </c:pt>
                      <c:pt idx="1091">
                        <c:v>471.28</c:v>
                      </c:pt>
                      <c:pt idx="1092">
                        <c:v>462.03</c:v>
                      </c:pt>
                      <c:pt idx="1093">
                        <c:v>469.69</c:v>
                      </c:pt>
                      <c:pt idx="1094">
                        <c:v>468.55</c:v>
                      </c:pt>
                      <c:pt idx="1095">
                        <c:v>466.2</c:v>
                      </c:pt>
                      <c:pt idx="1096">
                        <c:v>456.56</c:v>
                      </c:pt>
                      <c:pt idx="1097">
                        <c:v>431.99</c:v>
                      </c:pt>
                      <c:pt idx="1098">
                        <c:v>419.87</c:v>
                      </c:pt>
                      <c:pt idx="1099">
                        <c:v>410.83</c:v>
                      </c:pt>
                      <c:pt idx="1100">
                        <c:v>417.62</c:v>
                      </c:pt>
                      <c:pt idx="1101">
                        <c:v>406.91</c:v>
                      </c:pt>
                      <c:pt idx="1102">
                        <c:v>408.81</c:v>
                      </c:pt>
                      <c:pt idx="1103">
                        <c:v>404.95</c:v>
                      </c:pt>
                      <c:pt idx="1104">
                        <c:v>377.94</c:v>
                      </c:pt>
                      <c:pt idx="1105">
                        <c:v>355.57</c:v>
                      </c:pt>
                      <c:pt idx="1106">
                        <c:v>363.51</c:v>
                      </c:pt>
                      <c:pt idx="1107">
                        <c:v>331.57</c:v>
                      </c:pt>
                      <c:pt idx="1108">
                        <c:v>318.01</c:v>
                      </c:pt>
                      <c:pt idx="1109">
                        <c:v>318.2</c:v>
                      </c:pt>
                      <c:pt idx="1110">
                        <c:v>284.02999999999997</c:v>
                      </c:pt>
                      <c:pt idx="1111">
                        <c:v>278.31</c:v>
                      </c:pt>
                      <c:pt idx="1112">
                        <c:v>281.24</c:v>
                      </c:pt>
                      <c:pt idx="1113">
                        <c:v>286.8</c:v>
                      </c:pt>
                      <c:pt idx="1114">
                        <c:v>317.57</c:v>
                      </c:pt>
                      <c:pt idx="1115">
                        <c:v>294.85000000000002</c:v>
                      </c:pt>
                      <c:pt idx="1116">
                        <c:v>299.62</c:v>
                      </c:pt>
                      <c:pt idx="1117">
                        <c:v>270.81</c:v>
                      </c:pt>
                      <c:pt idx="1118">
                        <c:v>281.13</c:v>
                      </c:pt>
                      <c:pt idx="1119">
                        <c:v>270.37</c:v>
                      </c:pt>
                      <c:pt idx="1120">
                        <c:v>275.83</c:v>
                      </c:pt>
                      <c:pt idx="1121">
                        <c:v>281.37</c:v>
                      </c:pt>
                      <c:pt idx="1122">
                        <c:v>277.56</c:v>
                      </c:pt>
                      <c:pt idx="1123">
                        <c:v>274.3</c:v>
                      </c:pt>
                      <c:pt idx="1124">
                        <c:v>288.02</c:v>
                      </c:pt>
                      <c:pt idx="1125">
                        <c:v>295.55</c:v>
                      </c:pt>
                      <c:pt idx="1126">
                        <c:v>288.67</c:v>
                      </c:pt>
                      <c:pt idx="1127">
                        <c:v>284.14999999999998</c:v>
                      </c:pt>
                      <c:pt idx="1128">
                        <c:v>281.66000000000003</c:v>
                      </c:pt>
                      <c:pt idx="1129">
                        <c:v>295.36</c:v>
                      </c:pt>
                      <c:pt idx="1130">
                        <c:v>295.02</c:v>
                      </c:pt>
                      <c:pt idx="1131">
                        <c:v>288.97000000000003</c:v>
                      </c:pt>
                      <c:pt idx="1132">
                        <c:v>285.23</c:v>
                      </c:pt>
                      <c:pt idx="1133">
                        <c:v>228.27</c:v>
                      </c:pt>
                      <c:pt idx="1134">
                        <c:v>229.52</c:v>
                      </c:pt>
                      <c:pt idx="1135">
                        <c:v>215.14</c:v>
                      </c:pt>
                      <c:pt idx="1136">
                        <c:v>196.77</c:v>
                      </c:pt>
                      <c:pt idx="1137">
                        <c:v>195.99</c:v>
                      </c:pt>
                      <c:pt idx="1138">
                        <c:v>197.14</c:v>
                      </c:pt>
                      <c:pt idx="1139">
                        <c:v>185.15</c:v>
                      </c:pt>
                      <c:pt idx="1140">
                        <c:v>183.03</c:v>
                      </c:pt>
                      <c:pt idx="1141">
                        <c:v>211.27</c:v>
                      </c:pt>
                      <c:pt idx="1142">
                        <c:v>208.87</c:v>
                      </c:pt>
                      <c:pt idx="1143">
                        <c:v>221.63</c:v>
                      </c:pt>
                      <c:pt idx="1144">
                        <c:v>220.12</c:v>
                      </c:pt>
                      <c:pt idx="1145">
                        <c:v>196.04</c:v>
                      </c:pt>
                      <c:pt idx="1146">
                        <c:v>208.39</c:v>
                      </c:pt>
                      <c:pt idx="1147">
                        <c:v>209.78</c:v>
                      </c:pt>
                      <c:pt idx="1148">
                        <c:v>224.76</c:v>
                      </c:pt>
                      <c:pt idx="1149">
                        <c:v>247.69</c:v>
                      </c:pt>
                      <c:pt idx="1150">
                        <c:v>240.78</c:v>
                      </c:pt>
                      <c:pt idx="1151">
                        <c:v>244.55</c:v>
                      </c:pt>
                      <c:pt idx="1152">
                        <c:v>227.92</c:v>
                      </c:pt>
                      <c:pt idx="1153">
                        <c:v>219.2</c:v>
                      </c:pt>
                      <c:pt idx="1154">
                        <c:v>214.21</c:v>
                      </c:pt>
                      <c:pt idx="1155">
                        <c:v>229.09</c:v>
                      </c:pt>
                      <c:pt idx="1156">
                        <c:v>221.56</c:v>
                      </c:pt>
                      <c:pt idx="1157">
                        <c:v>231.32</c:v>
                      </c:pt>
                      <c:pt idx="1158">
                        <c:v>232.6</c:v>
                      </c:pt>
                      <c:pt idx="1159">
                        <c:v>230.89</c:v>
                      </c:pt>
                      <c:pt idx="1160">
                        <c:v>225.41</c:v>
                      </c:pt>
                      <c:pt idx="1161">
                        <c:v>219.97</c:v>
                      </c:pt>
                      <c:pt idx="1162">
                        <c:v>221.76</c:v>
                      </c:pt>
                      <c:pt idx="1163">
                        <c:v>227.9</c:v>
                      </c:pt>
                      <c:pt idx="1164">
                        <c:v>224.62</c:v>
                      </c:pt>
                      <c:pt idx="1165">
                        <c:v>225.65</c:v>
                      </c:pt>
                      <c:pt idx="1166">
                        <c:v>229.33</c:v>
                      </c:pt>
                      <c:pt idx="1167">
                        <c:v>227.49</c:v>
                      </c:pt>
                      <c:pt idx="1168">
                        <c:v>225.26</c:v>
                      </c:pt>
                      <c:pt idx="1169">
                        <c:v>189.83</c:v>
                      </c:pt>
                      <c:pt idx="1170">
                        <c:v>195.97</c:v>
                      </c:pt>
                      <c:pt idx="1171">
                        <c:v>199.45</c:v>
                      </c:pt>
                      <c:pt idx="1172">
                        <c:v>194.99</c:v>
                      </c:pt>
                      <c:pt idx="1173">
                        <c:v>210.8</c:v>
                      </c:pt>
                      <c:pt idx="1174">
                        <c:v>210.22</c:v>
                      </c:pt>
                      <c:pt idx="1175">
                        <c:v>207.6</c:v>
                      </c:pt>
                      <c:pt idx="1176">
                        <c:v>202.49</c:v>
                      </c:pt>
                      <c:pt idx="1177">
                        <c:v>202.86</c:v>
                      </c:pt>
                      <c:pt idx="1178">
                        <c:v>205.08</c:v>
                      </c:pt>
                      <c:pt idx="1179">
                        <c:v>204.77</c:v>
                      </c:pt>
                      <c:pt idx="1180">
                        <c:v>203.6</c:v>
                      </c:pt>
                      <c:pt idx="1181">
                        <c:v>203.7</c:v>
                      </c:pt>
                      <c:pt idx="1182">
                        <c:v>202.92</c:v>
                      </c:pt>
                      <c:pt idx="1183">
                        <c:v>201.23</c:v>
                      </c:pt>
                      <c:pt idx="1184">
                        <c:v>203.37</c:v>
                      </c:pt>
                      <c:pt idx="1185">
                        <c:v>202.79</c:v>
                      </c:pt>
                      <c:pt idx="1186">
                        <c:v>203.72</c:v>
                      </c:pt>
                      <c:pt idx="1187">
                        <c:v>195.67</c:v>
                      </c:pt>
                      <c:pt idx="1188">
                        <c:v>196.19</c:v>
                      </c:pt>
                      <c:pt idx="1189">
                        <c:v>197.85</c:v>
                      </c:pt>
                      <c:pt idx="1190">
                        <c:v>198.73</c:v>
                      </c:pt>
                      <c:pt idx="1191">
                        <c:v>201.02</c:v>
                      </c:pt>
                      <c:pt idx="1192">
                        <c:v>199.47</c:v>
                      </c:pt>
                      <c:pt idx="1193">
                        <c:v>211.3</c:v>
                      </c:pt>
                      <c:pt idx="1194">
                        <c:v>209.7</c:v>
                      </c:pt>
                      <c:pt idx="1195">
                        <c:v>219.56</c:v>
                      </c:pt>
                      <c:pt idx="1196">
                        <c:v>217.99</c:v>
                      </c:pt>
                      <c:pt idx="1197">
                        <c:v>211.29</c:v>
                      </c:pt>
                      <c:pt idx="1198">
                        <c:v>209.39</c:v>
                      </c:pt>
                      <c:pt idx="1199">
                        <c:v>211.9</c:v>
                      </c:pt>
                      <c:pt idx="1200">
                        <c:v>211.7</c:v>
                      </c:pt>
                      <c:pt idx="1201">
                        <c:v>210.81</c:v>
                      </c:pt>
                      <c:pt idx="1202">
                        <c:v>206.42</c:v>
                      </c:pt>
                      <c:pt idx="1203">
                        <c:v>182.72</c:v>
                      </c:pt>
                      <c:pt idx="1204">
                        <c:v>181.53</c:v>
                      </c:pt>
                      <c:pt idx="1205">
                        <c:v>174.84</c:v>
                      </c:pt>
                      <c:pt idx="1206">
                        <c:v>174.22</c:v>
                      </c:pt>
                      <c:pt idx="1207">
                        <c:v>177.53</c:v>
                      </c:pt>
                      <c:pt idx="1208">
                        <c:v>148.22</c:v>
                      </c:pt>
                      <c:pt idx="1209">
                        <c:v>130.74</c:v>
                      </c:pt>
                      <c:pt idx="1210">
                        <c:v>136.5</c:v>
                      </c:pt>
                      <c:pt idx="1211">
                        <c:v>124.83</c:v>
                      </c:pt>
                      <c:pt idx="1212">
                        <c:v>123.37</c:v>
                      </c:pt>
                      <c:pt idx="1213">
                        <c:v>112.75</c:v>
                      </c:pt>
                      <c:pt idx="1214">
                        <c:v>116.75</c:v>
                      </c:pt>
                      <c:pt idx="1215">
                        <c:v>108.87</c:v>
                      </c:pt>
                      <c:pt idx="1216">
                        <c:v>110.19</c:v>
                      </c:pt>
                      <c:pt idx="1217">
                        <c:v>122.88</c:v>
                      </c:pt>
                      <c:pt idx="1218">
                        <c:v>117.48</c:v>
                      </c:pt>
                      <c:pt idx="1219">
                        <c:v>112.87</c:v>
                      </c:pt>
                      <c:pt idx="1220">
                        <c:v>118.5</c:v>
                      </c:pt>
                      <c:pt idx="1221">
                        <c:v>115.96</c:v>
                      </c:pt>
                      <c:pt idx="1222">
                        <c:v>108.23</c:v>
                      </c:pt>
                      <c:pt idx="1223">
                        <c:v>109.82</c:v>
                      </c:pt>
                      <c:pt idx="1224">
                        <c:v>101.57</c:v>
                      </c:pt>
                      <c:pt idx="1225">
                        <c:v>90.43</c:v>
                      </c:pt>
                      <c:pt idx="1226">
                        <c:v>93.61</c:v>
                      </c:pt>
                      <c:pt idx="1227">
                        <c:v>91.44</c:v>
                      </c:pt>
                      <c:pt idx="1228">
                        <c:v>94.42</c:v>
                      </c:pt>
                      <c:pt idx="1229">
                        <c:v>90.7</c:v>
                      </c:pt>
                      <c:pt idx="1230">
                        <c:v>88.05</c:v>
                      </c:pt>
                      <c:pt idx="1231">
                        <c:v>90.52</c:v>
                      </c:pt>
                      <c:pt idx="1232">
                        <c:v>86.39</c:v>
                      </c:pt>
                      <c:pt idx="1233">
                        <c:v>83.9</c:v>
                      </c:pt>
                      <c:pt idx="1234">
                        <c:v>84.27</c:v>
                      </c:pt>
                      <c:pt idx="1235">
                        <c:v>85.39</c:v>
                      </c:pt>
                      <c:pt idx="1236">
                        <c:v>95.44</c:v>
                      </c:pt>
                      <c:pt idx="1237">
                        <c:v>102.44</c:v>
                      </c:pt>
                      <c:pt idx="1238">
                        <c:v>100.63</c:v>
                      </c:pt>
                      <c:pt idx="1239">
                        <c:v>116.43</c:v>
                      </c:pt>
                      <c:pt idx="1240">
                        <c:v>109.44</c:v>
                      </c:pt>
                      <c:pt idx="1241">
                        <c:v>118.36</c:v>
                      </c:pt>
                      <c:pt idx="1242">
                        <c:v>131.56</c:v>
                      </c:pt>
                      <c:pt idx="1243">
                        <c:v>140.87</c:v>
                      </c:pt>
                      <c:pt idx="1244">
                        <c:v>130.99</c:v>
                      </c:pt>
                      <c:pt idx="1245">
                        <c:v>132.61000000000001</c:v>
                      </c:pt>
                      <c:pt idx="1246">
                        <c:v>116.72</c:v>
                      </c:pt>
                      <c:pt idx="1247">
                        <c:v>139.72999999999999</c:v>
                      </c:pt>
                      <c:pt idx="1248">
                        <c:v>137.30000000000001</c:v>
                      </c:pt>
                      <c:pt idx="1249">
                        <c:v>141.33000000000001</c:v>
                      </c:pt>
                      <c:pt idx="1250">
                        <c:v>133.49</c:v>
                      </c:pt>
                      <c:pt idx="1251">
                        <c:v>142.66</c:v>
                      </c:pt>
                      <c:pt idx="1252">
                        <c:v>156.57</c:v>
                      </c:pt>
                      <c:pt idx="1253">
                        <c:v>149.44</c:v>
                      </c:pt>
                      <c:pt idx="1254">
                        <c:v>156.04</c:v>
                      </c:pt>
                      <c:pt idx="1255">
                        <c:v>156.22999999999999</c:v>
                      </c:pt>
                      <c:pt idx="1256">
                        <c:v>158.61000000000001</c:v>
                      </c:pt>
                      <c:pt idx="1257">
                        <c:v>152.09</c:v>
                      </c:pt>
                      <c:pt idx="1258">
                        <c:v>151.1</c:v>
                      </c:pt>
                      <c:pt idx="1259">
                        <c:v>151.16999999999999</c:v>
                      </c:pt>
                      <c:pt idx="1260">
                        <c:v>127.96</c:v>
                      </c:pt>
                      <c:pt idx="1261">
                        <c:v>127.16</c:v>
                      </c:pt>
                      <c:pt idx="1262">
                        <c:v>125.83</c:v>
                      </c:pt>
                      <c:pt idx="1263">
                        <c:v>116.56</c:v>
                      </c:pt>
                      <c:pt idx="1264">
                        <c:v>129.74</c:v>
                      </c:pt>
                      <c:pt idx="1265">
                        <c:v>121.22</c:v>
                      </c:pt>
                      <c:pt idx="1266">
                        <c:v>123.12</c:v>
                      </c:pt>
                      <c:pt idx="1267">
                        <c:v>123.72</c:v>
                      </c:pt>
                      <c:pt idx="1268">
                        <c:v>120.57</c:v>
                      </c:pt>
                      <c:pt idx="1269">
                        <c:v>124.85</c:v>
                      </c:pt>
                      <c:pt idx="1270">
                        <c:v>118.41</c:v>
                      </c:pt>
                      <c:pt idx="1271">
                        <c:v>116.72</c:v>
                      </c:pt>
                      <c:pt idx="1272">
                        <c:v>119.12</c:v>
                      </c:pt>
                      <c:pt idx="1273">
                        <c:v>117.57</c:v>
                      </c:pt>
                      <c:pt idx="1274">
                        <c:v>117.7</c:v>
                      </c:pt>
                      <c:pt idx="1275">
                        <c:v>115.92</c:v>
                      </c:pt>
                      <c:pt idx="1276">
                        <c:v>116.33</c:v>
                      </c:pt>
                      <c:pt idx="1277">
                        <c:v>112.27</c:v>
                      </c:pt>
                      <c:pt idx="1278">
                        <c:v>106.36</c:v>
                      </c:pt>
                      <c:pt idx="1279">
                        <c:v>104.75</c:v>
                      </c:pt>
                      <c:pt idx="1280">
                        <c:v>109.04</c:v>
                      </c:pt>
                      <c:pt idx="1281">
                        <c:v>106.89</c:v>
                      </c:pt>
                      <c:pt idx="1282">
                        <c:v>107.03</c:v>
                      </c:pt>
                      <c:pt idx="1283">
                        <c:v>111</c:v>
                      </c:pt>
                      <c:pt idx="1284">
                        <c:v>107.21</c:v>
                      </c:pt>
                      <c:pt idx="1285">
                        <c:v>106.9</c:v>
                      </c:pt>
                      <c:pt idx="1286">
                        <c:v>106.93</c:v>
                      </c:pt>
                      <c:pt idx="1287">
                        <c:v>104.5</c:v>
                      </c:pt>
                      <c:pt idx="1288">
                        <c:v>104.3</c:v>
                      </c:pt>
                      <c:pt idx="1289">
                        <c:v>119.49</c:v>
                      </c:pt>
                      <c:pt idx="1290">
                        <c:v>119.46</c:v>
                      </c:pt>
                      <c:pt idx="1291">
                        <c:v>125.58</c:v>
                      </c:pt>
                      <c:pt idx="1292">
                        <c:v>120.76</c:v>
                      </c:pt>
                      <c:pt idx="1293">
                        <c:v>122.63</c:v>
                      </c:pt>
                      <c:pt idx="1294">
                        <c:v>122.31</c:v>
                      </c:pt>
                      <c:pt idx="1295">
                        <c:v>120.85</c:v>
                      </c:pt>
                      <c:pt idx="1296">
                        <c:v>122.02</c:v>
                      </c:pt>
                      <c:pt idx="1297">
                        <c:v>123.26</c:v>
                      </c:pt>
                      <c:pt idx="1298">
                        <c:v>134.28</c:v>
                      </c:pt>
                      <c:pt idx="1299">
                        <c:v>146.53</c:v>
                      </c:pt>
                      <c:pt idx="1300">
                        <c:v>144.4</c:v>
                      </c:pt>
                      <c:pt idx="1301">
                        <c:v>149.22999999999999</c:v>
                      </c:pt>
                      <c:pt idx="1302">
                        <c:v>146.36000000000001</c:v>
                      </c:pt>
                      <c:pt idx="1303">
                        <c:v>149.04</c:v>
                      </c:pt>
                      <c:pt idx="1304">
                        <c:v>159.47999999999999</c:v>
                      </c:pt>
                      <c:pt idx="1305">
                        <c:v>133.41999999999999</c:v>
                      </c:pt>
                      <c:pt idx="1306">
                        <c:v>139.02000000000001</c:v>
                      </c:pt>
                      <c:pt idx="1307">
                        <c:v>137.12</c:v>
                      </c:pt>
                      <c:pt idx="1308">
                        <c:v>139.25761120000001</c:v>
                      </c:pt>
                      <c:pt idx="1309">
                        <c:v>135.97236280000001</c:v>
                      </c:pt>
                      <c:pt idx="1310">
                        <c:v>136.70720349999999</c:v>
                      </c:pt>
                      <c:pt idx="1311">
                        <c:v>136.5113733</c:v>
                      </c:pt>
                      <c:pt idx="1312">
                        <c:v>134.59674720000001</c:v>
                      </c:pt>
                      <c:pt idx="1313">
                        <c:v>131.3225377</c:v>
                      </c:pt>
                      <c:pt idx="1314">
                        <c:v>126.50877939999999</c:v>
                      </c:pt>
                      <c:pt idx="1315">
                        <c:v>138.01416979999999</c:v>
                      </c:pt>
                      <c:pt idx="1316">
                        <c:v>140.17149689999999</c:v>
                      </c:pt>
                      <c:pt idx="1317">
                        <c:v>137.69344430000001</c:v>
                      </c:pt>
                      <c:pt idx="1318">
                        <c:v>134.3885995</c:v>
                      </c:pt>
                      <c:pt idx="1319">
                        <c:v>138.1578083</c:v>
                      </c:pt>
                      <c:pt idx="1320">
                        <c:v>136.2261168</c:v>
                      </c:pt>
                      <c:pt idx="1321">
                        <c:v>133.51510390000001</c:v>
                      </c:pt>
                      <c:pt idx="1322">
                        <c:v>134.54816049999999</c:v>
                      </c:pt>
                      <c:pt idx="1323">
                        <c:v>132.2857478</c:v>
                      </c:pt>
                      <c:pt idx="1324">
                        <c:v>132.7787395</c:v>
                      </c:pt>
                      <c:pt idx="1325">
                        <c:v>137.53180399999999</c:v>
                      </c:pt>
                      <c:pt idx="1326">
                        <c:v>141.73382799999999</c:v>
                      </c:pt>
                      <c:pt idx="1327">
                        <c:v>139.51951450000001</c:v>
                      </c:pt>
                      <c:pt idx="1328">
                        <c:v>138.2544011</c:v>
                      </c:pt>
                      <c:pt idx="1329">
                        <c:v>139.02783500000001</c:v>
                      </c:pt>
                      <c:pt idx="1330">
                        <c:v>139.6699745</c:v>
                      </c:pt>
                      <c:pt idx="1331">
                        <c:v>136.10375540000001</c:v>
                      </c:pt>
                      <c:pt idx="1332">
                        <c:v>136.25668189999999</c:v>
                      </c:pt>
                      <c:pt idx="1333">
                        <c:v>137.6597558</c:v>
                      </c:pt>
                      <c:pt idx="1334">
                        <c:v>136.30214219999999</c:v>
                      </c:pt>
                      <c:pt idx="1335">
                        <c:v>134.4136274</c:v>
                      </c:pt>
                      <c:pt idx="1336">
                        <c:v>134.38738470000001</c:v>
                      </c:pt>
                      <c:pt idx="1337">
                        <c:v>140.26081350000001</c:v>
                      </c:pt>
                      <c:pt idx="1338">
                        <c:v>138.21227730000001</c:v>
                      </c:pt>
                      <c:pt idx="1339">
                        <c:v>144.87669450000001</c:v>
                      </c:pt>
                      <c:pt idx="1340">
                        <c:v>143.6266972</c:v>
                      </c:pt>
                      <c:pt idx="1341">
                        <c:v>142.4062677</c:v>
                      </c:pt>
                      <c:pt idx="1342">
                        <c:v>141.73776430000001</c:v>
                      </c:pt>
                      <c:pt idx="1343">
                        <c:v>164.61886150000001</c:v>
                      </c:pt>
                      <c:pt idx="1344">
                        <c:v>160.292644</c:v>
                      </c:pt>
                      <c:pt idx="1345">
                        <c:v>157.7804936</c:v>
                      </c:pt>
                      <c:pt idx="1346">
                        <c:v>165.3066838</c:v>
                      </c:pt>
                      <c:pt idx="1347">
                        <c:v>166.0081375</c:v>
                      </c:pt>
                      <c:pt idx="1348">
                        <c:v>174.78061589999999</c:v>
                      </c:pt>
                      <c:pt idx="1349">
                        <c:v>179.84049659999999</c:v>
                      </c:pt>
                      <c:pt idx="1350">
                        <c:v>175.21780079999999</c:v>
                      </c:pt>
                      <c:pt idx="1351">
                        <c:v>177.3454251</c:v>
                      </c:pt>
                      <c:pt idx="1352">
                        <c:v>164.80945779999999</c:v>
                      </c:pt>
                      <c:pt idx="1353">
                        <c:v>164.02266760000001</c:v>
                      </c:pt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01-F0F2-42DD-B5EB-AA36756A2DDE}"/>
                  </c:ext>
                </c:extLst>
              </c15:ser>
            </c15:filteredLineSeries>
          </c:ext>
        </c:extLst>
      </c:lineChart>
      <c:dateAx>
        <c:axId val="609128143"/>
        <c:scaling>
          <c:orientation val="minMax"/>
        </c:scaling>
        <c:delete val="0"/>
        <c:axPos val="b"/>
        <c:numFmt formatCode="yyyy\-mm\-dd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n-ea"/>
                <a:cs typeface="+mn-cs"/>
              </a:defRPr>
            </a:pPr>
            <a:endParaRPr lang="ko-KR"/>
          </a:p>
        </c:txPr>
        <c:crossAx val="609128559"/>
        <c:crosses val="autoZero"/>
        <c:auto val="1"/>
        <c:lblOffset val="100"/>
        <c:baseTimeUnit val="days"/>
      </c:dateAx>
      <c:valAx>
        <c:axId val="609128559"/>
        <c:scaling>
          <c:orientation val="minMax"/>
          <c:max val="100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rgbClr val="0071FF"/>
                </a:solidFill>
                <a:latin typeface="Arial" panose="020B0604020202020204" pitchFamily="34" charset="0"/>
                <a:ea typeface="+mn-ea"/>
                <a:cs typeface="+mn-cs"/>
              </a:defRPr>
            </a:pPr>
            <a:endParaRPr lang="ko-KR"/>
          </a:p>
        </c:txPr>
        <c:crossAx val="609128143"/>
        <c:crosses val="autoZero"/>
        <c:crossBetween val="between"/>
      </c:valAx>
      <c:valAx>
        <c:axId val="267631904"/>
        <c:scaling>
          <c:orientation val="minMax"/>
          <c:max val="1500"/>
          <c:min val="0"/>
        </c:scaling>
        <c:delete val="1"/>
        <c:axPos val="r"/>
        <c:numFmt formatCode="General" sourceLinked="1"/>
        <c:majorTickMark val="out"/>
        <c:minorTickMark val="none"/>
        <c:tickLblPos val="nextTo"/>
        <c:crossAx val="267648960"/>
        <c:crosses val="max"/>
        <c:crossBetween val="between"/>
      </c:valAx>
      <c:catAx>
        <c:axId val="267648960"/>
        <c:scaling>
          <c:orientation val="minMax"/>
        </c:scaling>
        <c:delete val="1"/>
        <c:axPos val="b"/>
        <c:numFmt formatCode="yyyy\-mm\-dd" sourceLinked="1"/>
        <c:majorTickMark val="out"/>
        <c:minorTickMark val="none"/>
        <c:tickLblPos val="nextTo"/>
        <c:crossAx val="267631904"/>
        <c:crosses val="autoZero"/>
        <c:auto val="1"/>
        <c:lblAlgn val="ctr"/>
        <c:lblOffset val="100"/>
        <c:tickLblSkip val="1"/>
        <c:tickMarkSkip val="1"/>
        <c:noMultiLvlLbl val="0"/>
      </c:cat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36104631983551955"/>
          <c:y val="8.0359509730394338E-2"/>
          <c:w val="0.1501457646513909"/>
          <c:h val="3.372884776518637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baseline="0">
          <a:solidFill>
            <a:schemeClr val="bg1">
              <a:lumMod val="85000"/>
            </a:schemeClr>
          </a:solidFill>
          <a:latin typeface="Arial" panose="020B0604020202020204" pitchFamily="34" charset="0"/>
        </a:defRPr>
      </a:pPr>
      <a:endParaRPr lang="ko-KR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n-ea"/>
                <a:cs typeface="+mn-cs"/>
              </a:defRPr>
            </a:pPr>
            <a:r>
              <a:rPr lang="en-US" sz="2000" dirty="0"/>
              <a:t> </a:t>
            </a:r>
            <a:endParaRPr lang="ko-KR" sz="2000" dirty="0"/>
          </a:p>
        </c:rich>
      </c:tx>
      <c:layout>
        <c:manualLayout>
          <c:xMode val="edge"/>
          <c:yMode val="edge"/>
          <c:x val="0.33056161831248337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+mn-ea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4.599967724289987E-2"/>
          <c:y val="0.10140001385393951"/>
          <c:w val="0.91752424345945316"/>
          <c:h val="0.78951236797129043"/>
        </c:manualLayout>
      </c:layout>
      <c:lineChart>
        <c:grouping val="standar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09128143"/>
        <c:axId val="609128559"/>
        <c:extLst>
          <c:ext xmlns:c15="http://schemas.microsoft.com/office/drawing/2012/chart" uri="{02D57815-91ED-43cb-92C2-25804820EDAC}">
            <c15:filteredLine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'~ 19-04-13'!$D$1</c15:sqref>
                        </c15:formulaRef>
                      </c:ext>
                    </c:extLst>
                    <c:strCache>
                      <c:ptCount val="1"/>
                      <c:pt idx="0">
                        <c:v>Adjust Gas Price(Gwei)</c:v>
                      </c:pt>
                    </c:strCache>
                  </c:strRef>
                </c:tx>
                <c:spPr>
                  <a:ln w="15240" cap="rnd">
                    <a:solidFill>
                      <a:srgbClr val="0071FF"/>
                    </a:solidFill>
                    <a:round/>
                  </a:ln>
                  <a:effectLst/>
                </c:spPr>
                <c:marker>
                  <c:symbol val="none"/>
                </c:marker>
                <c:dPt>
                  <c:idx val="30"/>
                  <c:marker>
                    <c:symbol val="none"/>
                  </c:marker>
                  <c:bubble3D val="0"/>
                  <c:extLst>
                    <c:ext xmlns:c16="http://schemas.microsoft.com/office/drawing/2014/chart" uri="{C3380CC4-5D6E-409C-BE32-E72D297353CC}">
                      <c16:uniqueId val="{00000001-6378-49C3-858D-6572B4474CF7}"/>
                    </c:ext>
                  </c:extLst>
                </c:dPt>
                <c:cat>
                  <c:numRef>
                    <c:extLst>
                      <c:ext uri="{02D57815-91ED-43cb-92C2-25804820EDAC}">
                        <c15:formulaRef>
                          <c15:sqref>'~ 19-04-13'!$A$2:$A$1355</c15:sqref>
                        </c15:formulaRef>
                      </c:ext>
                    </c:extLst>
                    <c:numCache>
                      <c:formatCode>yyyy\-mm\-dd</c:formatCode>
                      <c:ptCount val="1354"/>
                      <c:pt idx="0">
                        <c:v>42215</c:v>
                      </c:pt>
                      <c:pt idx="1">
                        <c:v>42216</c:v>
                      </c:pt>
                      <c:pt idx="2">
                        <c:v>42217</c:v>
                      </c:pt>
                      <c:pt idx="3">
                        <c:v>42218</c:v>
                      </c:pt>
                      <c:pt idx="4">
                        <c:v>42219</c:v>
                      </c:pt>
                      <c:pt idx="5">
                        <c:v>42220</c:v>
                      </c:pt>
                      <c:pt idx="6">
                        <c:v>42221</c:v>
                      </c:pt>
                      <c:pt idx="7">
                        <c:v>42222</c:v>
                      </c:pt>
                      <c:pt idx="8">
                        <c:v>42223</c:v>
                      </c:pt>
                      <c:pt idx="9">
                        <c:v>42224</c:v>
                      </c:pt>
                      <c:pt idx="10">
                        <c:v>42225</c:v>
                      </c:pt>
                      <c:pt idx="11">
                        <c:v>42226</c:v>
                      </c:pt>
                      <c:pt idx="12">
                        <c:v>42227</c:v>
                      </c:pt>
                      <c:pt idx="13">
                        <c:v>42228</c:v>
                      </c:pt>
                      <c:pt idx="14">
                        <c:v>42229</c:v>
                      </c:pt>
                      <c:pt idx="15">
                        <c:v>42230</c:v>
                      </c:pt>
                      <c:pt idx="16">
                        <c:v>42231</c:v>
                      </c:pt>
                      <c:pt idx="17">
                        <c:v>42232</c:v>
                      </c:pt>
                      <c:pt idx="18">
                        <c:v>42233</c:v>
                      </c:pt>
                      <c:pt idx="19">
                        <c:v>42234</c:v>
                      </c:pt>
                      <c:pt idx="20">
                        <c:v>42235</c:v>
                      </c:pt>
                      <c:pt idx="21">
                        <c:v>42236</c:v>
                      </c:pt>
                      <c:pt idx="22">
                        <c:v>42237</c:v>
                      </c:pt>
                      <c:pt idx="23">
                        <c:v>42238</c:v>
                      </c:pt>
                      <c:pt idx="24">
                        <c:v>42239</c:v>
                      </c:pt>
                      <c:pt idx="25">
                        <c:v>42240</c:v>
                      </c:pt>
                      <c:pt idx="26">
                        <c:v>42241</c:v>
                      </c:pt>
                      <c:pt idx="27">
                        <c:v>42242</c:v>
                      </c:pt>
                      <c:pt idx="28">
                        <c:v>42243</c:v>
                      </c:pt>
                      <c:pt idx="29">
                        <c:v>42244</c:v>
                      </c:pt>
                      <c:pt idx="30">
                        <c:v>42245</c:v>
                      </c:pt>
                      <c:pt idx="31">
                        <c:v>42246</c:v>
                      </c:pt>
                      <c:pt idx="32">
                        <c:v>42247</c:v>
                      </c:pt>
                      <c:pt idx="33">
                        <c:v>42248</c:v>
                      </c:pt>
                      <c:pt idx="34">
                        <c:v>42249</c:v>
                      </c:pt>
                      <c:pt idx="35">
                        <c:v>42250</c:v>
                      </c:pt>
                      <c:pt idx="36">
                        <c:v>42251</c:v>
                      </c:pt>
                      <c:pt idx="37">
                        <c:v>42252</c:v>
                      </c:pt>
                      <c:pt idx="38">
                        <c:v>42253</c:v>
                      </c:pt>
                      <c:pt idx="39">
                        <c:v>42254</c:v>
                      </c:pt>
                      <c:pt idx="40">
                        <c:v>42255</c:v>
                      </c:pt>
                      <c:pt idx="41">
                        <c:v>42256</c:v>
                      </c:pt>
                      <c:pt idx="42">
                        <c:v>42257</c:v>
                      </c:pt>
                      <c:pt idx="43">
                        <c:v>42258</c:v>
                      </c:pt>
                      <c:pt idx="44">
                        <c:v>42259</c:v>
                      </c:pt>
                      <c:pt idx="45">
                        <c:v>42260</c:v>
                      </c:pt>
                      <c:pt idx="46">
                        <c:v>42261</c:v>
                      </c:pt>
                      <c:pt idx="47">
                        <c:v>42262</c:v>
                      </c:pt>
                      <c:pt idx="48">
                        <c:v>42263</c:v>
                      </c:pt>
                      <c:pt idx="49">
                        <c:v>42264</c:v>
                      </c:pt>
                      <c:pt idx="50">
                        <c:v>42265</c:v>
                      </c:pt>
                      <c:pt idx="51">
                        <c:v>42266</c:v>
                      </c:pt>
                      <c:pt idx="52">
                        <c:v>42267</c:v>
                      </c:pt>
                      <c:pt idx="53">
                        <c:v>42268</c:v>
                      </c:pt>
                      <c:pt idx="54">
                        <c:v>42269</c:v>
                      </c:pt>
                      <c:pt idx="55">
                        <c:v>42270</c:v>
                      </c:pt>
                      <c:pt idx="56">
                        <c:v>42271</c:v>
                      </c:pt>
                      <c:pt idx="57">
                        <c:v>42272</c:v>
                      </c:pt>
                      <c:pt idx="58">
                        <c:v>42273</c:v>
                      </c:pt>
                      <c:pt idx="59">
                        <c:v>42274</c:v>
                      </c:pt>
                      <c:pt idx="60">
                        <c:v>42275</c:v>
                      </c:pt>
                      <c:pt idx="61">
                        <c:v>42276</c:v>
                      </c:pt>
                      <c:pt idx="62">
                        <c:v>42277</c:v>
                      </c:pt>
                      <c:pt idx="63">
                        <c:v>42278</c:v>
                      </c:pt>
                      <c:pt idx="64">
                        <c:v>42279</c:v>
                      </c:pt>
                      <c:pt idx="65">
                        <c:v>42280</c:v>
                      </c:pt>
                      <c:pt idx="66">
                        <c:v>42281</c:v>
                      </c:pt>
                      <c:pt idx="67">
                        <c:v>42282</c:v>
                      </c:pt>
                      <c:pt idx="68">
                        <c:v>42283</c:v>
                      </c:pt>
                      <c:pt idx="69">
                        <c:v>42284</c:v>
                      </c:pt>
                      <c:pt idx="70">
                        <c:v>42285</c:v>
                      </c:pt>
                      <c:pt idx="71">
                        <c:v>42286</c:v>
                      </c:pt>
                      <c:pt idx="72">
                        <c:v>42287</c:v>
                      </c:pt>
                      <c:pt idx="73">
                        <c:v>42288</c:v>
                      </c:pt>
                      <c:pt idx="74">
                        <c:v>42289</c:v>
                      </c:pt>
                      <c:pt idx="75">
                        <c:v>42290</c:v>
                      </c:pt>
                      <c:pt idx="76">
                        <c:v>42291</c:v>
                      </c:pt>
                      <c:pt idx="77">
                        <c:v>42292</c:v>
                      </c:pt>
                      <c:pt idx="78">
                        <c:v>42293</c:v>
                      </c:pt>
                      <c:pt idx="79">
                        <c:v>42294</c:v>
                      </c:pt>
                      <c:pt idx="80">
                        <c:v>42295</c:v>
                      </c:pt>
                      <c:pt idx="81">
                        <c:v>42296</c:v>
                      </c:pt>
                      <c:pt idx="82">
                        <c:v>42297</c:v>
                      </c:pt>
                      <c:pt idx="83">
                        <c:v>42298</c:v>
                      </c:pt>
                      <c:pt idx="84">
                        <c:v>42299</c:v>
                      </c:pt>
                      <c:pt idx="85">
                        <c:v>42300</c:v>
                      </c:pt>
                      <c:pt idx="86">
                        <c:v>42301</c:v>
                      </c:pt>
                      <c:pt idx="87">
                        <c:v>42302</c:v>
                      </c:pt>
                      <c:pt idx="88">
                        <c:v>42303</c:v>
                      </c:pt>
                      <c:pt idx="89">
                        <c:v>42304</c:v>
                      </c:pt>
                      <c:pt idx="90">
                        <c:v>42305</c:v>
                      </c:pt>
                      <c:pt idx="91">
                        <c:v>42306</c:v>
                      </c:pt>
                      <c:pt idx="92">
                        <c:v>42307</c:v>
                      </c:pt>
                      <c:pt idx="93">
                        <c:v>42308</c:v>
                      </c:pt>
                      <c:pt idx="94">
                        <c:v>42309</c:v>
                      </c:pt>
                      <c:pt idx="95">
                        <c:v>42310</c:v>
                      </c:pt>
                      <c:pt idx="96">
                        <c:v>42311</c:v>
                      </c:pt>
                      <c:pt idx="97">
                        <c:v>42312</c:v>
                      </c:pt>
                      <c:pt idx="98">
                        <c:v>42313</c:v>
                      </c:pt>
                      <c:pt idx="99">
                        <c:v>42314</c:v>
                      </c:pt>
                      <c:pt idx="100">
                        <c:v>42315</c:v>
                      </c:pt>
                      <c:pt idx="101">
                        <c:v>42316</c:v>
                      </c:pt>
                      <c:pt idx="102">
                        <c:v>42317</c:v>
                      </c:pt>
                      <c:pt idx="103">
                        <c:v>42318</c:v>
                      </c:pt>
                      <c:pt idx="104">
                        <c:v>42319</c:v>
                      </c:pt>
                      <c:pt idx="105">
                        <c:v>42320</c:v>
                      </c:pt>
                      <c:pt idx="106">
                        <c:v>42321</c:v>
                      </c:pt>
                      <c:pt idx="107">
                        <c:v>42322</c:v>
                      </c:pt>
                      <c:pt idx="108">
                        <c:v>42323</c:v>
                      </c:pt>
                      <c:pt idx="109">
                        <c:v>42324</c:v>
                      </c:pt>
                      <c:pt idx="110">
                        <c:v>42325</c:v>
                      </c:pt>
                      <c:pt idx="111">
                        <c:v>42326</c:v>
                      </c:pt>
                      <c:pt idx="112">
                        <c:v>42327</c:v>
                      </c:pt>
                      <c:pt idx="113">
                        <c:v>42328</c:v>
                      </c:pt>
                      <c:pt idx="114">
                        <c:v>42329</c:v>
                      </c:pt>
                      <c:pt idx="115">
                        <c:v>42330</c:v>
                      </c:pt>
                      <c:pt idx="116">
                        <c:v>42331</c:v>
                      </c:pt>
                      <c:pt idx="117">
                        <c:v>42332</c:v>
                      </c:pt>
                      <c:pt idx="118">
                        <c:v>42333</c:v>
                      </c:pt>
                      <c:pt idx="119">
                        <c:v>42334</c:v>
                      </c:pt>
                      <c:pt idx="120">
                        <c:v>42335</c:v>
                      </c:pt>
                      <c:pt idx="121">
                        <c:v>42336</c:v>
                      </c:pt>
                      <c:pt idx="122">
                        <c:v>42337</c:v>
                      </c:pt>
                      <c:pt idx="123">
                        <c:v>42338</c:v>
                      </c:pt>
                      <c:pt idx="124">
                        <c:v>42339</c:v>
                      </c:pt>
                      <c:pt idx="125">
                        <c:v>42340</c:v>
                      </c:pt>
                      <c:pt idx="126">
                        <c:v>42341</c:v>
                      </c:pt>
                      <c:pt idx="127">
                        <c:v>42342</c:v>
                      </c:pt>
                      <c:pt idx="128">
                        <c:v>42343</c:v>
                      </c:pt>
                      <c:pt idx="129">
                        <c:v>42344</c:v>
                      </c:pt>
                      <c:pt idx="130">
                        <c:v>42345</c:v>
                      </c:pt>
                      <c:pt idx="131">
                        <c:v>42346</c:v>
                      </c:pt>
                      <c:pt idx="132">
                        <c:v>42347</c:v>
                      </c:pt>
                      <c:pt idx="133">
                        <c:v>42348</c:v>
                      </c:pt>
                      <c:pt idx="134">
                        <c:v>42349</c:v>
                      </c:pt>
                      <c:pt idx="135">
                        <c:v>42350</c:v>
                      </c:pt>
                      <c:pt idx="136">
                        <c:v>42351</c:v>
                      </c:pt>
                      <c:pt idx="137">
                        <c:v>42352</c:v>
                      </c:pt>
                      <c:pt idx="138">
                        <c:v>42353</c:v>
                      </c:pt>
                      <c:pt idx="139">
                        <c:v>42354</c:v>
                      </c:pt>
                      <c:pt idx="140">
                        <c:v>42355</c:v>
                      </c:pt>
                      <c:pt idx="141">
                        <c:v>42356</c:v>
                      </c:pt>
                      <c:pt idx="142">
                        <c:v>42357</c:v>
                      </c:pt>
                      <c:pt idx="143">
                        <c:v>42358</c:v>
                      </c:pt>
                      <c:pt idx="144">
                        <c:v>42359</c:v>
                      </c:pt>
                      <c:pt idx="145">
                        <c:v>42360</c:v>
                      </c:pt>
                      <c:pt idx="146">
                        <c:v>42361</c:v>
                      </c:pt>
                      <c:pt idx="147">
                        <c:v>42362</c:v>
                      </c:pt>
                      <c:pt idx="148">
                        <c:v>42363</c:v>
                      </c:pt>
                      <c:pt idx="149">
                        <c:v>42364</c:v>
                      </c:pt>
                      <c:pt idx="150">
                        <c:v>42365</c:v>
                      </c:pt>
                      <c:pt idx="151">
                        <c:v>42366</c:v>
                      </c:pt>
                      <c:pt idx="152">
                        <c:v>42367</c:v>
                      </c:pt>
                      <c:pt idx="153">
                        <c:v>42368</c:v>
                      </c:pt>
                      <c:pt idx="154">
                        <c:v>42369</c:v>
                      </c:pt>
                      <c:pt idx="155">
                        <c:v>42370</c:v>
                      </c:pt>
                      <c:pt idx="156">
                        <c:v>42371</c:v>
                      </c:pt>
                      <c:pt idx="157">
                        <c:v>42372</c:v>
                      </c:pt>
                      <c:pt idx="158">
                        <c:v>42373</c:v>
                      </c:pt>
                      <c:pt idx="159">
                        <c:v>42374</c:v>
                      </c:pt>
                      <c:pt idx="160">
                        <c:v>42375</c:v>
                      </c:pt>
                      <c:pt idx="161">
                        <c:v>42376</c:v>
                      </c:pt>
                      <c:pt idx="162">
                        <c:v>42377</c:v>
                      </c:pt>
                      <c:pt idx="163">
                        <c:v>42378</c:v>
                      </c:pt>
                      <c:pt idx="164">
                        <c:v>42379</c:v>
                      </c:pt>
                      <c:pt idx="165">
                        <c:v>42380</c:v>
                      </c:pt>
                      <c:pt idx="166">
                        <c:v>42381</c:v>
                      </c:pt>
                      <c:pt idx="167">
                        <c:v>42382</c:v>
                      </c:pt>
                      <c:pt idx="168">
                        <c:v>42383</c:v>
                      </c:pt>
                      <c:pt idx="169">
                        <c:v>42384</c:v>
                      </c:pt>
                      <c:pt idx="170">
                        <c:v>42385</c:v>
                      </c:pt>
                      <c:pt idx="171">
                        <c:v>42386</c:v>
                      </c:pt>
                      <c:pt idx="172">
                        <c:v>42387</c:v>
                      </c:pt>
                      <c:pt idx="173">
                        <c:v>42388</c:v>
                      </c:pt>
                      <c:pt idx="174">
                        <c:v>42389</c:v>
                      </c:pt>
                      <c:pt idx="175">
                        <c:v>42390</c:v>
                      </c:pt>
                      <c:pt idx="176">
                        <c:v>42391</c:v>
                      </c:pt>
                      <c:pt idx="177">
                        <c:v>42392</c:v>
                      </c:pt>
                      <c:pt idx="178">
                        <c:v>42393</c:v>
                      </c:pt>
                      <c:pt idx="179">
                        <c:v>42394</c:v>
                      </c:pt>
                      <c:pt idx="180">
                        <c:v>42395</c:v>
                      </c:pt>
                      <c:pt idx="181">
                        <c:v>42396</c:v>
                      </c:pt>
                      <c:pt idx="182">
                        <c:v>42397</c:v>
                      </c:pt>
                      <c:pt idx="183">
                        <c:v>42398</c:v>
                      </c:pt>
                      <c:pt idx="184">
                        <c:v>42399</c:v>
                      </c:pt>
                      <c:pt idx="185">
                        <c:v>42400</c:v>
                      </c:pt>
                      <c:pt idx="186">
                        <c:v>42401</c:v>
                      </c:pt>
                      <c:pt idx="187">
                        <c:v>42402</c:v>
                      </c:pt>
                      <c:pt idx="188">
                        <c:v>42403</c:v>
                      </c:pt>
                      <c:pt idx="189">
                        <c:v>42404</c:v>
                      </c:pt>
                      <c:pt idx="190">
                        <c:v>42405</c:v>
                      </c:pt>
                      <c:pt idx="191">
                        <c:v>42406</c:v>
                      </c:pt>
                      <c:pt idx="192">
                        <c:v>42407</c:v>
                      </c:pt>
                      <c:pt idx="193">
                        <c:v>42408</c:v>
                      </c:pt>
                      <c:pt idx="194">
                        <c:v>42409</c:v>
                      </c:pt>
                      <c:pt idx="195">
                        <c:v>42410</c:v>
                      </c:pt>
                      <c:pt idx="196">
                        <c:v>42411</c:v>
                      </c:pt>
                      <c:pt idx="197">
                        <c:v>42412</c:v>
                      </c:pt>
                      <c:pt idx="198">
                        <c:v>42413</c:v>
                      </c:pt>
                      <c:pt idx="199">
                        <c:v>42414</c:v>
                      </c:pt>
                      <c:pt idx="200">
                        <c:v>42415</c:v>
                      </c:pt>
                      <c:pt idx="201">
                        <c:v>42416</c:v>
                      </c:pt>
                      <c:pt idx="202">
                        <c:v>42417</c:v>
                      </c:pt>
                      <c:pt idx="203">
                        <c:v>42418</c:v>
                      </c:pt>
                      <c:pt idx="204">
                        <c:v>42419</c:v>
                      </c:pt>
                      <c:pt idx="205">
                        <c:v>42420</c:v>
                      </c:pt>
                      <c:pt idx="206">
                        <c:v>42421</c:v>
                      </c:pt>
                      <c:pt idx="207">
                        <c:v>42422</c:v>
                      </c:pt>
                      <c:pt idx="208">
                        <c:v>42423</c:v>
                      </c:pt>
                      <c:pt idx="209">
                        <c:v>42424</c:v>
                      </c:pt>
                      <c:pt idx="210">
                        <c:v>42425</c:v>
                      </c:pt>
                      <c:pt idx="211">
                        <c:v>42426</c:v>
                      </c:pt>
                      <c:pt idx="212">
                        <c:v>42427</c:v>
                      </c:pt>
                      <c:pt idx="213">
                        <c:v>42428</c:v>
                      </c:pt>
                      <c:pt idx="214">
                        <c:v>42429</c:v>
                      </c:pt>
                      <c:pt idx="215">
                        <c:v>42430</c:v>
                      </c:pt>
                      <c:pt idx="216">
                        <c:v>42431</c:v>
                      </c:pt>
                      <c:pt idx="217">
                        <c:v>42432</c:v>
                      </c:pt>
                      <c:pt idx="218">
                        <c:v>42433</c:v>
                      </c:pt>
                      <c:pt idx="219">
                        <c:v>42434</c:v>
                      </c:pt>
                      <c:pt idx="220">
                        <c:v>42435</c:v>
                      </c:pt>
                      <c:pt idx="221">
                        <c:v>42436</c:v>
                      </c:pt>
                      <c:pt idx="222">
                        <c:v>42437</c:v>
                      </c:pt>
                      <c:pt idx="223">
                        <c:v>42438</c:v>
                      </c:pt>
                      <c:pt idx="224">
                        <c:v>42439</c:v>
                      </c:pt>
                      <c:pt idx="225">
                        <c:v>42440</c:v>
                      </c:pt>
                      <c:pt idx="226">
                        <c:v>42441</c:v>
                      </c:pt>
                      <c:pt idx="227">
                        <c:v>42442</c:v>
                      </c:pt>
                      <c:pt idx="228">
                        <c:v>42443</c:v>
                      </c:pt>
                      <c:pt idx="229">
                        <c:v>42444</c:v>
                      </c:pt>
                      <c:pt idx="230">
                        <c:v>42445</c:v>
                      </c:pt>
                      <c:pt idx="231">
                        <c:v>42446</c:v>
                      </c:pt>
                      <c:pt idx="232">
                        <c:v>42447</c:v>
                      </c:pt>
                      <c:pt idx="233">
                        <c:v>42448</c:v>
                      </c:pt>
                      <c:pt idx="234">
                        <c:v>42449</c:v>
                      </c:pt>
                      <c:pt idx="235">
                        <c:v>42450</c:v>
                      </c:pt>
                      <c:pt idx="236">
                        <c:v>42451</c:v>
                      </c:pt>
                      <c:pt idx="237">
                        <c:v>42452</c:v>
                      </c:pt>
                      <c:pt idx="238">
                        <c:v>42453</c:v>
                      </c:pt>
                      <c:pt idx="239">
                        <c:v>42454</c:v>
                      </c:pt>
                      <c:pt idx="240">
                        <c:v>42455</c:v>
                      </c:pt>
                      <c:pt idx="241">
                        <c:v>42456</c:v>
                      </c:pt>
                      <c:pt idx="242">
                        <c:v>42457</c:v>
                      </c:pt>
                      <c:pt idx="243">
                        <c:v>42458</c:v>
                      </c:pt>
                      <c:pt idx="244">
                        <c:v>42459</c:v>
                      </c:pt>
                      <c:pt idx="245">
                        <c:v>42460</c:v>
                      </c:pt>
                      <c:pt idx="246">
                        <c:v>42461</c:v>
                      </c:pt>
                      <c:pt idx="247">
                        <c:v>42462</c:v>
                      </c:pt>
                      <c:pt idx="248">
                        <c:v>42463</c:v>
                      </c:pt>
                      <c:pt idx="249">
                        <c:v>42464</c:v>
                      </c:pt>
                      <c:pt idx="250">
                        <c:v>42465</c:v>
                      </c:pt>
                      <c:pt idx="251">
                        <c:v>42466</c:v>
                      </c:pt>
                      <c:pt idx="252">
                        <c:v>42467</c:v>
                      </c:pt>
                      <c:pt idx="253">
                        <c:v>42468</c:v>
                      </c:pt>
                      <c:pt idx="254">
                        <c:v>42469</c:v>
                      </c:pt>
                      <c:pt idx="255">
                        <c:v>42470</c:v>
                      </c:pt>
                      <c:pt idx="256">
                        <c:v>42471</c:v>
                      </c:pt>
                      <c:pt idx="257">
                        <c:v>42472</c:v>
                      </c:pt>
                      <c:pt idx="258">
                        <c:v>42473</c:v>
                      </c:pt>
                      <c:pt idx="259">
                        <c:v>42474</c:v>
                      </c:pt>
                      <c:pt idx="260">
                        <c:v>42475</c:v>
                      </c:pt>
                      <c:pt idx="261">
                        <c:v>42476</c:v>
                      </c:pt>
                      <c:pt idx="262">
                        <c:v>42477</c:v>
                      </c:pt>
                      <c:pt idx="263">
                        <c:v>42478</c:v>
                      </c:pt>
                      <c:pt idx="264">
                        <c:v>42479</c:v>
                      </c:pt>
                      <c:pt idx="265">
                        <c:v>42480</c:v>
                      </c:pt>
                      <c:pt idx="266">
                        <c:v>42481</c:v>
                      </c:pt>
                      <c:pt idx="267">
                        <c:v>42482</c:v>
                      </c:pt>
                      <c:pt idx="268">
                        <c:v>42483</c:v>
                      </c:pt>
                      <c:pt idx="269">
                        <c:v>42484</c:v>
                      </c:pt>
                      <c:pt idx="270">
                        <c:v>42485</c:v>
                      </c:pt>
                      <c:pt idx="271">
                        <c:v>42486</c:v>
                      </c:pt>
                      <c:pt idx="272">
                        <c:v>42487</c:v>
                      </c:pt>
                      <c:pt idx="273">
                        <c:v>42488</c:v>
                      </c:pt>
                      <c:pt idx="274">
                        <c:v>42489</c:v>
                      </c:pt>
                      <c:pt idx="275">
                        <c:v>42490</c:v>
                      </c:pt>
                      <c:pt idx="276">
                        <c:v>42491</c:v>
                      </c:pt>
                      <c:pt idx="277">
                        <c:v>42492</c:v>
                      </c:pt>
                      <c:pt idx="278">
                        <c:v>42493</c:v>
                      </c:pt>
                      <c:pt idx="279">
                        <c:v>42494</c:v>
                      </c:pt>
                      <c:pt idx="280">
                        <c:v>42495</c:v>
                      </c:pt>
                      <c:pt idx="281">
                        <c:v>42496</c:v>
                      </c:pt>
                      <c:pt idx="282">
                        <c:v>42497</c:v>
                      </c:pt>
                      <c:pt idx="283">
                        <c:v>42498</c:v>
                      </c:pt>
                      <c:pt idx="284">
                        <c:v>42499</c:v>
                      </c:pt>
                      <c:pt idx="285">
                        <c:v>42500</c:v>
                      </c:pt>
                      <c:pt idx="286">
                        <c:v>42501</c:v>
                      </c:pt>
                      <c:pt idx="287">
                        <c:v>42502</c:v>
                      </c:pt>
                      <c:pt idx="288">
                        <c:v>42503</c:v>
                      </c:pt>
                      <c:pt idx="289">
                        <c:v>42504</c:v>
                      </c:pt>
                      <c:pt idx="290">
                        <c:v>42505</c:v>
                      </c:pt>
                      <c:pt idx="291">
                        <c:v>42506</c:v>
                      </c:pt>
                      <c:pt idx="292">
                        <c:v>42507</c:v>
                      </c:pt>
                      <c:pt idx="293">
                        <c:v>42508</c:v>
                      </c:pt>
                      <c:pt idx="294">
                        <c:v>42509</c:v>
                      </c:pt>
                      <c:pt idx="295">
                        <c:v>42510</c:v>
                      </c:pt>
                      <c:pt idx="296">
                        <c:v>42511</c:v>
                      </c:pt>
                      <c:pt idx="297">
                        <c:v>42512</c:v>
                      </c:pt>
                      <c:pt idx="298">
                        <c:v>42513</c:v>
                      </c:pt>
                      <c:pt idx="299">
                        <c:v>42514</c:v>
                      </c:pt>
                      <c:pt idx="300">
                        <c:v>42515</c:v>
                      </c:pt>
                      <c:pt idx="301">
                        <c:v>42516</c:v>
                      </c:pt>
                      <c:pt idx="302">
                        <c:v>42517</c:v>
                      </c:pt>
                      <c:pt idx="303">
                        <c:v>42518</c:v>
                      </c:pt>
                      <c:pt idx="304">
                        <c:v>42519</c:v>
                      </c:pt>
                      <c:pt idx="305">
                        <c:v>42520</c:v>
                      </c:pt>
                      <c:pt idx="306">
                        <c:v>42521</c:v>
                      </c:pt>
                      <c:pt idx="307">
                        <c:v>42522</c:v>
                      </c:pt>
                      <c:pt idx="308">
                        <c:v>42523</c:v>
                      </c:pt>
                      <c:pt idx="309">
                        <c:v>42524</c:v>
                      </c:pt>
                      <c:pt idx="310">
                        <c:v>42525</c:v>
                      </c:pt>
                      <c:pt idx="311">
                        <c:v>42526</c:v>
                      </c:pt>
                      <c:pt idx="312">
                        <c:v>42527</c:v>
                      </c:pt>
                      <c:pt idx="313">
                        <c:v>42528</c:v>
                      </c:pt>
                      <c:pt idx="314">
                        <c:v>42529</c:v>
                      </c:pt>
                      <c:pt idx="315">
                        <c:v>42530</c:v>
                      </c:pt>
                      <c:pt idx="316">
                        <c:v>42531</c:v>
                      </c:pt>
                      <c:pt idx="317">
                        <c:v>42532</c:v>
                      </c:pt>
                      <c:pt idx="318">
                        <c:v>42533</c:v>
                      </c:pt>
                      <c:pt idx="319">
                        <c:v>42534</c:v>
                      </c:pt>
                      <c:pt idx="320">
                        <c:v>42535</c:v>
                      </c:pt>
                      <c:pt idx="321">
                        <c:v>42536</c:v>
                      </c:pt>
                      <c:pt idx="322">
                        <c:v>42537</c:v>
                      </c:pt>
                      <c:pt idx="323">
                        <c:v>42538</c:v>
                      </c:pt>
                      <c:pt idx="324">
                        <c:v>42539</c:v>
                      </c:pt>
                      <c:pt idx="325">
                        <c:v>42540</c:v>
                      </c:pt>
                      <c:pt idx="326">
                        <c:v>42541</c:v>
                      </c:pt>
                      <c:pt idx="327">
                        <c:v>42542</c:v>
                      </c:pt>
                      <c:pt idx="328">
                        <c:v>42543</c:v>
                      </c:pt>
                      <c:pt idx="329">
                        <c:v>42544</c:v>
                      </c:pt>
                      <c:pt idx="330">
                        <c:v>42545</c:v>
                      </c:pt>
                      <c:pt idx="331">
                        <c:v>42546</c:v>
                      </c:pt>
                      <c:pt idx="332">
                        <c:v>42547</c:v>
                      </c:pt>
                      <c:pt idx="333">
                        <c:v>42548</c:v>
                      </c:pt>
                      <c:pt idx="334">
                        <c:v>42549</c:v>
                      </c:pt>
                      <c:pt idx="335">
                        <c:v>42550</c:v>
                      </c:pt>
                      <c:pt idx="336">
                        <c:v>42551</c:v>
                      </c:pt>
                      <c:pt idx="337">
                        <c:v>42552</c:v>
                      </c:pt>
                      <c:pt idx="338">
                        <c:v>42553</c:v>
                      </c:pt>
                      <c:pt idx="339">
                        <c:v>42554</c:v>
                      </c:pt>
                      <c:pt idx="340">
                        <c:v>42555</c:v>
                      </c:pt>
                      <c:pt idx="341">
                        <c:v>42556</c:v>
                      </c:pt>
                      <c:pt idx="342">
                        <c:v>42557</c:v>
                      </c:pt>
                      <c:pt idx="343">
                        <c:v>42558</c:v>
                      </c:pt>
                      <c:pt idx="344">
                        <c:v>42559</c:v>
                      </c:pt>
                      <c:pt idx="345">
                        <c:v>42560</c:v>
                      </c:pt>
                      <c:pt idx="346">
                        <c:v>42561</c:v>
                      </c:pt>
                      <c:pt idx="347">
                        <c:v>42562</c:v>
                      </c:pt>
                      <c:pt idx="348">
                        <c:v>42563</c:v>
                      </c:pt>
                      <c:pt idx="349">
                        <c:v>42564</c:v>
                      </c:pt>
                      <c:pt idx="350">
                        <c:v>42565</c:v>
                      </c:pt>
                      <c:pt idx="351">
                        <c:v>42566</c:v>
                      </c:pt>
                      <c:pt idx="352">
                        <c:v>42567</c:v>
                      </c:pt>
                      <c:pt idx="353">
                        <c:v>42568</c:v>
                      </c:pt>
                      <c:pt idx="354">
                        <c:v>42569</c:v>
                      </c:pt>
                      <c:pt idx="355">
                        <c:v>42570</c:v>
                      </c:pt>
                      <c:pt idx="356">
                        <c:v>42571</c:v>
                      </c:pt>
                      <c:pt idx="357">
                        <c:v>42572</c:v>
                      </c:pt>
                      <c:pt idx="358">
                        <c:v>42573</c:v>
                      </c:pt>
                      <c:pt idx="359">
                        <c:v>42574</c:v>
                      </c:pt>
                      <c:pt idx="360">
                        <c:v>42575</c:v>
                      </c:pt>
                      <c:pt idx="361">
                        <c:v>42576</c:v>
                      </c:pt>
                      <c:pt idx="362">
                        <c:v>42577</c:v>
                      </c:pt>
                      <c:pt idx="363">
                        <c:v>42578</c:v>
                      </c:pt>
                      <c:pt idx="364">
                        <c:v>42579</c:v>
                      </c:pt>
                      <c:pt idx="365">
                        <c:v>42580</c:v>
                      </c:pt>
                      <c:pt idx="366">
                        <c:v>42581</c:v>
                      </c:pt>
                      <c:pt idx="367">
                        <c:v>42582</c:v>
                      </c:pt>
                      <c:pt idx="368">
                        <c:v>42583</c:v>
                      </c:pt>
                      <c:pt idx="369">
                        <c:v>42584</c:v>
                      </c:pt>
                      <c:pt idx="370">
                        <c:v>42585</c:v>
                      </c:pt>
                      <c:pt idx="371">
                        <c:v>42586</c:v>
                      </c:pt>
                      <c:pt idx="372">
                        <c:v>42587</c:v>
                      </c:pt>
                      <c:pt idx="373">
                        <c:v>42588</c:v>
                      </c:pt>
                      <c:pt idx="374">
                        <c:v>42589</c:v>
                      </c:pt>
                      <c:pt idx="375">
                        <c:v>42590</c:v>
                      </c:pt>
                      <c:pt idx="376">
                        <c:v>42591</c:v>
                      </c:pt>
                      <c:pt idx="377">
                        <c:v>42592</c:v>
                      </c:pt>
                      <c:pt idx="378">
                        <c:v>42593</c:v>
                      </c:pt>
                      <c:pt idx="379">
                        <c:v>42594</c:v>
                      </c:pt>
                      <c:pt idx="380">
                        <c:v>42595</c:v>
                      </c:pt>
                      <c:pt idx="381">
                        <c:v>42596</c:v>
                      </c:pt>
                      <c:pt idx="382">
                        <c:v>42597</c:v>
                      </c:pt>
                      <c:pt idx="383">
                        <c:v>42598</c:v>
                      </c:pt>
                      <c:pt idx="384">
                        <c:v>42599</c:v>
                      </c:pt>
                      <c:pt idx="385">
                        <c:v>42600</c:v>
                      </c:pt>
                      <c:pt idx="386">
                        <c:v>42601</c:v>
                      </c:pt>
                      <c:pt idx="387">
                        <c:v>42602</c:v>
                      </c:pt>
                      <c:pt idx="388">
                        <c:v>42603</c:v>
                      </c:pt>
                      <c:pt idx="389">
                        <c:v>42604</c:v>
                      </c:pt>
                      <c:pt idx="390">
                        <c:v>42605</c:v>
                      </c:pt>
                      <c:pt idx="391">
                        <c:v>42606</c:v>
                      </c:pt>
                      <c:pt idx="392">
                        <c:v>42607</c:v>
                      </c:pt>
                      <c:pt idx="393">
                        <c:v>42608</c:v>
                      </c:pt>
                      <c:pt idx="394">
                        <c:v>42609</c:v>
                      </c:pt>
                      <c:pt idx="395">
                        <c:v>42610</c:v>
                      </c:pt>
                      <c:pt idx="396">
                        <c:v>42611</c:v>
                      </c:pt>
                      <c:pt idx="397">
                        <c:v>42612</c:v>
                      </c:pt>
                      <c:pt idx="398">
                        <c:v>42613</c:v>
                      </c:pt>
                      <c:pt idx="399">
                        <c:v>42614</c:v>
                      </c:pt>
                      <c:pt idx="400">
                        <c:v>42615</c:v>
                      </c:pt>
                      <c:pt idx="401">
                        <c:v>42616</c:v>
                      </c:pt>
                      <c:pt idx="402">
                        <c:v>42617</c:v>
                      </c:pt>
                      <c:pt idx="403">
                        <c:v>42618</c:v>
                      </c:pt>
                      <c:pt idx="404">
                        <c:v>42619</c:v>
                      </c:pt>
                      <c:pt idx="405">
                        <c:v>42620</c:v>
                      </c:pt>
                      <c:pt idx="406">
                        <c:v>42621</c:v>
                      </c:pt>
                      <c:pt idx="407">
                        <c:v>42622</c:v>
                      </c:pt>
                      <c:pt idx="408">
                        <c:v>42623</c:v>
                      </c:pt>
                      <c:pt idx="409">
                        <c:v>42624</c:v>
                      </c:pt>
                      <c:pt idx="410">
                        <c:v>42625</c:v>
                      </c:pt>
                      <c:pt idx="411">
                        <c:v>42626</c:v>
                      </c:pt>
                      <c:pt idx="412">
                        <c:v>42627</c:v>
                      </c:pt>
                      <c:pt idx="413">
                        <c:v>42628</c:v>
                      </c:pt>
                      <c:pt idx="414">
                        <c:v>42629</c:v>
                      </c:pt>
                      <c:pt idx="415">
                        <c:v>42630</c:v>
                      </c:pt>
                      <c:pt idx="416">
                        <c:v>42631</c:v>
                      </c:pt>
                      <c:pt idx="417">
                        <c:v>42632</c:v>
                      </c:pt>
                      <c:pt idx="418">
                        <c:v>42633</c:v>
                      </c:pt>
                      <c:pt idx="419">
                        <c:v>42634</c:v>
                      </c:pt>
                      <c:pt idx="420">
                        <c:v>42635</c:v>
                      </c:pt>
                      <c:pt idx="421">
                        <c:v>42636</c:v>
                      </c:pt>
                      <c:pt idx="422">
                        <c:v>42637</c:v>
                      </c:pt>
                      <c:pt idx="423">
                        <c:v>42638</c:v>
                      </c:pt>
                      <c:pt idx="424">
                        <c:v>42639</c:v>
                      </c:pt>
                      <c:pt idx="425">
                        <c:v>42640</c:v>
                      </c:pt>
                      <c:pt idx="426">
                        <c:v>42641</c:v>
                      </c:pt>
                      <c:pt idx="427">
                        <c:v>42642</c:v>
                      </c:pt>
                      <c:pt idx="428">
                        <c:v>42643</c:v>
                      </c:pt>
                      <c:pt idx="429">
                        <c:v>42644</c:v>
                      </c:pt>
                      <c:pt idx="430">
                        <c:v>42645</c:v>
                      </c:pt>
                      <c:pt idx="431">
                        <c:v>42646</c:v>
                      </c:pt>
                      <c:pt idx="432">
                        <c:v>42647</c:v>
                      </c:pt>
                      <c:pt idx="433">
                        <c:v>42648</c:v>
                      </c:pt>
                      <c:pt idx="434">
                        <c:v>42649</c:v>
                      </c:pt>
                      <c:pt idx="435">
                        <c:v>42650</c:v>
                      </c:pt>
                      <c:pt idx="436">
                        <c:v>42651</c:v>
                      </c:pt>
                      <c:pt idx="437">
                        <c:v>42652</c:v>
                      </c:pt>
                      <c:pt idx="438">
                        <c:v>42653</c:v>
                      </c:pt>
                      <c:pt idx="439">
                        <c:v>42654</c:v>
                      </c:pt>
                      <c:pt idx="440">
                        <c:v>42655</c:v>
                      </c:pt>
                      <c:pt idx="441">
                        <c:v>42656</c:v>
                      </c:pt>
                      <c:pt idx="442">
                        <c:v>42657</c:v>
                      </c:pt>
                      <c:pt idx="443">
                        <c:v>42658</c:v>
                      </c:pt>
                      <c:pt idx="444">
                        <c:v>42659</c:v>
                      </c:pt>
                      <c:pt idx="445">
                        <c:v>42660</c:v>
                      </c:pt>
                      <c:pt idx="446">
                        <c:v>42661</c:v>
                      </c:pt>
                      <c:pt idx="447">
                        <c:v>42662</c:v>
                      </c:pt>
                      <c:pt idx="448">
                        <c:v>42663</c:v>
                      </c:pt>
                      <c:pt idx="449">
                        <c:v>42664</c:v>
                      </c:pt>
                      <c:pt idx="450">
                        <c:v>42665</c:v>
                      </c:pt>
                      <c:pt idx="451">
                        <c:v>42666</c:v>
                      </c:pt>
                      <c:pt idx="452">
                        <c:v>42667</c:v>
                      </c:pt>
                      <c:pt idx="453">
                        <c:v>42668</c:v>
                      </c:pt>
                      <c:pt idx="454">
                        <c:v>42669</c:v>
                      </c:pt>
                      <c:pt idx="455">
                        <c:v>42670</c:v>
                      </c:pt>
                      <c:pt idx="456">
                        <c:v>42671</c:v>
                      </c:pt>
                      <c:pt idx="457">
                        <c:v>42672</c:v>
                      </c:pt>
                      <c:pt idx="458">
                        <c:v>42673</c:v>
                      </c:pt>
                      <c:pt idx="459">
                        <c:v>42674</c:v>
                      </c:pt>
                      <c:pt idx="460">
                        <c:v>42675</c:v>
                      </c:pt>
                      <c:pt idx="461">
                        <c:v>42676</c:v>
                      </c:pt>
                      <c:pt idx="462">
                        <c:v>42677</c:v>
                      </c:pt>
                      <c:pt idx="463">
                        <c:v>42678</c:v>
                      </c:pt>
                      <c:pt idx="464">
                        <c:v>42679</c:v>
                      </c:pt>
                      <c:pt idx="465">
                        <c:v>42680</c:v>
                      </c:pt>
                      <c:pt idx="466">
                        <c:v>42681</c:v>
                      </c:pt>
                      <c:pt idx="467">
                        <c:v>42682</c:v>
                      </c:pt>
                      <c:pt idx="468">
                        <c:v>42683</c:v>
                      </c:pt>
                      <c:pt idx="469">
                        <c:v>42684</c:v>
                      </c:pt>
                      <c:pt idx="470">
                        <c:v>42685</c:v>
                      </c:pt>
                      <c:pt idx="471">
                        <c:v>42686</c:v>
                      </c:pt>
                      <c:pt idx="472">
                        <c:v>42687</c:v>
                      </c:pt>
                      <c:pt idx="473">
                        <c:v>42688</c:v>
                      </c:pt>
                      <c:pt idx="474">
                        <c:v>42689</c:v>
                      </c:pt>
                      <c:pt idx="475">
                        <c:v>42690</c:v>
                      </c:pt>
                      <c:pt idx="476">
                        <c:v>42691</c:v>
                      </c:pt>
                      <c:pt idx="477">
                        <c:v>42692</c:v>
                      </c:pt>
                      <c:pt idx="478">
                        <c:v>42693</c:v>
                      </c:pt>
                      <c:pt idx="479">
                        <c:v>42694</c:v>
                      </c:pt>
                      <c:pt idx="480">
                        <c:v>42695</c:v>
                      </c:pt>
                      <c:pt idx="481">
                        <c:v>42696</c:v>
                      </c:pt>
                      <c:pt idx="482">
                        <c:v>42697</c:v>
                      </c:pt>
                      <c:pt idx="483">
                        <c:v>42698</c:v>
                      </c:pt>
                      <c:pt idx="484">
                        <c:v>42699</c:v>
                      </c:pt>
                      <c:pt idx="485">
                        <c:v>42700</c:v>
                      </c:pt>
                      <c:pt idx="486">
                        <c:v>42701</c:v>
                      </c:pt>
                      <c:pt idx="487">
                        <c:v>42702</c:v>
                      </c:pt>
                      <c:pt idx="488">
                        <c:v>42703</c:v>
                      </c:pt>
                      <c:pt idx="489">
                        <c:v>42704</c:v>
                      </c:pt>
                      <c:pt idx="490">
                        <c:v>42705</c:v>
                      </c:pt>
                      <c:pt idx="491">
                        <c:v>42706</c:v>
                      </c:pt>
                      <c:pt idx="492">
                        <c:v>42707</c:v>
                      </c:pt>
                      <c:pt idx="493">
                        <c:v>42708</c:v>
                      </c:pt>
                      <c:pt idx="494">
                        <c:v>42709</c:v>
                      </c:pt>
                      <c:pt idx="495">
                        <c:v>42710</c:v>
                      </c:pt>
                      <c:pt idx="496">
                        <c:v>42711</c:v>
                      </c:pt>
                      <c:pt idx="497">
                        <c:v>42712</c:v>
                      </c:pt>
                      <c:pt idx="498">
                        <c:v>42713</c:v>
                      </c:pt>
                      <c:pt idx="499">
                        <c:v>42714</c:v>
                      </c:pt>
                      <c:pt idx="500">
                        <c:v>42715</c:v>
                      </c:pt>
                      <c:pt idx="501">
                        <c:v>42716</c:v>
                      </c:pt>
                      <c:pt idx="502">
                        <c:v>42717</c:v>
                      </c:pt>
                      <c:pt idx="503">
                        <c:v>42718</c:v>
                      </c:pt>
                      <c:pt idx="504">
                        <c:v>42719</c:v>
                      </c:pt>
                      <c:pt idx="505">
                        <c:v>42720</c:v>
                      </c:pt>
                      <c:pt idx="506">
                        <c:v>42721</c:v>
                      </c:pt>
                      <c:pt idx="507">
                        <c:v>42722</c:v>
                      </c:pt>
                      <c:pt idx="508">
                        <c:v>42723</c:v>
                      </c:pt>
                      <c:pt idx="509">
                        <c:v>42724</c:v>
                      </c:pt>
                      <c:pt idx="510">
                        <c:v>42725</c:v>
                      </c:pt>
                      <c:pt idx="511">
                        <c:v>42726</c:v>
                      </c:pt>
                      <c:pt idx="512">
                        <c:v>42727</c:v>
                      </c:pt>
                      <c:pt idx="513">
                        <c:v>42728</c:v>
                      </c:pt>
                      <c:pt idx="514">
                        <c:v>42729</c:v>
                      </c:pt>
                      <c:pt idx="515">
                        <c:v>42730</c:v>
                      </c:pt>
                      <c:pt idx="516">
                        <c:v>42731</c:v>
                      </c:pt>
                      <c:pt idx="517">
                        <c:v>42732</c:v>
                      </c:pt>
                      <c:pt idx="518">
                        <c:v>42733</c:v>
                      </c:pt>
                      <c:pt idx="519">
                        <c:v>42734</c:v>
                      </c:pt>
                      <c:pt idx="520">
                        <c:v>42735</c:v>
                      </c:pt>
                      <c:pt idx="521">
                        <c:v>42736</c:v>
                      </c:pt>
                      <c:pt idx="522">
                        <c:v>42737</c:v>
                      </c:pt>
                      <c:pt idx="523">
                        <c:v>42738</c:v>
                      </c:pt>
                      <c:pt idx="524">
                        <c:v>42739</c:v>
                      </c:pt>
                      <c:pt idx="525">
                        <c:v>42740</c:v>
                      </c:pt>
                      <c:pt idx="526">
                        <c:v>42741</c:v>
                      </c:pt>
                      <c:pt idx="527">
                        <c:v>42742</c:v>
                      </c:pt>
                      <c:pt idx="528">
                        <c:v>42743</c:v>
                      </c:pt>
                      <c:pt idx="529">
                        <c:v>42744</c:v>
                      </c:pt>
                      <c:pt idx="530">
                        <c:v>42745</c:v>
                      </c:pt>
                      <c:pt idx="531">
                        <c:v>42746</c:v>
                      </c:pt>
                      <c:pt idx="532">
                        <c:v>42747</c:v>
                      </c:pt>
                      <c:pt idx="533">
                        <c:v>42748</c:v>
                      </c:pt>
                      <c:pt idx="534">
                        <c:v>42749</c:v>
                      </c:pt>
                      <c:pt idx="535">
                        <c:v>42750</c:v>
                      </c:pt>
                      <c:pt idx="536">
                        <c:v>42751</c:v>
                      </c:pt>
                      <c:pt idx="537">
                        <c:v>42752</c:v>
                      </c:pt>
                      <c:pt idx="538">
                        <c:v>42753</c:v>
                      </c:pt>
                      <c:pt idx="539">
                        <c:v>42754</c:v>
                      </c:pt>
                      <c:pt idx="540">
                        <c:v>42755</c:v>
                      </c:pt>
                      <c:pt idx="541">
                        <c:v>42756</c:v>
                      </c:pt>
                      <c:pt idx="542">
                        <c:v>42757</c:v>
                      </c:pt>
                      <c:pt idx="543">
                        <c:v>42758</c:v>
                      </c:pt>
                      <c:pt idx="544">
                        <c:v>42759</c:v>
                      </c:pt>
                      <c:pt idx="545">
                        <c:v>42760</c:v>
                      </c:pt>
                      <c:pt idx="546">
                        <c:v>42761</c:v>
                      </c:pt>
                      <c:pt idx="547">
                        <c:v>42762</c:v>
                      </c:pt>
                      <c:pt idx="548">
                        <c:v>42763</c:v>
                      </c:pt>
                      <c:pt idx="549">
                        <c:v>42764</c:v>
                      </c:pt>
                      <c:pt idx="550">
                        <c:v>42765</c:v>
                      </c:pt>
                      <c:pt idx="551">
                        <c:v>42766</c:v>
                      </c:pt>
                      <c:pt idx="552">
                        <c:v>42767</c:v>
                      </c:pt>
                      <c:pt idx="553">
                        <c:v>42768</c:v>
                      </c:pt>
                      <c:pt idx="554">
                        <c:v>42769</c:v>
                      </c:pt>
                      <c:pt idx="555">
                        <c:v>42770</c:v>
                      </c:pt>
                      <c:pt idx="556">
                        <c:v>42771</c:v>
                      </c:pt>
                      <c:pt idx="557">
                        <c:v>42772</c:v>
                      </c:pt>
                      <c:pt idx="558">
                        <c:v>42773</c:v>
                      </c:pt>
                      <c:pt idx="559">
                        <c:v>42774</c:v>
                      </c:pt>
                      <c:pt idx="560">
                        <c:v>42775</c:v>
                      </c:pt>
                      <c:pt idx="561">
                        <c:v>42776</c:v>
                      </c:pt>
                      <c:pt idx="562">
                        <c:v>42777</c:v>
                      </c:pt>
                      <c:pt idx="563">
                        <c:v>42778</c:v>
                      </c:pt>
                      <c:pt idx="564">
                        <c:v>42779</c:v>
                      </c:pt>
                      <c:pt idx="565">
                        <c:v>42780</c:v>
                      </c:pt>
                      <c:pt idx="566">
                        <c:v>42781</c:v>
                      </c:pt>
                      <c:pt idx="567">
                        <c:v>42782</c:v>
                      </c:pt>
                      <c:pt idx="568">
                        <c:v>42783</c:v>
                      </c:pt>
                      <c:pt idx="569">
                        <c:v>42784</c:v>
                      </c:pt>
                      <c:pt idx="570">
                        <c:v>42785</c:v>
                      </c:pt>
                      <c:pt idx="571">
                        <c:v>42786</c:v>
                      </c:pt>
                      <c:pt idx="572">
                        <c:v>42787</c:v>
                      </c:pt>
                      <c:pt idx="573">
                        <c:v>42788</c:v>
                      </c:pt>
                      <c:pt idx="574">
                        <c:v>42789</c:v>
                      </c:pt>
                      <c:pt idx="575">
                        <c:v>42790</c:v>
                      </c:pt>
                      <c:pt idx="576">
                        <c:v>42791</c:v>
                      </c:pt>
                      <c:pt idx="577">
                        <c:v>42792</c:v>
                      </c:pt>
                      <c:pt idx="578">
                        <c:v>42793</c:v>
                      </c:pt>
                      <c:pt idx="579">
                        <c:v>42794</c:v>
                      </c:pt>
                      <c:pt idx="580">
                        <c:v>42795</c:v>
                      </c:pt>
                      <c:pt idx="581">
                        <c:v>42796</c:v>
                      </c:pt>
                      <c:pt idx="582">
                        <c:v>42797</c:v>
                      </c:pt>
                      <c:pt idx="583">
                        <c:v>42798</c:v>
                      </c:pt>
                      <c:pt idx="584">
                        <c:v>42799</c:v>
                      </c:pt>
                      <c:pt idx="585">
                        <c:v>42800</c:v>
                      </c:pt>
                      <c:pt idx="586">
                        <c:v>42801</c:v>
                      </c:pt>
                      <c:pt idx="587">
                        <c:v>42802</c:v>
                      </c:pt>
                      <c:pt idx="588">
                        <c:v>42803</c:v>
                      </c:pt>
                      <c:pt idx="589">
                        <c:v>42804</c:v>
                      </c:pt>
                      <c:pt idx="590">
                        <c:v>42805</c:v>
                      </c:pt>
                      <c:pt idx="591">
                        <c:v>42806</c:v>
                      </c:pt>
                      <c:pt idx="592">
                        <c:v>42807</c:v>
                      </c:pt>
                      <c:pt idx="593">
                        <c:v>42808</c:v>
                      </c:pt>
                      <c:pt idx="594">
                        <c:v>42809</c:v>
                      </c:pt>
                      <c:pt idx="595">
                        <c:v>42810</c:v>
                      </c:pt>
                      <c:pt idx="596">
                        <c:v>42811</c:v>
                      </c:pt>
                      <c:pt idx="597">
                        <c:v>42812</c:v>
                      </c:pt>
                      <c:pt idx="598">
                        <c:v>42813</c:v>
                      </c:pt>
                      <c:pt idx="599">
                        <c:v>42814</c:v>
                      </c:pt>
                      <c:pt idx="600">
                        <c:v>42815</c:v>
                      </c:pt>
                      <c:pt idx="601">
                        <c:v>42816</c:v>
                      </c:pt>
                      <c:pt idx="602">
                        <c:v>42817</c:v>
                      </c:pt>
                      <c:pt idx="603">
                        <c:v>42818</c:v>
                      </c:pt>
                      <c:pt idx="604">
                        <c:v>42819</c:v>
                      </c:pt>
                      <c:pt idx="605">
                        <c:v>42820</c:v>
                      </c:pt>
                      <c:pt idx="606">
                        <c:v>42821</c:v>
                      </c:pt>
                      <c:pt idx="607">
                        <c:v>42822</c:v>
                      </c:pt>
                      <c:pt idx="608">
                        <c:v>42823</c:v>
                      </c:pt>
                      <c:pt idx="609">
                        <c:v>42824</c:v>
                      </c:pt>
                      <c:pt idx="610">
                        <c:v>42825</c:v>
                      </c:pt>
                      <c:pt idx="611">
                        <c:v>42826</c:v>
                      </c:pt>
                      <c:pt idx="612">
                        <c:v>42827</c:v>
                      </c:pt>
                      <c:pt idx="613">
                        <c:v>42828</c:v>
                      </c:pt>
                      <c:pt idx="614">
                        <c:v>42829</c:v>
                      </c:pt>
                      <c:pt idx="615">
                        <c:v>42830</c:v>
                      </c:pt>
                      <c:pt idx="616">
                        <c:v>42831</c:v>
                      </c:pt>
                      <c:pt idx="617">
                        <c:v>42832</c:v>
                      </c:pt>
                      <c:pt idx="618">
                        <c:v>42833</c:v>
                      </c:pt>
                      <c:pt idx="619">
                        <c:v>42834</c:v>
                      </c:pt>
                      <c:pt idx="620">
                        <c:v>42835</c:v>
                      </c:pt>
                      <c:pt idx="621">
                        <c:v>42836</c:v>
                      </c:pt>
                      <c:pt idx="622">
                        <c:v>42837</c:v>
                      </c:pt>
                      <c:pt idx="623">
                        <c:v>42838</c:v>
                      </c:pt>
                      <c:pt idx="624">
                        <c:v>42839</c:v>
                      </c:pt>
                      <c:pt idx="625">
                        <c:v>42840</c:v>
                      </c:pt>
                      <c:pt idx="626">
                        <c:v>42841</c:v>
                      </c:pt>
                      <c:pt idx="627">
                        <c:v>42842</c:v>
                      </c:pt>
                      <c:pt idx="628">
                        <c:v>42843</c:v>
                      </c:pt>
                      <c:pt idx="629">
                        <c:v>42844</c:v>
                      </c:pt>
                      <c:pt idx="630">
                        <c:v>42845</c:v>
                      </c:pt>
                      <c:pt idx="631">
                        <c:v>42846</c:v>
                      </c:pt>
                      <c:pt idx="632">
                        <c:v>42847</c:v>
                      </c:pt>
                      <c:pt idx="633">
                        <c:v>42848</c:v>
                      </c:pt>
                      <c:pt idx="634">
                        <c:v>42849</c:v>
                      </c:pt>
                      <c:pt idx="635">
                        <c:v>42850</c:v>
                      </c:pt>
                      <c:pt idx="636">
                        <c:v>42851</c:v>
                      </c:pt>
                      <c:pt idx="637">
                        <c:v>42852</c:v>
                      </c:pt>
                      <c:pt idx="638">
                        <c:v>42853</c:v>
                      </c:pt>
                      <c:pt idx="639">
                        <c:v>42854</c:v>
                      </c:pt>
                      <c:pt idx="640">
                        <c:v>42855</c:v>
                      </c:pt>
                      <c:pt idx="641">
                        <c:v>42856</c:v>
                      </c:pt>
                      <c:pt idx="642">
                        <c:v>42857</c:v>
                      </c:pt>
                      <c:pt idx="643">
                        <c:v>42858</c:v>
                      </c:pt>
                      <c:pt idx="644">
                        <c:v>42859</c:v>
                      </c:pt>
                      <c:pt idx="645">
                        <c:v>42860</c:v>
                      </c:pt>
                      <c:pt idx="646">
                        <c:v>42861</c:v>
                      </c:pt>
                      <c:pt idx="647">
                        <c:v>42862</c:v>
                      </c:pt>
                      <c:pt idx="648">
                        <c:v>42863</c:v>
                      </c:pt>
                      <c:pt idx="649">
                        <c:v>42864</c:v>
                      </c:pt>
                      <c:pt idx="650">
                        <c:v>42865</c:v>
                      </c:pt>
                      <c:pt idx="651">
                        <c:v>42866</c:v>
                      </c:pt>
                      <c:pt idx="652">
                        <c:v>42867</c:v>
                      </c:pt>
                      <c:pt idx="653">
                        <c:v>42868</c:v>
                      </c:pt>
                      <c:pt idx="654">
                        <c:v>42869</c:v>
                      </c:pt>
                      <c:pt idx="655">
                        <c:v>42870</c:v>
                      </c:pt>
                      <c:pt idx="656">
                        <c:v>42871</c:v>
                      </c:pt>
                      <c:pt idx="657">
                        <c:v>42872</c:v>
                      </c:pt>
                      <c:pt idx="658">
                        <c:v>42873</c:v>
                      </c:pt>
                      <c:pt idx="659">
                        <c:v>42874</c:v>
                      </c:pt>
                      <c:pt idx="660">
                        <c:v>42875</c:v>
                      </c:pt>
                      <c:pt idx="661">
                        <c:v>42876</c:v>
                      </c:pt>
                      <c:pt idx="662">
                        <c:v>42877</c:v>
                      </c:pt>
                      <c:pt idx="663">
                        <c:v>42878</c:v>
                      </c:pt>
                      <c:pt idx="664">
                        <c:v>42879</c:v>
                      </c:pt>
                      <c:pt idx="665">
                        <c:v>42880</c:v>
                      </c:pt>
                      <c:pt idx="666">
                        <c:v>42881</c:v>
                      </c:pt>
                      <c:pt idx="667">
                        <c:v>42882</c:v>
                      </c:pt>
                      <c:pt idx="668">
                        <c:v>42883</c:v>
                      </c:pt>
                      <c:pt idx="669">
                        <c:v>42884</c:v>
                      </c:pt>
                      <c:pt idx="670">
                        <c:v>42885</c:v>
                      </c:pt>
                      <c:pt idx="671">
                        <c:v>42886</c:v>
                      </c:pt>
                      <c:pt idx="672">
                        <c:v>42887</c:v>
                      </c:pt>
                      <c:pt idx="673">
                        <c:v>42888</c:v>
                      </c:pt>
                      <c:pt idx="674">
                        <c:v>42889</c:v>
                      </c:pt>
                      <c:pt idx="675">
                        <c:v>42890</c:v>
                      </c:pt>
                      <c:pt idx="676">
                        <c:v>42891</c:v>
                      </c:pt>
                      <c:pt idx="677">
                        <c:v>42892</c:v>
                      </c:pt>
                      <c:pt idx="678">
                        <c:v>42893</c:v>
                      </c:pt>
                      <c:pt idx="679">
                        <c:v>42894</c:v>
                      </c:pt>
                      <c:pt idx="680">
                        <c:v>42895</c:v>
                      </c:pt>
                      <c:pt idx="681">
                        <c:v>42896</c:v>
                      </c:pt>
                      <c:pt idx="682">
                        <c:v>42897</c:v>
                      </c:pt>
                      <c:pt idx="683">
                        <c:v>42898</c:v>
                      </c:pt>
                      <c:pt idx="684">
                        <c:v>42899</c:v>
                      </c:pt>
                      <c:pt idx="685">
                        <c:v>42900</c:v>
                      </c:pt>
                      <c:pt idx="686">
                        <c:v>42901</c:v>
                      </c:pt>
                      <c:pt idx="687">
                        <c:v>42902</c:v>
                      </c:pt>
                      <c:pt idx="688">
                        <c:v>42903</c:v>
                      </c:pt>
                      <c:pt idx="689">
                        <c:v>42904</c:v>
                      </c:pt>
                      <c:pt idx="690">
                        <c:v>42905</c:v>
                      </c:pt>
                      <c:pt idx="691">
                        <c:v>42906</c:v>
                      </c:pt>
                      <c:pt idx="692">
                        <c:v>42907</c:v>
                      </c:pt>
                      <c:pt idx="693">
                        <c:v>42908</c:v>
                      </c:pt>
                      <c:pt idx="694">
                        <c:v>42909</c:v>
                      </c:pt>
                      <c:pt idx="695">
                        <c:v>42910</c:v>
                      </c:pt>
                      <c:pt idx="696">
                        <c:v>42911</c:v>
                      </c:pt>
                      <c:pt idx="697">
                        <c:v>42912</c:v>
                      </c:pt>
                      <c:pt idx="698">
                        <c:v>42913</c:v>
                      </c:pt>
                      <c:pt idx="699">
                        <c:v>42914</c:v>
                      </c:pt>
                      <c:pt idx="700">
                        <c:v>42915</c:v>
                      </c:pt>
                      <c:pt idx="701">
                        <c:v>42916</c:v>
                      </c:pt>
                      <c:pt idx="702">
                        <c:v>42917</c:v>
                      </c:pt>
                      <c:pt idx="703">
                        <c:v>42918</c:v>
                      </c:pt>
                      <c:pt idx="704">
                        <c:v>42919</c:v>
                      </c:pt>
                      <c:pt idx="705">
                        <c:v>42920</c:v>
                      </c:pt>
                      <c:pt idx="706">
                        <c:v>42921</c:v>
                      </c:pt>
                      <c:pt idx="707">
                        <c:v>42922</c:v>
                      </c:pt>
                      <c:pt idx="708">
                        <c:v>42923</c:v>
                      </c:pt>
                      <c:pt idx="709">
                        <c:v>42924</c:v>
                      </c:pt>
                      <c:pt idx="710">
                        <c:v>42925</c:v>
                      </c:pt>
                      <c:pt idx="711">
                        <c:v>42926</c:v>
                      </c:pt>
                      <c:pt idx="712">
                        <c:v>42927</c:v>
                      </c:pt>
                      <c:pt idx="713">
                        <c:v>42928</c:v>
                      </c:pt>
                      <c:pt idx="714">
                        <c:v>42929</c:v>
                      </c:pt>
                      <c:pt idx="715">
                        <c:v>42930</c:v>
                      </c:pt>
                      <c:pt idx="716">
                        <c:v>42931</c:v>
                      </c:pt>
                      <c:pt idx="717">
                        <c:v>42932</c:v>
                      </c:pt>
                      <c:pt idx="718">
                        <c:v>42933</c:v>
                      </c:pt>
                      <c:pt idx="719">
                        <c:v>42934</c:v>
                      </c:pt>
                      <c:pt idx="720">
                        <c:v>42935</c:v>
                      </c:pt>
                      <c:pt idx="721">
                        <c:v>42936</c:v>
                      </c:pt>
                      <c:pt idx="722">
                        <c:v>42937</c:v>
                      </c:pt>
                      <c:pt idx="723">
                        <c:v>42938</c:v>
                      </c:pt>
                      <c:pt idx="724">
                        <c:v>42939</c:v>
                      </c:pt>
                      <c:pt idx="725">
                        <c:v>42940</c:v>
                      </c:pt>
                      <c:pt idx="726">
                        <c:v>42941</c:v>
                      </c:pt>
                      <c:pt idx="727">
                        <c:v>42942</c:v>
                      </c:pt>
                      <c:pt idx="728">
                        <c:v>42943</c:v>
                      </c:pt>
                      <c:pt idx="729">
                        <c:v>42944</c:v>
                      </c:pt>
                      <c:pt idx="730">
                        <c:v>42945</c:v>
                      </c:pt>
                      <c:pt idx="731">
                        <c:v>42946</c:v>
                      </c:pt>
                      <c:pt idx="732">
                        <c:v>42947</c:v>
                      </c:pt>
                      <c:pt idx="733">
                        <c:v>42948</c:v>
                      </c:pt>
                      <c:pt idx="734">
                        <c:v>42949</c:v>
                      </c:pt>
                      <c:pt idx="735">
                        <c:v>42950</c:v>
                      </c:pt>
                      <c:pt idx="736">
                        <c:v>42951</c:v>
                      </c:pt>
                      <c:pt idx="737">
                        <c:v>42952</c:v>
                      </c:pt>
                      <c:pt idx="738">
                        <c:v>42953</c:v>
                      </c:pt>
                      <c:pt idx="739">
                        <c:v>42954</c:v>
                      </c:pt>
                      <c:pt idx="740">
                        <c:v>42955</c:v>
                      </c:pt>
                      <c:pt idx="741">
                        <c:v>42956</c:v>
                      </c:pt>
                      <c:pt idx="742">
                        <c:v>42957</c:v>
                      </c:pt>
                      <c:pt idx="743">
                        <c:v>42958</c:v>
                      </c:pt>
                      <c:pt idx="744">
                        <c:v>42959</c:v>
                      </c:pt>
                      <c:pt idx="745">
                        <c:v>42960</c:v>
                      </c:pt>
                      <c:pt idx="746">
                        <c:v>42961</c:v>
                      </c:pt>
                      <c:pt idx="747">
                        <c:v>42962</c:v>
                      </c:pt>
                      <c:pt idx="748">
                        <c:v>42963</c:v>
                      </c:pt>
                      <c:pt idx="749">
                        <c:v>42964</c:v>
                      </c:pt>
                      <c:pt idx="750">
                        <c:v>42965</c:v>
                      </c:pt>
                      <c:pt idx="751">
                        <c:v>42966</c:v>
                      </c:pt>
                      <c:pt idx="752">
                        <c:v>42967</c:v>
                      </c:pt>
                      <c:pt idx="753">
                        <c:v>42968</c:v>
                      </c:pt>
                      <c:pt idx="754">
                        <c:v>42969</c:v>
                      </c:pt>
                      <c:pt idx="755">
                        <c:v>42970</c:v>
                      </c:pt>
                      <c:pt idx="756">
                        <c:v>42971</c:v>
                      </c:pt>
                      <c:pt idx="757">
                        <c:v>42972</c:v>
                      </c:pt>
                      <c:pt idx="758">
                        <c:v>42973</c:v>
                      </c:pt>
                      <c:pt idx="759">
                        <c:v>42974</c:v>
                      </c:pt>
                      <c:pt idx="760">
                        <c:v>42975</c:v>
                      </c:pt>
                      <c:pt idx="761">
                        <c:v>42976</c:v>
                      </c:pt>
                      <c:pt idx="762">
                        <c:v>42977</c:v>
                      </c:pt>
                      <c:pt idx="763">
                        <c:v>42978</c:v>
                      </c:pt>
                      <c:pt idx="764">
                        <c:v>42979</c:v>
                      </c:pt>
                      <c:pt idx="765">
                        <c:v>42980</c:v>
                      </c:pt>
                      <c:pt idx="766">
                        <c:v>42981</c:v>
                      </c:pt>
                      <c:pt idx="767">
                        <c:v>42982</c:v>
                      </c:pt>
                      <c:pt idx="768">
                        <c:v>42983</c:v>
                      </c:pt>
                      <c:pt idx="769">
                        <c:v>42984</c:v>
                      </c:pt>
                      <c:pt idx="770">
                        <c:v>42985</c:v>
                      </c:pt>
                      <c:pt idx="771">
                        <c:v>42986</c:v>
                      </c:pt>
                      <c:pt idx="772">
                        <c:v>42987</c:v>
                      </c:pt>
                      <c:pt idx="773">
                        <c:v>42988</c:v>
                      </c:pt>
                      <c:pt idx="774">
                        <c:v>42989</c:v>
                      </c:pt>
                      <c:pt idx="775">
                        <c:v>42990</c:v>
                      </c:pt>
                      <c:pt idx="776">
                        <c:v>42991</c:v>
                      </c:pt>
                      <c:pt idx="777">
                        <c:v>42992</c:v>
                      </c:pt>
                      <c:pt idx="778">
                        <c:v>42993</c:v>
                      </c:pt>
                      <c:pt idx="779">
                        <c:v>42994</c:v>
                      </c:pt>
                      <c:pt idx="780">
                        <c:v>42995</c:v>
                      </c:pt>
                      <c:pt idx="781">
                        <c:v>42996</c:v>
                      </c:pt>
                      <c:pt idx="782">
                        <c:v>42997</c:v>
                      </c:pt>
                      <c:pt idx="783">
                        <c:v>42998</c:v>
                      </c:pt>
                      <c:pt idx="784">
                        <c:v>42999</c:v>
                      </c:pt>
                      <c:pt idx="785">
                        <c:v>43000</c:v>
                      </c:pt>
                      <c:pt idx="786">
                        <c:v>43001</c:v>
                      </c:pt>
                      <c:pt idx="787">
                        <c:v>43002</c:v>
                      </c:pt>
                      <c:pt idx="788">
                        <c:v>43003</c:v>
                      </c:pt>
                      <c:pt idx="789">
                        <c:v>43004</c:v>
                      </c:pt>
                      <c:pt idx="790">
                        <c:v>43005</c:v>
                      </c:pt>
                      <c:pt idx="791">
                        <c:v>43006</c:v>
                      </c:pt>
                      <c:pt idx="792">
                        <c:v>43007</c:v>
                      </c:pt>
                      <c:pt idx="793">
                        <c:v>43008</c:v>
                      </c:pt>
                      <c:pt idx="794">
                        <c:v>43009</c:v>
                      </c:pt>
                      <c:pt idx="795">
                        <c:v>43010</c:v>
                      </c:pt>
                      <c:pt idx="796">
                        <c:v>43011</c:v>
                      </c:pt>
                      <c:pt idx="797">
                        <c:v>43012</c:v>
                      </c:pt>
                      <c:pt idx="798">
                        <c:v>43013</c:v>
                      </c:pt>
                      <c:pt idx="799">
                        <c:v>43014</c:v>
                      </c:pt>
                      <c:pt idx="800">
                        <c:v>43015</c:v>
                      </c:pt>
                      <c:pt idx="801">
                        <c:v>43016</c:v>
                      </c:pt>
                      <c:pt idx="802">
                        <c:v>43017</c:v>
                      </c:pt>
                      <c:pt idx="803">
                        <c:v>43018</c:v>
                      </c:pt>
                      <c:pt idx="804">
                        <c:v>43019</c:v>
                      </c:pt>
                      <c:pt idx="805">
                        <c:v>43020</c:v>
                      </c:pt>
                      <c:pt idx="806">
                        <c:v>43021</c:v>
                      </c:pt>
                      <c:pt idx="807">
                        <c:v>43022</c:v>
                      </c:pt>
                      <c:pt idx="808">
                        <c:v>43023</c:v>
                      </c:pt>
                      <c:pt idx="809">
                        <c:v>43024</c:v>
                      </c:pt>
                      <c:pt idx="810">
                        <c:v>43025</c:v>
                      </c:pt>
                      <c:pt idx="811">
                        <c:v>43026</c:v>
                      </c:pt>
                      <c:pt idx="812">
                        <c:v>43027</c:v>
                      </c:pt>
                      <c:pt idx="813">
                        <c:v>43028</c:v>
                      </c:pt>
                      <c:pt idx="814">
                        <c:v>43029</c:v>
                      </c:pt>
                      <c:pt idx="815">
                        <c:v>43030</c:v>
                      </c:pt>
                      <c:pt idx="816">
                        <c:v>43031</c:v>
                      </c:pt>
                      <c:pt idx="817">
                        <c:v>43032</c:v>
                      </c:pt>
                      <c:pt idx="818">
                        <c:v>43033</c:v>
                      </c:pt>
                      <c:pt idx="819">
                        <c:v>43034</c:v>
                      </c:pt>
                      <c:pt idx="820">
                        <c:v>43035</c:v>
                      </c:pt>
                      <c:pt idx="821">
                        <c:v>43036</c:v>
                      </c:pt>
                      <c:pt idx="822">
                        <c:v>43037</c:v>
                      </c:pt>
                      <c:pt idx="823">
                        <c:v>43038</c:v>
                      </c:pt>
                      <c:pt idx="824">
                        <c:v>43039</c:v>
                      </c:pt>
                      <c:pt idx="825">
                        <c:v>43040</c:v>
                      </c:pt>
                      <c:pt idx="826">
                        <c:v>43041</c:v>
                      </c:pt>
                      <c:pt idx="827">
                        <c:v>43042</c:v>
                      </c:pt>
                      <c:pt idx="828">
                        <c:v>43043</c:v>
                      </c:pt>
                      <c:pt idx="829">
                        <c:v>43044</c:v>
                      </c:pt>
                      <c:pt idx="830">
                        <c:v>43045</c:v>
                      </c:pt>
                      <c:pt idx="831">
                        <c:v>43046</c:v>
                      </c:pt>
                      <c:pt idx="832">
                        <c:v>43047</c:v>
                      </c:pt>
                      <c:pt idx="833">
                        <c:v>43048</c:v>
                      </c:pt>
                      <c:pt idx="834">
                        <c:v>43049</c:v>
                      </c:pt>
                      <c:pt idx="835">
                        <c:v>43050</c:v>
                      </c:pt>
                      <c:pt idx="836">
                        <c:v>43051</c:v>
                      </c:pt>
                      <c:pt idx="837">
                        <c:v>43052</c:v>
                      </c:pt>
                      <c:pt idx="838">
                        <c:v>43053</c:v>
                      </c:pt>
                      <c:pt idx="839">
                        <c:v>43054</c:v>
                      </c:pt>
                      <c:pt idx="840">
                        <c:v>43055</c:v>
                      </c:pt>
                      <c:pt idx="841">
                        <c:v>43056</c:v>
                      </c:pt>
                      <c:pt idx="842">
                        <c:v>43057</c:v>
                      </c:pt>
                      <c:pt idx="843">
                        <c:v>43058</c:v>
                      </c:pt>
                      <c:pt idx="844">
                        <c:v>43059</c:v>
                      </c:pt>
                      <c:pt idx="845">
                        <c:v>43060</c:v>
                      </c:pt>
                      <c:pt idx="846">
                        <c:v>43061</c:v>
                      </c:pt>
                      <c:pt idx="847">
                        <c:v>43062</c:v>
                      </c:pt>
                      <c:pt idx="848">
                        <c:v>43063</c:v>
                      </c:pt>
                      <c:pt idx="849">
                        <c:v>43064</c:v>
                      </c:pt>
                      <c:pt idx="850">
                        <c:v>43065</c:v>
                      </c:pt>
                      <c:pt idx="851">
                        <c:v>43066</c:v>
                      </c:pt>
                      <c:pt idx="852">
                        <c:v>43067</c:v>
                      </c:pt>
                      <c:pt idx="853">
                        <c:v>43068</c:v>
                      </c:pt>
                      <c:pt idx="854">
                        <c:v>43069</c:v>
                      </c:pt>
                      <c:pt idx="855">
                        <c:v>43070</c:v>
                      </c:pt>
                      <c:pt idx="856">
                        <c:v>43071</c:v>
                      </c:pt>
                      <c:pt idx="857">
                        <c:v>43072</c:v>
                      </c:pt>
                      <c:pt idx="858">
                        <c:v>43073</c:v>
                      </c:pt>
                      <c:pt idx="859">
                        <c:v>43074</c:v>
                      </c:pt>
                      <c:pt idx="860">
                        <c:v>43075</c:v>
                      </c:pt>
                      <c:pt idx="861">
                        <c:v>43076</c:v>
                      </c:pt>
                      <c:pt idx="862">
                        <c:v>43077</c:v>
                      </c:pt>
                      <c:pt idx="863">
                        <c:v>43078</c:v>
                      </c:pt>
                      <c:pt idx="864">
                        <c:v>43079</c:v>
                      </c:pt>
                      <c:pt idx="865">
                        <c:v>43080</c:v>
                      </c:pt>
                      <c:pt idx="866">
                        <c:v>43081</c:v>
                      </c:pt>
                      <c:pt idx="867">
                        <c:v>43082</c:v>
                      </c:pt>
                      <c:pt idx="868">
                        <c:v>43083</c:v>
                      </c:pt>
                      <c:pt idx="869">
                        <c:v>43084</c:v>
                      </c:pt>
                      <c:pt idx="870">
                        <c:v>43085</c:v>
                      </c:pt>
                      <c:pt idx="871">
                        <c:v>43086</c:v>
                      </c:pt>
                      <c:pt idx="872">
                        <c:v>43087</c:v>
                      </c:pt>
                      <c:pt idx="873">
                        <c:v>43088</c:v>
                      </c:pt>
                      <c:pt idx="874">
                        <c:v>43089</c:v>
                      </c:pt>
                      <c:pt idx="875">
                        <c:v>43090</c:v>
                      </c:pt>
                      <c:pt idx="876">
                        <c:v>43091</c:v>
                      </c:pt>
                      <c:pt idx="877">
                        <c:v>43092</c:v>
                      </c:pt>
                      <c:pt idx="878">
                        <c:v>43093</c:v>
                      </c:pt>
                      <c:pt idx="879">
                        <c:v>43094</c:v>
                      </c:pt>
                      <c:pt idx="880">
                        <c:v>43095</c:v>
                      </c:pt>
                      <c:pt idx="881">
                        <c:v>43096</c:v>
                      </c:pt>
                      <c:pt idx="882">
                        <c:v>43097</c:v>
                      </c:pt>
                      <c:pt idx="883">
                        <c:v>43098</c:v>
                      </c:pt>
                      <c:pt idx="884">
                        <c:v>43099</c:v>
                      </c:pt>
                      <c:pt idx="885">
                        <c:v>43100</c:v>
                      </c:pt>
                      <c:pt idx="886">
                        <c:v>43101</c:v>
                      </c:pt>
                      <c:pt idx="887">
                        <c:v>43102</c:v>
                      </c:pt>
                      <c:pt idx="888">
                        <c:v>43103</c:v>
                      </c:pt>
                      <c:pt idx="889">
                        <c:v>43104</c:v>
                      </c:pt>
                      <c:pt idx="890">
                        <c:v>43105</c:v>
                      </c:pt>
                      <c:pt idx="891">
                        <c:v>43106</c:v>
                      </c:pt>
                      <c:pt idx="892">
                        <c:v>43107</c:v>
                      </c:pt>
                      <c:pt idx="893">
                        <c:v>43108</c:v>
                      </c:pt>
                      <c:pt idx="894">
                        <c:v>43109</c:v>
                      </c:pt>
                      <c:pt idx="895">
                        <c:v>43110</c:v>
                      </c:pt>
                      <c:pt idx="896">
                        <c:v>43111</c:v>
                      </c:pt>
                      <c:pt idx="897">
                        <c:v>43112</c:v>
                      </c:pt>
                      <c:pt idx="898">
                        <c:v>43113</c:v>
                      </c:pt>
                      <c:pt idx="899">
                        <c:v>43114</c:v>
                      </c:pt>
                      <c:pt idx="900">
                        <c:v>43115</c:v>
                      </c:pt>
                      <c:pt idx="901">
                        <c:v>43116</c:v>
                      </c:pt>
                      <c:pt idx="902">
                        <c:v>43117</c:v>
                      </c:pt>
                      <c:pt idx="903">
                        <c:v>43118</c:v>
                      </c:pt>
                      <c:pt idx="904">
                        <c:v>43119</c:v>
                      </c:pt>
                      <c:pt idx="905">
                        <c:v>43120</c:v>
                      </c:pt>
                      <c:pt idx="906">
                        <c:v>43121</c:v>
                      </c:pt>
                      <c:pt idx="907">
                        <c:v>43122</c:v>
                      </c:pt>
                      <c:pt idx="908">
                        <c:v>43123</c:v>
                      </c:pt>
                      <c:pt idx="909">
                        <c:v>43124</c:v>
                      </c:pt>
                      <c:pt idx="910">
                        <c:v>43125</c:v>
                      </c:pt>
                      <c:pt idx="911">
                        <c:v>43126</c:v>
                      </c:pt>
                      <c:pt idx="912">
                        <c:v>43127</c:v>
                      </c:pt>
                      <c:pt idx="913">
                        <c:v>43128</c:v>
                      </c:pt>
                      <c:pt idx="914">
                        <c:v>43129</c:v>
                      </c:pt>
                      <c:pt idx="915">
                        <c:v>43130</c:v>
                      </c:pt>
                      <c:pt idx="916">
                        <c:v>43131</c:v>
                      </c:pt>
                      <c:pt idx="917">
                        <c:v>43132</c:v>
                      </c:pt>
                      <c:pt idx="918">
                        <c:v>43133</c:v>
                      </c:pt>
                      <c:pt idx="919">
                        <c:v>43134</c:v>
                      </c:pt>
                      <c:pt idx="920">
                        <c:v>43135</c:v>
                      </c:pt>
                      <c:pt idx="921">
                        <c:v>43136</c:v>
                      </c:pt>
                      <c:pt idx="922">
                        <c:v>43137</c:v>
                      </c:pt>
                      <c:pt idx="923">
                        <c:v>43138</c:v>
                      </c:pt>
                      <c:pt idx="924">
                        <c:v>43139</c:v>
                      </c:pt>
                      <c:pt idx="925">
                        <c:v>43140</c:v>
                      </c:pt>
                      <c:pt idx="926">
                        <c:v>43141</c:v>
                      </c:pt>
                      <c:pt idx="927">
                        <c:v>43142</c:v>
                      </c:pt>
                      <c:pt idx="928">
                        <c:v>43143</c:v>
                      </c:pt>
                      <c:pt idx="929">
                        <c:v>43144</c:v>
                      </c:pt>
                      <c:pt idx="930">
                        <c:v>43145</c:v>
                      </c:pt>
                      <c:pt idx="931">
                        <c:v>43146</c:v>
                      </c:pt>
                      <c:pt idx="932">
                        <c:v>43147</c:v>
                      </c:pt>
                      <c:pt idx="933">
                        <c:v>43148</c:v>
                      </c:pt>
                      <c:pt idx="934">
                        <c:v>43149</c:v>
                      </c:pt>
                      <c:pt idx="935">
                        <c:v>43150</c:v>
                      </c:pt>
                      <c:pt idx="936">
                        <c:v>43151</c:v>
                      </c:pt>
                      <c:pt idx="937">
                        <c:v>43152</c:v>
                      </c:pt>
                      <c:pt idx="938">
                        <c:v>43153</c:v>
                      </c:pt>
                      <c:pt idx="939">
                        <c:v>43154</c:v>
                      </c:pt>
                      <c:pt idx="940">
                        <c:v>43155</c:v>
                      </c:pt>
                      <c:pt idx="941">
                        <c:v>43156</c:v>
                      </c:pt>
                      <c:pt idx="942">
                        <c:v>43157</c:v>
                      </c:pt>
                      <c:pt idx="943">
                        <c:v>43158</c:v>
                      </c:pt>
                      <c:pt idx="944">
                        <c:v>43159</c:v>
                      </c:pt>
                      <c:pt idx="945">
                        <c:v>43160</c:v>
                      </c:pt>
                      <c:pt idx="946">
                        <c:v>43161</c:v>
                      </c:pt>
                      <c:pt idx="947">
                        <c:v>43162</c:v>
                      </c:pt>
                      <c:pt idx="948">
                        <c:v>43163</c:v>
                      </c:pt>
                      <c:pt idx="949">
                        <c:v>43164</c:v>
                      </c:pt>
                      <c:pt idx="950">
                        <c:v>43165</c:v>
                      </c:pt>
                      <c:pt idx="951">
                        <c:v>43166</c:v>
                      </c:pt>
                      <c:pt idx="952">
                        <c:v>43167</c:v>
                      </c:pt>
                      <c:pt idx="953">
                        <c:v>43168</c:v>
                      </c:pt>
                      <c:pt idx="954">
                        <c:v>43169</c:v>
                      </c:pt>
                      <c:pt idx="955">
                        <c:v>43170</c:v>
                      </c:pt>
                      <c:pt idx="956">
                        <c:v>43171</c:v>
                      </c:pt>
                      <c:pt idx="957">
                        <c:v>43172</c:v>
                      </c:pt>
                      <c:pt idx="958">
                        <c:v>43173</c:v>
                      </c:pt>
                      <c:pt idx="959">
                        <c:v>43174</c:v>
                      </c:pt>
                      <c:pt idx="960">
                        <c:v>43175</c:v>
                      </c:pt>
                      <c:pt idx="961">
                        <c:v>43176</c:v>
                      </c:pt>
                      <c:pt idx="962">
                        <c:v>43177</c:v>
                      </c:pt>
                      <c:pt idx="963">
                        <c:v>43178</c:v>
                      </c:pt>
                      <c:pt idx="964">
                        <c:v>43179</c:v>
                      </c:pt>
                      <c:pt idx="965">
                        <c:v>43180</c:v>
                      </c:pt>
                      <c:pt idx="966">
                        <c:v>43181</c:v>
                      </c:pt>
                      <c:pt idx="967">
                        <c:v>43182</c:v>
                      </c:pt>
                      <c:pt idx="968">
                        <c:v>43183</c:v>
                      </c:pt>
                      <c:pt idx="969">
                        <c:v>43184</c:v>
                      </c:pt>
                      <c:pt idx="970">
                        <c:v>43185</c:v>
                      </c:pt>
                      <c:pt idx="971">
                        <c:v>43186</c:v>
                      </c:pt>
                      <c:pt idx="972">
                        <c:v>43187</c:v>
                      </c:pt>
                      <c:pt idx="973">
                        <c:v>43188</c:v>
                      </c:pt>
                      <c:pt idx="974">
                        <c:v>43189</c:v>
                      </c:pt>
                      <c:pt idx="975">
                        <c:v>43190</c:v>
                      </c:pt>
                      <c:pt idx="976">
                        <c:v>43191</c:v>
                      </c:pt>
                      <c:pt idx="977">
                        <c:v>43192</c:v>
                      </c:pt>
                      <c:pt idx="978">
                        <c:v>43193</c:v>
                      </c:pt>
                      <c:pt idx="979">
                        <c:v>43194</c:v>
                      </c:pt>
                      <c:pt idx="980">
                        <c:v>43195</c:v>
                      </c:pt>
                      <c:pt idx="981">
                        <c:v>43196</c:v>
                      </c:pt>
                      <c:pt idx="982">
                        <c:v>43197</c:v>
                      </c:pt>
                      <c:pt idx="983">
                        <c:v>43198</c:v>
                      </c:pt>
                      <c:pt idx="984">
                        <c:v>43199</c:v>
                      </c:pt>
                      <c:pt idx="985">
                        <c:v>43200</c:v>
                      </c:pt>
                      <c:pt idx="986">
                        <c:v>43201</c:v>
                      </c:pt>
                      <c:pt idx="987">
                        <c:v>43202</c:v>
                      </c:pt>
                      <c:pt idx="988">
                        <c:v>43203</c:v>
                      </c:pt>
                      <c:pt idx="989">
                        <c:v>43204</c:v>
                      </c:pt>
                      <c:pt idx="990">
                        <c:v>43205</c:v>
                      </c:pt>
                      <c:pt idx="991">
                        <c:v>43206</c:v>
                      </c:pt>
                      <c:pt idx="992">
                        <c:v>43207</c:v>
                      </c:pt>
                      <c:pt idx="993">
                        <c:v>43208</c:v>
                      </c:pt>
                      <c:pt idx="994">
                        <c:v>43209</c:v>
                      </c:pt>
                      <c:pt idx="995">
                        <c:v>43210</c:v>
                      </c:pt>
                      <c:pt idx="996">
                        <c:v>43211</c:v>
                      </c:pt>
                      <c:pt idx="997">
                        <c:v>43212</c:v>
                      </c:pt>
                      <c:pt idx="998">
                        <c:v>43213</c:v>
                      </c:pt>
                      <c:pt idx="999">
                        <c:v>43214</c:v>
                      </c:pt>
                      <c:pt idx="1000">
                        <c:v>43215</c:v>
                      </c:pt>
                      <c:pt idx="1001">
                        <c:v>43216</c:v>
                      </c:pt>
                      <c:pt idx="1002">
                        <c:v>43217</c:v>
                      </c:pt>
                      <c:pt idx="1003">
                        <c:v>43218</c:v>
                      </c:pt>
                      <c:pt idx="1004">
                        <c:v>43219</c:v>
                      </c:pt>
                      <c:pt idx="1005">
                        <c:v>43220</c:v>
                      </c:pt>
                      <c:pt idx="1006">
                        <c:v>43221</c:v>
                      </c:pt>
                      <c:pt idx="1007">
                        <c:v>43222</c:v>
                      </c:pt>
                      <c:pt idx="1008">
                        <c:v>43223</c:v>
                      </c:pt>
                      <c:pt idx="1009">
                        <c:v>43224</c:v>
                      </c:pt>
                      <c:pt idx="1010">
                        <c:v>43225</c:v>
                      </c:pt>
                      <c:pt idx="1011">
                        <c:v>43226</c:v>
                      </c:pt>
                      <c:pt idx="1012">
                        <c:v>43227</c:v>
                      </c:pt>
                      <c:pt idx="1013">
                        <c:v>43228</c:v>
                      </c:pt>
                      <c:pt idx="1014">
                        <c:v>43229</c:v>
                      </c:pt>
                      <c:pt idx="1015">
                        <c:v>43230</c:v>
                      </c:pt>
                      <c:pt idx="1016">
                        <c:v>43231</c:v>
                      </c:pt>
                      <c:pt idx="1017">
                        <c:v>43232</c:v>
                      </c:pt>
                      <c:pt idx="1018">
                        <c:v>43233</c:v>
                      </c:pt>
                      <c:pt idx="1019">
                        <c:v>43234</c:v>
                      </c:pt>
                      <c:pt idx="1020">
                        <c:v>43235</c:v>
                      </c:pt>
                      <c:pt idx="1021">
                        <c:v>43236</c:v>
                      </c:pt>
                      <c:pt idx="1022">
                        <c:v>43237</c:v>
                      </c:pt>
                      <c:pt idx="1023">
                        <c:v>43238</c:v>
                      </c:pt>
                      <c:pt idx="1024">
                        <c:v>43239</c:v>
                      </c:pt>
                      <c:pt idx="1025">
                        <c:v>43240</c:v>
                      </c:pt>
                      <c:pt idx="1026">
                        <c:v>43241</c:v>
                      </c:pt>
                      <c:pt idx="1027">
                        <c:v>43242</c:v>
                      </c:pt>
                      <c:pt idx="1028">
                        <c:v>43243</c:v>
                      </c:pt>
                      <c:pt idx="1029">
                        <c:v>43244</c:v>
                      </c:pt>
                      <c:pt idx="1030">
                        <c:v>43245</c:v>
                      </c:pt>
                      <c:pt idx="1031">
                        <c:v>43246</c:v>
                      </c:pt>
                      <c:pt idx="1032">
                        <c:v>43247</c:v>
                      </c:pt>
                      <c:pt idx="1033">
                        <c:v>43248</c:v>
                      </c:pt>
                      <c:pt idx="1034">
                        <c:v>43249</c:v>
                      </c:pt>
                      <c:pt idx="1035">
                        <c:v>43250</c:v>
                      </c:pt>
                      <c:pt idx="1036">
                        <c:v>43251</c:v>
                      </c:pt>
                      <c:pt idx="1037">
                        <c:v>43252</c:v>
                      </c:pt>
                      <c:pt idx="1038">
                        <c:v>43253</c:v>
                      </c:pt>
                      <c:pt idx="1039">
                        <c:v>43254</c:v>
                      </c:pt>
                      <c:pt idx="1040">
                        <c:v>43255</c:v>
                      </c:pt>
                      <c:pt idx="1041">
                        <c:v>43256</c:v>
                      </c:pt>
                      <c:pt idx="1042">
                        <c:v>43257</c:v>
                      </c:pt>
                      <c:pt idx="1043">
                        <c:v>43258</c:v>
                      </c:pt>
                      <c:pt idx="1044">
                        <c:v>43259</c:v>
                      </c:pt>
                      <c:pt idx="1045">
                        <c:v>43260</c:v>
                      </c:pt>
                      <c:pt idx="1046">
                        <c:v>43261</c:v>
                      </c:pt>
                      <c:pt idx="1047">
                        <c:v>43262</c:v>
                      </c:pt>
                      <c:pt idx="1048">
                        <c:v>43263</c:v>
                      </c:pt>
                      <c:pt idx="1049">
                        <c:v>43264</c:v>
                      </c:pt>
                      <c:pt idx="1050">
                        <c:v>43265</c:v>
                      </c:pt>
                      <c:pt idx="1051">
                        <c:v>43266</c:v>
                      </c:pt>
                      <c:pt idx="1052">
                        <c:v>43267</c:v>
                      </c:pt>
                      <c:pt idx="1053">
                        <c:v>43268</c:v>
                      </c:pt>
                      <c:pt idx="1054">
                        <c:v>43269</c:v>
                      </c:pt>
                      <c:pt idx="1055">
                        <c:v>43270</c:v>
                      </c:pt>
                      <c:pt idx="1056">
                        <c:v>43271</c:v>
                      </c:pt>
                      <c:pt idx="1057">
                        <c:v>43272</c:v>
                      </c:pt>
                      <c:pt idx="1058">
                        <c:v>43273</c:v>
                      </c:pt>
                      <c:pt idx="1059">
                        <c:v>43274</c:v>
                      </c:pt>
                      <c:pt idx="1060">
                        <c:v>43275</c:v>
                      </c:pt>
                      <c:pt idx="1061">
                        <c:v>43276</c:v>
                      </c:pt>
                      <c:pt idx="1062">
                        <c:v>43277</c:v>
                      </c:pt>
                      <c:pt idx="1063">
                        <c:v>43278</c:v>
                      </c:pt>
                      <c:pt idx="1064">
                        <c:v>43279</c:v>
                      </c:pt>
                      <c:pt idx="1065">
                        <c:v>43280</c:v>
                      </c:pt>
                      <c:pt idx="1066">
                        <c:v>43281</c:v>
                      </c:pt>
                      <c:pt idx="1067">
                        <c:v>43282</c:v>
                      </c:pt>
                      <c:pt idx="1068">
                        <c:v>43283</c:v>
                      </c:pt>
                      <c:pt idx="1069">
                        <c:v>43284</c:v>
                      </c:pt>
                      <c:pt idx="1070">
                        <c:v>43285</c:v>
                      </c:pt>
                      <c:pt idx="1071">
                        <c:v>43286</c:v>
                      </c:pt>
                      <c:pt idx="1072">
                        <c:v>43287</c:v>
                      </c:pt>
                      <c:pt idx="1073">
                        <c:v>43288</c:v>
                      </c:pt>
                      <c:pt idx="1074">
                        <c:v>43289</c:v>
                      </c:pt>
                      <c:pt idx="1075">
                        <c:v>43290</c:v>
                      </c:pt>
                      <c:pt idx="1076">
                        <c:v>43291</c:v>
                      </c:pt>
                      <c:pt idx="1077">
                        <c:v>43292</c:v>
                      </c:pt>
                      <c:pt idx="1078">
                        <c:v>43293</c:v>
                      </c:pt>
                      <c:pt idx="1079">
                        <c:v>43294</c:v>
                      </c:pt>
                      <c:pt idx="1080">
                        <c:v>43295</c:v>
                      </c:pt>
                      <c:pt idx="1081">
                        <c:v>43296</c:v>
                      </c:pt>
                      <c:pt idx="1082">
                        <c:v>43297</c:v>
                      </c:pt>
                      <c:pt idx="1083">
                        <c:v>43298</c:v>
                      </c:pt>
                      <c:pt idx="1084">
                        <c:v>43299</c:v>
                      </c:pt>
                      <c:pt idx="1085">
                        <c:v>43300</c:v>
                      </c:pt>
                      <c:pt idx="1086">
                        <c:v>43301</c:v>
                      </c:pt>
                      <c:pt idx="1087">
                        <c:v>43302</c:v>
                      </c:pt>
                      <c:pt idx="1088">
                        <c:v>43303</c:v>
                      </c:pt>
                      <c:pt idx="1089">
                        <c:v>43304</c:v>
                      </c:pt>
                      <c:pt idx="1090">
                        <c:v>43305</c:v>
                      </c:pt>
                      <c:pt idx="1091">
                        <c:v>43306</c:v>
                      </c:pt>
                      <c:pt idx="1092">
                        <c:v>43307</c:v>
                      </c:pt>
                      <c:pt idx="1093">
                        <c:v>43308</c:v>
                      </c:pt>
                      <c:pt idx="1094">
                        <c:v>43309</c:v>
                      </c:pt>
                      <c:pt idx="1095">
                        <c:v>43310</c:v>
                      </c:pt>
                      <c:pt idx="1096">
                        <c:v>43311</c:v>
                      </c:pt>
                      <c:pt idx="1097">
                        <c:v>43312</c:v>
                      </c:pt>
                      <c:pt idx="1098">
                        <c:v>43313</c:v>
                      </c:pt>
                      <c:pt idx="1099">
                        <c:v>43314</c:v>
                      </c:pt>
                      <c:pt idx="1100">
                        <c:v>43315</c:v>
                      </c:pt>
                      <c:pt idx="1101">
                        <c:v>43316</c:v>
                      </c:pt>
                      <c:pt idx="1102">
                        <c:v>43317</c:v>
                      </c:pt>
                      <c:pt idx="1103">
                        <c:v>43318</c:v>
                      </c:pt>
                      <c:pt idx="1104">
                        <c:v>43319</c:v>
                      </c:pt>
                      <c:pt idx="1105">
                        <c:v>43320</c:v>
                      </c:pt>
                      <c:pt idx="1106">
                        <c:v>43321</c:v>
                      </c:pt>
                      <c:pt idx="1107">
                        <c:v>43322</c:v>
                      </c:pt>
                      <c:pt idx="1108">
                        <c:v>43323</c:v>
                      </c:pt>
                      <c:pt idx="1109">
                        <c:v>43324</c:v>
                      </c:pt>
                      <c:pt idx="1110">
                        <c:v>43325</c:v>
                      </c:pt>
                      <c:pt idx="1111">
                        <c:v>43326</c:v>
                      </c:pt>
                      <c:pt idx="1112">
                        <c:v>43327</c:v>
                      </c:pt>
                      <c:pt idx="1113">
                        <c:v>43328</c:v>
                      </c:pt>
                      <c:pt idx="1114">
                        <c:v>43329</c:v>
                      </c:pt>
                      <c:pt idx="1115">
                        <c:v>43330</c:v>
                      </c:pt>
                      <c:pt idx="1116">
                        <c:v>43331</c:v>
                      </c:pt>
                      <c:pt idx="1117">
                        <c:v>43332</c:v>
                      </c:pt>
                      <c:pt idx="1118">
                        <c:v>43333</c:v>
                      </c:pt>
                      <c:pt idx="1119">
                        <c:v>43334</c:v>
                      </c:pt>
                      <c:pt idx="1120">
                        <c:v>43335</c:v>
                      </c:pt>
                      <c:pt idx="1121">
                        <c:v>43336</c:v>
                      </c:pt>
                      <c:pt idx="1122">
                        <c:v>43337</c:v>
                      </c:pt>
                      <c:pt idx="1123">
                        <c:v>43338</c:v>
                      </c:pt>
                      <c:pt idx="1124">
                        <c:v>43339</c:v>
                      </c:pt>
                      <c:pt idx="1125">
                        <c:v>43340</c:v>
                      </c:pt>
                      <c:pt idx="1126">
                        <c:v>43341</c:v>
                      </c:pt>
                      <c:pt idx="1127">
                        <c:v>43342</c:v>
                      </c:pt>
                      <c:pt idx="1128">
                        <c:v>43343</c:v>
                      </c:pt>
                      <c:pt idx="1129">
                        <c:v>43344</c:v>
                      </c:pt>
                      <c:pt idx="1130">
                        <c:v>43345</c:v>
                      </c:pt>
                      <c:pt idx="1131">
                        <c:v>43346</c:v>
                      </c:pt>
                      <c:pt idx="1132">
                        <c:v>43347</c:v>
                      </c:pt>
                      <c:pt idx="1133">
                        <c:v>43348</c:v>
                      </c:pt>
                      <c:pt idx="1134">
                        <c:v>43349</c:v>
                      </c:pt>
                      <c:pt idx="1135">
                        <c:v>43350</c:v>
                      </c:pt>
                      <c:pt idx="1136">
                        <c:v>43351</c:v>
                      </c:pt>
                      <c:pt idx="1137">
                        <c:v>43352</c:v>
                      </c:pt>
                      <c:pt idx="1138">
                        <c:v>43353</c:v>
                      </c:pt>
                      <c:pt idx="1139">
                        <c:v>43354</c:v>
                      </c:pt>
                      <c:pt idx="1140">
                        <c:v>43355</c:v>
                      </c:pt>
                      <c:pt idx="1141">
                        <c:v>43356</c:v>
                      </c:pt>
                      <c:pt idx="1142">
                        <c:v>43357</c:v>
                      </c:pt>
                      <c:pt idx="1143">
                        <c:v>43358</c:v>
                      </c:pt>
                      <c:pt idx="1144">
                        <c:v>43359</c:v>
                      </c:pt>
                      <c:pt idx="1145">
                        <c:v>43360</c:v>
                      </c:pt>
                      <c:pt idx="1146">
                        <c:v>43361</c:v>
                      </c:pt>
                      <c:pt idx="1147">
                        <c:v>43362</c:v>
                      </c:pt>
                      <c:pt idx="1148">
                        <c:v>43363</c:v>
                      </c:pt>
                      <c:pt idx="1149">
                        <c:v>43364</c:v>
                      </c:pt>
                      <c:pt idx="1150">
                        <c:v>43365</c:v>
                      </c:pt>
                      <c:pt idx="1151">
                        <c:v>43366</c:v>
                      </c:pt>
                      <c:pt idx="1152">
                        <c:v>43367</c:v>
                      </c:pt>
                      <c:pt idx="1153">
                        <c:v>43368</c:v>
                      </c:pt>
                      <c:pt idx="1154">
                        <c:v>43369</c:v>
                      </c:pt>
                      <c:pt idx="1155">
                        <c:v>43370</c:v>
                      </c:pt>
                      <c:pt idx="1156">
                        <c:v>43371</c:v>
                      </c:pt>
                      <c:pt idx="1157">
                        <c:v>43372</c:v>
                      </c:pt>
                      <c:pt idx="1158">
                        <c:v>43373</c:v>
                      </c:pt>
                      <c:pt idx="1159">
                        <c:v>43374</c:v>
                      </c:pt>
                      <c:pt idx="1160">
                        <c:v>43375</c:v>
                      </c:pt>
                      <c:pt idx="1161">
                        <c:v>43376</c:v>
                      </c:pt>
                      <c:pt idx="1162">
                        <c:v>43377</c:v>
                      </c:pt>
                      <c:pt idx="1163">
                        <c:v>43378</c:v>
                      </c:pt>
                      <c:pt idx="1164">
                        <c:v>43379</c:v>
                      </c:pt>
                      <c:pt idx="1165">
                        <c:v>43380</c:v>
                      </c:pt>
                      <c:pt idx="1166">
                        <c:v>43381</c:v>
                      </c:pt>
                      <c:pt idx="1167">
                        <c:v>43382</c:v>
                      </c:pt>
                      <c:pt idx="1168">
                        <c:v>43383</c:v>
                      </c:pt>
                      <c:pt idx="1169">
                        <c:v>43384</c:v>
                      </c:pt>
                      <c:pt idx="1170">
                        <c:v>43385</c:v>
                      </c:pt>
                      <c:pt idx="1171">
                        <c:v>43386</c:v>
                      </c:pt>
                      <c:pt idx="1172">
                        <c:v>43387</c:v>
                      </c:pt>
                      <c:pt idx="1173">
                        <c:v>43388</c:v>
                      </c:pt>
                      <c:pt idx="1174">
                        <c:v>43389</c:v>
                      </c:pt>
                      <c:pt idx="1175">
                        <c:v>43390</c:v>
                      </c:pt>
                      <c:pt idx="1176">
                        <c:v>43391</c:v>
                      </c:pt>
                      <c:pt idx="1177">
                        <c:v>43392</c:v>
                      </c:pt>
                      <c:pt idx="1178">
                        <c:v>43393</c:v>
                      </c:pt>
                      <c:pt idx="1179">
                        <c:v>43394</c:v>
                      </c:pt>
                      <c:pt idx="1180">
                        <c:v>43395</c:v>
                      </c:pt>
                      <c:pt idx="1181">
                        <c:v>43396</c:v>
                      </c:pt>
                      <c:pt idx="1182">
                        <c:v>43397</c:v>
                      </c:pt>
                      <c:pt idx="1183">
                        <c:v>43398</c:v>
                      </c:pt>
                      <c:pt idx="1184">
                        <c:v>43399</c:v>
                      </c:pt>
                      <c:pt idx="1185">
                        <c:v>43400</c:v>
                      </c:pt>
                      <c:pt idx="1186">
                        <c:v>43401</c:v>
                      </c:pt>
                      <c:pt idx="1187">
                        <c:v>43402</c:v>
                      </c:pt>
                      <c:pt idx="1188">
                        <c:v>43403</c:v>
                      </c:pt>
                      <c:pt idx="1189">
                        <c:v>43404</c:v>
                      </c:pt>
                      <c:pt idx="1190">
                        <c:v>43405</c:v>
                      </c:pt>
                      <c:pt idx="1191">
                        <c:v>43406</c:v>
                      </c:pt>
                      <c:pt idx="1192">
                        <c:v>43407</c:v>
                      </c:pt>
                      <c:pt idx="1193">
                        <c:v>43408</c:v>
                      </c:pt>
                      <c:pt idx="1194">
                        <c:v>43409</c:v>
                      </c:pt>
                      <c:pt idx="1195">
                        <c:v>43410</c:v>
                      </c:pt>
                      <c:pt idx="1196">
                        <c:v>43411</c:v>
                      </c:pt>
                      <c:pt idx="1197">
                        <c:v>43412</c:v>
                      </c:pt>
                      <c:pt idx="1198">
                        <c:v>43413</c:v>
                      </c:pt>
                      <c:pt idx="1199">
                        <c:v>43414</c:v>
                      </c:pt>
                      <c:pt idx="1200">
                        <c:v>43415</c:v>
                      </c:pt>
                      <c:pt idx="1201">
                        <c:v>43416</c:v>
                      </c:pt>
                      <c:pt idx="1202">
                        <c:v>43417</c:v>
                      </c:pt>
                      <c:pt idx="1203">
                        <c:v>43418</c:v>
                      </c:pt>
                      <c:pt idx="1204">
                        <c:v>43419</c:v>
                      </c:pt>
                      <c:pt idx="1205">
                        <c:v>43420</c:v>
                      </c:pt>
                      <c:pt idx="1206">
                        <c:v>43421</c:v>
                      </c:pt>
                      <c:pt idx="1207">
                        <c:v>43422</c:v>
                      </c:pt>
                      <c:pt idx="1208">
                        <c:v>43423</c:v>
                      </c:pt>
                      <c:pt idx="1209">
                        <c:v>43424</c:v>
                      </c:pt>
                      <c:pt idx="1210">
                        <c:v>43425</c:v>
                      </c:pt>
                      <c:pt idx="1211">
                        <c:v>43426</c:v>
                      </c:pt>
                      <c:pt idx="1212">
                        <c:v>43427</c:v>
                      </c:pt>
                      <c:pt idx="1213">
                        <c:v>43428</c:v>
                      </c:pt>
                      <c:pt idx="1214">
                        <c:v>43429</c:v>
                      </c:pt>
                      <c:pt idx="1215">
                        <c:v>43430</c:v>
                      </c:pt>
                      <c:pt idx="1216">
                        <c:v>43431</c:v>
                      </c:pt>
                      <c:pt idx="1217">
                        <c:v>43432</c:v>
                      </c:pt>
                      <c:pt idx="1218">
                        <c:v>43433</c:v>
                      </c:pt>
                      <c:pt idx="1219">
                        <c:v>43434</c:v>
                      </c:pt>
                      <c:pt idx="1220">
                        <c:v>43435</c:v>
                      </c:pt>
                      <c:pt idx="1221">
                        <c:v>43436</c:v>
                      </c:pt>
                      <c:pt idx="1222">
                        <c:v>43437</c:v>
                      </c:pt>
                      <c:pt idx="1223">
                        <c:v>43438</c:v>
                      </c:pt>
                      <c:pt idx="1224">
                        <c:v>43439</c:v>
                      </c:pt>
                      <c:pt idx="1225">
                        <c:v>43440</c:v>
                      </c:pt>
                      <c:pt idx="1226">
                        <c:v>43441</c:v>
                      </c:pt>
                      <c:pt idx="1227">
                        <c:v>43442</c:v>
                      </c:pt>
                      <c:pt idx="1228">
                        <c:v>43443</c:v>
                      </c:pt>
                      <c:pt idx="1229">
                        <c:v>43444</c:v>
                      </c:pt>
                      <c:pt idx="1230">
                        <c:v>43445</c:v>
                      </c:pt>
                      <c:pt idx="1231">
                        <c:v>43446</c:v>
                      </c:pt>
                      <c:pt idx="1232">
                        <c:v>43447</c:v>
                      </c:pt>
                      <c:pt idx="1233">
                        <c:v>43448</c:v>
                      </c:pt>
                      <c:pt idx="1234">
                        <c:v>43449</c:v>
                      </c:pt>
                      <c:pt idx="1235">
                        <c:v>43450</c:v>
                      </c:pt>
                      <c:pt idx="1236">
                        <c:v>43451</c:v>
                      </c:pt>
                      <c:pt idx="1237">
                        <c:v>43452</c:v>
                      </c:pt>
                      <c:pt idx="1238">
                        <c:v>43453</c:v>
                      </c:pt>
                      <c:pt idx="1239">
                        <c:v>43454</c:v>
                      </c:pt>
                      <c:pt idx="1240">
                        <c:v>43455</c:v>
                      </c:pt>
                      <c:pt idx="1241">
                        <c:v>43456</c:v>
                      </c:pt>
                      <c:pt idx="1242">
                        <c:v>43457</c:v>
                      </c:pt>
                      <c:pt idx="1243">
                        <c:v>43458</c:v>
                      </c:pt>
                      <c:pt idx="1244">
                        <c:v>43459</c:v>
                      </c:pt>
                      <c:pt idx="1245">
                        <c:v>43460</c:v>
                      </c:pt>
                      <c:pt idx="1246">
                        <c:v>43461</c:v>
                      </c:pt>
                      <c:pt idx="1247">
                        <c:v>43462</c:v>
                      </c:pt>
                      <c:pt idx="1248">
                        <c:v>43463</c:v>
                      </c:pt>
                      <c:pt idx="1249">
                        <c:v>43464</c:v>
                      </c:pt>
                      <c:pt idx="1250">
                        <c:v>43465</c:v>
                      </c:pt>
                      <c:pt idx="1251">
                        <c:v>43466</c:v>
                      </c:pt>
                      <c:pt idx="1252">
                        <c:v>43467</c:v>
                      </c:pt>
                      <c:pt idx="1253">
                        <c:v>43468</c:v>
                      </c:pt>
                      <c:pt idx="1254">
                        <c:v>43469</c:v>
                      </c:pt>
                      <c:pt idx="1255">
                        <c:v>43470</c:v>
                      </c:pt>
                      <c:pt idx="1256">
                        <c:v>43471</c:v>
                      </c:pt>
                      <c:pt idx="1257">
                        <c:v>43472</c:v>
                      </c:pt>
                      <c:pt idx="1258">
                        <c:v>43473</c:v>
                      </c:pt>
                      <c:pt idx="1259">
                        <c:v>43474</c:v>
                      </c:pt>
                      <c:pt idx="1260">
                        <c:v>43475</c:v>
                      </c:pt>
                      <c:pt idx="1261">
                        <c:v>43476</c:v>
                      </c:pt>
                      <c:pt idx="1262">
                        <c:v>43477</c:v>
                      </c:pt>
                      <c:pt idx="1263">
                        <c:v>43478</c:v>
                      </c:pt>
                      <c:pt idx="1264">
                        <c:v>43479</c:v>
                      </c:pt>
                      <c:pt idx="1265">
                        <c:v>43480</c:v>
                      </c:pt>
                      <c:pt idx="1266">
                        <c:v>43481</c:v>
                      </c:pt>
                      <c:pt idx="1267">
                        <c:v>43482</c:v>
                      </c:pt>
                      <c:pt idx="1268">
                        <c:v>43483</c:v>
                      </c:pt>
                      <c:pt idx="1269">
                        <c:v>43484</c:v>
                      </c:pt>
                      <c:pt idx="1270">
                        <c:v>43485</c:v>
                      </c:pt>
                      <c:pt idx="1271">
                        <c:v>43486</c:v>
                      </c:pt>
                      <c:pt idx="1272">
                        <c:v>43487</c:v>
                      </c:pt>
                      <c:pt idx="1273">
                        <c:v>43488</c:v>
                      </c:pt>
                      <c:pt idx="1274">
                        <c:v>43489</c:v>
                      </c:pt>
                      <c:pt idx="1275">
                        <c:v>43490</c:v>
                      </c:pt>
                      <c:pt idx="1276">
                        <c:v>43491</c:v>
                      </c:pt>
                      <c:pt idx="1277">
                        <c:v>43492</c:v>
                      </c:pt>
                      <c:pt idx="1278">
                        <c:v>43493</c:v>
                      </c:pt>
                      <c:pt idx="1279">
                        <c:v>43494</c:v>
                      </c:pt>
                      <c:pt idx="1280">
                        <c:v>43495</c:v>
                      </c:pt>
                      <c:pt idx="1281">
                        <c:v>43496</c:v>
                      </c:pt>
                      <c:pt idx="1282">
                        <c:v>43497</c:v>
                      </c:pt>
                      <c:pt idx="1283">
                        <c:v>43498</c:v>
                      </c:pt>
                      <c:pt idx="1284">
                        <c:v>43499</c:v>
                      </c:pt>
                      <c:pt idx="1285">
                        <c:v>43500</c:v>
                      </c:pt>
                      <c:pt idx="1286">
                        <c:v>43501</c:v>
                      </c:pt>
                      <c:pt idx="1287">
                        <c:v>43502</c:v>
                      </c:pt>
                      <c:pt idx="1288">
                        <c:v>43503</c:v>
                      </c:pt>
                      <c:pt idx="1289">
                        <c:v>43504</c:v>
                      </c:pt>
                      <c:pt idx="1290">
                        <c:v>43505</c:v>
                      </c:pt>
                      <c:pt idx="1291">
                        <c:v>43506</c:v>
                      </c:pt>
                      <c:pt idx="1292">
                        <c:v>43507</c:v>
                      </c:pt>
                      <c:pt idx="1293">
                        <c:v>43508</c:v>
                      </c:pt>
                      <c:pt idx="1294">
                        <c:v>43509</c:v>
                      </c:pt>
                      <c:pt idx="1295">
                        <c:v>43510</c:v>
                      </c:pt>
                      <c:pt idx="1296">
                        <c:v>43511</c:v>
                      </c:pt>
                      <c:pt idx="1297">
                        <c:v>43512</c:v>
                      </c:pt>
                      <c:pt idx="1298">
                        <c:v>43513</c:v>
                      </c:pt>
                      <c:pt idx="1299">
                        <c:v>43514</c:v>
                      </c:pt>
                      <c:pt idx="1300">
                        <c:v>43515</c:v>
                      </c:pt>
                      <c:pt idx="1301">
                        <c:v>43516</c:v>
                      </c:pt>
                      <c:pt idx="1302">
                        <c:v>43517</c:v>
                      </c:pt>
                      <c:pt idx="1303">
                        <c:v>43518</c:v>
                      </c:pt>
                      <c:pt idx="1304">
                        <c:v>43519</c:v>
                      </c:pt>
                      <c:pt idx="1305">
                        <c:v>43520</c:v>
                      </c:pt>
                      <c:pt idx="1306">
                        <c:v>43521</c:v>
                      </c:pt>
                      <c:pt idx="1307">
                        <c:v>43522</c:v>
                      </c:pt>
                      <c:pt idx="1308">
                        <c:v>43523</c:v>
                      </c:pt>
                      <c:pt idx="1309">
                        <c:v>43524</c:v>
                      </c:pt>
                      <c:pt idx="1310">
                        <c:v>43525</c:v>
                      </c:pt>
                      <c:pt idx="1311">
                        <c:v>43526</c:v>
                      </c:pt>
                      <c:pt idx="1312">
                        <c:v>43527</c:v>
                      </c:pt>
                      <c:pt idx="1313">
                        <c:v>43528</c:v>
                      </c:pt>
                      <c:pt idx="1314">
                        <c:v>43529</c:v>
                      </c:pt>
                      <c:pt idx="1315">
                        <c:v>43530</c:v>
                      </c:pt>
                      <c:pt idx="1316">
                        <c:v>43531</c:v>
                      </c:pt>
                      <c:pt idx="1317">
                        <c:v>43532</c:v>
                      </c:pt>
                      <c:pt idx="1318">
                        <c:v>43533</c:v>
                      </c:pt>
                      <c:pt idx="1319">
                        <c:v>43534</c:v>
                      </c:pt>
                      <c:pt idx="1320">
                        <c:v>43535</c:v>
                      </c:pt>
                      <c:pt idx="1321">
                        <c:v>43536</c:v>
                      </c:pt>
                      <c:pt idx="1322">
                        <c:v>43537</c:v>
                      </c:pt>
                      <c:pt idx="1323">
                        <c:v>43538</c:v>
                      </c:pt>
                      <c:pt idx="1324">
                        <c:v>43539</c:v>
                      </c:pt>
                      <c:pt idx="1325">
                        <c:v>43540</c:v>
                      </c:pt>
                      <c:pt idx="1326">
                        <c:v>43541</c:v>
                      </c:pt>
                      <c:pt idx="1327">
                        <c:v>43542</c:v>
                      </c:pt>
                      <c:pt idx="1328">
                        <c:v>43543</c:v>
                      </c:pt>
                      <c:pt idx="1329">
                        <c:v>43544</c:v>
                      </c:pt>
                      <c:pt idx="1330">
                        <c:v>43545</c:v>
                      </c:pt>
                      <c:pt idx="1331">
                        <c:v>43546</c:v>
                      </c:pt>
                      <c:pt idx="1332">
                        <c:v>43547</c:v>
                      </c:pt>
                      <c:pt idx="1333">
                        <c:v>43548</c:v>
                      </c:pt>
                      <c:pt idx="1334">
                        <c:v>43549</c:v>
                      </c:pt>
                      <c:pt idx="1335">
                        <c:v>43550</c:v>
                      </c:pt>
                      <c:pt idx="1336">
                        <c:v>43551</c:v>
                      </c:pt>
                      <c:pt idx="1337">
                        <c:v>43552</c:v>
                      </c:pt>
                      <c:pt idx="1338">
                        <c:v>43553</c:v>
                      </c:pt>
                      <c:pt idx="1339">
                        <c:v>43554</c:v>
                      </c:pt>
                      <c:pt idx="1340">
                        <c:v>43555</c:v>
                      </c:pt>
                      <c:pt idx="1341">
                        <c:v>43556</c:v>
                      </c:pt>
                      <c:pt idx="1342">
                        <c:v>43557</c:v>
                      </c:pt>
                      <c:pt idx="1343">
                        <c:v>43558</c:v>
                      </c:pt>
                      <c:pt idx="1344">
                        <c:v>43559</c:v>
                      </c:pt>
                      <c:pt idx="1345">
                        <c:v>43560</c:v>
                      </c:pt>
                      <c:pt idx="1346">
                        <c:v>43561</c:v>
                      </c:pt>
                      <c:pt idx="1347">
                        <c:v>43562</c:v>
                      </c:pt>
                      <c:pt idx="1348">
                        <c:v>43563</c:v>
                      </c:pt>
                      <c:pt idx="1349">
                        <c:v>43564</c:v>
                      </c:pt>
                      <c:pt idx="1350">
                        <c:v>43565</c:v>
                      </c:pt>
                      <c:pt idx="1351">
                        <c:v>43566</c:v>
                      </c:pt>
                      <c:pt idx="1352">
                        <c:v>43567</c:v>
                      </c:pt>
                      <c:pt idx="1353">
                        <c:v>43568</c:v>
                      </c:pt>
                    </c:numCache>
                  </c:numRef>
                </c:cat>
                <c:val>
                  <c:numRef>
                    <c:extLst>
                      <c:ext uri="{02D57815-91ED-43cb-92C2-25804820EDAC}">
                        <c15:formulaRef>
                          <c15:sqref>'~ 19-04-13'!$D$2:$D$1355</c15:sqref>
                        </c15:formulaRef>
                      </c:ext>
                    </c:extLst>
                    <c:numCache>
                      <c:formatCode>General</c:formatCode>
                      <c:ptCount val="1354"/>
                      <c:pt idx="0">
                        <c:v>0</c:v>
                      </c:pt>
                      <c:pt idx="1">
                        <c:v>0</c:v>
                      </c:pt>
                      <c:pt idx="2">
                        <c:v>0</c:v>
                      </c:pt>
                      <c:pt idx="3">
                        <c:v>0</c:v>
                      </c:pt>
                      <c:pt idx="4">
                        <c:v>0</c:v>
                      </c:pt>
                      <c:pt idx="5">
                        <c:v>0</c:v>
                      </c:pt>
                      <c:pt idx="6">
                        <c:v>0</c:v>
                      </c:pt>
                      <c:pt idx="7">
                        <c:v>0</c:v>
                      </c:pt>
                      <c:pt idx="8">
                        <c:v>46.142857142857146</c:v>
                      </c:pt>
                      <c:pt idx="9">
                        <c:v>60.295918367346943</c:v>
                      </c:pt>
                      <c:pt idx="10">
                        <c:v>66.034985422740533</c:v>
                      </c:pt>
                      <c:pt idx="11">
                        <c:v>155.0262390670554</c:v>
                      </c:pt>
                      <c:pt idx="12">
                        <c:v>53.700381251401659</c:v>
                      </c:pt>
                      <c:pt idx="13">
                        <c:v>81.650354019158684</c:v>
                      </c:pt>
                      <c:pt idx="14">
                        <c:v>100.86463973344439</c:v>
                      </c:pt>
                      <c:pt idx="15">
                        <c:v>114.65035401915868</c:v>
                      </c:pt>
                      <c:pt idx="16">
                        <c:v>124.93606830487296</c:v>
                      </c:pt>
                      <c:pt idx="17">
                        <c:v>133.57892544773011</c:v>
                      </c:pt>
                      <c:pt idx="18">
                        <c:v>143.00749687630153</c:v>
                      </c:pt>
                      <c:pt idx="19">
                        <c:v>153.50749687630153</c:v>
                      </c:pt>
                      <c:pt idx="20">
                        <c:v>167.43606830487298</c:v>
                      </c:pt>
                      <c:pt idx="21">
                        <c:v>174.50749687630153</c:v>
                      </c:pt>
                      <c:pt idx="22">
                        <c:v>176.9258642232403</c:v>
                      </c:pt>
                      <c:pt idx="23">
                        <c:v>180.25093710953772</c:v>
                      </c:pt>
                      <c:pt idx="24">
                        <c:v>179.92857142857142</c:v>
                      </c:pt>
                      <c:pt idx="25">
                        <c:v>156.35714285714286</c:v>
                      </c:pt>
                      <c:pt idx="26">
                        <c:v>156.21428571428572</c:v>
                      </c:pt>
                      <c:pt idx="27">
                        <c:v>128.71428571428572</c:v>
                      </c:pt>
                      <c:pt idx="28">
                        <c:v>113.71428571428571</c:v>
                      </c:pt>
                      <c:pt idx="29">
                        <c:v>106.57142857142857</c:v>
                      </c:pt>
                      <c:pt idx="30">
                        <c:v>100.28571428571429</c:v>
                      </c:pt>
                      <c:pt idx="31">
                        <c:v>95.571428571428569</c:v>
                      </c:pt>
                      <c:pt idx="32">
                        <c:v>90.285714285714292</c:v>
                      </c:pt>
                      <c:pt idx="33">
                        <c:v>83.857142857142861</c:v>
                      </c:pt>
                      <c:pt idx="34">
                        <c:v>74.142857142857139</c:v>
                      </c:pt>
                      <c:pt idx="35">
                        <c:v>71</c:v>
                      </c:pt>
                      <c:pt idx="36">
                        <c:v>69.5</c:v>
                      </c:pt>
                      <c:pt idx="37">
                        <c:v>64.785714285714292</c:v>
                      </c:pt>
                      <c:pt idx="38">
                        <c:v>63.5</c:v>
                      </c:pt>
                      <c:pt idx="39">
                        <c:v>60.785714285714285</c:v>
                      </c:pt>
                      <c:pt idx="40">
                        <c:v>60</c:v>
                      </c:pt>
                      <c:pt idx="41">
                        <c:v>59.571428571428569</c:v>
                      </c:pt>
                      <c:pt idx="42">
                        <c:v>59.285714285714285</c:v>
                      </c:pt>
                      <c:pt idx="43">
                        <c:v>56.642857142857146</c:v>
                      </c:pt>
                      <c:pt idx="44">
                        <c:v>57.071428571428569</c:v>
                      </c:pt>
                      <c:pt idx="45">
                        <c:v>56.857142857142854</c:v>
                      </c:pt>
                      <c:pt idx="46">
                        <c:v>56.571428571428569</c:v>
                      </c:pt>
                      <c:pt idx="47">
                        <c:v>56.285714285714285</c:v>
                      </c:pt>
                      <c:pt idx="48">
                        <c:v>60.071428571428569</c:v>
                      </c:pt>
                      <c:pt idx="49">
                        <c:v>60.142857142857146</c:v>
                      </c:pt>
                      <c:pt idx="50">
                        <c:v>59.928571428571431</c:v>
                      </c:pt>
                      <c:pt idx="51">
                        <c:v>59.714285714285715</c:v>
                      </c:pt>
                      <c:pt idx="52">
                        <c:v>59.571428571428569</c:v>
                      </c:pt>
                      <c:pt idx="53">
                        <c:v>59.357142857142854</c:v>
                      </c:pt>
                      <c:pt idx="54">
                        <c:v>58.357142857142854</c:v>
                      </c:pt>
                      <c:pt idx="55">
                        <c:v>58.214285714285715</c:v>
                      </c:pt>
                      <c:pt idx="56">
                        <c:v>58.142857142857146</c:v>
                      </c:pt>
                      <c:pt idx="57">
                        <c:v>57.857142857142854</c:v>
                      </c:pt>
                      <c:pt idx="58">
                        <c:v>57.357142857142854</c:v>
                      </c:pt>
                      <c:pt idx="59">
                        <c:v>57.285714285714285</c:v>
                      </c:pt>
                      <c:pt idx="60">
                        <c:v>57.214285714285715</c:v>
                      </c:pt>
                      <c:pt idx="61">
                        <c:v>57.357142857142854</c:v>
                      </c:pt>
                      <c:pt idx="62">
                        <c:v>53</c:v>
                      </c:pt>
                      <c:pt idx="63">
                        <c:v>52.642857142857146</c:v>
                      </c:pt>
                      <c:pt idx="64">
                        <c:v>52.428571428571431</c:v>
                      </c:pt>
                      <c:pt idx="65">
                        <c:v>52.5</c:v>
                      </c:pt>
                      <c:pt idx="66">
                        <c:v>52.357142857142854</c:v>
                      </c:pt>
                      <c:pt idx="67">
                        <c:v>52.357142857142854</c:v>
                      </c:pt>
                      <c:pt idx="68">
                        <c:v>52.357142857142854</c:v>
                      </c:pt>
                      <c:pt idx="69">
                        <c:v>52.285714285714285</c:v>
                      </c:pt>
                      <c:pt idx="70">
                        <c:v>52.5</c:v>
                      </c:pt>
                      <c:pt idx="71">
                        <c:v>53.214285714285715</c:v>
                      </c:pt>
                      <c:pt idx="72">
                        <c:v>53.928571428571431</c:v>
                      </c:pt>
                      <c:pt idx="73">
                        <c:v>54.285714285714285</c:v>
                      </c:pt>
                      <c:pt idx="74">
                        <c:v>54.142857142857146</c:v>
                      </c:pt>
                      <c:pt idx="75">
                        <c:v>54</c:v>
                      </c:pt>
                      <c:pt idx="76">
                        <c:v>54.5</c:v>
                      </c:pt>
                      <c:pt idx="77">
                        <c:v>54.785714285714285</c:v>
                      </c:pt>
                      <c:pt idx="78">
                        <c:v>54.785714285714285</c:v>
                      </c:pt>
                      <c:pt idx="79">
                        <c:v>54.857142857142854</c:v>
                      </c:pt>
                      <c:pt idx="80">
                        <c:v>54.928571428571431</c:v>
                      </c:pt>
                      <c:pt idx="81">
                        <c:v>55</c:v>
                      </c:pt>
                      <c:pt idx="82">
                        <c:v>55.214285714285715</c:v>
                      </c:pt>
                      <c:pt idx="83">
                        <c:v>55.428571428571431</c:v>
                      </c:pt>
                      <c:pt idx="84">
                        <c:v>55.428571428571431</c:v>
                      </c:pt>
                      <c:pt idx="85">
                        <c:v>54.642857142857146</c:v>
                      </c:pt>
                      <c:pt idx="86">
                        <c:v>53.642857142857146</c:v>
                      </c:pt>
                      <c:pt idx="87">
                        <c:v>53.357142857142854</c:v>
                      </c:pt>
                      <c:pt idx="88">
                        <c:v>53.642857142857146</c:v>
                      </c:pt>
                      <c:pt idx="89">
                        <c:v>53.714285714285715</c:v>
                      </c:pt>
                      <c:pt idx="90">
                        <c:v>53.5</c:v>
                      </c:pt>
                      <c:pt idx="91">
                        <c:v>53.285714285714285</c:v>
                      </c:pt>
                      <c:pt idx="92">
                        <c:v>53.357142857142854</c:v>
                      </c:pt>
                      <c:pt idx="93">
                        <c:v>53.357142857142854</c:v>
                      </c:pt>
                      <c:pt idx="94">
                        <c:v>53.285714285714285</c:v>
                      </c:pt>
                      <c:pt idx="95">
                        <c:v>53.357142857142854</c:v>
                      </c:pt>
                      <c:pt idx="96">
                        <c:v>53.214285714285715</c:v>
                      </c:pt>
                      <c:pt idx="97">
                        <c:v>53.071428571428569</c:v>
                      </c:pt>
                      <c:pt idx="98">
                        <c:v>52.785714285714285</c:v>
                      </c:pt>
                      <c:pt idx="99">
                        <c:v>52.857142857142854</c:v>
                      </c:pt>
                      <c:pt idx="100">
                        <c:v>52.928571428571431</c:v>
                      </c:pt>
                      <c:pt idx="101">
                        <c:v>52.928571428571431</c:v>
                      </c:pt>
                      <c:pt idx="102">
                        <c:v>52.714285714285715</c:v>
                      </c:pt>
                      <c:pt idx="103">
                        <c:v>52.571428571428569</c:v>
                      </c:pt>
                      <c:pt idx="104">
                        <c:v>52.428571428571431</c:v>
                      </c:pt>
                      <c:pt idx="105">
                        <c:v>52.928571428571431</c:v>
                      </c:pt>
                      <c:pt idx="106">
                        <c:v>52.785714285714285</c:v>
                      </c:pt>
                      <c:pt idx="107">
                        <c:v>52.571428571428569</c:v>
                      </c:pt>
                      <c:pt idx="108">
                        <c:v>52.642857142857146</c:v>
                      </c:pt>
                      <c:pt idx="109">
                        <c:v>52.928571428571431</c:v>
                      </c:pt>
                      <c:pt idx="110">
                        <c:v>53.214285714285715</c:v>
                      </c:pt>
                      <c:pt idx="111">
                        <c:v>53.357142857142854</c:v>
                      </c:pt>
                      <c:pt idx="112">
                        <c:v>53.428571428571431</c:v>
                      </c:pt>
                      <c:pt idx="113">
                        <c:v>53.571428571428569</c:v>
                      </c:pt>
                      <c:pt idx="114">
                        <c:v>53.714285714285715</c:v>
                      </c:pt>
                      <c:pt idx="115">
                        <c:v>53.857142857142854</c:v>
                      </c:pt>
                      <c:pt idx="116">
                        <c:v>54.142857142857146</c:v>
                      </c:pt>
                      <c:pt idx="117">
                        <c:v>54.571428571428569</c:v>
                      </c:pt>
                      <c:pt idx="118">
                        <c:v>54.642857142857146</c:v>
                      </c:pt>
                      <c:pt idx="119">
                        <c:v>54.285714285714285</c:v>
                      </c:pt>
                      <c:pt idx="120">
                        <c:v>54.357142857142854</c:v>
                      </c:pt>
                      <c:pt idx="121">
                        <c:v>54.571428571428569</c:v>
                      </c:pt>
                      <c:pt idx="122">
                        <c:v>54.642857142857146</c:v>
                      </c:pt>
                      <c:pt idx="123">
                        <c:v>54.5</c:v>
                      </c:pt>
                      <c:pt idx="124">
                        <c:v>54.428571428571431</c:v>
                      </c:pt>
                      <c:pt idx="125">
                        <c:v>54.428571428571431</c:v>
                      </c:pt>
                      <c:pt idx="126">
                        <c:v>54.428571428571431</c:v>
                      </c:pt>
                      <c:pt idx="127">
                        <c:v>54.428571428571431</c:v>
                      </c:pt>
                      <c:pt idx="128">
                        <c:v>54.428571428571431</c:v>
                      </c:pt>
                      <c:pt idx="129">
                        <c:v>54.428571428571431</c:v>
                      </c:pt>
                      <c:pt idx="130">
                        <c:v>54.285714285714285</c:v>
                      </c:pt>
                      <c:pt idx="131">
                        <c:v>54</c:v>
                      </c:pt>
                      <c:pt idx="132">
                        <c:v>54.071428571428569</c:v>
                      </c:pt>
                      <c:pt idx="133">
                        <c:v>54.142857142857146</c:v>
                      </c:pt>
                      <c:pt idx="134">
                        <c:v>54.5</c:v>
                      </c:pt>
                      <c:pt idx="135">
                        <c:v>54.857142857142854</c:v>
                      </c:pt>
                      <c:pt idx="136">
                        <c:v>55.142857142857146</c:v>
                      </c:pt>
                      <c:pt idx="137">
                        <c:v>55</c:v>
                      </c:pt>
                      <c:pt idx="138">
                        <c:v>55.571428571428569</c:v>
                      </c:pt>
                      <c:pt idx="139">
                        <c:v>55.571428571428569</c:v>
                      </c:pt>
                      <c:pt idx="140">
                        <c:v>55.642857142857146</c:v>
                      </c:pt>
                      <c:pt idx="141">
                        <c:v>55.714285714285715</c:v>
                      </c:pt>
                      <c:pt idx="142">
                        <c:v>55.714285714285715</c:v>
                      </c:pt>
                      <c:pt idx="143">
                        <c:v>55.642857142857146</c:v>
                      </c:pt>
                      <c:pt idx="144">
                        <c:v>55.571428571428569</c:v>
                      </c:pt>
                      <c:pt idx="145">
                        <c:v>55.571428571428569</c:v>
                      </c:pt>
                      <c:pt idx="146">
                        <c:v>55.642857142857146</c:v>
                      </c:pt>
                      <c:pt idx="147">
                        <c:v>55.5</c:v>
                      </c:pt>
                      <c:pt idx="148">
                        <c:v>55.214285714285715</c:v>
                      </c:pt>
                      <c:pt idx="149">
                        <c:v>54.857142857142854</c:v>
                      </c:pt>
                      <c:pt idx="150">
                        <c:v>55.571428571428569</c:v>
                      </c:pt>
                      <c:pt idx="151">
                        <c:v>55.571428571428569</c:v>
                      </c:pt>
                      <c:pt idx="152">
                        <c:v>54.928571428571431</c:v>
                      </c:pt>
                      <c:pt idx="153">
                        <c:v>55.142857142857146</c:v>
                      </c:pt>
                      <c:pt idx="154">
                        <c:v>55.357142857142854</c:v>
                      </c:pt>
                      <c:pt idx="155">
                        <c:v>55.357142857142854</c:v>
                      </c:pt>
                      <c:pt idx="156">
                        <c:v>55.285714285714285</c:v>
                      </c:pt>
                      <c:pt idx="157">
                        <c:v>55.285714285714285</c:v>
                      </c:pt>
                      <c:pt idx="158">
                        <c:v>55.357142857142854</c:v>
                      </c:pt>
                      <c:pt idx="159">
                        <c:v>55.571428571428569</c:v>
                      </c:pt>
                      <c:pt idx="160">
                        <c:v>55.428571428571431</c:v>
                      </c:pt>
                      <c:pt idx="161">
                        <c:v>55.428571428571431</c:v>
                      </c:pt>
                      <c:pt idx="162">
                        <c:v>55.428571428571431</c:v>
                      </c:pt>
                      <c:pt idx="163">
                        <c:v>55.357142857142854</c:v>
                      </c:pt>
                      <c:pt idx="164">
                        <c:v>54.357142857142854</c:v>
                      </c:pt>
                      <c:pt idx="165">
                        <c:v>54.428571428571431</c:v>
                      </c:pt>
                      <c:pt idx="166">
                        <c:v>54.5</c:v>
                      </c:pt>
                      <c:pt idx="167">
                        <c:v>54.571428571428569</c:v>
                      </c:pt>
                      <c:pt idx="168">
                        <c:v>54.357142857142854</c:v>
                      </c:pt>
                      <c:pt idx="169">
                        <c:v>54.571428571428569</c:v>
                      </c:pt>
                      <c:pt idx="170">
                        <c:v>54.714285714285715</c:v>
                      </c:pt>
                      <c:pt idx="171">
                        <c:v>54.714285714285715</c:v>
                      </c:pt>
                      <c:pt idx="172">
                        <c:v>54.714285714285715</c:v>
                      </c:pt>
                      <c:pt idx="173">
                        <c:v>54.5</c:v>
                      </c:pt>
                      <c:pt idx="174">
                        <c:v>54.642857142857146</c:v>
                      </c:pt>
                      <c:pt idx="175">
                        <c:v>55.214285714285715</c:v>
                      </c:pt>
                      <c:pt idx="176">
                        <c:v>55.357142857142854</c:v>
                      </c:pt>
                      <c:pt idx="177">
                        <c:v>55.571428571428569</c:v>
                      </c:pt>
                      <c:pt idx="178">
                        <c:v>56</c:v>
                      </c:pt>
                      <c:pt idx="179">
                        <c:v>56.214285714285715</c:v>
                      </c:pt>
                      <c:pt idx="180">
                        <c:v>56.5</c:v>
                      </c:pt>
                      <c:pt idx="181">
                        <c:v>56.571428571428569</c:v>
                      </c:pt>
                      <c:pt idx="182">
                        <c:v>56.642857142857146</c:v>
                      </c:pt>
                      <c:pt idx="183">
                        <c:v>56.785714285714285</c:v>
                      </c:pt>
                      <c:pt idx="184">
                        <c:v>57.642857142857146</c:v>
                      </c:pt>
                      <c:pt idx="185">
                        <c:v>58.642857142857146</c:v>
                      </c:pt>
                      <c:pt idx="186">
                        <c:v>59.5</c:v>
                      </c:pt>
                      <c:pt idx="187">
                        <c:v>60.357142857142854</c:v>
                      </c:pt>
                      <c:pt idx="188">
                        <c:v>60.928571428571431</c:v>
                      </c:pt>
                      <c:pt idx="189">
                        <c:v>61.785714285714285</c:v>
                      </c:pt>
                      <c:pt idx="190">
                        <c:v>62.642857142857146</c:v>
                      </c:pt>
                      <c:pt idx="191">
                        <c:v>68.071428571428569</c:v>
                      </c:pt>
                      <c:pt idx="192">
                        <c:v>69.714285714285708</c:v>
                      </c:pt>
                      <c:pt idx="193">
                        <c:v>71.357142857142861</c:v>
                      </c:pt>
                      <c:pt idx="194">
                        <c:v>76.071428571428569</c:v>
                      </c:pt>
                      <c:pt idx="195">
                        <c:v>81.928571428571431</c:v>
                      </c:pt>
                      <c:pt idx="196">
                        <c:v>82.642857142857139</c:v>
                      </c:pt>
                      <c:pt idx="197">
                        <c:v>82.857142857142861</c:v>
                      </c:pt>
                      <c:pt idx="198">
                        <c:v>82.214285714285708</c:v>
                      </c:pt>
                      <c:pt idx="199">
                        <c:v>81.214285714285708</c:v>
                      </c:pt>
                      <c:pt idx="200">
                        <c:v>80.571428571428569</c:v>
                      </c:pt>
                      <c:pt idx="201">
                        <c:v>79.857142857142861</c:v>
                      </c:pt>
                      <c:pt idx="202">
                        <c:v>79.214285714285708</c:v>
                      </c:pt>
                      <c:pt idx="203">
                        <c:v>77.928571428571431</c:v>
                      </c:pt>
                      <c:pt idx="204">
                        <c:v>77</c:v>
                      </c:pt>
                      <c:pt idx="205">
                        <c:v>71.428571428571431</c:v>
                      </c:pt>
                      <c:pt idx="206">
                        <c:v>69.428571428571431</c:v>
                      </c:pt>
                      <c:pt idx="207">
                        <c:v>68</c:v>
                      </c:pt>
                      <c:pt idx="208">
                        <c:v>63.428571428571431</c:v>
                      </c:pt>
                      <c:pt idx="209">
                        <c:v>57.5</c:v>
                      </c:pt>
                      <c:pt idx="210">
                        <c:v>56.857142857142854</c:v>
                      </c:pt>
                      <c:pt idx="211">
                        <c:v>56.285714285714285</c:v>
                      </c:pt>
                      <c:pt idx="212">
                        <c:v>56</c:v>
                      </c:pt>
                      <c:pt idx="213">
                        <c:v>56.071428571428569</c:v>
                      </c:pt>
                      <c:pt idx="214">
                        <c:v>56.142857142857146</c:v>
                      </c:pt>
                      <c:pt idx="215">
                        <c:v>56.428571428571431</c:v>
                      </c:pt>
                      <c:pt idx="216">
                        <c:v>57.285714285714285</c:v>
                      </c:pt>
                      <c:pt idx="217">
                        <c:v>57.428571428571431</c:v>
                      </c:pt>
                      <c:pt idx="218">
                        <c:v>57.357142857142854</c:v>
                      </c:pt>
                      <c:pt idx="219">
                        <c:v>56.857142857142854</c:v>
                      </c:pt>
                      <c:pt idx="220">
                        <c:v>56.357142857142854</c:v>
                      </c:pt>
                      <c:pt idx="221">
                        <c:v>55.642857142857146</c:v>
                      </c:pt>
                      <c:pt idx="222">
                        <c:v>55.142857142857146</c:v>
                      </c:pt>
                      <c:pt idx="223">
                        <c:v>53.714285714285715</c:v>
                      </c:pt>
                      <c:pt idx="224">
                        <c:v>51.785714285714285</c:v>
                      </c:pt>
                      <c:pt idx="225">
                        <c:v>49.928571428571431</c:v>
                      </c:pt>
                      <c:pt idx="226">
                        <c:v>48.142857142857146</c:v>
                      </c:pt>
                      <c:pt idx="227">
                        <c:v>46.5</c:v>
                      </c:pt>
                      <c:pt idx="228">
                        <c:v>44.428571428571431</c:v>
                      </c:pt>
                      <c:pt idx="229">
                        <c:v>42</c:v>
                      </c:pt>
                      <c:pt idx="230">
                        <c:v>39.071428571428569</c:v>
                      </c:pt>
                      <c:pt idx="231">
                        <c:v>37</c:v>
                      </c:pt>
                      <c:pt idx="232">
                        <c:v>35</c:v>
                      </c:pt>
                      <c:pt idx="233">
                        <c:v>33.714285714285715</c:v>
                      </c:pt>
                      <c:pt idx="234">
                        <c:v>32.285714285714285</c:v>
                      </c:pt>
                      <c:pt idx="235">
                        <c:v>30.571428571428573</c:v>
                      </c:pt>
                      <c:pt idx="236">
                        <c:v>28.428571428571427</c:v>
                      </c:pt>
                      <c:pt idx="237">
                        <c:v>27.5</c:v>
                      </c:pt>
                      <c:pt idx="238">
                        <c:v>27.142857142857142</c:v>
                      </c:pt>
                      <c:pt idx="239">
                        <c:v>27.071428571428573</c:v>
                      </c:pt>
                      <c:pt idx="240">
                        <c:v>26.785714285714285</c:v>
                      </c:pt>
                      <c:pt idx="241">
                        <c:v>26.214285714285715</c:v>
                      </c:pt>
                      <c:pt idx="242">
                        <c:v>25.785714285714285</c:v>
                      </c:pt>
                      <c:pt idx="243">
                        <c:v>25.714285714285715</c:v>
                      </c:pt>
                      <c:pt idx="244">
                        <c:v>25.928571428571427</c:v>
                      </c:pt>
                      <c:pt idx="245">
                        <c:v>25.642857142857142</c:v>
                      </c:pt>
                      <c:pt idx="246">
                        <c:v>25.428571428571427</c:v>
                      </c:pt>
                      <c:pt idx="247">
                        <c:v>25</c:v>
                      </c:pt>
                      <c:pt idx="248">
                        <c:v>24.714285714285715</c:v>
                      </c:pt>
                      <c:pt idx="249">
                        <c:v>24.5</c:v>
                      </c:pt>
                      <c:pt idx="250">
                        <c:v>24.428571428571427</c:v>
                      </c:pt>
                      <c:pt idx="251">
                        <c:v>24.357142857142858</c:v>
                      </c:pt>
                      <c:pt idx="252">
                        <c:v>24.214285714285715</c:v>
                      </c:pt>
                      <c:pt idx="253">
                        <c:v>23.928571428571427</c:v>
                      </c:pt>
                      <c:pt idx="254">
                        <c:v>23.785714285714285</c:v>
                      </c:pt>
                      <c:pt idx="255">
                        <c:v>23.857142857142858</c:v>
                      </c:pt>
                      <c:pt idx="256">
                        <c:v>23.928571428571427</c:v>
                      </c:pt>
                      <c:pt idx="257">
                        <c:v>23.785714285714285</c:v>
                      </c:pt>
                      <c:pt idx="258">
                        <c:v>23.5</c:v>
                      </c:pt>
                      <c:pt idx="259">
                        <c:v>23.642857142857142</c:v>
                      </c:pt>
                      <c:pt idx="260">
                        <c:v>23.642857142857142</c:v>
                      </c:pt>
                      <c:pt idx="261">
                        <c:v>23.642857142857142</c:v>
                      </c:pt>
                      <c:pt idx="262">
                        <c:v>23.642857142857142</c:v>
                      </c:pt>
                      <c:pt idx="263">
                        <c:v>23.642857142857142</c:v>
                      </c:pt>
                      <c:pt idx="264">
                        <c:v>23.642857142857142</c:v>
                      </c:pt>
                      <c:pt idx="265">
                        <c:v>23.571428571428573</c:v>
                      </c:pt>
                      <c:pt idx="266">
                        <c:v>23.714285714285715</c:v>
                      </c:pt>
                      <c:pt idx="267">
                        <c:v>23.642857142857142</c:v>
                      </c:pt>
                      <c:pt idx="268">
                        <c:v>23.642857142857142</c:v>
                      </c:pt>
                      <c:pt idx="269">
                        <c:v>23.571428571428573</c:v>
                      </c:pt>
                      <c:pt idx="270">
                        <c:v>23.5</c:v>
                      </c:pt>
                      <c:pt idx="271">
                        <c:v>23.571428571428573</c:v>
                      </c:pt>
                      <c:pt idx="272">
                        <c:v>23.428571428571427</c:v>
                      </c:pt>
                      <c:pt idx="273">
                        <c:v>23.214285714285715</c:v>
                      </c:pt>
                      <c:pt idx="274">
                        <c:v>23.214285714285715</c:v>
                      </c:pt>
                      <c:pt idx="275">
                        <c:v>23.285714285714285</c:v>
                      </c:pt>
                      <c:pt idx="276">
                        <c:v>23.357142857142858</c:v>
                      </c:pt>
                      <c:pt idx="277">
                        <c:v>23.428571428571427</c:v>
                      </c:pt>
                      <c:pt idx="278">
                        <c:v>23.5</c:v>
                      </c:pt>
                      <c:pt idx="279">
                        <c:v>23.571428571428573</c:v>
                      </c:pt>
                      <c:pt idx="280">
                        <c:v>23.5</c:v>
                      </c:pt>
                      <c:pt idx="281">
                        <c:v>23.5</c:v>
                      </c:pt>
                      <c:pt idx="282">
                        <c:v>23.5</c:v>
                      </c:pt>
                      <c:pt idx="283">
                        <c:v>23.5</c:v>
                      </c:pt>
                      <c:pt idx="284">
                        <c:v>23.5</c:v>
                      </c:pt>
                      <c:pt idx="285">
                        <c:v>23.5</c:v>
                      </c:pt>
                      <c:pt idx="286">
                        <c:v>23.571428571428573</c:v>
                      </c:pt>
                      <c:pt idx="287">
                        <c:v>23.714285714285715</c:v>
                      </c:pt>
                      <c:pt idx="288">
                        <c:v>24.071428571428573</c:v>
                      </c:pt>
                      <c:pt idx="289">
                        <c:v>24.071428571428573</c:v>
                      </c:pt>
                      <c:pt idx="290">
                        <c:v>23.928571428571427</c:v>
                      </c:pt>
                      <c:pt idx="291">
                        <c:v>23.857142857142858</c:v>
                      </c:pt>
                      <c:pt idx="292">
                        <c:v>23.785714285714285</c:v>
                      </c:pt>
                      <c:pt idx="293">
                        <c:v>23.714285714285715</c:v>
                      </c:pt>
                      <c:pt idx="294">
                        <c:v>23.714285714285715</c:v>
                      </c:pt>
                      <c:pt idx="295">
                        <c:v>23.785714285714285</c:v>
                      </c:pt>
                      <c:pt idx="296">
                        <c:v>23.785714285714285</c:v>
                      </c:pt>
                      <c:pt idx="297">
                        <c:v>23.785714285714285</c:v>
                      </c:pt>
                      <c:pt idx="298">
                        <c:v>23.785714285714285</c:v>
                      </c:pt>
                      <c:pt idx="299">
                        <c:v>23.714285714285715</c:v>
                      </c:pt>
                      <c:pt idx="300">
                        <c:v>23.642857142857142</c:v>
                      </c:pt>
                      <c:pt idx="301">
                        <c:v>23.5</c:v>
                      </c:pt>
                      <c:pt idx="302">
                        <c:v>23.214285714285715</c:v>
                      </c:pt>
                      <c:pt idx="303">
                        <c:v>23.428571428571427</c:v>
                      </c:pt>
                      <c:pt idx="304">
                        <c:v>23.571428571428573</c:v>
                      </c:pt>
                      <c:pt idx="305">
                        <c:v>23.571428571428573</c:v>
                      </c:pt>
                      <c:pt idx="306">
                        <c:v>23.571428571428573</c:v>
                      </c:pt>
                      <c:pt idx="307">
                        <c:v>23.571428571428573</c:v>
                      </c:pt>
                      <c:pt idx="308">
                        <c:v>23.5</c:v>
                      </c:pt>
                      <c:pt idx="309">
                        <c:v>23.428571428571427</c:v>
                      </c:pt>
                      <c:pt idx="310">
                        <c:v>23.428571428571427</c:v>
                      </c:pt>
                      <c:pt idx="311">
                        <c:v>23.428571428571427</c:v>
                      </c:pt>
                      <c:pt idx="312">
                        <c:v>23.428571428571427</c:v>
                      </c:pt>
                      <c:pt idx="313">
                        <c:v>23.5</c:v>
                      </c:pt>
                      <c:pt idx="314">
                        <c:v>23.5</c:v>
                      </c:pt>
                      <c:pt idx="315">
                        <c:v>23.5</c:v>
                      </c:pt>
                      <c:pt idx="316">
                        <c:v>23.428571428571427</c:v>
                      </c:pt>
                      <c:pt idx="317">
                        <c:v>23.071428571428573</c:v>
                      </c:pt>
                      <c:pt idx="318">
                        <c:v>23</c:v>
                      </c:pt>
                      <c:pt idx="319">
                        <c:v>23</c:v>
                      </c:pt>
                      <c:pt idx="320">
                        <c:v>23</c:v>
                      </c:pt>
                      <c:pt idx="321">
                        <c:v>23</c:v>
                      </c:pt>
                      <c:pt idx="322">
                        <c:v>23</c:v>
                      </c:pt>
                      <c:pt idx="323">
                        <c:v>23.142857142857142</c:v>
                      </c:pt>
                      <c:pt idx="324">
                        <c:v>23.285714285714285</c:v>
                      </c:pt>
                      <c:pt idx="325">
                        <c:v>23.285714285714285</c:v>
                      </c:pt>
                      <c:pt idx="326">
                        <c:v>23.285714285714285</c:v>
                      </c:pt>
                      <c:pt idx="327">
                        <c:v>23.357142857142858</c:v>
                      </c:pt>
                      <c:pt idx="328">
                        <c:v>23.357142857142858</c:v>
                      </c:pt>
                      <c:pt idx="329">
                        <c:v>23.357142857142858</c:v>
                      </c:pt>
                      <c:pt idx="330">
                        <c:v>23.285714285714285</c:v>
                      </c:pt>
                      <c:pt idx="331">
                        <c:v>23.285714285714285</c:v>
                      </c:pt>
                      <c:pt idx="332">
                        <c:v>23.214285714285715</c:v>
                      </c:pt>
                      <c:pt idx="333">
                        <c:v>23.142857142857142</c:v>
                      </c:pt>
                      <c:pt idx="334">
                        <c:v>23.142857142857142</c:v>
                      </c:pt>
                      <c:pt idx="335">
                        <c:v>23.142857142857142</c:v>
                      </c:pt>
                      <c:pt idx="336">
                        <c:v>23.071428571428573</c:v>
                      </c:pt>
                      <c:pt idx="337">
                        <c:v>22.928571428571427</c:v>
                      </c:pt>
                      <c:pt idx="338">
                        <c:v>22.714285714285715</c:v>
                      </c:pt>
                      <c:pt idx="339">
                        <c:v>22.642857142857142</c:v>
                      </c:pt>
                      <c:pt idx="340">
                        <c:v>22.571428571428573</c:v>
                      </c:pt>
                      <c:pt idx="341">
                        <c:v>22.428571428571427</c:v>
                      </c:pt>
                      <c:pt idx="342">
                        <c:v>22.357142857142858</c:v>
                      </c:pt>
                      <c:pt idx="343">
                        <c:v>22.285714285714285</c:v>
                      </c:pt>
                      <c:pt idx="344">
                        <c:v>22.285714285714285</c:v>
                      </c:pt>
                      <c:pt idx="345">
                        <c:v>22.285714285714285</c:v>
                      </c:pt>
                      <c:pt idx="346">
                        <c:v>22.285714285714285</c:v>
                      </c:pt>
                      <c:pt idx="347">
                        <c:v>22.357142857142858</c:v>
                      </c:pt>
                      <c:pt idx="348">
                        <c:v>22.285714285714285</c:v>
                      </c:pt>
                      <c:pt idx="349">
                        <c:v>22.214285714285715</c:v>
                      </c:pt>
                      <c:pt idx="350">
                        <c:v>22.214285714285715</c:v>
                      </c:pt>
                      <c:pt idx="351">
                        <c:v>22.142857142857142</c:v>
                      </c:pt>
                      <c:pt idx="352">
                        <c:v>22.142857142857142</c:v>
                      </c:pt>
                      <c:pt idx="353">
                        <c:v>22.142857142857142</c:v>
                      </c:pt>
                      <c:pt idx="354">
                        <c:v>22.142857142857142</c:v>
                      </c:pt>
                      <c:pt idx="355">
                        <c:v>22.071428571428573</c:v>
                      </c:pt>
                      <c:pt idx="356">
                        <c:v>22.142857142857142</c:v>
                      </c:pt>
                      <c:pt idx="357">
                        <c:v>22.142857142857142</c:v>
                      </c:pt>
                      <c:pt idx="358">
                        <c:v>22.142857142857142</c:v>
                      </c:pt>
                      <c:pt idx="359">
                        <c:v>22.214285714285715</c:v>
                      </c:pt>
                      <c:pt idx="360">
                        <c:v>22.285714285714285</c:v>
                      </c:pt>
                      <c:pt idx="361">
                        <c:v>22.285714285714285</c:v>
                      </c:pt>
                      <c:pt idx="362">
                        <c:v>22.428571428571427</c:v>
                      </c:pt>
                      <c:pt idx="363">
                        <c:v>22.5</c:v>
                      </c:pt>
                      <c:pt idx="364">
                        <c:v>22.642857142857142</c:v>
                      </c:pt>
                      <c:pt idx="365">
                        <c:v>22.714285714285715</c:v>
                      </c:pt>
                      <c:pt idx="366">
                        <c:v>22.714285714285715</c:v>
                      </c:pt>
                      <c:pt idx="367">
                        <c:v>22.785714285714285</c:v>
                      </c:pt>
                      <c:pt idx="368">
                        <c:v>22.857142857142858</c:v>
                      </c:pt>
                      <c:pt idx="369">
                        <c:v>22.928571428571427</c:v>
                      </c:pt>
                      <c:pt idx="370">
                        <c:v>22.928571428571427</c:v>
                      </c:pt>
                      <c:pt idx="371">
                        <c:v>22.928571428571427</c:v>
                      </c:pt>
                      <c:pt idx="372">
                        <c:v>23</c:v>
                      </c:pt>
                      <c:pt idx="373">
                        <c:v>22.928571428571427</c:v>
                      </c:pt>
                      <c:pt idx="374">
                        <c:v>22.857142857142858</c:v>
                      </c:pt>
                      <c:pt idx="375">
                        <c:v>22.785714285714285</c:v>
                      </c:pt>
                      <c:pt idx="376">
                        <c:v>22.714285714285715</c:v>
                      </c:pt>
                      <c:pt idx="377">
                        <c:v>22.714285714285715</c:v>
                      </c:pt>
                      <c:pt idx="378">
                        <c:v>22.571428571428573</c:v>
                      </c:pt>
                      <c:pt idx="379">
                        <c:v>22.571428571428573</c:v>
                      </c:pt>
                      <c:pt idx="380">
                        <c:v>22.571428571428573</c:v>
                      </c:pt>
                      <c:pt idx="381">
                        <c:v>22.5</c:v>
                      </c:pt>
                      <c:pt idx="382">
                        <c:v>22.428571428571427</c:v>
                      </c:pt>
                      <c:pt idx="383">
                        <c:v>22.357142857142858</c:v>
                      </c:pt>
                      <c:pt idx="384">
                        <c:v>22.285714285714285</c:v>
                      </c:pt>
                      <c:pt idx="385">
                        <c:v>22.285714285714285</c:v>
                      </c:pt>
                      <c:pt idx="386">
                        <c:v>22.285714285714285</c:v>
                      </c:pt>
                      <c:pt idx="387">
                        <c:v>22.285714285714285</c:v>
                      </c:pt>
                      <c:pt idx="388">
                        <c:v>22.357142857142858</c:v>
                      </c:pt>
                      <c:pt idx="389">
                        <c:v>22.357142857142858</c:v>
                      </c:pt>
                      <c:pt idx="390">
                        <c:v>22.285714285714285</c:v>
                      </c:pt>
                      <c:pt idx="391">
                        <c:v>22.214285714285715</c:v>
                      </c:pt>
                      <c:pt idx="392">
                        <c:v>22.214285714285715</c:v>
                      </c:pt>
                      <c:pt idx="393">
                        <c:v>22.142857142857142</c:v>
                      </c:pt>
                      <c:pt idx="394">
                        <c:v>22.142857142857142</c:v>
                      </c:pt>
                      <c:pt idx="395">
                        <c:v>22.142857142857142</c:v>
                      </c:pt>
                      <c:pt idx="396">
                        <c:v>22.214285714285715</c:v>
                      </c:pt>
                      <c:pt idx="397">
                        <c:v>22.214285714285715</c:v>
                      </c:pt>
                      <c:pt idx="398">
                        <c:v>22.214285714285715</c:v>
                      </c:pt>
                      <c:pt idx="399">
                        <c:v>22.214285714285715</c:v>
                      </c:pt>
                      <c:pt idx="400">
                        <c:v>22.142857142857142</c:v>
                      </c:pt>
                      <c:pt idx="401">
                        <c:v>22.142857142857142</c:v>
                      </c:pt>
                      <c:pt idx="402">
                        <c:v>22.142857142857142</c:v>
                      </c:pt>
                      <c:pt idx="403">
                        <c:v>22.142857142857142</c:v>
                      </c:pt>
                      <c:pt idx="404">
                        <c:v>22.142857142857142</c:v>
                      </c:pt>
                      <c:pt idx="405">
                        <c:v>22.142857142857142</c:v>
                      </c:pt>
                      <c:pt idx="406">
                        <c:v>22.214285714285715</c:v>
                      </c:pt>
                      <c:pt idx="407">
                        <c:v>22.214285714285715</c:v>
                      </c:pt>
                      <c:pt idx="408">
                        <c:v>22.285714285714285</c:v>
                      </c:pt>
                      <c:pt idx="409">
                        <c:v>22.357142857142858</c:v>
                      </c:pt>
                      <c:pt idx="410">
                        <c:v>22.357142857142858</c:v>
                      </c:pt>
                      <c:pt idx="411">
                        <c:v>22.357142857142858</c:v>
                      </c:pt>
                      <c:pt idx="412">
                        <c:v>22.357142857142858</c:v>
                      </c:pt>
                      <c:pt idx="413">
                        <c:v>22.357142857142858</c:v>
                      </c:pt>
                      <c:pt idx="414">
                        <c:v>22.357142857142858</c:v>
                      </c:pt>
                      <c:pt idx="415">
                        <c:v>22.357142857142858</c:v>
                      </c:pt>
                      <c:pt idx="416">
                        <c:v>22.357142857142858</c:v>
                      </c:pt>
                      <c:pt idx="417">
                        <c:v>22.357142857142858</c:v>
                      </c:pt>
                      <c:pt idx="418">
                        <c:v>22.357142857142858</c:v>
                      </c:pt>
                      <c:pt idx="419">
                        <c:v>22.357142857142858</c:v>
                      </c:pt>
                      <c:pt idx="420">
                        <c:v>22.285714285714285</c:v>
                      </c:pt>
                      <c:pt idx="421">
                        <c:v>23.357142857142858</c:v>
                      </c:pt>
                      <c:pt idx="422">
                        <c:v>24.071428571428573</c:v>
                      </c:pt>
                      <c:pt idx="423">
                        <c:v>25.214285714285715</c:v>
                      </c:pt>
                      <c:pt idx="424">
                        <c:v>26.642857142857142</c:v>
                      </c:pt>
                      <c:pt idx="425">
                        <c:v>27.642857142857142</c:v>
                      </c:pt>
                      <c:pt idx="426">
                        <c:v>28.285714285714285</c:v>
                      </c:pt>
                      <c:pt idx="427">
                        <c:v>28.928571428571427</c:v>
                      </c:pt>
                      <c:pt idx="428">
                        <c:v>29.5</c:v>
                      </c:pt>
                      <c:pt idx="429">
                        <c:v>29.928571428571427</c:v>
                      </c:pt>
                      <c:pt idx="430">
                        <c:v>30.357142857142858</c:v>
                      </c:pt>
                      <c:pt idx="431">
                        <c:v>30.857142857142858</c:v>
                      </c:pt>
                      <c:pt idx="432">
                        <c:v>31.142857142857142</c:v>
                      </c:pt>
                      <c:pt idx="433">
                        <c:v>31.357142857142858</c:v>
                      </c:pt>
                      <c:pt idx="434">
                        <c:v>31.428571428571427</c:v>
                      </c:pt>
                      <c:pt idx="435">
                        <c:v>30.428571428571427</c:v>
                      </c:pt>
                      <c:pt idx="436">
                        <c:v>29.714285714285715</c:v>
                      </c:pt>
                      <c:pt idx="437">
                        <c:v>28.642857142857142</c:v>
                      </c:pt>
                      <c:pt idx="438">
                        <c:v>27.285714285714285</c:v>
                      </c:pt>
                      <c:pt idx="439">
                        <c:v>26.428571428571427</c:v>
                      </c:pt>
                      <c:pt idx="440">
                        <c:v>26.071428571428573</c:v>
                      </c:pt>
                      <c:pt idx="441">
                        <c:v>25.80612244897959</c:v>
                      </c:pt>
                      <c:pt idx="442">
                        <c:v>27.020408163265305</c:v>
                      </c:pt>
                      <c:pt idx="443">
                        <c:v>29.80612244897959</c:v>
                      </c:pt>
                      <c:pt idx="444">
                        <c:v>32.377551020408163</c:v>
                      </c:pt>
                      <c:pt idx="445">
                        <c:v>34.806122448979593</c:v>
                      </c:pt>
                      <c:pt idx="446">
                        <c:v>36.948979591836732</c:v>
                      </c:pt>
                      <c:pt idx="447">
                        <c:v>37.091836734693871</c:v>
                      </c:pt>
                      <c:pt idx="448">
                        <c:v>37.448979591836732</c:v>
                      </c:pt>
                      <c:pt idx="449">
                        <c:v>37.734693877551017</c:v>
                      </c:pt>
                      <c:pt idx="450">
                        <c:v>37.948979591836732</c:v>
                      </c:pt>
                      <c:pt idx="451">
                        <c:v>38.163265306122447</c:v>
                      </c:pt>
                      <c:pt idx="452">
                        <c:v>38.377551020408156</c:v>
                      </c:pt>
                      <c:pt idx="453">
                        <c:v>38.448979591836732</c:v>
                      </c:pt>
                      <c:pt idx="454">
                        <c:v>38.377551020408156</c:v>
                      </c:pt>
                      <c:pt idx="455">
                        <c:v>38.214285714285715</c:v>
                      </c:pt>
                      <c:pt idx="456">
                        <c:v>36.714285714285715</c:v>
                      </c:pt>
                      <c:pt idx="457">
                        <c:v>33.857142857142854</c:v>
                      </c:pt>
                      <c:pt idx="458">
                        <c:v>31.071428571428573</c:v>
                      </c:pt>
                      <c:pt idx="459">
                        <c:v>28.357142857142858</c:v>
                      </c:pt>
                      <c:pt idx="460">
                        <c:v>26.285714285714285</c:v>
                      </c:pt>
                      <c:pt idx="461">
                        <c:v>26.071428571428573</c:v>
                      </c:pt>
                      <c:pt idx="462">
                        <c:v>25.857142857142858</c:v>
                      </c:pt>
                      <c:pt idx="463">
                        <c:v>25.642857142857142</c:v>
                      </c:pt>
                      <c:pt idx="464">
                        <c:v>25.5</c:v>
                      </c:pt>
                      <c:pt idx="465">
                        <c:v>25.285714285714285</c:v>
                      </c:pt>
                      <c:pt idx="466">
                        <c:v>25.142857142857142</c:v>
                      </c:pt>
                      <c:pt idx="467">
                        <c:v>25.071428571428573</c:v>
                      </c:pt>
                      <c:pt idx="468">
                        <c:v>25.142857142857142</c:v>
                      </c:pt>
                      <c:pt idx="469">
                        <c:v>25.142857142857142</c:v>
                      </c:pt>
                      <c:pt idx="470">
                        <c:v>25.357142857142858</c:v>
                      </c:pt>
                      <c:pt idx="471">
                        <c:v>25.214285714285715</c:v>
                      </c:pt>
                      <c:pt idx="472">
                        <c:v>25.142857142857142</c:v>
                      </c:pt>
                      <c:pt idx="473">
                        <c:v>25.142857142857142</c:v>
                      </c:pt>
                      <c:pt idx="474">
                        <c:v>25</c:v>
                      </c:pt>
                      <c:pt idx="475">
                        <c:v>25.071428571428573</c:v>
                      </c:pt>
                      <c:pt idx="476">
                        <c:v>25</c:v>
                      </c:pt>
                      <c:pt idx="477">
                        <c:v>25.071428571428573</c:v>
                      </c:pt>
                      <c:pt idx="478">
                        <c:v>25.071428571428573</c:v>
                      </c:pt>
                      <c:pt idx="479">
                        <c:v>25.071428571428573</c:v>
                      </c:pt>
                      <c:pt idx="480">
                        <c:v>25.071428571428573</c:v>
                      </c:pt>
                      <c:pt idx="481">
                        <c:v>25</c:v>
                      </c:pt>
                      <c:pt idx="482">
                        <c:v>24.928571428571427</c:v>
                      </c:pt>
                      <c:pt idx="483">
                        <c:v>25.142857142857142</c:v>
                      </c:pt>
                      <c:pt idx="484">
                        <c:v>24.785714285714285</c:v>
                      </c:pt>
                      <c:pt idx="485">
                        <c:v>24.785714285714285</c:v>
                      </c:pt>
                      <c:pt idx="486">
                        <c:v>24.785714285714285</c:v>
                      </c:pt>
                      <c:pt idx="487">
                        <c:v>24.857142857142858</c:v>
                      </c:pt>
                      <c:pt idx="488">
                        <c:v>24.857142857142858</c:v>
                      </c:pt>
                      <c:pt idx="489">
                        <c:v>24.714285714285715</c:v>
                      </c:pt>
                      <c:pt idx="490">
                        <c:v>24.642857142857142</c:v>
                      </c:pt>
                      <c:pt idx="491">
                        <c:v>24.5</c:v>
                      </c:pt>
                      <c:pt idx="492">
                        <c:v>24.428571428571427</c:v>
                      </c:pt>
                      <c:pt idx="493">
                        <c:v>24.357142857142858</c:v>
                      </c:pt>
                      <c:pt idx="494">
                        <c:v>24.285714285714285</c:v>
                      </c:pt>
                      <c:pt idx="495">
                        <c:v>24.357142857142858</c:v>
                      </c:pt>
                      <c:pt idx="496">
                        <c:v>24.214285714285715</c:v>
                      </c:pt>
                      <c:pt idx="497">
                        <c:v>23.877551020408163</c:v>
                      </c:pt>
                      <c:pt idx="498">
                        <c:v>23.80612244897959</c:v>
                      </c:pt>
                      <c:pt idx="499">
                        <c:v>23.663265306122447</c:v>
                      </c:pt>
                      <c:pt idx="500">
                        <c:v>23.520408163265305</c:v>
                      </c:pt>
                      <c:pt idx="501">
                        <c:v>23.377551020408163</c:v>
                      </c:pt>
                      <c:pt idx="502">
                        <c:v>23.23469387755102</c:v>
                      </c:pt>
                      <c:pt idx="503">
                        <c:v>23.23469387755102</c:v>
                      </c:pt>
                      <c:pt idx="504">
                        <c:v>23.23469387755102</c:v>
                      </c:pt>
                      <c:pt idx="505">
                        <c:v>23.23469387755102</c:v>
                      </c:pt>
                      <c:pt idx="506">
                        <c:v>23.30612244897959</c:v>
                      </c:pt>
                      <c:pt idx="507">
                        <c:v>23.377551020408163</c:v>
                      </c:pt>
                      <c:pt idx="508">
                        <c:v>23.30612244897959</c:v>
                      </c:pt>
                      <c:pt idx="509">
                        <c:v>23.30612244897959</c:v>
                      </c:pt>
                      <c:pt idx="510">
                        <c:v>23.377551020408163</c:v>
                      </c:pt>
                      <c:pt idx="511">
                        <c:v>23.142857142857142</c:v>
                      </c:pt>
                      <c:pt idx="512">
                        <c:v>23.071428571428573</c:v>
                      </c:pt>
                      <c:pt idx="513">
                        <c:v>23.071428571428573</c:v>
                      </c:pt>
                      <c:pt idx="514">
                        <c:v>23.071428571428573</c:v>
                      </c:pt>
                      <c:pt idx="515">
                        <c:v>23</c:v>
                      </c:pt>
                      <c:pt idx="516">
                        <c:v>23</c:v>
                      </c:pt>
                      <c:pt idx="517">
                        <c:v>23</c:v>
                      </c:pt>
                      <c:pt idx="518">
                        <c:v>23</c:v>
                      </c:pt>
                      <c:pt idx="519">
                        <c:v>23</c:v>
                      </c:pt>
                      <c:pt idx="520">
                        <c:v>22.857142857142858</c:v>
                      </c:pt>
                      <c:pt idx="521">
                        <c:v>22.785714285714285</c:v>
                      </c:pt>
                      <c:pt idx="522">
                        <c:v>22.785714285714285</c:v>
                      </c:pt>
                      <c:pt idx="523">
                        <c:v>22.714285714285715</c:v>
                      </c:pt>
                      <c:pt idx="524">
                        <c:v>22.642857142857142</c:v>
                      </c:pt>
                      <c:pt idx="525">
                        <c:v>22.857142857142858</c:v>
                      </c:pt>
                      <c:pt idx="526">
                        <c:v>22.928571428571427</c:v>
                      </c:pt>
                      <c:pt idx="527">
                        <c:v>22.928571428571427</c:v>
                      </c:pt>
                      <c:pt idx="528">
                        <c:v>22.928571428571427</c:v>
                      </c:pt>
                      <c:pt idx="529">
                        <c:v>22.928571428571427</c:v>
                      </c:pt>
                      <c:pt idx="530">
                        <c:v>22.928571428571427</c:v>
                      </c:pt>
                      <c:pt idx="531">
                        <c:v>22.928571428571427</c:v>
                      </c:pt>
                      <c:pt idx="532">
                        <c:v>22.928571428571427</c:v>
                      </c:pt>
                      <c:pt idx="533">
                        <c:v>22.857142857142858</c:v>
                      </c:pt>
                      <c:pt idx="534">
                        <c:v>22.857142857142858</c:v>
                      </c:pt>
                      <c:pt idx="535">
                        <c:v>22.785714285714285</c:v>
                      </c:pt>
                      <c:pt idx="536">
                        <c:v>22.714285714285715</c:v>
                      </c:pt>
                      <c:pt idx="537">
                        <c:v>22.714285714285715</c:v>
                      </c:pt>
                      <c:pt idx="538">
                        <c:v>22.642857142857142</c:v>
                      </c:pt>
                      <c:pt idx="539">
                        <c:v>22.571428571428573</c:v>
                      </c:pt>
                      <c:pt idx="540">
                        <c:v>22.5</c:v>
                      </c:pt>
                      <c:pt idx="541">
                        <c:v>22.428571428571427</c:v>
                      </c:pt>
                      <c:pt idx="542">
                        <c:v>22.357142857142858</c:v>
                      </c:pt>
                      <c:pt idx="543">
                        <c:v>22.285714285714285</c:v>
                      </c:pt>
                      <c:pt idx="544">
                        <c:v>22.214285714285715</c:v>
                      </c:pt>
                      <c:pt idx="545">
                        <c:v>22.142857142857142</c:v>
                      </c:pt>
                      <c:pt idx="546">
                        <c:v>22.071428571428573</c:v>
                      </c:pt>
                      <c:pt idx="547">
                        <c:v>22.071428571428573</c:v>
                      </c:pt>
                      <c:pt idx="548">
                        <c:v>22.071428571428573</c:v>
                      </c:pt>
                      <c:pt idx="549">
                        <c:v>22.071428571428573</c:v>
                      </c:pt>
                      <c:pt idx="550">
                        <c:v>22.071428571428573</c:v>
                      </c:pt>
                      <c:pt idx="551">
                        <c:v>22.071428571428573</c:v>
                      </c:pt>
                      <c:pt idx="552">
                        <c:v>22.142857142857142</c:v>
                      </c:pt>
                      <c:pt idx="553">
                        <c:v>22.214285714285715</c:v>
                      </c:pt>
                      <c:pt idx="554">
                        <c:v>22.285714285714285</c:v>
                      </c:pt>
                      <c:pt idx="555">
                        <c:v>22.357142857142858</c:v>
                      </c:pt>
                      <c:pt idx="556">
                        <c:v>22.357142857142858</c:v>
                      </c:pt>
                      <c:pt idx="557">
                        <c:v>22.357142857142858</c:v>
                      </c:pt>
                      <c:pt idx="558">
                        <c:v>22.357142857142858</c:v>
                      </c:pt>
                      <c:pt idx="559">
                        <c:v>22.428571428571427</c:v>
                      </c:pt>
                      <c:pt idx="560">
                        <c:v>22.5</c:v>
                      </c:pt>
                      <c:pt idx="561">
                        <c:v>22.5</c:v>
                      </c:pt>
                      <c:pt idx="562">
                        <c:v>22.5</c:v>
                      </c:pt>
                      <c:pt idx="563">
                        <c:v>22.571428571428573</c:v>
                      </c:pt>
                      <c:pt idx="564">
                        <c:v>22.642857142857142</c:v>
                      </c:pt>
                      <c:pt idx="565">
                        <c:v>22.642857142857142</c:v>
                      </c:pt>
                      <c:pt idx="566">
                        <c:v>23.285714285714285</c:v>
                      </c:pt>
                      <c:pt idx="567">
                        <c:v>23.285714285714285</c:v>
                      </c:pt>
                      <c:pt idx="568">
                        <c:v>23.285714285714285</c:v>
                      </c:pt>
                      <c:pt idx="569">
                        <c:v>23.285714285714285</c:v>
                      </c:pt>
                      <c:pt idx="570">
                        <c:v>23.285714285714285</c:v>
                      </c:pt>
                      <c:pt idx="571">
                        <c:v>23.285714285714285</c:v>
                      </c:pt>
                      <c:pt idx="572">
                        <c:v>23.357142857142858</c:v>
                      </c:pt>
                      <c:pt idx="573">
                        <c:v>23.357142857142858</c:v>
                      </c:pt>
                      <c:pt idx="574">
                        <c:v>23.357142857142858</c:v>
                      </c:pt>
                      <c:pt idx="575">
                        <c:v>23.428571428571427</c:v>
                      </c:pt>
                      <c:pt idx="576">
                        <c:v>23.5</c:v>
                      </c:pt>
                      <c:pt idx="577">
                        <c:v>23.5</c:v>
                      </c:pt>
                      <c:pt idx="578">
                        <c:v>23.5</c:v>
                      </c:pt>
                      <c:pt idx="579">
                        <c:v>23.571428571428573</c:v>
                      </c:pt>
                      <c:pt idx="580">
                        <c:v>23.214285714285715</c:v>
                      </c:pt>
                      <c:pt idx="581">
                        <c:v>23.285714285714285</c:v>
                      </c:pt>
                      <c:pt idx="582">
                        <c:v>23.285714285714285</c:v>
                      </c:pt>
                      <c:pt idx="583">
                        <c:v>23.285714285714285</c:v>
                      </c:pt>
                      <c:pt idx="584">
                        <c:v>23.285714285714285</c:v>
                      </c:pt>
                      <c:pt idx="585">
                        <c:v>23.357142857142858</c:v>
                      </c:pt>
                      <c:pt idx="586">
                        <c:v>23.285714285714285</c:v>
                      </c:pt>
                      <c:pt idx="587">
                        <c:v>23.285714285714285</c:v>
                      </c:pt>
                      <c:pt idx="588">
                        <c:v>23.214285714285715</c:v>
                      </c:pt>
                      <c:pt idx="589">
                        <c:v>23.428571428571427</c:v>
                      </c:pt>
                      <c:pt idx="590">
                        <c:v>23.428571428571427</c:v>
                      </c:pt>
                      <c:pt idx="591">
                        <c:v>23.428571428571427</c:v>
                      </c:pt>
                      <c:pt idx="592">
                        <c:v>23.5</c:v>
                      </c:pt>
                      <c:pt idx="593">
                        <c:v>23.428571428571427</c:v>
                      </c:pt>
                      <c:pt idx="594">
                        <c:v>23.142857142857142</c:v>
                      </c:pt>
                      <c:pt idx="595">
                        <c:v>23.071428571428573</c:v>
                      </c:pt>
                      <c:pt idx="596">
                        <c:v>23.357142857142858</c:v>
                      </c:pt>
                      <c:pt idx="597">
                        <c:v>23.357142857142858</c:v>
                      </c:pt>
                      <c:pt idx="598">
                        <c:v>23.428571428571427</c:v>
                      </c:pt>
                      <c:pt idx="599">
                        <c:v>23.357142857142858</c:v>
                      </c:pt>
                      <c:pt idx="600">
                        <c:v>23.357142857142858</c:v>
                      </c:pt>
                      <c:pt idx="601">
                        <c:v>23.357142857142858</c:v>
                      </c:pt>
                      <c:pt idx="602">
                        <c:v>23.428571428571427</c:v>
                      </c:pt>
                      <c:pt idx="603">
                        <c:v>23.5</c:v>
                      </c:pt>
                      <c:pt idx="604">
                        <c:v>23.5</c:v>
                      </c:pt>
                      <c:pt idx="605">
                        <c:v>23.428571428571427</c:v>
                      </c:pt>
                      <c:pt idx="606">
                        <c:v>23.285714285714285</c:v>
                      </c:pt>
                      <c:pt idx="607">
                        <c:v>23.214285714285715</c:v>
                      </c:pt>
                      <c:pt idx="608">
                        <c:v>23.142857142857142</c:v>
                      </c:pt>
                      <c:pt idx="609">
                        <c:v>23.071428571428573</c:v>
                      </c:pt>
                      <c:pt idx="610">
                        <c:v>22.714285714285715</c:v>
                      </c:pt>
                      <c:pt idx="611">
                        <c:v>22.642857142857142</c:v>
                      </c:pt>
                      <c:pt idx="612">
                        <c:v>22.571428571428573</c:v>
                      </c:pt>
                      <c:pt idx="613">
                        <c:v>22.571428571428573</c:v>
                      </c:pt>
                      <c:pt idx="614">
                        <c:v>22.571428571428573</c:v>
                      </c:pt>
                      <c:pt idx="615">
                        <c:v>22.5</c:v>
                      </c:pt>
                      <c:pt idx="616">
                        <c:v>22.5</c:v>
                      </c:pt>
                      <c:pt idx="617">
                        <c:v>22.142857142857142</c:v>
                      </c:pt>
                      <c:pt idx="618">
                        <c:v>22.071428571428573</c:v>
                      </c:pt>
                      <c:pt idx="619">
                        <c:v>22.071428571428573</c:v>
                      </c:pt>
                      <c:pt idx="620">
                        <c:v>22.071428571428573</c:v>
                      </c:pt>
                      <c:pt idx="621">
                        <c:v>22.071428571428573</c:v>
                      </c:pt>
                      <c:pt idx="622">
                        <c:v>22.142857142857142</c:v>
                      </c:pt>
                      <c:pt idx="623">
                        <c:v>22.142857142857142</c:v>
                      </c:pt>
                      <c:pt idx="624">
                        <c:v>22.142857142857142</c:v>
                      </c:pt>
                      <c:pt idx="625">
                        <c:v>22.142857142857142</c:v>
                      </c:pt>
                      <c:pt idx="626">
                        <c:v>22.142857142857142</c:v>
                      </c:pt>
                      <c:pt idx="627">
                        <c:v>22.142857142857142</c:v>
                      </c:pt>
                      <c:pt idx="628">
                        <c:v>22.214285714285715</c:v>
                      </c:pt>
                      <c:pt idx="629">
                        <c:v>22.285714285714285</c:v>
                      </c:pt>
                      <c:pt idx="630">
                        <c:v>22.214285714285715</c:v>
                      </c:pt>
                      <c:pt idx="631">
                        <c:v>22.285714285714285</c:v>
                      </c:pt>
                      <c:pt idx="632">
                        <c:v>22.357142857142858</c:v>
                      </c:pt>
                      <c:pt idx="633">
                        <c:v>22.357142857142858</c:v>
                      </c:pt>
                      <c:pt idx="634">
                        <c:v>22.428571428571427</c:v>
                      </c:pt>
                      <c:pt idx="635">
                        <c:v>22.428571428571427</c:v>
                      </c:pt>
                      <c:pt idx="636">
                        <c:v>22.357142857142858</c:v>
                      </c:pt>
                      <c:pt idx="637">
                        <c:v>22.357142857142858</c:v>
                      </c:pt>
                      <c:pt idx="638">
                        <c:v>22.357142857142858</c:v>
                      </c:pt>
                      <c:pt idx="639">
                        <c:v>22.428571428571427</c:v>
                      </c:pt>
                      <c:pt idx="640">
                        <c:v>22.5</c:v>
                      </c:pt>
                      <c:pt idx="641">
                        <c:v>22.571428571428573</c:v>
                      </c:pt>
                      <c:pt idx="642">
                        <c:v>22.571428571428573</c:v>
                      </c:pt>
                      <c:pt idx="643">
                        <c:v>22.5</c:v>
                      </c:pt>
                      <c:pt idx="644">
                        <c:v>22.571428571428573</c:v>
                      </c:pt>
                      <c:pt idx="645">
                        <c:v>22.571428571428573</c:v>
                      </c:pt>
                      <c:pt idx="646">
                        <c:v>22.5</c:v>
                      </c:pt>
                      <c:pt idx="647">
                        <c:v>22.571428571428573</c:v>
                      </c:pt>
                      <c:pt idx="648">
                        <c:v>22.5</c:v>
                      </c:pt>
                      <c:pt idx="649">
                        <c:v>22.5</c:v>
                      </c:pt>
                      <c:pt idx="650">
                        <c:v>22.5</c:v>
                      </c:pt>
                      <c:pt idx="651">
                        <c:v>22.5</c:v>
                      </c:pt>
                      <c:pt idx="652">
                        <c:v>22.5</c:v>
                      </c:pt>
                      <c:pt idx="653">
                        <c:v>22.428571428571427</c:v>
                      </c:pt>
                      <c:pt idx="654">
                        <c:v>22.357142857142858</c:v>
                      </c:pt>
                      <c:pt idx="655">
                        <c:v>22.285714285714285</c:v>
                      </c:pt>
                      <c:pt idx="656">
                        <c:v>22.214285714285715</c:v>
                      </c:pt>
                      <c:pt idx="657">
                        <c:v>22.571428571428573</c:v>
                      </c:pt>
                      <c:pt idx="658">
                        <c:v>22.571428571428573</c:v>
                      </c:pt>
                      <c:pt idx="659">
                        <c:v>22.571428571428573</c:v>
                      </c:pt>
                      <c:pt idx="660">
                        <c:v>22.642857142857142</c:v>
                      </c:pt>
                      <c:pt idx="661">
                        <c:v>22.571428571428573</c:v>
                      </c:pt>
                      <c:pt idx="662">
                        <c:v>22.642857142857142</c:v>
                      </c:pt>
                      <c:pt idx="663">
                        <c:v>22.714285714285715</c:v>
                      </c:pt>
                      <c:pt idx="664">
                        <c:v>22.857142857142858</c:v>
                      </c:pt>
                      <c:pt idx="665">
                        <c:v>22.928571428571427</c:v>
                      </c:pt>
                      <c:pt idx="666">
                        <c:v>23</c:v>
                      </c:pt>
                      <c:pt idx="667">
                        <c:v>23</c:v>
                      </c:pt>
                      <c:pt idx="668">
                        <c:v>23</c:v>
                      </c:pt>
                      <c:pt idx="669">
                        <c:v>23</c:v>
                      </c:pt>
                      <c:pt idx="670">
                        <c:v>23.214285714285715</c:v>
                      </c:pt>
                      <c:pt idx="671">
                        <c:v>24</c:v>
                      </c:pt>
                      <c:pt idx="672">
                        <c:v>24.071428571428573</c:v>
                      </c:pt>
                      <c:pt idx="673">
                        <c:v>24.071428571428573</c:v>
                      </c:pt>
                      <c:pt idx="674">
                        <c:v>24.071428571428573</c:v>
                      </c:pt>
                      <c:pt idx="675">
                        <c:v>24.214285714285715</c:v>
                      </c:pt>
                      <c:pt idx="676">
                        <c:v>24.214285714285715</c:v>
                      </c:pt>
                      <c:pt idx="677">
                        <c:v>24.285714285714285</c:v>
                      </c:pt>
                      <c:pt idx="678">
                        <c:v>24.285714285714285</c:v>
                      </c:pt>
                      <c:pt idx="679">
                        <c:v>24.357142857142858</c:v>
                      </c:pt>
                      <c:pt idx="680">
                        <c:v>24.357142857142858</c:v>
                      </c:pt>
                      <c:pt idx="681">
                        <c:v>24.357142857142858</c:v>
                      </c:pt>
                      <c:pt idx="682">
                        <c:v>24.5</c:v>
                      </c:pt>
                      <c:pt idx="683">
                        <c:v>25.071428571428573</c:v>
                      </c:pt>
                      <c:pt idx="684">
                        <c:v>25.071428571428573</c:v>
                      </c:pt>
                      <c:pt idx="685">
                        <c:v>24</c:v>
                      </c:pt>
                      <c:pt idx="686">
                        <c:v>23.928571428571427</c:v>
                      </c:pt>
                      <c:pt idx="687">
                        <c:v>23.857142857142858</c:v>
                      </c:pt>
                      <c:pt idx="688">
                        <c:v>23.714285714285715</c:v>
                      </c:pt>
                      <c:pt idx="689">
                        <c:v>23.428571428571427</c:v>
                      </c:pt>
                      <c:pt idx="690">
                        <c:v>23.285714285714285</c:v>
                      </c:pt>
                      <c:pt idx="691">
                        <c:v>24.142857142857142</c:v>
                      </c:pt>
                      <c:pt idx="692">
                        <c:v>24.30612244897959</c:v>
                      </c:pt>
                      <c:pt idx="693">
                        <c:v>25.520408163265305</c:v>
                      </c:pt>
                      <c:pt idx="694">
                        <c:v>26.80612244897959</c:v>
                      </c:pt>
                      <c:pt idx="695">
                        <c:v>28.591836734693878</c:v>
                      </c:pt>
                      <c:pt idx="696">
                        <c:v>29.377551020408163</c:v>
                      </c:pt>
                      <c:pt idx="697">
                        <c:v>30.80612244897959</c:v>
                      </c:pt>
                      <c:pt idx="698">
                        <c:v>31.30612244897959</c:v>
                      </c:pt>
                      <c:pt idx="699">
                        <c:v>32.734693877551017</c:v>
                      </c:pt>
                      <c:pt idx="700">
                        <c:v>33.591836734693878</c:v>
                      </c:pt>
                      <c:pt idx="701">
                        <c:v>33.948979591836732</c:v>
                      </c:pt>
                      <c:pt idx="702">
                        <c:v>34.377551020408163</c:v>
                      </c:pt>
                      <c:pt idx="703">
                        <c:v>34.806122448979593</c:v>
                      </c:pt>
                      <c:pt idx="704">
                        <c:v>35.306122448979593</c:v>
                      </c:pt>
                      <c:pt idx="705">
                        <c:v>34.520408163265309</c:v>
                      </c:pt>
                      <c:pt idx="706">
                        <c:v>34.5</c:v>
                      </c:pt>
                      <c:pt idx="707">
                        <c:v>33.357142857142854</c:v>
                      </c:pt>
                      <c:pt idx="708">
                        <c:v>32.357142857142854</c:v>
                      </c:pt>
                      <c:pt idx="709">
                        <c:v>30.857142857142858</c:v>
                      </c:pt>
                      <c:pt idx="710">
                        <c:v>30.285714285714285</c:v>
                      </c:pt>
                      <c:pt idx="711">
                        <c:v>28.357142857142858</c:v>
                      </c:pt>
                      <c:pt idx="712">
                        <c:v>27.857142857142858</c:v>
                      </c:pt>
                      <c:pt idx="713">
                        <c:v>26.5</c:v>
                      </c:pt>
                      <c:pt idx="714">
                        <c:v>25.714285714285715</c:v>
                      </c:pt>
                      <c:pt idx="715">
                        <c:v>25.428571428571427</c:v>
                      </c:pt>
                      <c:pt idx="716">
                        <c:v>25.428571428571427</c:v>
                      </c:pt>
                      <c:pt idx="717">
                        <c:v>25.285714285714285</c:v>
                      </c:pt>
                      <c:pt idx="718">
                        <c:v>25.071428571428573</c:v>
                      </c:pt>
                      <c:pt idx="719">
                        <c:v>25.214285714285715</c:v>
                      </c:pt>
                      <c:pt idx="720">
                        <c:v>25.214285714285715</c:v>
                      </c:pt>
                      <c:pt idx="721">
                        <c:v>25.142857142857142</c:v>
                      </c:pt>
                      <c:pt idx="722">
                        <c:v>25.642857142857142</c:v>
                      </c:pt>
                      <c:pt idx="723">
                        <c:v>25.571428571428573</c:v>
                      </c:pt>
                      <c:pt idx="724">
                        <c:v>25.357142857142858</c:v>
                      </c:pt>
                      <c:pt idx="725">
                        <c:v>25.5</c:v>
                      </c:pt>
                      <c:pt idx="726">
                        <c:v>25.642857142857142</c:v>
                      </c:pt>
                      <c:pt idx="727">
                        <c:v>25.857142857142858</c:v>
                      </c:pt>
                      <c:pt idx="728">
                        <c:v>26</c:v>
                      </c:pt>
                      <c:pt idx="729">
                        <c:v>26.142857142857142</c:v>
                      </c:pt>
                      <c:pt idx="730">
                        <c:v>25.928571428571427</c:v>
                      </c:pt>
                      <c:pt idx="731">
                        <c:v>25.928571428571427</c:v>
                      </c:pt>
                      <c:pt idx="732">
                        <c:v>25.714285714285715</c:v>
                      </c:pt>
                      <c:pt idx="733">
                        <c:v>25.571428571428573</c:v>
                      </c:pt>
                      <c:pt idx="734">
                        <c:v>25.5</c:v>
                      </c:pt>
                      <c:pt idx="735">
                        <c:v>25.571428571428573</c:v>
                      </c:pt>
                      <c:pt idx="736">
                        <c:v>24.785714285714285</c:v>
                      </c:pt>
                      <c:pt idx="737">
                        <c:v>24.714285714285715</c:v>
                      </c:pt>
                      <c:pt idx="738">
                        <c:v>24.714285714285715</c:v>
                      </c:pt>
                      <c:pt idx="739">
                        <c:v>24.714285714285715</c:v>
                      </c:pt>
                      <c:pt idx="740">
                        <c:v>24.5</c:v>
                      </c:pt>
                      <c:pt idx="741">
                        <c:v>24.285714285714285</c:v>
                      </c:pt>
                      <c:pt idx="742">
                        <c:v>24.142857142857142</c:v>
                      </c:pt>
                      <c:pt idx="743">
                        <c:v>24.142857142857142</c:v>
                      </c:pt>
                      <c:pt idx="744">
                        <c:v>24.214285714285715</c:v>
                      </c:pt>
                      <c:pt idx="745">
                        <c:v>24.071428571428573</c:v>
                      </c:pt>
                      <c:pt idx="746">
                        <c:v>24.071428571428573</c:v>
                      </c:pt>
                      <c:pt idx="747">
                        <c:v>23.857142857142858</c:v>
                      </c:pt>
                      <c:pt idx="748">
                        <c:v>24.571428571428573</c:v>
                      </c:pt>
                      <c:pt idx="749">
                        <c:v>24.857142857142858</c:v>
                      </c:pt>
                      <c:pt idx="750">
                        <c:v>26.428571428571427</c:v>
                      </c:pt>
                      <c:pt idx="751">
                        <c:v>26.571428571428573</c:v>
                      </c:pt>
                      <c:pt idx="752">
                        <c:v>26.5</c:v>
                      </c:pt>
                      <c:pt idx="753">
                        <c:v>26.357142857142858</c:v>
                      </c:pt>
                      <c:pt idx="754">
                        <c:v>26.285714285714285</c:v>
                      </c:pt>
                      <c:pt idx="755">
                        <c:v>26.214285714285715</c:v>
                      </c:pt>
                      <c:pt idx="756">
                        <c:v>26.214285714285715</c:v>
                      </c:pt>
                      <c:pt idx="757">
                        <c:v>26.214285714285715</c:v>
                      </c:pt>
                      <c:pt idx="758">
                        <c:v>26.071428571428573</c:v>
                      </c:pt>
                      <c:pt idx="759">
                        <c:v>26.071428571428573</c:v>
                      </c:pt>
                      <c:pt idx="760">
                        <c:v>26.142857142857142</c:v>
                      </c:pt>
                      <c:pt idx="761">
                        <c:v>26.428571428571427</c:v>
                      </c:pt>
                      <c:pt idx="762">
                        <c:v>25.785714285714285</c:v>
                      </c:pt>
                      <c:pt idx="763">
                        <c:v>26.285714285714285</c:v>
                      </c:pt>
                      <c:pt idx="764">
                        <c:v>25.142857142857142</c:v>
                      </c:pt>
                      <c:pt idx="765">
                        <c:v>25.19387755102041</c:v>
                      </c:pt>
                      <c:pt idx="766">
                        <c:v>25.336734693877553</c:v>
                      </c:pt>
                      <c:pt idx="767">
                        <c:v>25.69387755102041</c:v>
                      </c:pt>
                      <c:pt idx="768">
                        <c:v>26.19387755102041</c:v>
                      </c:pt>
                      <c:pt idx="769">
                        <c:v>27.19387755102041</c:v>
                      </c:pt>
                      <c:pt idx="770">
                        <c:v>28.051020408163264</c:v>
                      </c:pt>
                      <c:pt idx="771">
                        <c:v>29.26530612244898</c:v>
                      </c:pt>
                      <c:pt idx="772">
                        <c:v>29.76530612244898</c:v>
                      </c:pt>
                      <c:pt idx="773">
                        <c:v>30.76530612244898</c:v>
                      </c:pt>
                      <c:pt idx="774">
                        <c:v>30.979591836734695</c:v>
                      </c:pt>
                      <c:pt idx="775">
                        <c:v>31.122448979591837</c:v>
                      </c:pt>
                      <c:pt idx="776">
                        <c:v>31.19387755102041</c:v>
                      </c:pt>
                      <c:pt idx="777">
                        <c:v>30.622448979591837</c:v>
                      </c:pt>
                      <c:pt idx="778">
                        <c:v>31.122448979591837</c:v>
                      </c:pt>
                      <c:pt idx="779">
                        <c:v>31.714285714285715</c:v>
                      </c:pt>
                      <c:pt idx="780">
                        <c:v>32.285714285714285</c:v>
                      </c:pt>
                      <c:pt idx="781">
                        <c:v>32.285714285714285</c:v>
                      </c:pt>
                      <c:pt idx="782">
                        <c:v>32.142857142857146</c:v>
                      </c:pt>
                      <c:pt idx="783">
                        <c:v>31.642857142857142</c:v>
                      </c:pt>
                      <c:pt idx="784">
                        <c:v>30.785714285714285</c:v>
                      </c:pt>
                      <c:pt idx="785">
                        <c:v>29.5</c:v>
                      </c:pt>
                      <c:pt idx="786">
                        <c:v>29.071428571428573</c:v>
                      </c:pt>
                      <c:pt idx="787">
                        <c:v>28.5</c:v>
                      </c:pt>
                      <c:pt idx="788">
                        <c:v>28.5</c:v>
                      </c:pt>
                      <c:pt idx="789">
                        <c:v>28.285714285714285</c:v>
                      </c:pt>
                      <c:pt idx="790">
                        <c:v>28.285714285714285</c:v>
                      </c:pt>
                      <c:pt idx="791">
                        <c:v>28.071428571428573</c:v>
                      </c:pt>
                      <c:pt idx="792">
                        <c:v>27.142857142857142</c:v>
                      </c:pt>
                      <c:pt idx="793">
                        <c:v>26.5</c:v>
                      </c:pt>
                      <c:pt idx="794">
                        <c:v>25.857142857142858</c:v>
                      </c:pt>
                      <c:pt idx="795">
                        <c:v>25.642857142857142</c:v>
                      </c:pt>
                      <c:pt idx="796">
                        <c:v>25.357142857142858</c:v>
                      </c:pt>
                      <c:pt idx="797">
                        <c:v>24.928571428571427</c:v>
                      </c:pt>
                      <c:pt idx="798">
                        <c:v>24.928571428571427</c:v>
                      </c:pt>
                      <c:pt idx="799">
                        <c:v>25.071428571428573</c:v>
                      </c:pt>
                      <c:pt idx="800">
                        <c:v>25</c:v>
                      </c:pt>
                      <c:pt idx="801">
                        <c:v>24.714285714285715</c:v>
                      </c:pt>
                      <c:pt idx="802">
                        <c:v>24.571428571428573</c:v>
                      </c:pt>
                      <c:pt idx="803">
                        <c:v>24.571428571428573</c:v>
                      </c:pt>
                      <c:pt idx="804">
                        <c:v>24.785714285714285</c:v>
                      </c:pt>
                      <c:pt idx="805">
                        <c:v>24.785714285714285</c:v>
                      </c:pt>
                      <c:pt idx="806">
                        <c:v>25</c:v>
                      </c:pt>
                      <c:pt idx="807">
                        <c:v>24.857142857142858</c:v>
                      </c:pt>
                      <c:pt idx="808">
                        <c:v>24.857142857142858</c:v>
                      </c:pt>
                      <c:pt idx="809">
                        <c:v>24.285714285714285</c:v>
                      </c:pt>
                      <c:pt idx="810">
                        <c:v>23.571428571428573</c:v>
                      </c:pt>
                      <c:pt idx="811">
                        <c:v>22.857142857142858</c:v>
                      </c:pt>
                      <c:pt idx="812">
                        <c:v>22</c:v>
                      </c:pt>
                      <c:pt idx="813">
                        <c:v>21.214285714285715</c:v>
                      </c:pt>
                      <c:pt idx="814">
                        <c:v>20.428571428571427</c:v>
                      </c:pt>
                      <c:pt idx="815">
                        <c:v>19.5</c:v>
                      </c:pt>
                      <c:pt idx="816">
                        <c:v>18.785714285714285</c:v>
                      </c:pt>
                      <c:pt idx="817">
                        <c:v>18</c:v>
                      </c:pt>
                      <c:pt idx="818">
                        <c:v>16.785714285714285</c:v>
                      </c:pt>
                      <c:pt idx="819">
                        <c:v>15.857142857142858</c:v>
                      </c:pt>
                      <c:pt idx="820">
                        <c:v>14.857142857142858</c:v>
                      </c:pt>
                      <c:pt idx="821">
                        <c:v>13.857142857142858</c:v>
                      </c:pt>
                      <c:pt idx="822">
                        <c:v>12.857142857142858</c:v>
                      </c:pt>
                      <c:pt idx="823">
                        <c:v>12.5</c:v>
                      </c:pt>
                      <c:pt idx="824">
                        <c:v>12.5</c:v>
                      </c:pt>
                      <c:pt idx="825">
                        <c:v>12.571428571428571</c:v>
                      </c:pt>
                      <c:pt idx="826">
                        <c:v>12.857142857142858</c:v>
                      </c:pt>
                      <c:pt idx="827">
                        <c:v>12.714285714285714</c:v>
                      </c:pt>
                      <c:pt idx="828">
                        <c:v>12.714285714285714</c:v>
                      </c:pt>
                      <c:pt idx="829">
                        <c:v>12.714285714285714</c:v>
                      </c:pt>
                      <c:pt idx="830">
                        <c:v>12.428571428571429</c:v>
                      </c:pt>
                      <c:pt idx="831">
                        <c:v>12.357142857142858</c:v>
                      </c:pt>
                      <c:pt idx="832">
                        <c:v>12.571428571428571</c:v>
                      </c:pt>
                      <c:pt idx="833">
                        <c:v>12.857142857142858</c:v>
                      </c:pt>
                      <c:pt idx="834">
                        <c:v>13.071428571428571</c:v>
                      </c:pt>
                      <c:pt idx="835">
                        <c:v>13.428571428571429</c:v>
                      </c:pt>
                      <c:pt idx="836">
                        <c:v>14</c:v>
                      </c:pt>
                      <c:pt idx="837">
                        <c:v>14.357142857142858</c:v>
                      </c:pt>
                      <c:pt idx="838">
                        <c:v>14.571428571428571</c:v>
                      </c:pt>
                      <c:pt idx="839">
                        <c:v>14.714285714285714</c:v>
                      </c:pt>
                      <c:pt idx="840">
                        <c:v>14.714285714285714</c:v>
                      </c:pt>
                      <c:pt idx="841">
                        <c:v>14.928571428571429</c:v>
                      </c:pt>
                      <c:pt idx="842">
                        <c:v>15</c:v>
                      </c:pt>
                      <c:pt idx="843">
                        <c:v>15.214285714285714</c:v>
                      </c:pt>
                      <c:pt idx="844">
                        <c:v>15.642857142857142</c:v>
                      </c:pt>
                      <c:pt idx="845">
                        <c:v>16</c:v>
                      </c:pt>
                      <c:pt idx="846">
                        <c:v>16</c:v>
                      </c:pt>
                      <c:pt idx="847">
                        <c:v>16</c:v>
                      </c:pt>
                      <c:pt idx="848">
                        <c:v>16</c:v>
                      </c:pt>
                      <c:pt idx="849">
                        <c:v>15.857142857142858</c:v>
                      </c:pt>
                      <c:pt idx="850">
                        <c:v>15.642857142857142</c:v>
                      </c:pt>
                      <c:pt idx="851">
                        <c:v>15.571428571428571</c:v>
                      </c:pt>
                      <c:pt idx="852">
                        <c:v>15.571428571428571</c:v>
                      </c:pt>
                      <c:pt idx="853">
                        <c:v>15.571428571428571</c:v>
                      </c:pt>
                      <c:pt idx="854">
                        <c:v>15.571428571428571</c:v>
                      </c:pt>
                      <c:pt idx="855">
                        <c:v>15.5</c:v>
                      </c:pt>
                      <c:pt idx="856">
                        <c:v>15.5</c:v>
                      </c:pt>
                      <c:pt idx="857">
                        <c:v>15.5</c:v>
                      </c:pt>
                      <c:pt idx="858">
                        <c:v>15.928571428571429</c:v>
                      </c:pt>
                      <c:pt idx="859">
                        <c:v>16.857142857142858</c:v>
                      </c:pt>
                      <c:pt idx="860">
                        <c:v>18.714285714285715</c:v>
                      </c:pt>
                      <c:pt idx="861">
                        <c:v>19.591836734693878</c:v>
                      </c:pt>
                      <c:pt idx="862">
                        <c:v>22.877551020408163</c:v>
                      </c:pt>
                      <c:pt idx="863">
                        <c:v>25.948979591836736</c:v>
                      </c:pt>
                      <c:pt idx="864">
                        <c:v>28.020408163265305</c:v>
                      </c:pt>
                      <c:pt idx="865">
                        <c:v>29.377551020408163</c:v>
                      </c:pt>
                      <c:pt idx="866">
                        <c:v>30.877551020408163</c:v>
                      </c:pt>
                      <c:pt idx="867">
                        <c:v>32.448979591836732</c:v>
                      </c:pt>
                      <c:pt idx="868">
                        <c:v>34.306122448979593</c:v>
                      </c:pt>
                      <c:pt idx="869">
                        <c:v>35.734693877551017</c:v>
                      </c:pt>
                      <c:pt idx="870">
                        <c:v>37.306122448979586</c:v>
                      </c:pt>
                      <c:pt idx="871">
                        <c:v>38.377551020408156</c:v>
                      </c:pt>
                      <c:pt idx="872">
                        <c:v>38.734693877551017</c:v>
                      </c:pt>
                      <c:pt idx="873">
                        <c:v>38.948979591836732</c:v>
                      </c:pt>
                      <c:pt idx="874">
                        <c:v>38.948979591836732</c:v>
                      </c:pt>
                      <c:pt idx="875">
                        <c:v>39.928571428571431</c:v>
                      </c:pt>
                      <c:pt idx="876">
                        <c:v>38.5</c:v>
                      </c:pt>
                      <c:pt idx="877">
                        <c:v>36.857142857142854</c:v>
                      </c:pt>
                      <c:pt idx="878">
                        <c:v>35.857142857142854</c:v>
                      </c:pt>
                      <c:pt idx="879">
                        <c:v>35.214285714285715</c:v>
                      </c:pt>
                      <c:pt idx="880">
                        <c:v>34.357142857142854</c:v>
                      </c:pt>
                      <c:pt idx="881">
                        <c:v>33.357142857142854</c:v>
                      </c:pt>
                      <c:pt idx="882">
                        <c:v>32.071428571428569</c:v>
                      </c:pt>
                      <c:pt idx="883">
                        <c:v>31.357142857142858</c:v>
                      </c:pt>
                      <c:pt idx="884">
                        <c:v>30.571428571428573</c:v>
                      </c:pt>
                      <c:pt idx="885">
                        <c:v>30.285714285714285</c:v>
                      </c:pt>
                      <c:pt idx="886">
                        <c:v>30</c:v>
                      </c:pt>
                      <c:pt idx="887">
                        <c:v>29.428571428571427</c:v>
                      </c:pt>
                      <c:pt idx="888">
                        <c:v>28.428571428571427</c:v>
                      </c:pt>
                      <c:pt idx="889">
                        <c:v>27.785714285714285</c:v>
                      </c:pt>
                      <c:pt idx="890">
                        <c:v>27.45918367346939</c:v>
                      </c:pt>
                      <c:pt idx="891">
                        <c:v>27.61661807580175</c:v>
                      </c:pt>
                      <c:pt idx="892">
                        <c:v>30.830903790087465</c:v>
                      </c:pt>
                      <c:pt idx="893">
                        <c:v>34.259475218658892</c:v>
                      </c:pt>
                      <c:pt idx="894">
                        <c:v>37.902332361516038</c:v>
                      </c:pt>
                      <c:pt idx="895">
                        <c:v>42.902332361516038</c:v>
                      </c:pt>
                      <c:pt idx="896">
                        <c:v>47.116618075801753</c:v>
                      </c:pt>
                      <c:pt idx="897">
                        <c:v>49.616618075801753</c:v>
                      </c:pt>
                      <c:pt idx="898">
                        <c:v>52.473760932944614</c:v>
                      </c:pt>
                      <c:pt idx="899">
                        <c:v>54.830903790087469</c:v>
                      </c:pt>
                      <c:pt idx="900">
                        <c:v>57.045189504373177</c:v>
                      </c:pt>
                      <c:pt idx="901">
                        <c:v>59.116618075801746</c:v>
                      </c:pt>
                      <c:pt idx="902">
                        <c:v>60.830903790087461</c:v>
                      </c:pt>
                      <c:pt idx="903">
                        <c:v>62.330903790087461</c:v>
                      </c:pt>
                      <c:pt idx="904">
                        <c:v>63.371720116618071</c:v>
                      </c:pt>
                      <c:pt idx="905">
                        <c:v>64.5</c:v>
                      </c:pt>
                      <c:pt idx="906">
                        <c:v>62</c:v>
                      </c:pt>
                      <c:pt idx="907">
                        <c:v>59.142857142857146</c:v>
                      </c:pt>
                      <c:pt idx="908">
                        <c:v>56.428571428571431</c:v>
                      </c:pt>
                      <c:pt idx="909">
                        <c:v>52.357142857142854</c:v>
                      </c:pt>
                      <c:pt idx="910">
                        <c:v>48.857142857142854</c:v>
                      </c:pt>
                      <c:pt idx="911">
                        <c:v>46.571428571428569</c:v>
                      </c:pt>
                      <c:pt idx="912">
                        <c:v>44</c:v>
                      </c:pt>
                      <c:pt idx="913">
                        <c:v>41.857142857142854</c:v>
                      </c:pt>
                      <c:pt idx="914">
                        <c:v>40.642857142857146</c:v>
                      </c:pt>
                      <c:pt idx="915">
                        <c:v>38.857142857142854</c:v>
                      </c:pt>
                      <c:pt idx="916">
                        <c:v>37.214285714285715</c:v>
                      </c:pt>
                      <c:pt idx="917">
                        <c:v>36.214285714285715</c:v>
                      </c:pt>
                      <c:pt idx="918">
                        <c:v>35.071428571428569</c:v>
                      </c:pt>
                      <c:pt idx="919">
                        <c:v>33.5</c:v>
                      </c:pt>
                      <c:pt idx="920">
                        <c:v>32.714285714285715</c:v>
                      </c:pt>
                      <c:pt idx="921">
                        <c:v>32.214285714285715</c:v>
                      </c:pt>
                      <c:pt idx="922">
                        <c:v>31.428571428571427</c:v>
                      </c:pt>
                      <c:pt idx="923">
                        <c:v>30.642857142857142</c:v>
                      </c:pt>
                      <c:pt idx="924">
                        <c:v>30</c:v>
                      </c:pt>
                      <c:pt idx="925">
                        <c:v>29.642857142857142</c:v>
                      </c:pt>
                      <c:pt idx="926">
                        <c:v>29.357142857142858</c:v>
                      </c:pt>
                      <c:pt idx="927">
                        <c:v>28.928571428571427</c:v>
                      </c:pt>
                      <c:pt idx="928">
                        <c:v>27.785714285714285</c:v>
                      </c:pt>
                      <c:pt idx="929">
                        <c:v>27.214285714285715</c:v>
                      </c:pt>
                      <c:pt idx="930">
                        <c:v>26.785714285714285</c:v>
                      </c:pt>
                      <c:pt idx="931">
                        <c:v>25.5</c:v>
                      </c:pt>
                      <c:pt idx="932">
                        <c:v>24.571428571428573</c:v>
                      </c:pt>
                      <c:pt idx="933">
                        <c:v>24.071428571428573</c:v>
                      </c:pt>
                      <c:pt idx="934">
                        <c:v>23.642857142857142</c:v>
                      </c:pt>
                      <c:pt idx="935">
                        <c:v>23.142857142857142</c:v>
                      </c:pt>
                      <c:pt idx="936">
                        <c:v>22.571428571428573</c:v>
                      </c:pt>
                      <c:pt idx="937">
                        <c:v>22</c:v>
                      </c:pt>
                      <c:pt idx="938">
                        <c:v>21.5</c:v>
                      </c:pt>
                      <c:pt idx="939">
                        <c:v>21.214285714285715</c:v>
                      </c:pt>
                      <c:pt idx="940">
                        <c:v>20.857142857142858</c:v>
                      </c:pt>
                      <c:pt idx="941">
                        <c:v>20.5</c:v>
                      </c:pt>
                      <c:pt idx="942">
                        <c:v>20.285714285714285</c:v>
                      </c:pt>
                      <c:pt idx="943">
                        <c:v>20</c:v>
                      </c:pt>
                      <c:pt idx="944">
                        <c:v>19.785714285714285</c:v>
                      </c:pt>
                      <c:pt idx="945">
                        <c:v>19.5</c:v>
                      </c:pt>
                      <c:pt idx="946">
                        <c:v>19.357142857142858</c:v>
                      </c:pt>
                      <c:pt idx="947">
                        <c:v>18.928571428571427</c:v>
                      </c:pt>
                      <c:pt idx="948">
                        <c:v>18.5</c:v>
                      </c:pt>
                      <c:pt idx="949">
                        <c:v>18.5</c:v>
                      </c:pt>
                      <c:pt idx="950">
                        <c:v>18.357142857142858</c:v>
                      </c:pt>
                      <c:pt idx="951">
                        <c:v>18.428571428571427</c:v>
                      </c:pt>
                      <c:pt idx="952">
                        <c:v>18.428571428571427</c:v>
                      </c:pt>
                      <c:pt idx="953">
                        <c:v>18.357142857142858</c:v>
                      </c:pt>
                      <c:pt idx="954">
                        <c:v>18.071428571428573</c:v>
                      </c:pt>
                      <c:pt idx="955">
                        <c:v>17.857142857142858</c:v>
                      </c:pt>
                      <c:pt idx="956">
                        <c:v>17.642857142857142</c:v>
                      </c:pt>
                      <c:pt idx="957">
                        <c:v>17.285714285714285</c:v>
                      </c:pt>
                      <c:pt idx="958">
                        <c:v>16.857142857142858</c:v>
                      </c:pt>
                      <c:pt idx="959">
                        <c:v>16.571428571428573</c:v>
                      </c:pt>
                      <c:pt idx="960">
                        <c:v>16.285714285714285</c:v>
                      </c:pt>
                      <c:pt idx="961">
                        <c:v>16</c:v>
                      </c:pt>
                      <c:pt idx="962">
                        <c:v>15.714285714285714</c:v>
                      </c:pt>
                      <c:pt idx="963">
                        <c:v>15.214285714285714</c:v>
                      </c:pt>
                      <c:pt idx="964">
                        <c:v>14.857142857142858</c:v>
                      </c:pt>
                      <c:pt idx="965">
                        <c:v>14.428571428571429</c:v>
                      </c:pt>
                      <c:pt idx="966">
                        <c:v>14.142857142857142</c:v>
                      </c:pt>
                      <c:pt idx="967">
                        <c:v>14</c:v>
                      </c:pt>
                      <c:pt idx="968">
                        <c:v>13.928571428571429</c:v>
                      </c:pt>
                      <c:pt idx="969">
                        <c:v>13.928571428571429</c:v>
                      </c:pt>
                      <c:pt idx="970">
                        <c:v>14.142857142857142</c:v>
                      </c:pt>
                      <c:pt idx="971">
                        <c:v>14.214285714285714</c:v>
                      </c:pt>
                      <c:pt idx="972">
                        <c:v>14.285714285714286</c:v>
                      </c:pt>
                      <c:pt idx="973">
                        <c:v>14.428571428571429</c:v>
                      </c:pt>
                      <c:pt idx="974">
                        <c:v>14.214285714285714</c:v>
                      </c:pt>
                      <c:pt idx="975">
                        <c:v>14.142857142857142</c:v>
                      </c:pt>
                      <c:pt idx="976">
                        <c:v>14</c:v>
                      </c:pt>
                      <c:pt idx="977">
                        <c:v>13.928571428571429</c:v>
                      </c:pt>
                      <c:pt idx="978">
                        <c:v>13.857142857142858</c:v>
                      </c:pt>
                      <c:pt idx="979">
                        <c:v>13.642857142857142</c:v>
                      </c:pt>
                      <c:pt idx="980">
                        <c:v>13.714285714285714</c:v>
                      </c:pt>
                      <c:pt idx="981">
                        <c:v>13.571428571428571</c:v>
                      </c:pt>
                      <c:pt idx="982">
                        <c:v>13.357142857142858</c:v>
                      </c:pt>
                      <c:pt idx="983">
                        <c:v>13.071428571428571</c:v>
                      </c:pt>
                      <c:pt idx="984">
                        <c:v>12.642857142857142</c:v>
                      </c:pt>
                      <c:pt idx="985">
                        <c:v>12.5</c:v>
                      </c:pt>
                      <c:pt idx="986">
                        <c:v>12.285714285714286</c:v>
                      </c:pt>
                      <c:pt idx="987">
                        <c:v>12.071428571428571</c:v>
                      </c:pt>
                      <c:pt idx="988">
                        <c:v>12.285714285714286</c:v>
                      </c:pt>
                      <c:pt idx="989">
                        <c:v>12.357142857142858</c:v>
                      </c:pt>
                      <c:pt idx="990">
                        <c:v>12.428571428571429</c:v>
                      </c:pt>
                      <c:pt idx="991">
                        <c:v>12.428571428571429</c:v>
                      </c:pt>
                      <c:pt idx="992">
                        <c:v>12.428571428571429</c:v>
                      </c:pt>
                      <c:pt idx="993">
                        <c:v>12.642857142857142</c:v>
                      </c:pt>
                      <c:pt idx="994">
                        <c:v>12.5</c:v>
                      </c:pt>
                      <c:pt idx="995">
                        <c:v>12.428571428571429</c:v>
                      </c:pt>
                      <c:pt idx="996">
                        <c:v>12.428571428571429</c:v>
                      </c:pt>
                      <c:pt idx="997">
                        <c:v>12.571428571428571</c:v>
                      </c:pt>
                      <c:pt idx="998">
                        <c:v>12.571428571428571</c:v>
                      </c:pt>
                      <c:pt idx="999">
                        <c:v>12.714285714285714</c:v>
                      </c:pt>
                      <c:pt idx="1000">
                        <c:v>12.857142857142858</c:v>
                      </c:pt>
                      <c:pt idx="1001">
                        <c:v>12.928571428571429</c:v>
                      </c:pt>
                      <c:pt idx="1002">
                        <c:v>12.857142857142858</c:v>
                      </c:pt>
                      <c:pt idx="1003">
                        <c:v>13.285714285714286</c:v>
                      </c:pt>
                      <c:pt idx="1004">
                        <c:v>13.5</c:v>
                      </c:pt>
                      <c:pt idx="1005">
                        <c:v>13.785714285714286</c:v>
                      </c:pt>
                      <c:pt idx="1006">
                        <c:v>13.928571428571429</c:v>
                      </c:pt>
                      <c:pt idx="1007">
                        <c:v>14</c:v>
                      </c:pt>
                      <c:pt idx="1008">
                        <c:v>14.214285714285714</c:v>
                      </c:pt>
                      <c:pt idx="1009">
                        <c:v>14.357142857142858</c:v>
                      </c:pt>
                      <c:pt idx="1010">
                        <c:v>14.5</c:v>
                      </c:pt>
                      <c:pt idx="1011">
                        <c:v>14.642857142857142</c:v>
                      </c:pt>
                      <c:pt idx="1012">
                        <c:v>14.785714285714286</c:v>
                      </c:pt>
                      <c:pt idx="1013">
                        <c:v>14.928571428571429</c:v>
                      </c:pt>
                      <c:pt idx="1014">
                        <c:v>15</c:v>
                      </c:pt>
                      <c:pt idx="1015">
                        <c:v>15.285714285714286</c:v>
                      </c:pt>
                      <c:pt idx="1016">
                        <c:v>15.571428571428571</c:v>
                      </c:pt>
                      <c:pt idx="1017">
                        <c:v>15.214285714285714</c:v>
                      </c:pt>
                      <c:pt idx="1018">
                        <c:v>15.142857142857142</c:v>
                      </c:pt>
                      <c:pt idx="1019">
                        <c:v>15.285714285714286</c:v>
                      </c:pt>
                      <c:pt idx="1020">
                        <c:v>15.571428571428571</c:v>
                      </c:pt>
                      <c:pt idx="1021">
                        <c:v>15.785714285714286</c:v>
                      </c:pt>
                      <c:pt idx="1022">
                        <c:v>16</c:v>
                      </c:pt>
                      <c:pt idx="1023">
                        <c:v>16.285714285714285</c:v>
                      </c:pt>
                      <c:pt idx="1024">
                        <c:v>16.642857142857142</c:v>
                      </c:pt>
                      <c:pt idx="1025">
                        <c:v>16.857142857142858</c:v>
                      </c:pt>
                      <c:pt idx="1026">
                        <c:v>17.142857142857142</c:v>
                      </c:pt>
                      <c:pt idx="1027">
                        <c:v>17.357142857142858</c:v>
                      </c:pt>
                      <c:pt idx="1028">
                        <c:v>17.714285714285715</c:v>
                      </c:pt>
                      <c:pt idx="1029">
                        <c:v>17.785714285714285</c:v>
                      </c:pt>
                      <c:pt idx="1030">
                        <c:v>17.714285714285715</c:v>
                      </c:pt>
                      <c:pt idx="1031">
                        <c:v>17.928571428571427</c:v>
                      </c:pt>
                      <c:pt idx="1032">
                        <c:v>18</c:v>
                      </c:pt>
                      <c:pt idx="1033">
                        <c:v>18.214285714285715</c:v>
                      </c:pt>
                      <c:pt idx="1034">
                        <c:v>18.428571428571427</c:v>
                      </c:pt>
                      <c:pt idx="1035">
                        <c:v>18.642857142857142</c:v>
                      </c:pt>
                      <c:pt idx="1036">
                        <c:v>19.142857142857142</c:v>
                      </c:pt>
                      <c:pt idx="1037">
                        <c:v>19.357142857142858</c:v>
                      </c:pt>
                      <c:pt idx="1038">
                        <c:v>19.214285714285715</c:v>
                      </c:pt>
                      <c:pt idx="1039">
                        <c:v>19.071428571428573</c:v>
                      </c:pt>
                      <c:pt idx="1040">
                        <c:v>19.142857142857142</c:v>
                      </c:pt>
                      <c:pt idx="1041">
                        <c:v>19</c:v>
                      </c:pt>
                      <c:pt idx="1042">
                        <c:v>19</c:v>
                      </c:pt>
                      <c:pt idx="1043">
                        <c:v>18.857142857142858</c:v>
                      </c:pt>
                      <c:pt idx="1044">
                        <c:v>18.714285714285715</c:v>
                      </c:pt>
                      <c:pt idx="1045">
                        <c:v>18.5</c:v>
                      </c:pt>
                      <c:pt idx="1046">
                        <c:v>18.357142857142858</c:v>
                      </c:pt>
                      <c:pt idx="1047">
                        <c:v>17.857142857142858</c:v>
                      </c:pt>
                      <c:pt idx="1048">
                        <c:v>17.357142857142858</c:v>
                      </c:pt>
                      <c:pt idx="1049">
                        <c:v>16.857142857142858</c:v>
                      </c:pt>
                      <c:pt idx="1050">
                        <c:v>16.142857142857142</c:v>
                      </c:pt>
                      <c:pt idx="1051">
                        <c:v>15.785714285714286</c:v>
                      </c:pt>
                      <c:pt idx="1052">
                        <c:v>16.428571428571427</c:v>
                      </c:pt>
                      <c:pt idx="1053">
                        <c:v>16.142857142857142</c:v>
                      </c:pt>
                      <c:pt idx="1054">
                        <c:v>15.642857142857142</c:v>
                      </c:pt>
                      <c:pt idx="1055">
                        <c:v>15.428571428571429</c:v>
                      </c:pt>
                      <c:pt idx="1056">
                        <c:v>14.928571428571429</c:v>
                      </c:pt>
                      <c:pt idx="1057">
                        <c:v>14.642857142857142</c:v>
                      </c:pt>
                      <c:pt idx="1058">
                        <c:v>14.540816326530614</c:v>
                      </c:pt>
                      <c:pt idx="1059">
                        <c:v>14.612244897959185</c:v>
                      </c:pt>
                      <c:pt idx="1060">
                        <c:v>14.826530612244898</c:v>
                      </c:pt>
                      <c:pt idx="1061">
                        <c:v>14.969387755102042</c:v>
                      </c:pt>
                      <c:pt idx="1062">
                        <c:v>14.826530612244898</c:v>
                      </c:pt>
                      <c:pt idx="1063">
                        <c:v>14.683673469387756</c:v>
                      </c:pt>
                      <c:pt idx="1064">
                        <c:v>14.397959183673468</c:v>
                      </c:pt>
                      <c:pt idx="1065">
                        <c:v>14.040816326530612</c:v>
                      </c:pt>
                      <c:pt idx="1066">
                        <c:v>13.683673469387754</c:v>
                      </c:pt>
                      <c:pt idx="1067">
                        <c:v>14.632653061224488</c:v>
                      </c:pt>
                      <c:pt idx="1068">
                        <c:v>15.553935860058306</c:v>
                      </c:pt>
                      <c:pt idx="1069">
                        <c:v>16.229279466888794</c:v>
                      </c:pt>
                      <c:pt idx="1070">
                        <c:v>19.514993752603079</c:v>
                      </c:pt>
                      <c:pt idx="1071">
                        <c:v>22.086422324031648</c:v>
                      </c:pt>
                      <c:pt idx="1072">
                        <c:v>26.045605997501038</c:v>
                      </c:pt>
                      <c:pt idx="1073">
                        <c:v>29.331320283215323</c:v>
                      </c:pt>
                      <c:pt idx="1074">
                        <c:v>30.759891711786754</c:v>
                      </c:pt>
                      <c:pt idx="1075">
                        <c:v>31.474177426072465</c:v>
                      </c:pt>
                      <c:pt idx="1076">
                        <c:v>32.117034568929611</c:v>
                      </c:pt>
                      <c:pt idx="1077">
                        <c:v>32.617034568929611</c:v>
                      </c:pt>
                      <c:pt idx="1078">
                        <c:v>33.831320283215327</c:v>
                      </c:pt>
                      <c:pt idx="1079">
                        <c:v>35.117034568929611</c:v>
                      </c:pt>
                      <c:pt idx="1080">
                        <c:v>37.831320283215327</c:v>
                      </c:pt>
                      <c:pt idx="1081">
                        <c:v>39.525197834235733</c:v>
                      </c:pt>
                      <c:pt idx="1082">
                        <c:v>39.103915035401918</c:v>
                      </c:pt>
                      <c:pt idx="1083">
                        <c:v>38.714285714285715</c:v>
                      </c:pt>
                      <c:pt idx="1084">
                        <c:v>35.571428571428569</c:v>
                      </c:pt>
                      <c:pt idx="1085">
                        <c:v>33</c:v>
                      </c:pt>
                      <c:pt idx="1086">
                        <c:v>29.142857142857142</c:v>
                      </c:pt>
                      <c:pt idx="1087">
                        <c:v>26</c:v>
                      </c:pt>
                      <c:pt idx="1088">
                        <c:v>24.214285714285715</c:v>
                      </c:pt>
                      <c:pt idx="1089">
                        <c:v>23.5</c:v>
                      </c:pt>
                      <c:pt idx="1090">
                        <c:v>23.071428571428573</c:v>
                      </c:pt>
                      <c:pt idx="1091">
                        <c:v>22.642857142857142</c:v>
                      </c:pt>
                      <c:pt idx="1092">
                        <c:v>21.428571428571427</c:v>
                      </c:pt>
                      <c:pt idx="1093">
                        <c:v>20.071428571428573</c:v>
                      </c:pt>
                      <c:pt idx="1094">
                        <c:v>16.785714285714285</c:v>
                      </c:pt>
                      <c:pt idx="1095">
                        <c:v>14</c:v>
                      </c:pt>
                      <c:pt idx="1096">
                        <c:v>13.428571428571429</c:v>
                      </c:pt>
                      <c:pt idx="1097">
                        <c:v>12.928571428571429</c:v>
                      </c:pt>
                      <c:pt idx="1098">
                        <c:v>12.63265306122449</c:v>
                      </c:pt>
                      <c:pt idx="1099">
                        <c:v>12.418367346938776</c:v>
                      </c:pt>
                      <c:pt idx="1100">
                        <c:v>12.061224489795919</c:v>
                      </c:pt>
                      <c:pt idx="1101">
                        <c:v>11.63265306122449</c:v>
                      </c:pt>
                      <c:pt idx="1102">
                        <c:v>11.418367346938776</c:v>
                      </c:pt>
                      <c:pt idx="1103">
                        <c:v>11.204081632653061</c:v>
                      </c:pt>
                      <c:pt idx="1104">
                        <c:v>11.918367346938776</c:v>
                      </c:pt>
                      <c:pt idx="1105">
                        <c:v>12.316326530612246</c:v>
                      </c:pt>
                      <c:pt idx="1106">
                        <c:v>12.679300291545191</c:v>
                      </c:pt>
                      <c:pt idx="1107">
                        <c:v>14.322157434402333</c:v>
                      </c:pt>
                      <c:pt idx="1108">
                        <c:v>14.536443148688049</c:v>
                      </c:pt>
                      <c:pt idx="1109">
                        <c:v>14.679300291545191</c:v>
                      </c:pt>
                      <c:pt idx="1110">
                        <c:v>14.965014577259476</c:v>
                      </c:pt>
                      <c:pt idx="1111">
                        <c:v>15.322157434402332</c:v>
                      </c:pt>
                      <c:pt idx="1112">
                        <c:v>15.618075801749271</c:v>
                      </c:pt>
                      <c:pt idx="1113">
                        <c:v>15.832361516034984</c:v>
                      </c:pt>
                      <c:pt idx="1114">
                        <c:v>17.832361516034986</c:v>
                      </c:pt>
                      <c:pt idx="1115">
                        <c:v>18.260932944606413</c:v>
                      </c:pt>
                      <c:pt idx="1116">
                        <c:v>18.68950437317784</c:v>
                      </c:pt>
                      <c:pt idx="1117">
                        <c:v>18.618075801749267</c:v>
                      </c:pt>
                      <c:pt idx="1118">
                        <c:v>17.760932944606413</c:v>
                      </c:pt>
                      <c:pt idx="1119">
                        <c:v>17.64868804664723</c:v>
                      </c:pt>
                      <c:pt idx="1120">
                        <c:v>17.428571428571427</c:v>
                      </c:pt>
                      <c:pt idx="1121">
                        <c:v>16.571428571428573</c:v>
                      </c:pt>
                      <c:pt idx="1122">
                        <c:v>16.285714285714285</c:v>
                      </c:pt>
                      <c:pt idx="1123">
                        <c:v>16.642857142857142</c:v>
                      </c:pt>
                      <c:pt idx="1124">
                        <c:v>16.428571428571427</c:v>
                      </c:pt>
                      <c:pt idx="1125">
                        <c:v>16.214285714285715</c:v>
                      </c:pt>
                      <c:pt idx="1126">
                        <c:v>16.357142857142858</c:v>
                      </c:pt>
                      <c:pt idx="1127">
                        <c:v>16.428571428571427</c:v>
                      </c:pt>
                      <c:pt idx="1128">
                        <c:v>14.642857142857142</c:v>
                      </c:pt>
                      <c:pt idx="1129">
                        <c:v>14.285714285714286</c:v>
                      </c:pt>
                      <c:pt idx="1130">
                        <c:v>14</c:v>
                      </c:pt>
                      <c:pt idx="1131">
                        <c:v>14</c:v>
                      </c:pt>
                      <c:pt idx="1132">
                        <c:v>14.071428571428571</c:v>
                      </c:pt>
                      <c:pt idx="1133">
                        <c:v>13.785714285714286</c:v>
                      </c:pt>
                      <c:pt idx="1134">
                        <c:v>13.857142857142858</c:v>
                      </c:pt>
                      <c:pt idx="1135">
                        <c:v>13.357142857142858</c:v>
                      </c:pt>
                      <c:pt idx="1136">
                        <c:v>13.428571428571429</c:v>
                      </c:pt>
                      <c:pt idx="1137">
                        <c:v>13.214285714285714</c:v>
                      </c:pt>
                      <c:pt idx="1138">
                        <c:v>13.285714285714286</c:v>
                      </c:pt>
                      <c:pt idx="1139">
                        <c:v>13.5</c:v>
                      </c:pt>
                      <c:pt idx="1140">
                        <c:v>13.428571428571429</c:v>
                      </c:pt>
                      <c:pt idx="1141">
                        <c:v>13.642857142857142</c:v>
                      </c:pt>
                      <c:pt idx="1142">
                        <c:v>13.714285714285714</c:v>
                      </c:pt>
                      <c:pt idx="1143">
                        <c:v>13.857142857142858</c:v>
                      </c:pt>
                      <c:pt idx="1144">
                        <c:v>14.071428571428571</c:v>
                      </c:pt>
                      <c:pt idx="1145">
                        <c:v>14.285714285714286</c:v>
                      </c:pt>
                      <c:pt idx="1146">
                        <c:v>15.071428571428571</c:v>
                      </c:pt>
                      <c:pt idx="1147">
                        <c:v>15.571428571428571</c:v>
                      </c:pt>
                      <c:pt idx="1148">
                        <c:v>15.642857142857142</c:v>
                      </c:pt>
                      <c:pt idx="1149">
                        <c:v>15.857142857142858</c:v>
                      </c:pt>
                      <c:pt idx="1150">
                        <c:v>16</c:v>
                      </c:pt>
                      <c:pt idx="1151">
                        <c:v>16</c:v>
                      </c:pt>
                      <c:pt idx="1152">
                        <c:v>16.285714285714285</c:v>
                      </c:pt>
                      <c:pt idx="1153">
                        <c:v>16.357142857142858</c:v>
                      </c:pt>
                      <c:pt idx="1154">
                        <c:v>16.357142857142858</c:v>
                      </c:pt>
                      <c:pt idx="1155">
                        <c:v>16.357142857142858</c:v>
                      </c:pt>
                      <c:pt idx="1156">
                        <c:v>16.571428571428573</c:v>
                      </c:pt>
                      <c:pt idx="1157">
                        <c:v>17.214285714285715</c:v>
                      </c:pt>
                      <c:pt idx="1158">
                        <c:v>17.5</c:v>
                      </c:pt>
                      <c:pt idx="1159">
                        <c:v>17.785714285714285</c:v>
                      </c:pt>
                      <c:pt idx="1160">
                        <c:v>17.357142857142858</c:v>
                      </c:pt>
                      <c:pt idx="1161">
                        <c:v>16.857142857142858</c:v>
                      </c:pt>
                      <c:pt idx="1162">
                        <c:v>16.642857142857142</c:v>
                      </c:pt>
                      <c:pt idx="1163">
                        <c:v>16.357142857142858</c:v>
                      </c:pt>
                      <c:pt idx="1164">
                        <c:v>16</c:v>
                      </c:pt>
                      <c:pt idx="1165">
                        <c:v>15.928571428571429</c:v>
                      </c:pt>
                      <c:pt idx="1166">
                        <c:v>15.785714285714286</c:v>
                      </c:pt>
                      <c:pt idx="1167">
                        <c:v>15.5</c:v>
                      </c:pt>
                      <c:pt idx="1168">
                        <c:v>15.5</c:v>
                      </c:pt>
                      <c:pt idx="1169">
                        <c:v>15.357142857142858</c:v>
                      </c:pt>
                      <c:pt idx="1170">
                        <c:v>16.142857142857142</c:v>
                      </c:pt>
                      <c:pt idx="1171">
                        <c:v>15.428571428571429</c:v>
                      </c:pt>
                      <c:pt idx="1172">
                        <c:v>15.071428571428571</c:v>
                      </c:pt>
                      <c:pt idx="1173">
                        <c:v>14.857142857142858</c:v>
                      </c:pt>
                      <c:pt idx="1174">
                        <c:v>14.428571428571429</c:v>
                      </c:pt>
                      <c:pt idx="1175">
                        <c:v>14.428571428571429</c:v>
                      </c:pt>
                      <c:pt idx="1176">
                        <c:v>14.428571428571429</c:v>
                      </c:pt>
                      <c:pt idx="1177">
                        <c:v>14.428571428571429</c:v>
                      </c:pt>
                      <c:pt idx="1178">
                        <c:v>14.714285714285714</c:v>
                      </c:pt>
                      <c:pt idx="1179">
                        <c:v>14.714285714285714</c:v>
                      </c:pt>
                      <c:pt idx="1180">
                        <c:v>14.571428571428571</c:v>
                      </c:pt>
                      <c:pt idx="1181">
                        <c:v>14.714285714285714</c:v>
                      </c:pt>
                      <c:pt idx="1182">
                        <c:v>14.642857142857142</c:v>
                      </c:pt>
                      <c:pt idx="1183">
                        <c:v>14.714285714285714</c:v>
                      </c:pt>
                      <c:pt idx="1184">
                        <c:v>13.785714285714286</c:v>
                      </c:pt>
                      <c:pt idx="1185">
                        <c:v>13.928571428571429</c:v>
                      </c:pt>
                      <c:pt idx="1186">
                        <c:v>14</c:v>
                      </c:pt>
                      <c:pt idx="1187">
                        <c:v>13.928571428571429</c:v>
                      </c:pt>
                      <c:pt idx="1188">
                        <c:v>14.071428571428571</c:v>
                      </c:pt>
                      <c:pt idx="1189">
                        <c:v>14.214285714285714</c:v>
                      </c:pt>
                      <c:pt idx="1190">
                        <c:v>14.285714285714286</c:v>
                      </c:pt>
                      <c:pt idx="1191">
                        <c:v>14.357142857142858</c:v>
                      </c:pt>
                      <c:pt idx="1192">
                        <c:v>14.571428571428571</c:v>
                      </c:pt>
                      <c:pt idx="1193">
                        <c:v>14.642857142857142</c:v>
                      </c:pt>
                      <c:pt idx="1194">
                        <c:v>14.928571428571429</c:v>
                      </c:pt>
                      <c:pt idx="1195">
                        <c:v>15.071428571428571</c:v>
                      </c:pt>
                      <c:pt idx="1196">
                        <c:v>15.142857142857142</c:v>
                      </c:pt>
                      <c:pt idx="1197">
                        <c:v>15.357142857142858</c:v>
                      </c:pt>
                      <c:pt idx="1198">
                        <c:v>15.357142857142858</c:v>
                      </c:pt>
                      <c:pt idx="1199">
                        <c:v>15.214285714285714</c:v>
                      </c:pt>
                      <c:pt idx="1200">
                        <c:v>15.071428571428571</c:v>
                      </c:pt>
                      <c:pt idx="1201">
                        <c:v>15</c:v>
                      </c:pt>
                      <c:pt idx="1202">
                        <c:v>15</c:v>
                      </c:pt>
                      <c:pt idx="1203">
                        <c:v>15.142857142857142</c:v>
                      </c:pt>
                      <c:pt idx="1204">
                        <c:v>15.428571428571429</c:v>
                      </c:pt>
                      <c:pt idx="1205">
                        <c:v>15.5</c:v>
                      </c:pt>
                      <c:pt idx="1206">
                        <c:v>15.285714285714286</c:v>
                      </c:pt>
                      <c:pt idx="1207">
                        <c:v>15.428571428571429</c:v>
                      </c:pt>
                      <c:pt idx="1208">
                        <c:v>15.428571428571429</c:v>
                      </c:pt>
                      <c:pt idx="1209">
                        <c:v>15.5</c:v>
                      </c:pt>
                      <c:pt idx="1210">
                        <c:v>15.428571428571429</c:v>
                      </c:pt>
                      <c:pt idx="1211">
                        <c:v>15.142857142857142</c:v>
                      </c:pt>
                      <c:pt idx="1212">
                        <c:v>15.142857142857142</c:v>
                      </c:pt>
                      <c:pt idx="1213">
                        <c:v>15.357142857142858</c:v>
                      </c:pt>
                      <c:pt idx="1214">
                        <c:v>15.714285714285714</c:v>
                      </c:pt>
                      <c:pt idx="1215">
                        <c:v>15.857142857142858</c:v>
                      </c:pt>
                      <c:pt idx="1216">
                        <c:v>15.857142857142858</c:v>
                      </c:pt>
                      <c:pt idx="1217">
                        <c:v>15.785714285714286</c:v>
                      </c:pt>
                      <c:pt idx="1218">
                        <c:v>15.928571428571429</c:v>
                      </c:pt>
                      <c:pt idx="1219">
                        <c:v>16.428571428571427</c:v>
                      </c:pt>
                      <c:pt idx="1220">
                        <c:v>16.714285714285715</c:v>
                      </c:pt>
                      <c:pt idx="1221">
                        <c:v>16.785714285714285</c:v>
                      </c:pt>
                      <c:pt idx="1222">
                        <c:v>16.785714285714285</c:v>
                      </c:pt>
                      <c:pt idx="1223">
                        <c:v>16.714285714285715</c:v>
                      </c:pt>
                      <c:pt idx="1224">
                        <c:v>16.928571428571427</c:v>
                      </c:pt>
                      <c:pt idx="1225">
                        <c:v>17</c:v>
                      </c:pt>
                      <c:pt idx="1226">
                        <c:v>17.071428571428573</c:v>
                      </c:pt>
                      <c:pt idx="1227">
                        <c:v>16.857142857142858</c:v>
                      </c:pt>
                      <c:pt idx="1228">
                        <c:v>16.571428571428573</c:v>
                      </c:pt>
                      <c:pt idx="1229">
                        <c:v>16.428571428571427</c:v>
                      </c:pt>
                      <c:pt idx="1230">
                        <c:v>16.428571428571427</c:v>
                      </c:pt>
                      <c:pt idx="1231">
                        <c:v>16.285714285714285</c:v>
                      </c:pt>
                      <c:pt idx="1232">
                        <c:v>16.142857142857142</c:v>
                      </c:pt>
                      <c:pt idx="1233">
                        <c:v>16.571428571428573</c:v>
                      </c:pt>
                      <c:pt idx="1234">
                        <c:v>16.285714285714285</c:v>
                      </c:pt>
                      <c:pt idx="1235">
                        <c:v>16</c:v>
                      </c:pt>
                      <c:pt idx="1236">
                        <c:v>15.785714285714286</c:v>
                      </c:pt>
                      <c:pt idx="1237">
                        <c:v>16.857142857142858</c:v>
                      </c:pt>
                      <c:pt idx="1238">
                        <c:v>16.714285714285715</c:v>
                      </c:pt>
                      <c:pt idx="1239">
                        <c:v>16.714285714285715</c:v>
                      </c:pt>
                      <c:pt idx="1240">
                        <c:v>16.642857142857142</c:v>
                      </c:pt>
                      <c:pt idx="1241">
                        <c:v>16.785714285714285</c:v>
                      </c:pt>
                      <c:pt idx="1242">
                        <c:v>17</c:v>
                      </c:pt>
                      <c:pt idx="1243">
                        <c:v>17.214285714285715</c:v>
                      </c:pt>
                      <c:pt idx="1244">
                        <c:v>17.214285714285715</c:v>
                      </c:pt>
                      <c:pt idx="1245">
                        <c:v>17.928571428571427</c:v>
                      </c:pt>
                      <c:pt idx="1246">
                        <c:v>17.642857142857142</c:v>
                      </c:pt>
                      <c:pt idx="1247">
                        <c:v>16.571428571428573</c:v>
                      </c:pt>
                      <c:pt idx="1248">
                        <c:v>16.571428571428573</c:v>
                      </c:pt>
                      <c:pt idx="1249">
                        <c:v>16.857142857142858</c:v>
                      </c:pt>
                      <c:pt idx="1250">
                        <c:v>16.857142857142858</c:v>
                      </c:pt>
                      <c:pt idx="1251">
                        <c:v>15.571428571428571</c:v>
                      </c:pt>
                      <c:pt idx="1252">
                        <c:v>15.428571428571429</c:v>
                      </c:pt>
                      <c:pt idx="1253">
                        <c:v>15.214285714285714</c:v>
                      </c:pt>
                      <c:pt idx="1254">
                        <c:v>15.071428571428571</c:v>
                      </c:pt>
                      <c:pt idx="1255">
                        <c:v>15.785714285714286</c:v>
                      </c:pt>
                      <c:pt idx="1256">
                        <c:v>15.642857142857142</c:v>
                      </c:pt>
                      <c:pt idx="1257">
                        <c:v>15.571428571428571</c:v>
                      </c:pt>
                      <c:pt idx="1258">
                        <c:v>15.5</c:v>
                      </c:pt>
                      <c:pt idx="1259">
                        <c:v>14.785714285714286</c:v>
                      </c:pt>
                      <c:pt idx="1260">
                        <c:v>14.857142857142858</c:v>
                      </c:pt>
                      <c:pt idx="1261">
                        <c:v>14.857142857142858</c:v>
                      </c:pt>
                      <c:pt idx="1262">
                        <c:v>14.785714285714286</c:v>
                      </c:pt>
                      <c:pt idx="1263">
                        <c:v>14.5</c:v>
                      </c:pt>
                      <c:pt idx="1264">
                        <c:v>14.857142857142858</c:v>
                      </c:pt>
                      <c:pt idx="1265">
                        <c:v>15.142857142857142</c:v>
                      </c:pt>
                      <c:pt idx="1266">
                        <c:v>15.642857142857142</c:v>
                      </c:pt>
                      <c:pt idx="1267">
                        <c:v>15.714285714285714</c:v>
                      </c:pt>
                      <c:pt idx="1268">
                        <c:v>15.714285714285714</c:v>
                      </c:pt>
                      <c:pt idx="1269">
                        <c:v>14.857142857142858</c:v>
                      </c:pt>
                      <c:pt idx="1270">
                        <c:v>14.785714285714286</c:v>
                      </c:pt>
                      <c:pt idx="1271">
                        <c:v>14.642857142857142</c:v>
                      </c:pt>
                      <c:pt idx="1272">
                        <c:v>15</c:v>
                      </c:pt>
                      <c:pt idx="1273">
                        <c:v>14.928571428571429</c:v>
                      </c:pt>
                      <c:pt idx="1274">
                        <c:v>14.857142857142858</c:v>
                      </c:pt>
                      <c:pt idx="1275">
                        <c:v>14.857142857142858</c:v>
                      </c:pt>
                      <c:pt idx="1276">
                        <c:v>14.928571428571429</c:v>
                      </c:pt>
                      <c:pt idx="1277">
                        <c:v>14.928571428571429</c:v>
                      </c:pt>
                      <c:pt idx="1278">
                        <c:v>14.642857142857142</c:v>
                      </c:pt>
                      <c:pt idx="1279">
                        <c:v>14.214285714285714</c:v>
                      </c:pt>
                      <c:pt idx="1280">
                        <c:v>13.642857142857142</c:v>
                      </c:pt>
                      <c:pt idx="1281">
                        <c:v>13.642857142857142</c:v>
                      </c:pt>
                      <c:pt idx="1282">
                        <c:v>13.571428571428571</c:v>
                      </c:pt>
                      <c:pt idx="1283">
                        <c:v>13.571428571428571</c:v>
                      </c:pt>
                      <c:pt idx="1284">
                        <c:v>13.571428571428571</c:v>
                      </c:pt>
                      <c:pt idx="1285">
                        <c:v>13.428571428571429</c:v>
                      </c:pt>
                      <c:pt idx="1286">
                        <c:v>13</c:v>
                      </c:pt>
                      <c:pt idx="1287">
                        <c:v>13</c:v>
                      </c:pt>
                      <c:pt idx="1288">
                        <c:v>13</c:v>
                      </c:pt>
                      <c:pt idx="1289">
                        <c:v>12.928571428571429</c:v>
                      </c:pt>
                      <c:pt idx="1290">
                        <c:v>12.857142857142858</c:v>
                      </c:pt>
                      <c:pt idx="1291">
                        <c:v>12.928571428571429</c:v>
                      </c:pt>
                      <c:pt idx="1292">
                        <c:v>12.857142857142858</c:v>
                      </c:pt>
                      <c:pt idx="1293">
                        <c:v>12.928571428571429</c:v>
                      </c:pt>
                      <c:pt idx="1294">
                        <c:v>13</c:v>
                      </c:pt>
                      <c:pt idx="1295">
                        <c:v>13.357142857142858</c:v>
                      </c:pt>
                      <c:pt idx="1296">
                        <c:v>13.5</c:v>
                      </c:pt>
                      <c:pt idx="1297">
                        <c:v>13.642857142857142</c:v>
                      </c:pt>
                      <c:pt idx="1298">
                        <c:v>13.785714285714286</c:v>
                      </c:pt>
                      <c:pt idx="1299">
                        <c:v>14.142857142857142</c:v>
                      </c:pt>
                      <c:pt idx="1300">
                        <c:v>14.326530612244898</c:v>
                      </c:pt>
                      <c:pt idx="1301">
                        <c:v>14.540816326530614</c:v>
                      </c:pt>
                      <c:pt idx="1302">
                        <c:v>14.612244897959185</c:v>
                      </c:pt>
                      <c:pt idx="1303">
                        <c:v>14.755102040816327</c:v>
                      </c:pt>
                      <c:pt idx="1304">
                        <c:v>14.897959183673469</c:v>
                      </c:pt>
                      <c:pt idx="1305">
                        <c:v>15.112244897959185</c:v>
                      </c:pt>
                      <c:pt idx="1306">
                        <c:v>15.326530612244897</c:v>
                      </c:pt>
                      <c:pt idx="1307">
                        <c:v>15.612244897959183</c:v>
                      </c:pt>
                      <c:pt idx="1308">
                        <c:v>15.755102040816325</c:v>
                      </c:pt>
                      <c:pt idx="1309">
                        <c:v>15.755102040816325</c:v>
                      </c:pt>
                      <c:pt idx="1310">
                        <c:v>15.612244897959183</c:v>
                      </c:pt>
                      <c:pt idx="1311">
                        <c:v>15.469387755102039</c:v>
                      </c:pt>
                      <c:pt idx="1312">
                        <c:v>15.326530612244897</c:v>
                      </c:pt>
                      <c:pt idx="1313">
                        <c:v>15.040816326530612</c:v>
                      </c:pt>
                      <c:pt idx="1314">
                        <c:v>14.857142857142858</c:v>
                      </c:pt>
                      <c:pt idx="1315">
                        <c:v>14.714285714285714</c:v>
                      </c:pt>
                      <c:pt idx="1316">
                        <c:v>14.642857142857142</c:v>
                      </c:pt>
                      <c:pt idx="1317">
                        <c:v>14.5</c:v>
                      </c:pt>
                      <c:pt idx="1318">
                        <c:v>14.357142857142858</c:v>
                      </c:pt>
                      <c:pt idx="1319">
                        <c:v>14.071428571428571</c:v>
                      </c:pt>
                      <c:pt idx="1320">
                        <c:v>13.714285714285714</c:v>
                      </c:pt>
                      <c:pt idx="1321">
                        <c:v>13.357142857142858</c:v>
                      </c:pt>
                      <c:pt idx="1322">
                        <c:v>13.071428571428571</c:v>
                      </c:pt>
                      <c:pt idx="1323">
                        <c:v>12.5</c:v>
                      </c:pt>
                      <c:pt idx="1324">
                        <c:v>12.357142857142858</c:v>
                      </c:pt>
                      <c:pt idx="1325">
                        <c:v>12.214285714285714</c:v>
                      </c:pt>
                      <c:pt idx="1326">
                        <c:v>12.428571428571429</c:v>
                      </c:pt>
                      <c:pt idx="1327">
                        <c:v>12.357142857142858</c:v>
                      </c:pt>
                      <c:pt idx="1328">
                        <c:v>12.357142857142858</c:v>
                      </c:pt>
                      <c:pt idx="1329">
                        <c:v>12.214285714285714</c:v>
                      </c:pt>
                      <c:pt idx="1330">
                        <c:v>12.214285714285714</c:v>
                      </c:pt>
                      <c:pt idx="1331">
                        <c:v>12.214285714285714</c:v>
                      </c:pt>
                      <c:pt idx="1332">
                        <c:v>12.142857142857142</c:v>
                      </c:pt>
                      <c:pt idx="1333">
                        <c:v>12.071428571428571</c:v>
                      </c:pt>
                      <c:pt idx="1334">
                        <c:v>12.142857142857142</c:v>
                      </c:pt>
                      <c:pt idx="1335">
                        <c:v>12.214285714285714</c:v>
                      </c:pt>
                      <c:pt idx="1336">
                        <c:v>12.357142857142858</c:v>
                      </c:pt>
                      <c:pt idx="1337">
                        <c:v>12.428571428571429</c:v>
                      </c:pt>
                      <c:pt idx="1338">
                        <c:v>12.571428571428571</c:v>
                      </c:pt>
                      <c:pt idx="1339">
                        <c:v>12.571428571428571</c:v>
                      </c:pt>
                      <c:pt idx="1340">
                        <c:v>12.285714285714286</c:v>
                      </c:pt>
                      <c:pt idx="1341">
                        <c:v>12.357142857142858</c:v>
                      </c:pt>
                      <c:pt idx="1342">
                        <c:v>12.428571428571429</c:v>
                      </c:pt>
                      <c:pt idx="1343">
                        <c:v>12.785714285714286</c:v>
                      </c:pt>
                      <c:pt idx="1344">
                        <c:v>12.785714285714286</c:v>
                      </c:pt>
                      <c:pt idx="1345">
                        <c:v>12.714285714285714</c:v>
                      </c:pt>
                      <c:pt idx="1346">
                        <c:v>12.714285714285714</c:v>
                      </c:pt>
                      <c:pt idx="1347">
                        <c:v>12.714285714285714</c:v>
                      </c:pt>
                      <c:pt idx="1348">
                        <c:v>12.714285714285714</c:v>
                      </c:pt>
                      <c:pt idx="1349">
                        <c:v>12.642857142857142</c:v>
                      </c:pt>
                      <c:pt idx="1350">
                        <c:v>12.714285714285714</c:v>
                      </c:pt>
                      <c:pt idx="1351">
                        <c:v>12.714285714285714</c:v>
                      </c:pt>
                      <c:pt idx="1352">
                        <c:v>12.642857142857142</c:v>
                      </c:pt>
                      <c:pt idx="1353">
                        <c:v>12.714285714285714</c:v>
                      </c:pt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02-6378-49C3-858D-6572B4474CF7}"/>
                  </c:ext>
                </c:extLst>
              </c15:ser>
            </c15:filteredLineSeries>
          </c:ext>
        </c:extLst>
      </c:lineChart>
      <c:lineChart>
        <c:grouping val="standard"/>
        <c:varyColors val="0"/>
        <c:ser>
          <c:idx val="1"/>
          <c:order val="1"/>
          <c:tx>
            <c:strRef>
              <c:f>'~ 19-04-13'!$E$1</c:f>
              <c:strCache>
                <c:ptCount val="1"/>
                <c:pt idx="0">
                  <c:v>USD/ETH</c:v>
                </c:pt>
              </c:strCache>
            </c:strRef>
          </c:tx>
          <c:spPr>
            <a:ln w="15240" cap="rnd">
              <a:solidFill>
                <a:srgbClr val="EF296B"/>
              </a:solidFill>
              <a:prstDash val="sysDot"/>
              <a:round/>
            </a:ln>
            <a:effectLst/>
          </c:spPr>
          <c:marker>
            <c:symbol val="none"/>
          </c:marker>
          <c:cat>
            <c:numRef>
              <c:f>'~ 19-04-13'!$A$2:$A$1355</c:f>
              <c:numCache>
                <c:formatCode>yyyy\-mm\-dd</c:formatCode>
                <c:ptCount val="1354"/>
                <c:pt idx="0">
                  <c:v>42215</c:v>
                </c:pt>
                <c:pt idx="1">
                  <c:v>42216</c:v>
                </c:pt>
                <c:pt idx="2">
                  <c:v>42217</c:v>
                </c:pt>
                <c:pt idx="3">
                  <c:v>42218</c:v>
                </c:pt>
                <c:pt idx="4">
                  <c:v>42219</c:v>
                </c:pt>
                <c:pt idx="5">
                  <c:v>42220</c:v>
                </c:pt>
                <c:pt idx="6">
                  <c:v>42221</c:v>
                </c:pt>
                <c:pt idx="7">
                  <c:v>42222</c:v>
                </c:pt>
                <c:pt idx="8">
                  <c:v>42223</c:v>
                </c:pt>
                <c:pt idx="9">
                  <c:v>42224</c:v>
                </c:pt>
                <c:pt idx="10">
                  <c:v>42225</c:v>
                </c:pt>
                <c:pt idx="11">
                  <c:v>42226</c:v>
                </c:pt>
                <c:pt idx="12">
                  <c:v>42227</c:v>
                </c:pt>
                <c:pt idx="13">
                  <c:v>42228</c:v>
                </c:pt>
                <c:pt idx="14">
                  <c:v>42229</c:v>
                </c:pt>
                <c:pt idx="15">
                  <c:v>42230</c:v>
                </c:pt>
                <c:pt idx="16">
                  <c:v>42231</c:v>
                </c:pt>
                <c:pt idx="17">
                  <c:v>42232</c:v>
                </c:pt>
                <c:pt idx="18">
                  <c:v>42233</c:v>
                </c:pt>
                <c:pt idx="19">
                  <c:v>42234</c:v>
                </c:pt>
                <c:pt idx="20">
                  <c:v>42235</c:v>
                </c:pt>
                <c:pt idx="21">
                  <c:v>42236</c:v>
                </c:pt>
                <c:pt idx="22">
                  <c:v>42237</c:v>
                </c:pt>
                <c:pt idx="23">
                  <c:v>42238</c:v>
                </c:pt>
                <c:pt idx="24">
                  <c:v>42239</c:v>
                </c:pt>
                <c:pt idx="25">
                  <c:v>42240</c:v>
                </c:pt>
                <c:pt idx="26">
                  <c:v>42241</c:v>
                </c:pt>
                <c:pt idx="27">
                  <c:v>42242</c:v>
                </c:pt>
                <c:pt idx="28">
                  <c:v>42243</c:v>
                </c:pt>
                <c:pt idx="29">
                  <c:v>42244</c:v>
                </c:pt>
                <c:pt idx="30">
                  <c:v>42245</c:v>
                </c:pt>
                <c:pt idx="31">
                  <c:v>42246</c:v>
                </c:pt>
                <c:pt idx="32">
                  <c:v>42247</c:v>
                </c:pt>
                <c:pt idx="33">
                  <c:v>42248</c:v>
                </c:pt>
                <c:pt idx="34">
                  <c:v>42249</c:v>
                </c:pt>
                <c:pt idx="35">
                  <c:v>42250</c:v>
                </c:pt>
                <c:pt idx="36">
                  <c:v>42251</c:v>
                </c:pt>
                <c:pt idx="37">
                  <c:v>42252</c:v>
                </c:pt>
                <c:pt idx="38">
                  <c:v>42253</c:v>
                </c:pt>
                <c:pt idx="39">
                  <c:v>42254</c:v>
                </c:pt>
                <c:pt idx="40">
                  <c:v>42255</c:v>
                </c:pt>
                <c:pt idx="41">
                  <c:v>42256</c:v>
                </c:pt>
                <c:pt idx="42">
                  <c:v>42257</c:v>
                </c:pt>
                <c:pt idx="43">
                  <c:v>42258</c:v>
                </c:pt>
                <c:pt idx="44">
                  <c:v>42259</c:v>
                </c:pt>
                <c:pt idx="45">
                  <c:v>42260</c:v>
                </c:pt>
                <c:pt idx="46">
                  <c:v>42261</c:v>
                </c:pt>
                <c:pt idx="47">
                  <c:v>42262</c:v>
                </c:pt>
                <c:pt idx="48">
                  <c:v>42263</c:v>
                </c:pt>
                <c:pt idx="49">
                  <c:v>42264</c:v>
                </c:pt>
                <c:pt idx="50">
                  <c:v>42265</c:v>
                </c:pt>
                <c:pt idx="51">
                  <c:v>42266</c:v>
                </c:pt>
                <c:pt idx="52">
                  <c:v>42267</c:v>
                </c:pt>
                <c:pt idx="53">
                  <c:v>42268</c:v>
                </c:pt>
                <c:pt idx="54">
                  <c:v>42269</c:v>
                </c:pt>
                <c:pt idx="55">
                  <c:v>42270</c:v>
                </c:pt>
                <c:pt idx="56">
                  <c:v>42271</c:v>
                </c:pt>
                <c:pt idx="57">
                  <c:v>42272</c:v>
                </c:pt>
                <c:pt idx="58">
                  <c:v>42273</c:v>
                </c:pt>
                <c:pt idx="59">
                  <c:v>42274</c:v>
                </c:pt>
                <c:pt idx="60">
                  <c:v>42275</c:v>
                </c:pt>
                <c:pt idx="61">
                  <c:v>42276</c:v>
                </c:pt>
                <c:pt idx="62">
                  <c:v>42277</c:v>
                </c:pt>
                <c:pt idx="63">
                  <c:v>42278</c:v>
                </c:pt>
                <c:pt idx="64">
                  <c:v>42279</c:v>
                </c:pt>
                <c:pt idx="65">
                  <c:v>42280</c:v>
                </c:pt>
                <c:pt idx="66">
                  <c:v>42281</c:v>
                </c:pt>
                <c:pt idx="67">
                  <c:v>42282</c:v>
                </c:pt>
                <c:pt idx="68">
                  <c:v>42283</c:v>
                </c:pt>
                <c:pt idx="69">
                  <c:v>42284</c:v>
                </c:pt>
                <c:pt idx="70">
                  <c:v>42285</c:v>
                </c:pt>
                <c:pt idx="71">
                  <c:v>42286</c:v>
                </c:pt>
                <c:pt idx="72">
                  <c:v>42287</c:v>
                </c:pt>
                <c:pt idx="73">
                  <c:v>42288</c:v>
                </c:pt>
                <c:pt idx="74">
                  <c:v>42289</c:v>
                </c:pt>
                <c:pt idx="75">
                  <c:v>42290</c:v>
                </c:pt>
                <c:pt idx="76">
                  <c:v>42291</c:v>
                </c:pt>
                <c:pt idx="77">
                  <c:v>42292</c:v>
                </c:pt>
                <c:pt idx="78">
                  <c:v>42293</c:v>
                </c:pt>
                <c:pt idx="79">
                  <c:v>42294</c:v>
                </c:pt>
                <c:pt idx="80">
                  <c:v>42295</c:v>
                </c:pt>
                <c:pt idx="81">
                  <c:v>42296</c:v>
                </c:pt>
                <c:pt idx="82">
                  <c:v>42297</c:v>
                </c:pt>
                <c:pt idx="83">
                  <c:v>42298</c:v>
                </c:pt>
                <c:pt idx="84">
                  <c:v>42299</c:v>
                </c:pt>
                <c:pt idx="85">
                  <c:v>42300</c:v>
                </c:pt>
                <c:pt idx="86">
                  <c:v>42301</c:v>
                </c:pt>
                <c:pt idx="87">
                  <c:v>42302</c:v>
                </c:pt>
                <c:pt idx="88">
                  <c:v>42303</c:v>
                </c:pt>
                <c:pt idx="89">
                  <c:v>42304</c:v>
                </c:pt>
                <c:pt idx="90">
                  <c:v>42305</c:v>
                </c:pt>
                <c:pt idx="91">
                  <c:v>42306</c:v>
                </c:pt>
                <c:pt idx="92">
                  <c:v>42307</c:v>
                </c:pt>
                <c:pt idx="93">
                  <c:v>42308</c:v>
                </c:pt>
                <c:pt idx="94">
                  <c:v>42309</c:v>
                </c:pt>
                <c:pt idx="95">
                  <c:v>42310</c:v>
                </c:pt>
                <c:pt idx="96">
                  <c:v>42311</c:v>
                </c:pt>
                <c:pt idx="97">
                  <c:v>42312</c:v>
                </c:pt>
                <c:pt idx="98">
                  <c:v>42313</c:v>
                </c:pt>
                <c:pt idx="99">
                  <c:v>42314</c:v>
                </c:pt>
                <c:pt idx="100">
                  <c:v>42315</c:v>
                </c:pt>
                <c:pt idx="101">
                  <c:v>42316</c:v>
                </c:pt>
                <c:pt idx="102">
                  <c:v>42317</c:v>
                </c:pt>
                <c:pt idx="103">
                  <c:v>42318</c:v>
                </c:pt>
                <c:pt idx="104">
                  <c:v>42319</c:v>
                </c:pt>
                <c:pt idx="105">
                  <c:v>42320</c:v>
                </c:pt>
                <c:pt idx="106">
                  <c:v>42321</c:v>
                </c:pt>
                <c:pt idx="107">
                  <c:v>42322</c:v>
                </c:pt>
                <c:pt idx="108">
                  <c:v>42323</c:v>
                </c:pt>
                <c:pt idx="109">
                  <c:v>42324</c:v>
                </c:pt>
                <c:pt idx="110">
                  <c:v>42325</c:v>
                </c:pt>
                <c:pt idx="111">
                  <c:v>42326</c:v>
                </c:pt>
                <c:pt idx="112">
                  <c:v>42327</c:v>
                </c:pt>
                <c:pt idx="113">
                  <c:v>42328</c:v>
                </c:pt>
                <c:pt idx="114">
                  <c:v>42329</c:v>
                </c:pt>
                <c:pt idx="115">
                  <c:v>42330</c:v>
                </c:pt>
                <c:pt idx="116">
                  <c:v>42331</c:v>
                </c:pt>
                <c:pt idx="117">
                  <c:v>42332</c:v>
                </c:pt>
                <c:pt idx="118">
                  <c:v>42333</c:v>
                </c:pt>
                <c:pt idx="119">
                  <c:v>42334</c:v>
                </c:pt>
                <c:pt idx="120">
                  <c:v>42335</c:v>
                </c:pt>
                <c:pt idx="121">
                  <c:v>42336</c:v>
                </c:pt>
                <c:pt idx="122">
                  <c:v>42337</c:v>
                </c:pt>
                <c:pt idx="123">
                  <c:v>42338</c:v>
                </c:pt>
                <c:pt idx="124">
                  <c:v>42339</c:v>
                </c:pt>
                <c:pt idx="125">
                  <c:v>42340</c:v>
                </c:pt>
                <c:pt idx="126">
                  <c:v>42341</c:v>
                </c:pt>
                <c:pt idx="127">
                  <c:v>42342</c:v>
                </c:pt>
                <c:pt idx="128">
                  <c:v>42343</c:v>
                </c:pt>
                <c:pt idx="129">
                  <c:v>42344</c:v>
                </c:pt>
                <c:pt idx="130">
                  <c:v>42345</c:v>
                </c:pt>
                <c:pt idx="131">
                  <c:v>42346</c:v>
                </c:pt>
                <c:pt idx="132">
                  <c:v>42347</c:v>
                </c:pt>
                <c:pt idx="133">
                  <c:v>42348</c:v>
                </c:pt>
                <c:pt idx="134">
                  <c:v>42349</c:v>
                </c:pt>
                <c:pt idx="135">
                  <c:v>42350</c:v>
                </c:pt>
                <c:pt idx="136">
                  <c:v>42351</c:v>
                </c:pt>
                <c:pt idx="137">
                  <c:v>42352</c:v>
                </c:pt>
                <c:pt idx="138">
                  <c:v>42353</c:v>
                </c:pt>
                <c:pt idx="139">
                  <c:v>42354</c:v>
                </c:pt>
                <c:pt idx="140">
                  <c:v>42355</c:v>
                </c:pt>
                <c:pt idx="141">
                  <c:v>42356</c:v>
                </c:pt>
                <c:pt idx="142">
                  <c:v>42357</c:v>
                </c:pt>
                <c:pt idx="143">
                  <c:v>42358</c:v>
                </c:pt>
                <c:pt idx="144">
                  <c:v>42359</c:v>
                </c:pt>
                <c:pt idx="145">
                  <c:v>42360</c:v>
                </c:pt>
                <c:pt idx="146">
                  <c:v>42361</c:v>
                </c:pt>
                <c:pt idx="147">
                  <c:v>42362</c:v>
                </c:pt>
                <c:pt idx="148">
                  <c:v>42363</c:v>
                </c:pt>
                <c:pt idx="149">
                  <c:v>42364</c:v>
                </c:pt>
                <c:pt idx="150">
                  <c:v>42365</c:v>
                </c:pt>
                <c:pt idx="151">
                  <c:v>42366</c:v>
                </c:pt>
                <c:pt idx="152">
                  <c:v>42367</c:v>
                </c:pt>
                <c:pt idx="153">
                  <c:v>42368</c:v>
                </c:pt>
                <c:pt idx="154">
                  <c:v>42369</c:v>
                </c:pt>
                <c:pt idx="155">
                  <c:v>42370</c:v>
                </c:pt>
                <c:pt idx="156">
                  <c:v>42371</c:v>
                </c:pt>
                <c:pt idx="157">
                  <c:v>42372</c:v>
                </c:pt>
                <c:pt idx="158">
                  <c:v>42373</c:v>
                </c:pt>
                <c:pt idx="159">
                  <c:v>42374</c:v>
                </c:pt>
                <c:pt idx="160">
                  <c:v>42375</c:v>
                </c:pt>
                <c:pt idx="161">
                  <c:v>42376</c:v>
                </c:pt>
                <c:pt idx="162">
                  <c:v>42377</c:v>
                </c:pt>
                <c:pt idx="163">
                  <c:v>42378</c:v>
                </c:pt>
                <c:pt idx="164">
                  <c:v>42379</c:v>
                </c:pt>
                <c:pt idx="165">
                  <c:v>42380</c:v>
                </c:pt>
                <c:pt idx="166">
                  <c:v>42381</c:v>
                </c:pt>
                <c:pt idx="167">
                  <c:v>42382</c:v>
                </c:pt>
                <c:pt idx="168">
                  <c:v>42383</c:v>
                </c:pt>
                <c:pt idx="169">
                  <c:v>42384</c:v>
                </c:pt>
                <c:pt idx="170">
                  <c:v>42385</c:v>
                </c:pt>
                <c:pt idx="171">
                  <c:v>42386</c:v>
                </c:pt>
                <c:pt idx="172">
                  <c:v>42387</c:v>
                </c:pt>
                <c:pt idx="173">
                  <c:v>42388</c:v>
                </c:pt>
                <c:pt idx="174">
                  <c:v>42389</c:v>
                </c:pt>
                <c:pt idx="175">
                  <c:v>42390</c:v>
                </c:pt>
                <c:pt idx="176">
                  <c:v>42391</c:v>
                </c:pt>
                <c:pt idx="177">
                  <c:v>42392</c:v>
                </c:pt>
                <c:pt idx="178">
                  <c:v>42393</c:v>
                </c:pt>
                <c:pt idx="179">
                  <c:v>42394</c:v>
                </c:pt>
                <c:pt idx="180">
                  <c:v>42395</c:v>
                </c:pt>
                <c:pt idx="181">
                  <c:v>42396</c:v>
                </c:pt>
                <c:pt idx="182">
                  <c:v>42397</c:v>
                </c:pt>
                <c:pt idx="183">
                  <c:v>42398</c:v>
                </c:pt>
                <c:pt idx="184">
                  <c:v>42399</c:v>
                </c:pt>
                <c:pt idx="185">
                  <c:v>42400</c:v>
                </c:pt>
                <c:pt idx="186">
                  <c:v>42401</c:v>
                </c:pt>
                <c:pt idx="187">
                  <c:v>42402</c:v>
                </c:pt>
                <c:pt idx="188">
                  <c:v>42403</c:v>
                </c:pt>
                <c:pt idx="189">
                  <c:v>42404</c:v>
                </c:pt>
                <c:pt idx="190">
                  <c:v>42405</c:v>
                </c:pt>
                <c:pt idx="191">
                  <c:v>42406</c:v>
                </c:pt>
                <c:pt idx="192">
                  <c:v>42407</c:v>
                </c:pt>
                <c:pt idx="193">
                  <c:v>42408</c:v>
                </c:pt>
                <c:pt idx="194">
                  <c:v>42409</c:v>
                </c:pt>
                <c:pt idx="195">
                  <c:v>42410</c:v>
                </c:pt>
                <c:pt idx="196">
                  <c:v>42411</c:v>
                </c:pt>
                <c:pt idx="197">
                  <c:v>42412</c:v>
                </c:pt>
                <c:pt idx="198">
                  <c:v>42413</c:v>
                </c:pt>
                <c:pt idx="199">
                  <c:v>42414</c:v>
                </c:pt>
                <c:pt idx="200">
                  <c:v>42415</c:v>
                </c:pt>
                <c:pt idx="201">
                  <c:v>42416</c:v>
                </c:pt>
                <c:pt idx="202">
                  <c:v>42417</c:v>
                </c:pt>
                <c:pt idx="203">
                  <c:v>42418</c:v>
                </c:pt>
                <c:pt idx="204">
                  <c:v>42419</c:v>
                </c:pt>
                <c:pt idx="205">
                  <c:v>42420</c:v>
                </c:pt>
                <c:pt idx="206">
                  <c:v>42421</c:v>
                </c:pt>
                <c:pt idx="207">
                  <c:v>42422</c:v>
                </c:pt>
                <c:pt idx="208">
                  <c:v>42423</c:v>
                </c:pt>
                <c:pt idx="209">
                  <c:v>42424</c:v>
                </c:pt>
                <c:pt idx="210">
                  <c:v>42425</c:v>
                </c:pt>
                <c:pt idx="211">
                  <c:v>42426</c:v>
                </c:pt>
                <c:pt idx="212">
                  <c:v>42427</c:v>
                </c:pt>
                <c:pt idx="213">
                  <c:v>42428</c:v>
                </c:pt>
                <c:pt idx="214">
                  <c:v>42429</c:v>
                </c:pt>
                <c:pt idx="215">
                  <c:v>42430</c:v>
                </c:pt>
                <c:pt idx="216">
                  <c:v>42431</c:v>
                </c:pt>
                <c:pt idx="217">
                  <c:v>42432</c:v>
                </c:pt>
                <c:pt idx="218">
                  <c:v>42433</c:v>
                </c:pt>
                <c:pt idx="219">
                  <c:v>42434</c:v>
                </c:pt>
                <c:pt idx="220">
                  <c:v>42435</c:v>
                </c:pt>
                <c:pt idx="221">
                  <c:v>42436</c:v>
                </c:pt>
                <c:pt idx="222">
                  <c:v>42437</c:v>
                </c:pt>
                <c:pt idx="223">
                  <c:v>42438</c:v>
                </c:pt>
                <c:pt idx="224">
                  <c:v>42439</c:v>
                </c:pt>
                <c:pt idx="225">
                  <c:v>42440</c:v>
                </c:pt>
                <c:pt idx="226">
                  <c:v>42441</c:v>
                </c:pt>
                <c:pt idx="227">
                  <c:v>42442</c:v>
                </c:pt>
                <c:pt idx="228">
                  <c:v>42443</c:v>
                </c:pt>
                <c:pt idx="229">
                  <c:v>42444</c:v>
                </c:pt>
                <c:pt idx="230">
                  <c:v>42445</c:v>
                </c:pt>
                <c:pt idx="231">
                  <c:v>42446</c:v>
                </c:pt>
                <c:pt idx="232">
                  <c:v>42447</c:v>
                </c:pt>
                <c:pt idx="233">
                  <c:v>42448</c:v>
                </c:pt>
                <c:pt idx="234">
                  <c:v>42449</c:v>
                </c:pt>
                <c:pt idx="235">
                  <c:v>42450</c:v>
                </c:pt>
                <c:pt idx="236">
                  <c:v>42451</c:v>
                </c:pt>
                <c:pt idx="237">
                  <c:v>42452</c:v>
                </c:pt>
                <c:pt idx="238">
                  <c:v>42453</c:v>
                </c:pt>
                <c:pt idx="239">
                  <c:v>42454</c:v>
                </c:pt>
                <c:pt idx="240">
                  <c:v>42455</c:v>
                </c:pt>
                <c:pt idx="241">
                  <c:v>42456</c:v>
                </c:pt>
                <c:pt idx="242">
                  <c:v>42457</c:v>
                </c:pt>
                <c:pt idx="243">
                  <c:v>42458</c:v>
                </c:pt>
                <c:pt idx="244">
                  <c:v>42459</c:v>
                </c:pt>
                <c:pt idx="245">
                  <c:v>42460</c:v>
                </c:pt>
                <c:pt idx="246">
                  <c:v>42461</c:v>
                </c:pt>
                <c:pt idx="247">
                  <c:v>42462</c:v>
                </c:pt>
                <c:pt idx="248">
                  <c:v>42463</c:v>
                </c:pt>
                <c:pt idx="249">
                  <c:v>42464</c:v>
                </c:pt>
                <c:pt idx="250">
                  <c:v>42465</c:v>
                </c:pt>
                <c:pt idx="251">
                  <c:v>42466</c:v>
                </c:pt>
                <c:pt idx="252">
                  <c:v>42467</c:v>
                </c:pt>
                <c:pt idx="253">
                  <c:v>42468</c:v>
                </c:pt>
                <c:pt idx="254">
                  <c:v>42469</c:v>
                </c:pt>
                <c:pt idx="255">
                  <c:v>42470</c:v>
                </c:pt>
                <c:pt idx="256">
                  <c:v>42471</c:v>
                </c:pt>
                <c:pt idx="257">
                  <c:v>42472</c:v>
                </c:pt>
                <c:pt idx="258">
                  <c:v>42473</c:v>
                </c:pt>
                <c:pt idx="259">
                  <c:v>42474</c:v>
                </c:pt>
                <c:pt idx="260">
                  <c:v>42475</c:v>
                </c:pt>
                <c:pt idx="261">
                  <c:v>42476</c:v>
                </c:pt>
                <c:pt idx="262">
                  <c:v>42477</c:v>
                </c:pt>
                <c:pt idx="263">
                  <c:v>42478</c:v>
                </c:pt>
                <c:pt idx="264">
                  <c:v>42479</c:v>
                </c:pt>
                <c:pt idx="265">
                  <c:v>42480</c:v>
                </c:pt>
                <c:pt idx="266">
                  <c:v>42481</c:v>
                </c:pt>
                <c:pt idx="267">
                  <c:v>42482</c:v>
                </c:pt>
                <c:pt idx="268">
                  <c:v>42483</c:v>
                </c:pt>
                <c:pt idx="269">
                  <c:v>42484</c:v>
                </c:pt>
                <c:pt idx="270">
                  <c:v>42485</c:v>
                </c:pt>
                <c:pt idx="271">
                  <c:v>42486</c:v>
                </c:pt>
                <c:pt idx="272">
                  <c:v>42487</c:v>
                </c:pt>
                <c:pt idx="273">
                  <c:v>42488</c:v>
                </c:pt>
                <c:pt idx="274">
                  <c:v>42489</c:v>
                </c:pt>
                <c:pt idx="275">
                  <c:v>42490</c:v>
                </c:pt>
                <c:pt idx="276">
                  <c:v>42491</c:v>
                </c:pt>
                <c:pt idx="277">
                  <c:v>42492</c:v>
                </c:pt>
                <c:pt idx="278">
                  <c:v>42493</c:v>
                </c:pt>
                <c:pt idx="279">
                  <c:v>42494</c:v>
                </c:pt>
                <c:pt idx="280">
                  <c:v>42495</c:v>
                </c:pt>
                <c:pt idx="281">
                  <c:v>42496</c:v>
                </c:pt>
                <c:pt idx="282">
                  <c:v>42497</c:v>
                </c:pt>
                <c:pt idx="283">
                  <c:v>42498</c:v>
                </c:pt>
                <c:pt idx="284">
                  <c:v>42499</c:v>
                </c:pt>
                <c:pt idx="285">
                  <c:v>42500</c:v>
                </c:pt>
                <c:pt idx="286">
                  <c:v>42501</c:v>
                </c:pt>
                <c:pt idx="287">
                  <c:v>42502</c:v>
                </c:pt>
                <c:pt idx="288">
                  <c:v>42503</c:v>
                </c:pt>
                <c:pt idx="289">
                  <c:v>42504</c:v>
                </c:pt>
                <c:pt idx="290">
                  <c:v>42505</c:v>
                </c:pt>
                <c:pt idx="291">
                  <c:v>42506</c:v>
                </c:pt>
                <c:pt idx="292">
                  <c:v>42507</c:v>
                </c:pt>
                <c:pt idx="293">
                  <c:v>42508</c:v>
                </c:pt>
                <c:pt idx="294">
                  <c:v>42509</c:v>
                </c:pt>
                <c:pt idx="295">
                  <c:v>42510</c:v>
                </c:pt>
                <c:pt idx="296">
                  <c:v>42511</c:v>
                </c:pt>
                <c:pt idx="297">
                  <c:v>42512</c:v>
                </c:pt>
                <c:pt idx="298">
                  <c:v>42513</c:v>
                </c:pt>
                <c:pt idx="299">
                  <c:v>42514</c:v>
                </c:pt>
                <c:pt idx="300">
                  <c:v>42515</c:v>
                </c:pt>
                <c:pt idx="301">
                  <c:v>42516</c:v>
                </c:pt>
                <c:pt idx="302">
                  <c:v>42517</c:v>
                </c:pt>
                <c:pt idx="303">
                  <c:v>42518</c:v>
                </c:pt>
                <c:pt idx="304">
                  <c:v>42519</c:v>
                </c:pt>
                <c:pt idx="305">
                  <c:v>42520</c:v>
                </c:pt>
                <c:pt idx="306">
                  <c:v>42521</c:v>
                </c:pt>
                <c:pt idx="307">
                  <c:v>42522</c:v>
                </c:pt>
                <c:pt idx="308">
                  <c:v>42523</c:v>
                </c:pt>
                <c:pt idx="309">
                  <c:v>42524</c:v>
                </c:pt>
                <c:pt idx="310">
                  <c:v>42525</c:v>
                </c:pt>
                <c:pt idx="311">
                  <c:v>42526</c:v>
                </c:pt>
                <c:pt idx="312">
                  <c:v>42527</c:v>
                </c:pt>
                <c:pt idx="313">
                  <c:v>42528</c:v>
                </c:pt>
                <c:pt idx="314">
                  <c:v>42529</c:v>
                </c:pt>
                <c:pt idx="315">
                  <c:v>42530</c:v>
                </c:pt>
                <c:pt idx="316">
                  <c:v>42531</c:v>
                </c:pt>
                <c:pt idx="317">
                  <c:v>42532</c:v>
                </c:pt>
                <c:pt idx="318">
                  <c:v>42533</c:v>
                </c:pt>
                <c:pt idx="319">
                  <c:v>42534</c:v>
                </c:pt>
                <c:pt idx="320">
                  <c:v>42535</c:v>
                </c:pt>
                <c:pt idx="321">
                  <c:v>42536</c:v>
                </c:pt>
                <c:pt idx="322">
                  <c:v>42537</c:v>
                </c:pt>
                <c:pt idx="323">
                  <c:v>42538</c:v>
                </c:pt>
                <c:pt idx="324">
                  <c:v>42539</c:v>
                </c:pt>
                <c:pt idx="325">
                  <c:v>42540</c:v>
                </c:pt>
                <c:pt idx="326">
                  <c:v>42541</c:v>
                </c:pt>
                <c:pt idx="327">
                  <c:v>42542</c:v>
                </c:pt>
                <c:pt idx="328">
                  <c:v>42543</c:v>
                </c:pt>
                <c:pt idx="329">
                  <c:v>42544</c:v>
                </c:pt>
                <c:pt idx="330">
                  <c:v>42545</c:v>
                </c:pt>
                <c:pt idx="331">
                  <c:v>42546</c:v>
                </c:pt>
                <c:pt idx="332">
                  <c:v>42547</c:v>
                </c:pt>
                <c:pt idx="333">
                  <c:v>42548</c:v>
                </c:pt>
                <c:pt idx="334">
                  <c:v>42549</c:v>
                </c:pt>
                <c:pt idx="335">
                  <c:v>42550</c:v>
                </c:pt>
                <c:pt idx="336">
                  <c:v>42551</c:v>
                </c:pt>
                <c:pt idx="337">
                  <c:v>42552</c:v>
                </c:pt>
                <c:pt idx="338">
                  <c:v>42553</c:v>
                </c:pt>
                <c:pt idx="339">
                  <c:v>42554</c:v>
                </c:pt>
                <c:pt idx="340">
                  <c:v>42555</c:v>
                </c:pt>
                <c:pt idx="341">
                  <c:v>42556</c:v>
                </c:pt>
                <c:pt idx="342">
                  <c:v>42557</c:v>
                </c:pt>
                <c:pt idx="343">
                  <c:v>42558</c:v>
                </c:pt>
                <c:pt idx="344">
                  <c:v>42559</c:v>
                </c:pt>
                <c:pt idx="345">
                  <c:v>42560</c:v>
                </c:pt>
                <c:pt idx="346">
                  <c:v>42561</c:v>
                </c:pt>
                <c:pt idx="347">
                  <c:v>42562</c:v>
                </c:pt>
                <c:pt idx="348">
                  <c:v>42563</c:v>
                </c:pt>
                <c:pt idx="349">
                  <c:v>42564</c:v>
                </c:pt>
                <c:pt idx="350">
                  <c:v>42565</c:v>
                </c:pt>
                <c:pt idx="351">
                  <c:v>42566</c:v>
                </c:pt>
                <c:pt idx="352">
                  <c:v>42567</c:v>
                </c:pt>
                <c:pt idx="353">
                  <c:v>42568</c:v>
                </c:pt>
                <c:pt idx="354">
                  <c:v>42569</c:v>
                </c:pt>
                <c:pt idx="355">
                  <c:v>42570</c:v>
                </c:pt>
                <c:pt idx="356">
                  <c:v>42571</c:v>
                </c:pt>
                <c:pt idx="357">
                  <c:v>42572</c:v>
                </c:pt>
                <c:pt idx="358">
                  <c:v>42573</c:v>
                </c:pt>
                <c:pt idx="359">
                  <c:v>42574</c:v>
                </c:pt>
                <c:pt idx="360">
                  <c:v>42575</c:v>
                </c:pt>
                <c:pt idx="361">
                  <c:v>42576</c:v>
                </c:pt>
                <c:pt idx="362">
                  <c:v>42577</c:v>
                </c:pt>
                <c:pt idx="363">
                  <c:v>42578</c:v>
                </c:pt>
                <c:pt idx="364">
                  <c:v>42579</c:v>
                </c:pt>
                <c:pt idx="365">
                  <c:v>42580</c:v>
                </c:pt>
                <c:pt idx="366">
                  <c:v>42581</c:v>
                </c:pt>
                <c:pt idx="367">
                  <c:v>42582</c:v>
                </c:pt>
                <c:pt idx="368">
                  <c:v>42583</c:v>
                </c:pt>
                <c:pt idx="369">
                  <c:v>42584</c:v>
                </c:pt>
                <c:pt idx="370">
                  <c:v>42585</c:v>
                </c:pt>
                <c:pt idx="371">
                  <c:v>42586</c:v>
                </c:pt>
                <c:pt idx="372">
                  <c:v>42587</c:v>
                </c:pt>
                <c:pt idx="373">
                  <c:v>42588</c:v>
                </c:pt>
                <c:pt idx="374">
                  <c:v>42589</c:v>
                </c:pt>
                <c:pt idx="375">
                  <c:v>42590</c:v>
                </c:pt>
                <c:pt idx="376">
                  <c:v>42591</c:v>
                </c:pt>
                <c:pt idx="377">
                  <c:v>42592</c:v>
                </c:pt>
                <c:pt idx="378">
                  <c:v>42593</c:v>
                </c:pt>
                <c:pt idx="379">
                  <c:v>42594</c:v>
                </c:pt>
                <c:pt idx="380">
                  <c:v>42595</c:v>
                </c:pt>
                <c:pt idx="381">
                  <c:v>42596</c:v>
                </c:pt>
                <c:pt idx="382">
                  <c:v>42597</c:v>
                </c:pt>
                <c:pt idx="383">
                  <c:v>42598</c:v>
                </c:pt>
                <c:pt idx="384">
                  <c:v>42599</c:v>
                </c:pt>
                <c:pt idx="385">
                  <c:v>42600</c:v>
                </c:pt>
                <c:pt idx="386">
                  <c:v>42601</c:v>
                </c:pt>
                <c:pt idx="387">
                  <c:v>42602</c:v>
                </c:pt>
                <c:pt idx="388">
                  <c:v>42603</c:v>
                </c:pt>
                <c:pt idx="389">
                  <c:v>42604</c:v>
                </c:pt>
                <c:pt idx="390">
                  <c:v>42605</c:v>
                </c:pt>
                <c:pt idx="391">
                  <c:v>42606</c:v>
                </c:pt>
                <c:pt idx="392">
                  <c:v>42607</c:v>
                </c:pt>
                <c:pt idx="393">
                  <c:v>42608</c:v>
                </c:pt>
                <c:pt idx="394">
                  <c:v>42609</c:v>
                </c:pt>
                <c:pt idx="395">
                  <c:v>42610</c:v>
                </c:pt>
                <c:pt idx="396">
                  <c:v>42611</c:v>
                </c:pt>
                <c:pt idx="397">
                  <c:v>42612</c:v>
                </c:pt>
                <c:pt idx="398">
                  <c:v>42613</c:v>
                </c:pt>
                <c:pt idx="399">
                  <c:v>42614</c:v>
                </c:pt>
                <c:pt idx="400">
                  <c:v>42615</c:v>
                </c:pt>
                <c:pt idx="401">
                  <c:v>42616</c:v>
                </c:pt>
                <c:pt idx="402">
                  <c:v>42617</c:v>
                </c:pt>
                <c:pt idx="403">
                  <c:v>42618</c:v>
                </c:pt>
                <c:pt idx="404">
                  <c:v>42619</c:v>
                </c:pt>
                <c:pt idx="405">
                  <c:v>42620</c:v>
                </c:pt>
                <c:pt idx="406">
                  <c:v>42621</c:v>
                </c:pt>
                <c:pt idx="407">
                  <c:v>42622</c:v>
                </c:pt>
                <c:pt idx="408">
                  <c:v>42623</c:v>
                </c:pt>
                <c:pt idx="409">
                  <c:v>42624</c:v>
                </c:pt>
                <c:pt idx="410">
                  <c:v>42625</c:v>
                </c:pt>
                <c:pt idx="411">
                  <c:v>42626</c:v>
                </c:pt>
                <c:pt idx="412">
                  <c:v>42627</c:v>
                </c:pt>
                <c:pt idx="413">
                  <c:v>42628</c:v>
                </c:pt>
                <c:pt idx="414">
                  <c:v>42629</c:v>
                </c:pt>
                <c:pt idx="415">
                  <c:v>42630</c:v>
                </c:pt>
                <c:pt idx="416">
                  <c:v>42631</c:v>
                </c:pt>
                <c:pt idx="417">
                  <c:v>42632</c:v>
                </c:pt>
                <c:pt idx="418">
                  <c:v>42633</c:v>
                </c:pt>
                <c:pt idx="419">
                  <c:v>42634</c:v>
                </c:pt>
                <c:pt idx="420">
                  <c:v>42635</c:v>
                </c:pt>
                <c:pt idx="421">
                  <c:v>42636</c:v>
                </c:pt>
                <c:pt idx="422">
                  <c:v>42637</c:v>
                </c:pt>
                <c:pt idx="423">
                  <c:v>42638</c:v>
                </c:pt>
                <c:pt idx="424">
                  <c:v>42639</c:v>
                </c:pt>
                <c:pt idx="425">
                  <c:v>42640</c:v>
                </c:pt>
                <c:pt idx="426">
                  <c:v>42641</c:v>
                </c:pt>
                <c:pt idx="427">
                  <c:v>42642</c:v>
                </c:pt>
                <c:pt idx="428">
                  <c:v>42643</c:v>
                </c:pt>
                <c:pt idx="429">
                  <c:v>42644</c:v>
                </c:pt>
                <c:pt idx="430">
                  <c:v>42645</c:v>
                </c:pt>
                <c:pt idx="431">
                  <c:v>42646</c:v>
                </c:pt>
                <c:pt idx="432">
                  <c:v>42647</c:v>
                </c:pt>
                <c:pt idx="433">
                  <c:v>42648</c:v>
                </c:pt>
                <c:pt idx="434">
                  <c:v>42649</c:v>
                </c:pt>
                <c:pt idx="435">
                  <c:v>42650</c:v>
                </c:pt>
                <c:pt idx="436">
                  <c:v>42651</c:v>
                </c:pt>
                <c:pt idx="437">
                  <c:v>42652</c:v>
                </c:pt>
                <c:pt idx="438">
                  <c:v>42653</c:v>
                </c:pt>
                <c:pt idx="439">
                  <c:v>42654</c:v>
                </c:pt>
                <c:pt idx="440">
                  <c:v>42655</c:v>
                </c:pt>
                <c:pt idx="441">
                  <c:v>42656</c:v>
                </c:pt>
                <c:pt idx="442">
                  <c:v>42657</c:v>
                </c:pt>
                <c:pt idx="443">
                  <c:v>42658</c:v>
                </c:pt>
                <c:pt idx="444">
                  <c:v>42659</c:v>
                </c:pt>
                <c:pt idx="445">
                  <c:v>42660</c:v>
                </c:pt>
                <c:pt idx="446">
                  <c:v>42661</c:v>
                </c:pt>
                <c:pt idx="447">
                  <c:v>42662</c:v>
                </c:pt>
                <c:pt idx="448">
                  <c:v>42663</c:v>
                </c:pt>
                <c:pt idx="449">
                  <c:v>42664</c:v>
                </c:pt>
                <c:pt idx="450">
                  <c:v>42665</c:v>
                </c:pt>
                <c:pt idx="451">
                  <c:v>42666</c:v>
                </c:pt>
                <c:pt idx="452">
                  <c:v>42667</c:v>
                </c:pt>
                <c:pt idx="453">
                  <c:v>42668</c:v>
                </c:pt>
                <c:pt idx="454">
                  <c:v>42669</c:v>
                </c:pt>
                <c:pt idx="455">
                  <c:v>42670</c:v>
                </c:pt>
                <c:pt idx="456">
                  <c:v>42671</c:v>
                </c:pt>
                <c:pt idx="457">
                  <c:v>42672</c:v>
                </c:pt>
                <c:pt idx="458">
                  <c:v>42673</c:v>
                </c:pt>
                <c:pt idx="459">
                  <c:v>42674</c:v>
                </c:pt>
                <c:pt idx="460">
                  <c:v>42675</c:v>
                </c:pt>
                <c:pt idx="461">
                  <c:v>42676</c:v>
                </c:pt>
                <c:pt idx="462">
                  <c:v>42677</c:v>
                </c:pt>
                <c:pt idx="463">
                  <c:v>42678</c:v>
                </c:pt>
                <c:pt idx="464">
                  <c:v>42679</c:v>
                </c:pt>
                <c:pt idx="465">
                  <c:v>42680</c:v>
                </c:pt>
                <c:pt idx="466">
                  <c:v>42681</c:v>
                </c:pt>
                <c:pt idx="467">
                  <c:v>42682</c:v>
                </c:pt>
                <c:pt idx="468">
                  <c:v>42683</c:v>
                </c:pt>
                <c:pt idx="469">
                  <c:v>42684</c:v>
                </c:pt>
                <c:pt idx="470">
                  <c:v>42685</c:v>
                </c:pt>
                <c:pt idx="471">
                  <c:v>42686</c:v>
                </c:pt>
                <c:pt idx="472">
                  <c:v>42687</c:v>
                </c:pt>
                <c:pt idx="473">
                  <c:v>42688</c:v>
                </c:pt>
                <c:pt idx="474">
                  <c:v>42689</c:v>
                </c:pt>
                <c:pt idx="475">
                  <c:v>42690</c:v>
                </c:pt>
                <c:pt idx="476">
                  <c:v>42691</c:v>
                </c:pt>
                <c:pt idx="477">
                  <c:v>42692</c:v>
                </c:pt>
                <c:pt idx="478">
                  <c:v>42693</c:v>
                </c:pt>
                <c:pt idx="479">
                  <c:v>42694</c:v>
                </c:pt>
                <c:pt idx="480">
                  <c:v>42695</c:v>
                </c:pt>
                <c:pt idx="481">
                  <c:v>42696</c:v>
                </c:pt>
                <c:pt idx="482">
                  <c:v>42697</c:v>
                </c:pt>
                <c:pt idx="483">
                  <c:v>42698</c:v>
                </c:pt>
                <c:pt idx="484">
                  <c:v>42699</c:v>
                </c:pt>
                <c:pt idx="485">
                  <c:v>42700</c:v>
                </c:pt>
                <c:pt idx="486">
                  <c:v>42701</c:v>
                </c:pt>
                <c:pt idx="487">
                  <c:v>42702</c:v>
                </c:pt>
                <c:pt idx="488">
                  <c:v>42703</c:v>
                </c:pt>
                <c:pt idx="489">
                  <c:v>42704</c:v>
                </c:pt>
                <c:pt idx="490">
                  <c:v>42705</c:v>
                </c:pt>
                <c:pt idx="491">
                  <c:v>42706</c:v>
                </c:pt>
                <c:pt idx="492">
                  <c:v>42707</c:v>
                </c:pt>
                <c:pt idx="493">
                  <c:v>42708</c:v>
                </c:pt>
                <c:pt idx="494">
                  <c:v>42709</c:v>
                </c:pt>
                <c:pt idx="495">
                  <c:v>42710</c:v>
                </c:pt>
                <c:pt idx="496">
                  <c:v>42711</c:v>
                </c:pt>
                <c:pt idx="497">
                  <c:v>42712</c:v>
                </c:pt>
                <c:pt idx="498">
                  <c:v>42713</c:v>
                </c:pt>
                <c:pt idx="499">
                  <c:v>42714</c:v>
                </c:pt>
                <c:pt idx="500">
                  <c:v>42715</c:v>
                </c:pt>
                <c:pt idx="501">
                  <c:v>42716</c:v>
                </c:pt>
                <c:pt idx="502">
                  <c:v>42717</c:v>
                </c:pt>
                <c:pt idx="503">
                  <c:v>42718</c:v>
                </c:pt>
                <c:pt idx="504">
                  <c:v>42719</c:v>
                </c:pt>
                <c:pt idx="505">
                  <c:v>42720</c:v>
                </c:pt>
                <c:pt idx="506">
                  <c:v>42721</c:v>
                </c:pt>
                <c:pt idx="507">
                  <c:v>42722</c:v>
                </c:pt>
                <c:pt idx="508">
                  <c:v>42723</c:v>
                </c:pt>
                <c:pt idx="509">
                  <c:v>42724</c:v>
                </c:pt>
                <c:pt idx="510">
                  <c:v>42725</c:v>
                </c:pt>
                <c:pt idx="511">
                  <c:v>42726</c:v>
                </c:pt>
                <c:pt idx="512">
                  <c:v>42727</c:v>
                </c:pt>
                <c:pt idx="513">
                  <c:v>42728</c:v>
                </c:pt>
                <c:pt idx="514">
                  <c:v>42729</c:v>
                </c:pt>
                <c:pt idx="515">
                  <c:v>42730</c:v>
                </c:pt>
                <c:pt idx="516">
                  <c:v>42731</c:v>
                </c:pt>
                <c:pt idx="517">
                  <c:v>42732</c:v>
                </c:pt>
                <c:pt idx="518">
                  <c:v>42733</c:v>
                </c:pt>
                <c:pt idx="519">
                  <c:v>42734</c:v>
                </c:pt>
                <c:pt idx="520">
                  <c:v>42735</c:v>
                </c:pt>
                <c:pt idx="521">
                  <c:v>42736</c:v>
                </c:pt>
                <c:pt idx="522">
                  <c:v>42737</c:v>
                </c:pt>
                <c:pt idx="523">
                  <c:v>42738</c:v>
                </c:pt>
                <c:pt idx="524">
                  <c:v>42739</c:v>
                </c:pt>
                <c:pt idx="525">
                  <c:v>42740</c:v>
                </c:pt>
                <c:pt idx="526">
                  <c:v>42741</c:v>
                </c:pt>
                <c:pt idx="527">
                  <c:v>42742</c:v>
                </c:pt>
                <c:pt idx="528">
                  <c:v>42743</c:v>
                </c:pt>
                <c:pt idx="529">
                  <c:v>42744</c:v>
                </c:pt>
                <c:pt idx="530">
                  <c:v>42745</c:v>
                </c:pt>
                <c:pt idx="531">
                  <c:v>42746</c:v>
                </c:pt>
                <c:pt idx="532">
                  <c:v>42747</c:v>
                </c:pt>
                <c:pt idx="533">
                  <c:v>42748</c:v>
                </c:pt>
                <c:pt idx="534">
                  <c:v>42749</c:v>
                </c:pt>
                <c:pt idx="535">
                  <c:v>42750</c:v>
                </c:pt>
                <c:pt idx="536">
                  <c:v>42751</c:v>
                </c:pt>
                <c:pt idx="537">
                  <c:v>42752</c:v>
                </c:pt>
                <c:pt idx="538">
                  <c:v>42753</c:v>
                </c:pt>
                <c:pt idx="539">
                  <c:v>42754</c:v>
                </c:pt>
                <c:pt idx="540">
                  <c:v>42755</c:v>
                </c:pt>
                <c:pt idx="541">
                  <c:v>42756</c:v>
                </c:pt>
                <c:pt idx="542">
                  <c:v>42757</c:v>
                </c:pt>
                <c:pt idx="543">
                  <c:v>42758</c:v>
                </c:pt>
                <c:pt idx="544">
                  <c:v>42759</c:v>
                </c:pt>
                <c:pt idx="545">
                  <c:v>42760</c:v>
                </c:pt>
                <c:pt idx="546">
                  <c:v>42761</c:v>
                </c:pt>
                <c:pt idx="547">
                  <c:v>42762</c:v>
                </c:pt>
                <c:pt idx="548">
                  <c:v>42763</c:v>
                </c:pt>
                <c:pt idx="549">
                  <c:v>42764</c:v>
                </c:pt>
                <c:pt idx="550">
                  <c:v>42765</c:v>
                </c:pt>
                <c:pt idx="551">
                  <c:v>42766</c:v>
                </c:pt>
                <c:pt idx="552">
                  <c:v>42767</c:v>
                </c:pt>
                <c:pt idx="553">
                  <c:v>42768</c:v>
                </c:pt>
                <c:pt idx="554">
                  <c:v>42769</c:v>
                </c:pt>
                <c:pt idx="555">
                  <c:v>42770</c:v>
                </c:pt>
                <c:pt idx="556">
                  <c:v>42771</c:v>
                </c:pt>
                <c:pt idx="557">
                  <c:v>42772</c:v>
                </c:pt>
                <c:pt idx="558">
                  <c:v>42773</c:v>
                </c:pt>
                <c:pt idx="559">
                  <c:v>42774</c:v>
                </c:pt>
                <c:pt idx="560">
                  <c:v>42775</c:v>
                </c:pt>
                <c:pt idx="561">
                  <c:v>42776</c:v>
                </c:pt>
                <c:pt idx="562">
                  <c:v>42777</c:v>
                </c:pt>
                <c:pt idx="563">
                  <c:v>42778</c:v>
                </c:pt>
                <c:pt idx="564">
                  <c:v>42779</c:v>
                </c:pt>
                <c:pt idx="565">
                  <c:v>42780</c:v>
                </c:pt>
                <c:pt idx="566">
                  <c:v>42781</c:v>
                </c:pt>
                <c:pt idx="567">
                  <c:v>42782</c:v>
                </c:pt>
                <c:pt idx="568">
                  <c:v>42783</c:v>
                </c:pt>
                <c:pt idx="569">
                  <c:v>42784</c:v>
                </c:pt>
                <c:pt idx="570">
                  <c:v>42785</c:v>
                </c:pt>
                <c:pt idx="571">
                  <c:v>42786</c:v>
                </c:pt>
                <c:pt idx="572">
                  <c:v>42787</c:v>
                </c:pt>
                <c:pt idx="573">
                  <c:v>42788</c:v>
                </c:pt>
                <c:pt idx="574">
                  <c:v>42789</c:v>
                </c:pt>
                <c:pt idx="575">
                  <c:v>42790</c:v>
                </c:pt>
                <c:pt idx="576">
                  <c:v>42791</c:v>
                </c:pt>
                <c:pt idx="577">
                  <c:v>42792</c:v>
                </c:pt>
                <c:pt idx="578">
                  <c:v>42793</c:v>
                </c:pt>
                <c:pt idx="579">
                  <c:v>42794</c:v>
                </c:pt>
                <c:pt idx="580">
                  <c:v>42795</c:v>
                </c:pt>
                <c:pt idx="581">
                  <c:v>42796</c:v>
                </c:pt>
                <c:pt idx="582">
                  <c:v>42797</c:v>
                </c:pt>
                <c:pt idx="583">
                  <c:v>42798</c:v>
                </c:pt>
                <c:pt idx="584">
                  <c:v>42799</c:v>
                </c:pt>
                <c:pt idx="585">
                  <c:v>42800</c:v>
                </c:pt>
                <c:pt idx="586">
                  <c:v>42801</c:v>
                </c:pt>
                <c:pt idx="587">
                  <c:v>42802</c:v>
                </c:pt>
                <c:pt idx="588">
                  <c:v>42803</c:v>
                </c:pt>
                <c:pt idx="589">
                  <c:v>42804</c:v>
                </c:pt>
                <c:pt idx="590">
                  <c:v>42805</c:v>
                </c:pt>
                <c:pt idx="591">
                  <c:v>42806</c:v>
                </c:pt>
                <c:pt idx="592">
                  <c:v>42807</c:v>
                </c:pt>
                <c:pt idx="593">
                  <c:v>42808</c:v>
                </c:pt>
                <c:pt idx="594">
                  <c:v>42809</c:v>
                </c:pt>
                <c:pt idx="595">
                  <c:v>42810</c:v>
                </c:pt>
                <c:pt idx="596">
                  <c:v>42811</c:v>
                </c:pt>
                <c:pt idx="597">
                  <c:v>42812</c:v>
                </c:pt>
                <c:pt idx="598">
                  <c:v>42813</c:v>
                </c:pt>
                <c:pt idx="599">
                  <c:v>42814</c:v>
                </c:pt>
                <c:pt idx="600">
                  <c:v>42815</c:v>
                </c:pt>
                <c:pt idx="601">
                  <c:v>42816</c:v>
                </c:pt>
                <c:pt idx="602">
                  <c:v>42817</c:v>
                </c:pt>
                <c:pt idx="603">
                  <c:v>42818</c:v>
                </c:pt>
                <c:pt idx="604">
                  <c:v>42819</c:v>
                </c:pt>
                <c:pt idx="605">
                  <c:v>42820</c:v>
                </c:pt>
                <c:pt idx="606">
                  <c:v>42821</c:v>
                </c:pt>
                <c:pt idx="607">
                  <c:v>42822</c:v>
                </c:pt>
                <c:pt idx="608">
                  <c:v>42823</c:v>
                </c:pt>
                <c:pt idx="609">
                  <c:v>42824</c:v>
                </c:pt>
                <c:pt idx="610">
                  <c:v>42825</c:v>
                </c:pt>
                <c:pt idx="611">
                  <c:v>42826</c:v>
                </c:pt>
                <c:pt idx="612">
                  <c:v>42827</c:v>
                </c:pt>
                <c:pt idx="613">
                  <c:v>42828</c:v>
                </c:pt>
                <c:pt idx="614">
                  <c:v>42829</c:v>
                </c:pt>
                <c:pt idx="615">
                  <c:v>42830</c:v>
                </c:pt>
                <c:pt idx="616">
                  <c:v>42831</c:v>
                </c:pt>
                <c:pt idx="617">
                  <c:v>42832</c:v>
                </c:pt>
                <c:pt idx="618">
                  <c:v>42833</c:v>
                </c:pt>
                <c:pt idx="619">
                  <c:v>42834</c:v>
                </c:pt>
                <c:pt idx="620">
                  <c:v>42835</c:v>
                </c:pt>
                <c:pt idx="621">
                  <c:v>42836</c:v>
                </c:pt>
                <c:pt idx="622">
                  <c:v>42837</c:v>
                </c:pt>
                <c:pt idx="623">
                  <c:v>42838</c:v>
                </c:pt>
                <c:pt idx="624">
                  <c:v>42839</c:v>
                </c:pt>
                <c:pt idx="625">
                  <c:v>42840</c:v>
                </c:pt>
                <c:pt idx="626">
                  <c:v>42841</c:v>
                </c:pt>
                <c:pt idx="627">
                  <c:v>42842</c:v>
                </c:pt>
                <c:pt idx="628">
                  <c:v>42843</c:v>
                </c:pt>
                <c:pt idx="629">
                  <c:v>42844</c:v>
                </c:pt>
                <c:pt idx="630">
                  <c:v>42845</c:v>
                </c:pt>
                <c:pt idx="631">
                  <c:v>42846</c:v>
                </c:pt>
                <c:pt idx="632">
                  <c:v>42847</c:v>
                </c:pt>
                <c:pt idx="633">
                  <c:v>42848</c:v>
                </c:pt>
                <c:pt idx="634">
                  <c:v>42849</c:v>
                </c:pt>
                <c:pt idx="635">
                  <c:v>42850</c:v>
                </c:pt>
                <c:pt idx="636">
                  <c:v>42851</c:v>
                </c:pt>
                <c:pt idx="637">
                  <c:v>42852</c:v>
                </c:pt>
                <c:pt idx="638">
                  <c:v>42853</c:v>
                </c:pt>
                <c:pt idx="639">
                  <c:v>42854</c:v>
                </c:pt>
                <c:pt idx="640">
                  <c:v>42855</c:v>
                </c:pt>
                <c:pt idx="641">
                  <c:v>42856</c:v>
                </c:pt>
                <c:pt idx="642">
                  <c:v>42857</c:v>
                </c:pt>
                <c:pt idx="643">
                  <c:v>42858</c:v>
                </c:pt>
                <c:pt idx="644">
                  <c:v>42859</c:v>
                </c:pt>
                <c:pt idx="645">
                  <c:v>42860</c:v>
                </c:pt>
                <c:pt idx="646">
                  <c:v>42861</c:v>
                </c:pt>
                <c:pt idx="647">
                  <c:v>42862</c:v>
                </c:pt>
                <c:pt idx="648">
                  <c:v>42863</c:v>
                </c:pt>
                <c:pt idx="649">
                  <c:v>42864</c:v>
                </c:pt>
                <c:pt idx="650">
                  <c:v>42865</c:v>
                </c:pt>
                <c:pt idx="651">
                  <c:v>42866</c:v>
                </c:pt>
                <c:pt idx="652">
                  <c:v>42867</c:v>
                </c:pt>
                <c:pt idx="653">
                  <c:v>42868</c:v>
                </c:pt>
                <c:pt idx="654">
                  <c:v>42869</c:v>
                </c:pt>
                <c:pt idx="655">
                  <c:v>42870</c:v>
                </c:pt>
                <c:pt idx="656">
                  <c:v>42871</c:v>
                </c:pt>
                <c:pt idx="657">
                  <c:v>42872</c:v>
                </c:pt>
                <c:pt idx="658">
                  <c:v>42873</c:v>
                </c:pt>
                <c:pt idx="659">
                  <c:v>42874</c:v>
                </c:pt>
                <c:pt idx="660">
                  <c:v>42875</c:v>
                </c:pt>
                <c:pt idx="661">
                  <c:v>42876</c:v>
                </c:pt>
                <c:pt idx="662">
                  <c:v>42877</c:v>
                </c:pt>
                <c:pt idx="663">
                  <c:v>42878</c:v>
                </c:pt>
                <c:pt idx="664">
                  <c:v>42879</c:v>
                </c:pt>
                <c:pt idx="665">
                  <c:v>42880</c:v>
                </c:pt>
                <c:pt idx="666">
                  <c:v>42881</c:v>
                </c:pt>
                <c:pt idx="667">
                  <c:v>42882</c:v>
                </c:pt>
                <c:pt idx="668">
                  <c:v>42883</c:v>
                </c:pt>
                <c:pt idx="669">
                  <c:v>42884</c:v>
                </c:pt>
                <c:pt idx="670">
                  <c:v>42885</c:v>
                </c:pt>
                <c:pt idx="671">
                  <c:v>42886</c:v>
                </c:pt>
                <c:pt idx="672">
                  <c:v>42887</c:v>
                </c:pt>
                <c:pt idx="673">
                  <c:v>42888</c:v>
                </c:pt>
                <c:pt idx="674">
                  <c:v>42889</c:v>
                </c:pt>
                <c:pt idx="675">
                  <c:v>42890</c:v>
                </c:pt>
                <c:pt idx="676">
                  <c:v>42891</c:v>
                </c:pt>
                <c:pt idx="677">
                  <c:v>42892</c:v>
                </c:pt>
                <c:pt idx="678">
                  <c:v>42893</c:v>
                </c:pt>
                <c:pt idx="679">
                  <c:v>42894</c:v>
                </c:pt>
                <c:pt idx="680">
                  <c:v>42895</c:v>
                </c:pt>
                <c:pt idx="681">
                  <c:v>42896</c:v>
                </c:pt>
                <c:pt idx="682">
                  <c:v>42897</c:v>
                </c:pt>
                <c:pt idx="683">
                  <c:v>42898</c:v>
                </c:pt>
                <c:pt idx="684">
                  <c:v>42899</c:v>
                </c:pt>
                <c:pt idx="685">
                  <c:v>42900</c:v>
                </c:pt>
                <c:pt idx="686">
                  <c:v>42901</c:v>
                </c:pt>
                <c:pt idx="687">
                  <c:v>42902</c:v>
                </c:pt>
                <c:pt idx="688">
                  <c:v>42903</c:v>
                </c:pt>
                <c:pt idx="689">
                  <c:v>42904</c:v>
                </c:pt>
                <c:pt idx="690">
                  <c:v>42905</c:v>
                </c:pt>
                <c:pt idx="691">
                  <c:v>42906</c:v>
                </c:pt>
                <c:pt idx="692">
                  <c:v>42907</c:v>
                </c:pt>
                <c:pt idx="693">
                  <c:v>42908</c:v>
                </c:pt>
                <c:pt idx="694">
                  <c:v>42909</c:v>
                </c:pt>
                <c:pt idx="695">
                  <c:v>42910</c:v>
                </c:pt>
                <c:pt idx="696">
                  <c:v>42911</c:v>
                </c:pt>
                <c:pt idx="697">
                  <c:v>42912</c:v>
                </c:pt>
                <c:pt idx="698">
                  <c:v>42913</c:v>
                </c:pt>
                <c:pt idx="699">
                  <c:v>42914</c:v>
                </c:pt>
                <c:pt idx="700">
                  <c:v>42915</c:v>
                </c:pt>
                <c:pt idx="701">
                  <c:v>42916</c:v>
                </c:pt>
                <c:pt idx="702">
                  <c:v>42917</c:v>
                </c:pt>
                <c:pt idx="703">
                  <c:v>42918</c:v>
                </c:pt>
                <c:pt idx="704">
                  <c:v>42919</c:v>
                </c:pt>
                <c:pt idx="705">
                  <c:v>42920</c:v>
                </c:pt>
                <c:pt idx="706">
                  <c:v>42921</c:v>
                </c:pt>
                <c:pt idx="707">
                  <c:v>42922</c:v>
                </c:pt>
                <c:pt idx="708">
                  <c:v>42923</c:v>
                </c:pt>
                <c:pt idx="709">
                  <c:v>42924</c:v>
                </c:pt>
                <c:pt idx="710">
                  <c:v>42925</c:v>
                </c:pt>
                <c:pt idx="711">
                  <c:v>42926</c:v>
                </c:pt>
                <c:pt idx="712">
                  <c:v>42927</c:v>
                </c:pt>
                <c:pt idx="713">
                  <c:v>42928</c:v>
                </c:pt>
                <c:pt idx="714">
                  <c:v>42929</c:v>
                </c:pt>
                <c:pt idx="715">
                  <c:v>42930</c:v>
                </c:pt>
                <c:pt idx="716">
                  <c:v>42931</c:v>
                </c:pt>
                <c:pt idx="717">
                  <c:v>42932</c:v>
                </c:pt>
                <c:pt idx="718">
                  <c:v>42933</c:v>
                </c:pt>
                <c:pt idx="719">
                  <c:v>42934</c:v>
                </c:pt>
                <c:pt idx="720">
                  <c:v>42935</c:v>
                </c:pt>
                <c:pt idx="721">
                  <c:v>42936</c:v>
                </c:pt>
                <c:pt idx="722">
                  <c:v>42937</c:v>
                </c:pt>
                <c:pt idx="723">
                  <c:v>42938</c:v>
                </c:pt>
                <c:pt idx="724">
                  <c:v>42939</c:v>
                </c:pt>
                <c:pt idx="725">
                  <c:v>42940</c:v>
                </c:pt>
                <c:pt idx="726">
                  <c:v>42941</c:v>
                </c:pt>
                <c:pt idx="727">
                  <c:v>42942</c:v>
                </c:pt>
                <c:pt idx="728">
                  <c:v>42943</c:v>
                </c:pt>
                <c:pt idx="729">
                  <c:v>42944</c:v>
                </c:pt>
                <c:pt idx="730">
                  <c:v>42945</c:v>
                </c:pt>
                <c:pt idx="731">
                  <c:v>42946</c:v>
                </c:pt>
                <c:pt idx="732">
                  <c:v>42947</c:v>
                </c:pt>
                <c:pt idx="733">
                  <c:v>42948</c:v>
                </c:pt>
                <c:pt idx="734">
                  <c:v>42949</c:v>
                </c:pt>
                <c:pt idx="735">
                  <c:v>42950</c:v>
                </c:pt>
                <c:pt idx="736">
                  <c:v>42951</c:v>
                </c:pt>
                <c:pt idx="737">
                  <c:v>42952</c:v>
                </c:pt>
                <c:pt idx="738">
                  <c:v>42953</c:v>
                </c:pt>
                <c:pt idx="739">
                  <c:v>42954</c:v>
                </c:pt>
                <c:pt idx="740">
                  <c:v>42955</c:v>
                </c:pt>
                <c:pt idx="741">
                  <c:v>42956</c:v>
                </c:pt>
                <c:pt idx="742">
                  <c:v>42957</c:v>
                </c:pt>
                <c:pt idx="743">
                  <c:v>42958</c:v>
                </c:pt>
                <c:pt idx="744">
                  <c:v>42959</c:v>
                </c:pt>
                <c:pt idx="745">
                  <c:v>42960</c:v>
                </c:pt>
                <c:pt idx="746">
                  <c:v>42961</c:v>
                </c:pt>
                <c:pt idx="747">
                  <c:v>42962</c:v>
                </c:pt>
                <c:pt idx="748">
                  <c:v>42963</c:v>
                </c:pt>
                <c:pt idx="749">
                  <c:v>42964</c:v>
                </c:pt>
                <c:pt idx="750">
                  <c:v>42965</c:v>
                </c:pt>
                <c:pt idx="751">
                  <c:v>42966</c:v>
                </c:pt>
                <c:pt idx="752">
                  <c:v>42967</c:v>
                </c:pt>
                <c:pt idx="753">
                  <c:v>42968</c:v>
                </c:pt>
                <c:pt idx="754">
                  <c:v>42969</c:v>
                </c:pt>
                <c:pt idx="755">
                  <c:v>42970</c:v>
                </c:pt>
                <c:pt idx="756">
                  <c:v>42971</c:v>
                </c:pt>
                <c:pt idx="757">
                  <c:v>42972</c:v>
                </c:pt>
                <c:pt idx="758">
                  <c:v>42973</c:v>
                </c:pt>
                <c:pt idx="759">
                  <c:v>42974</c:v>
                </c:pt>
                <c:pt idx="760">
                  <c:v>42975</c:v>
                </c:pt>
                <c:pt idx="761">
                  <c:v>42976</c:v>
                </c:pt>
                <c:pt idx="762">
                  <c:v>42977</c:v>
                </c:pt>
                <c:pt idx="763">
                  <c:v>42978</c:v>
                </c:pt>
                <c:pt idx="764">
                  <c:v>42979</c:v>
                </c:pt>
                <c:pt idx="765">
                  <c:v>42980</c:v>
                </c:pt>
                <c:pt idx="766">
                  <c:v>42981</c:v>
                </c:pt>
                <c:pt idx="767">
                  <c:v>42982</c:v>
                </c:pt>
                <c:pt idx="768">
                  <c:v>42983</c:v>
                </c:pt>
                <c:pt idx="769">
                  <c:v>42984</c:v>
                </c:pt>
                <c:pt idx="770">
                  <c:v>42985</c:v>
                </c:pt>
                <c:pt idx="771">
                  <c:v>42986</c:v>
                </c:pt>
                <c:pt idx="772">
                  <c:v>42987</c:v>
                </c:pt>
                <c:pt idx="773">
                  <c:v>42988</c:v>
                </c:pt>
                <c:pt idx="774">
                  <c:v>42989</c:v>
                </c:pt>
                <c:pt idx="775">
                  <c:v>42990</c:v>
                </c:pt>
                <c:pt idx="776">
                  <c:v>42991</c:v>
                </c:pt>
                <c:pt idx="777">
                  <c:v>42992</c:v>
                </c:pt>
                <c:pt idx="778">
                  <c:v>42993</c:v>
                </c:pt>
                <c:pt idx="779">
                  <c:v>42994</c:v>
                </c:pt>
                <c:pt idx="780">
                  <c:v>42995</c:v>
                </c:pt>
                <c:pt idx="781">
                  <c:v>42996</c:v>
                </c:pt>
                <c:pt idx="782">
                  <c:v>42997</c:v>
                </c:pt>
                <c:pt idx="783">
                  <c:v>42998</c:v>
                </c:pt>
                <c:pt idx="784">
                  <c:v>42999</c:v>
                </c:pt>
                <c:pt idx="785">
                  <c:v>43000</c:v>
                </c:pt>
                <c:pt idx="786">
                  <c:v>43001</c:v>
                </c:pt>
                <c:pt idx="787">
                  <c:v>43002</c:v>
                </c:pt>
                <c:pt idx="788">
                  <c:v>43003</c:v>
                </c:pt>
                <c:pt idx="789">
                  <c:v>43004</c:v>
                </c:pt>
                <c:pt idx="790">
                  <c:v>43005</c:v>
                </c:pt>
                <c:pt idx="791">
                  <c:v>43006</c:v>
                </c:pt>
                <c:pt idx="792">
                  <c:v>43007</c:v>
                </c:pt>
                <c:pt idx="793">
                  <c:v>43008</c:v>
                </c:pt>
                <c:pt idx="794">
                  <c:v>43009</c:v>
                </c:pt>
                <c:pt idx="795">
                  <c:v>43010</c:v>
                </c:pt>
                <c:pt idx="796">
                  <c:v>43011</c:v>
                </c:pt>
                <c:pt idx="797">
                  <c:v>43012</c:v>
                </c:pt>
                <c:pt idx="798">
                  <c:v>43013</c:v>
                </c:pt>
                <c:pt idx="799">
                  <c:v>43014</c:v>
                </c:pt>
                <c:pt idx="800">
                  <c:v>43015</c:v>
                </c:pt>
                <c:pt idx="801">
                  <c:v>43016</c:v>
                </c:pt>
                <c:pt idx="802">
                  <c:v>43017</c:v>
                </c:pt>
                <c:pt idx="803">
                  <c:v>43018</c:v>
                </c:pt>
                <c:pt idx="804">
                  <c:v>43019</c:v>
                </c:pt>
                <c:pt idx="805">
                  <c:v>43020</c:v>
                </c:pt>
                <c:pt idx="806">
                  <c:v>43021</c:v>
                </c:pt>
                <c:pt idx="807">
                  <c:v>43022</c:v>
                </c:pt>
                <c:pt idx="808">
                  <c:v>43023</c:v>
                </c:pt>
                <c:pt idx="809">
                  <c:v>43024</c:v>
                </c:pt>
                <c:pt idx="810">
                  <c:v>43025</c:v>
                </c:pt>
                <c:pt idx="811">
                  <c:v>43026</c:v>
                </c:pt>
                <c:pt idx="812">
                  <c:v>43027</c:v>
                </c:pt>
                <c:pt idx="813">
                  <c:v>43028</c:v>
                </c:pt>
                <c:pt idx="814">
                  <c:v>43029</c:v>
                </c:pt>
                <c:pt idx="815">
                  <c:v>43030</c:v>
                </c:pt>
                <c:pt idx="816">
                  <c:v>43031</c:v>
                </c:pt>
                <c:pt idx="817">
                  <c:v>43032</c:v>
                </c:pt>
                <c:pt idx="818">
                  <c:v>43033</c:v>
                </c:pt>
                <c:pt idx="819">
                  <c:v>43034</c:v>
                </c:pt>
                <c:pt idx="820">
                  <c:v>43035</c:v>
                </c:pt>
                <c:pt idx="821">
                  <c:v>43036</c:v>
                </c:pt>
                <c:pt idx="822">
                  <c:v>43037</c:v>
                </c:pt>
                <c:pt idx="823">
                  <c:v>43038</c:v>
                </c:pt>
                <c:pt idx="824">
                  <c:v>43039</c:v>
                </c:pt>
                <c:pt idx="825">
                  <c:v>43040</c:v>
                </c:pt>
                <c:pt idx="826">
                  <c:v>43041</c:v>
                </c:pt>
                <c:pt idx="827">
                  <c:v>43042</c:v>
                </c:pt>
                <c:pt idx="828">
                  <c:v>43043</c:v>
                </c:pt>
                <c:pt idx="829">
                  <c:v>43044</c:v>
                </c:pt>
                <c:pt idx="830">
                  <c:v>43045</c:v>
                </c:pt>
                <c:pt idx="831">
                  <c:v>43046</c:v>
                </c:pt>
                <c:pt idx="832">
                  <c:v>43047</c:v>
                </c:pt>
                <c:pt idx="833">
                  <c:v>43048</c:v>
                </c:pt>
                <c:pt idx="834">
                  <c:v>43049</c:v>
                </c:pt>
                <c:pt idx="835">
                  <c:v>43050</c:v>
                </c:pt>
                <c:pt idx="836">
                  <c:v>43051</c:v>
                </c:pt>
                <c:pt idx="837">
                  <c:v>43052</c:v>
                </c:pt>
                <c:pt idx="838">
                  <c:v>43053</c:v>
                </c:pt>
                <c:pt idx="839">
                  <c:v>43054</c:v>
                </c:pt>
                <c:pt idx="840">
                  <c:v>43055</c:v>
                </c:pt>
                <c:pt idx="841">
                  <c:v>43056</c:v>
                </c:pt>
                <c:pt idx="842">
                  <c:v>43057</c:v>
                </c:pt>
                <c:pt idx="843">
                  <c:v>43058</c:v>
                </c:pt>
                <c:pt idx="844">
                  <c:v>43059</c:v>
                </c:pt>
                <c:pt idx="845">
                  <c:v>43060</c:v>
                </c:pt>
                <c:pt idx="846">
                  <c:v>43061</c:v>
                </c:pt>
                <c:pt idx="847">
                  <c:v>43062</c:v>
                </c:pt>
                <c:pt idx="848">
                  <c:v>43063</c:v>
                </c:pt>
                <c:pt idx="849">
                  <c:v>43064</c:v>
                </c:pt>
                <c:pt idx="850">
                  <c:v>43065</c:v>
                </c:pt>
                <c:pt idx="851">
                  <c:v>43066</c:v>
                </c:pt>
                <c:pt idx="852">
                  <c:v>43067</c:v>
                </c:pt>
                <c:pt idx="853">
                  <c:v>43068</c:v>
                </c:pt>
                <c:pt idx="854">
                  <c:v>43069</c:v>
                </c:pt>
                <c:pt idx="855">
                  <c:v>43070</c:v>
                </c:pt>
                <c:pt idx="856">
                  <c:v>43071</c:v>
                </c:pt>
                <c:pt idx="857">
                  <c:v>43072</c:v>
                </c:pt>
                <c:pt idx="858">
                  <c:v>43073</c:v>
                </c:pt>
                <c:pt idx="859">
                  <c:v>43074</c:v>
                </c:pt>
                <c:pt idx="860">
                  <c:v>43075</c:v>
                </c:pt>
                <c:pt idx="861">
                  <c:v>43076</c:v>
                </c:pt>
                <c:pt idx="862">
                  <c:v>43077</c:v>
                </c:pt>
                <c:pt idx="863">
                  <c:v>43078</c:v>
                </c:pt>
                <c:pt idx="864">
                  <c:v>43079</c:v>
                </c:pt>
                <c:pt idx="865">
                  <c:v>43080</c:v>
                </c:pt>
                <c:pt idx="866">
                  <c:v>43081</c:v>
                </c:pt>
                <c:pt idx="867">
                  <c:v>43082</c:v>
                </c:pt>
                <c:pt idx="868">
                  <c:v>43083</c:v>
                </c:pt>
                <c:pt idx="869">
                  <c:v>43084</c:v>
                </c:pt>
                <c:pt idx="870">
                  <c:v>43085</c:v>
                </c:pt>
                <c:pt idx="871">
                  <c:v>43086</c:v>
                </c:pt>
                <c:pt idx="872">
                  <c:v>43087</c:v>
                </c:pt>
                <c:pt idx="873">
                  <c:v>43088</c:v>
                </c:pt>
                <c:pt idx="874">
                  <c:v>43089</c:v>
                </c:pt>
                <c:pt idx="875">
                  <c:v>43090</c:v>
                </c:pt>
                <c:pt idx="876">
                  <c:v>43091</c:v>
                </c:pt>
                <c:pt idx="877">
                  <c:v>43092</c:v>
                </c:pt>
                <c:pt idx="878">
                  <c:v>43093</c:v>
                </c:pt>
                <c:pt idx="879">
                  <c:v>43094</c:v>
                </c:pt>
                <c:pt idx="880">
                  <c:v>43095</c:v>
                </c:pt>
                <c:pt idx="881">
                  <c:v>43096</c:v>
                </c:pt>
                <c:pt idx="882">
                  <c:v>43097</c:v>
                </c:pt>
                <c:pt idx="883">
                  <c:v>43098</c:v>
                </c:pt>
                <c:pt idx="884">
                  <c:v>43099</c:v>
                </c:pt>
                <c:pt idx="885">
                  <c:v>43100</c:v>
                </c:pt>
                <c:pt idx="886">
                  <c:v>43101</c:v>
                </c:pt>
                <c:pt idx="887">
                  <c:v>43102</c:v>
                </c:pt>
                <c:pt idx="888">
                  <c:v>43103</c:v>
                </c:pt>
                <c:pt idx="889">
                  <c:v>43104</c:v>
                </c:pt>
                <c:pt idx="890">
                  <c:v>43105</c:v>
                </c:pt>
                <c:pt idx="891">
                  <c:v>43106</c:v>
                </c:pt>
                <c:pt idx="892">
                  <c:v>43107</c:v>
                </c:pt>
                <c:pt idx="893">
                  <c:v>43108</c:v>
                </c:pt>
                <c:pt idx="894">
                  <c:v>43109</c:v>
                </c:pt>
                <c:pt idx="895">
                  <c:v>43110</c:v>
                </c:pt>
                <c:pt idx="896">
                  <c:v>43111</c:v>
                </c:pt>
                <c:pt idx="897">
                  <c:v>43112</c:v>
                </c:pt>
                <c:pt idx="898">
                  <c:v>43113</c:v>
                </c:pt>
                <c:pt idx="899">
                  <c:v>43114</c:v>
                </c:pt>
                <c:pt idx="900">
                  <c:v>43115</c:v>
                </c:pt>
                <c:pt idx="901">
                  <c:v>43116</c:v>
                </c:pt>
                <c:pt idx="902">
                  <c:v>43117</c:v>
                </c:pt>
                <c:pt idx="903">
                  <c:v>43118</c:v>
                </c:pt>
                <c:pt idx="904">
                  <c:v>43119</c:v>
                </c:pt>
                <c:pt idx="905">
                  <c:v>43120</c:v>
                </c:pt>
                <c:pt idx="906">
                  <c:v>43121</c:v>
                </c:pt>
                <c:pt idx="907">
                  <c:v>43122</c:v>
                </c:pt>
                <c:pt idx="908">
                  <c:v>43123</c:v>
                </c:pt>
                <c:pt idx="909">
                  <c:v>43124</c:v>
                </c:pt>
                <c:pt idx="910">
                  <c:v>43125</c:v>
                </c:pt>
                <c:pt idx="911">
                  <c:v>43126</c:v>
                </c:pt>
                <c:pt idx="912">
                  <c:v>43127</c:v>
                </c:pt>
                <c:pt idx="913">
                  <c:v>43128</c:v>
                </c:pt>
                <c:pt idx="914">
                  <c:v>43129</c:v>
                </c:pt>
                <c:pt idx="915">
                  <c:v>43130</c:v>
                </c:pt>
                <c:pt idx="916">
                  <c:v>43131</c:v>
                </c:pt>
                <c:pt idx="917">
                  <c:v>43132</c:v>
                </c:pt>
                <c:pt idx="918">
                  <c:v>43133</c:v>
                </c:pt>
                <c:pt idx="919">
                  <c:v>43134</c:v>
                </c:pt>
                <c:pt idx="920">
                  <c:v>43135</c:v>
                </c:pt>
                <c:pt idx="921">
                  <c:v>43136</c:v>
                </c:pt>
                <c:pt idx="922">
                  <c:v>43137</c:v>
                </c:pt>
                <c:pt idx="923">
                  <c:v>43138</c:v>
                </c:pt>
                <c:pt idx="924">
                  <c:v>43139</c:v>
                </c:pt>
                <c:pt idx="925">
                  <c:v>43140</c:v>
                </c:pt>
                <c:pt idx="926">
                  <c:v>43141</c:v>
                </c:pt>
                <c:pt idx="927">
                  <c:v>43142</c:v>
                </c:pt>
                <c:pt idx="928">
                  <c:v>43143</c:v>
                </c:pt>
                <c:pt idx="929">
                  <c:v>43144</c:v>
                </c:pt>
                <c:pt idx="930">
                  <c:v>43145</c:v>
                </c:pt>
                <c:pt idx="931">
                  <c:v>43146</c:v>
                </c:pt>
                <c:pt idx="932">
                  <c:v>43147</c:v>
                </c:pt>
                <c:pt idx="933">
                  <c:v>43148</c:v>
                </c:pt>
                <c:pt idx="934">
                  <c:v>43149</c:v>
                </c:pt>
                <c:pt idx="935">
                  <c:v>43150</c:v>
                </c:pt>
                <c:pt idx="936">
                  <c:v>43151</c:v>
                </c:pt>
                <c:pt idx="937">
                  <c:v>43152</c:v>
                </c:pt>
                <c:pt idx="938">
                  <c:v>43153</c:v>
                </c:pt>
                <c:pt idx="939">
                  <c:v>43154</c:v>
                </c:pt>
                <c:pt idx="940">
                  <c:v>43155</c:v>
                </c:pt>
                <c:pt idx="941">
                  <c:v>43156</c:v>
                </c:pt>
                <c:pt idx="942">
                  <c:v>43157</c:v>
                </c:pt>
                <c:pt idx="943">
                  <c:v>43158</c:v>
                </c:pt>
                <c:pt idx="944">
                  <c:v>43159</c:v>
                </c:pt>
                <c:pt idx="945">
                  <c:v>43160</c:v>
                </c:pt>
                <c:pt idx="946">
                  <c:v>43161</c:v>
                </c:pt>
                <c:pt idx="947">
                  <c:v>43162</c:v>
                </c:pt>
                <c:pt idx="948">
                  <c:v>43163</c:v>
                </c:pt>
                <c:pt idx="949">
                  <c:v>43164</c:v>
                </c:pt>
                <c:pt idx="950">
                  <c:v>43165</c:v>
                </c:pt>
                <c:pt idx="951">
                  <c:v>43166</c:v>
                </c:pt>
                <c:pt idx="952">
                  <c:v>43167</c:v>
                </c:pt>
                <c:pt idx="953">
                  <c:v>43168</c:v>
                </c:pt>
                <c:pt idx="954">
                  <c:v>43169</c:v>
                </c:pt>
                <c:pt idx="955">
                  <c:v>43170</c:v>
                </c:pt>
                <c:pt idx="956">
                  <c:v>43171</c:v>
                </c:pt>
                <c:pt idx="957">
                  <c:v>43172</c:v>
                </c:pt>
                <c:pt idx="958">
                  <c:v>43173</c:v>
                </c:pt>
                <c:pt idx="959">
                  <c:v>43174</c:v>
                </c:pt>
                <c:pt idx="960">
                  <c:v>43175</c:v>
                </c:pt>
                <c:pt idx="961">
                  <c:v>43176</c:v>
                </c:pt>
                <c:pt idx="962">
                  <c:v>43177</c:v>
                </c:pt>
                <c:pt idx="963">
                  <c:v>43178</c:v>
                </c:pt>
                <c:pt idx="964">
                  <c:v>43179</c:v>
                </c:pt>
                <c:pt idx="965">
                  <c:v>43180</c:v>
                </c:pt>
                <c:pt idx="966">
                  <c:v>43181</c:v>
                </c:pt>
                <c:pt idx="967">
                  <c:v>43182</c:v>
                </c:pt>
                <c:pt idx="968">
                  <c:v>43183</c:v>
                </c:pt>
                <c:pt idx="969">
                  <c:v>43184</c:v>
                </c:pt>
                <c:pt idx="970">
                  <c:v>43185</c:v>
                </c:pt>
                <c:pt idx="971">
                  <c:v>43186</c:v>
                </c:pt>
                <c:pt idx="972">
                  <c:v>43187</c:v>
                </c:pt>
                <c:pt idx="973">
                  <c:v>43188</c:v>
                </c:pt>
                <c:pt idx="974">
                  <c:v>43189</c:v>
                </c:pt>
                <c:pt idx="975">
                  <c:v>43190</c:v>
                </c:pt>
                <c:pt idx="976">
                  <c:v>43191</c:v>
                </c:pt>
                <c:pt idx="977">
                  <c:v>43192</c:v>
                </c:pt>
                <c:pt idx="978">
                  <c:v>43193</c:v>
                </c:pt>
                <c:pt idx="979">
                  <c:v>43194</c:v>
                </c:pt>
                <c:pt idx="980">
                  <c:v>43195</c:v>
                </c:pt>
                <c:pt idx="981">
                  <c:v>43196</c:v>
                </c:pt>
                <c:pt idx="982">
                  <c:v>43197</c:v>
                </c:pt>
                <c:pt idx="983">
                  <c:v>43198</c:v>
                </c:pt>
                <c:pt idx="984">
                  <c:v>43199</c:v>
                </c:pt>
                <c:pt idx="985">
                  <c:v>43200</c:v>
                </c:pt>
                <c:pt idx="986">
                  <c:v>43201</c:v>
                </c:pt>
                <c:pt idx="987">
                  <c:v>43202</c:v>
                </c:pt>
                <c:pt idx="988">
                  <c:v>43203</c:v>
                </c:pt>
                <c:pt idx="989">
                  <c:v>43204</c:v>
                </c:pt>
                <c:pt idx="990">
                  <c:v>43205</c:v>
                </c:pt>
                <c:pt idx="991">
                  <c:v>43206</c:v>
                </c:pt>
                <c:pt idx="992">
                  <c:v>43207</c:v>
                </c:pt>
                <c:pt idx="993">
                  <c:v>43208</c:v>
                </c:pt>
                <c:pt idx="994">
                  <c:v>43209</c:v>
                </c:pt>
                <c:pt idx="995">
                  <c:v>43210</c:v>
                </c:pt>
                <c:pt idx="996">
                  <c:v>43211</c:v>
                </c:pt>
                <c:pt idx="997">
                  <c:v>43212</c:v>
                </c:pt>
                <c:pt idx="998">
                  <c:v>43213</c:v>
                </c:pt>
                <c:pt idx="999">
                  <c:v>43214</c:v>
                </c:pt>
                <c:pt idx="1000">
                  <c:v>43215</c:v>
                </c:pt>
                <c:pt idx="1001">
                  <c:v>43216</c:v>
                </c:pt>
                <c:pt idx="1002">
                  <c:v>43217</c:v>
                </c:pt>
                <c:pt idx="1003">
                  <c:v>43218</c:v>
                </c:pt>
                <c:pt idx="1004">
                  <c:v>43219</c:v>
                </c:pt>
                <c:pt idx="1005">
                  <c:v>43220</c:v>
                </c:pt>
                <c:pt idx="1006">
                  <c:v>43221</c:v>
                </c:pt>
                <c:pt idx="1007">
                  <c:v>43222</c:v>
                </c:pt>
                <c:pt idx="1008">
                  <c:v>43223</c:v>
                </c:pt>
                <c:pt idx="1009">
                  <c:v>43224</c:v>
                </c:pt>
                <c:pt idx="1010">
                  <c:v>43225</c:v>
                </c:pt>
                <c:pt idx="1011">
                  <c:v>43226</c:v>
                </c:pt>
                <c:pt idx="1012">
                  <c:v>43227</c:v>
                </c:pt>
                <c:pt idx="1013">
                  <c:v>43228</c:v>
                </c:pt>
                <c:pt idx="1014">
                  <c:v>43229</c:v>
                </c:pt>
                <c:pt idx="1015">
                  <c:v>43230</c:v>
                </c:pt>
                <c:pt idx="1016">
                  <c:v>43231</c:v>
                </c:pt>
                <c:pt idx="1017">
                  <c:v>43232</c:v>
                </c:pt>
                <c:pt idx="1018">
                  <c:v>43233</c:v>
                </c:pt>
                <c:pt idx="1019">
                  <c:v>43234</c:v>
                </c:pt>
                <c:pt idx="1020">
                  <c:v>43235</c:v>
                </c:pt>
                <c:pt idx="1021">
                  <c:v>43236</c:v>
                </c:pt>
                <c:pt idx="1022">
                  <c:v>43237</c:v>
                </c:pt>
                <c:pt idx="1023">
                  <c:v>43238</c:v>
                </c:pt>
                <c:pt idx="1024">
                  <c:v>43239</c:v>
                </c:pt>
                <c:pt idx="1025">
                  <c:v>43240</c:v>
                </c:pt>
                <c:pt idx="1026">
                  <c:v>43241</c:v>
                </c:pt>
                <c:pt idx="1027">
                  <c:v>43242</c:v>
                </c:pt>
                <c:pt idx="1028">
                  <c:v>43243</c:v>
                </c:pt>
                <c:pt idx="1029">
                  <c:v>43244</c:v>
                </c:pt>
                <c:pt idx="1030">
                  <c:v>43245</c:v>
                </c:pt>
                <c:pt idx="1031">
                  <c:v>43246</c:v>
                </c:pt>
                <c:pt idx="1032">
                  <c:v>43247</c:v>
                </c:pt>
                <c:pt idx="1033">
                  <c:v>43248</c:v>
                </c:pt>
                <c:pt idx="1034">
                  <c:v>43249</c:v>
                </c:pt>
                <c:pt idx="1035">
                  <c:v>43250</c:v>
                </c:pt>
                <c:pt idx="1036">
                  <c:v>43251</c:v>
                </c:pt>
                <c:pt idx="1037">
                  <c:v>43252</c:v>
                </c:pt>
                <c:pt idx="1038">
                  <c:v>43253</c:v>
                </c:pt>
                <c:pt idx="1039">
                  <c:v>43254</c:v>
                </c:pt>
                <c:pt idx="1040">
                  <c:v>43255</c:v>
                </c:pt>
                <c:pt idx="1041">
                  <c:v>43256</c:v>
                </c:pt>
                <c:pt idx="1042">
                  <c:v>43257</c:v>
                </c:pt>
                <c:pt idx="1043">
                  <c:v>43258</c:v>
                </c:pt>
                <c:pt idx="1044">
                  <c:v>43259</c:v>
                </c:pt>
                <c:pt idx="1045">
                  <c:v>43260</c:v>
                </c:pt>
                <c:pt idx="1046">
                  <c:v>43261</c:v>
                </c:pt>
                <c:pt idx="1047">
                  <c:v>43262</c:v>
                </c:pt>
                <c:pt idx="1048">
                  <c:v>43263</c:v>
                </c:pt>
                <c:pt idx="1049">
                  <c:v>43264</c:v>
                </c:pt>
                <c:pt idx="1050">
                  <c:v>43265</c:v>
                </c:pt>
                <c:pt idx="1051">
                  <c:v>43266</c:v>
                </c:pt>
                <c:pt idx="1052">
                  <c:v>43267</c:v>
                </c:pt>
                <c:pt idx="1053">
                  <c:v>43268</c:v>
                </c:pt>
                <c:pt idx="1054">
                  <c:v>43269</c:v>
                </c:pt>
                <c:pt idx="1055">
                  <c:v>43270</c:v>
                </c:pt>
                <c:pt idx="1056">
                  <c:v>43271</c:v>
                </c:pt>
                <c:pt idx="1057">
                  <c:v>43272</c:v>
                </c:pt>
                <c:pt idx="1058">
                  <c:v>43273</c:v>
                </c:pt>
                <c:pt idx="1059">
                  <c:v>43274</c:v>
                </c:pt>
                <c:pt idx="1060">
                  <c:v>43275</c:v>
                </c:pt>
                <c:pt idx="1061">
                  <c:v>43276</c:v>
                </c:pt>
                <c:pt idx="1062">
                  <c:v>43277</c:v>
                </c:pt>
                <c:pt idx="1063">
                  <c:v>43278</c:v>
                </c:pt>
                <c:pt idx="1064">
                  <c:v>43279</c:v>
                </c:pt>
                <c:pt idx="1065">
                  <c:v>43280</c:v>
                </c:pt>
                <c:pt idx="1066">
                  <c:v>43281</c:v>
                </c:pt>
                <c:pt idx="1067">
                  <c:v>43282</c:v>
                </c:pt>
                <c:pt idx="1068">
                  <c:v>43283</c:v>
                </c:pt>
                <c:pt idx="1069">
                  <c:v>43284</c:v>
                </c:pt>
                <c:pt idx="1070">
                  <c:v>43285</c:v>
                </c:pt>
                <c:pt idx="1071">
                  <c:v>43286</c:v>
                </c:pt>
                <c:pt idx="1072">
                  <c:v>43287</c:v>
                </c:pt>
                <c:pt idx="1073">
                  <c:v>43288</c:v>
                </c:pt>
                <c:pt idx="1074">
                  <c:v>43289</c:v>
                </c:pt>
                <c:pt idx="1075">
                  <c:v>43290</c:v>
                </c:pt>
                <c:pt idx="1076">
                  <c:v>43291</c:v>
                </c:pt>
                <c:pt idx="1077">
                  <c:v>43292</c:v>
                </c:pt>
                <c:pt idx="1078">
                  <c:v>43293</c:v>
                </c:pt>
                <c:pt idx="1079">
                  <c:v>43294</c:v>
                </c:pt>
                <c:pt idx="1080">
                  <c:v>43295</c:v>
                </c:pt>
                <c:pt idx="1081">
                  <c:v>43296</c:v>
                </c:pt>
                <c:pt idx="1082">
                  <c:v>43297</c:v>
                </c:pt>
                <c:pt idx="1083">
                  <c:v>43298</c:v>
                </c:pt>
                <c:pt idx="1084">
                  <c:v>43299</c:v>
                </c:pt>
                <c:pt idx="1085">
                  <c:v>43300</c:v>
                </c:pt>
                <c:pt idx="1086">
                  <c:v>43301</c:v>
                </c:pt>
                <c:pt idx="1087">
                  <c:v>43302</c:v>
                </c:pt>
                <c:pt idx="1088">
                  <c:v>43303</c:v>
                </c:pt>
                <c:pt idx="1089">
                  <c:v>43304</c:v>
                </c:pt>
                <c:pt idx="1090">
                  <c:v>43305</c:v>
                </c:pt>
                <c:pt idx="1091">
                  <c:v>43306</c:v>
                </c:pt>
                <c:pt idx="1092">
                  <c:v>43307</c:v>
                </c:pt>
                <c:pt idx="1093">
                  <c:v>43308</c:v>
                </c:pt>
                <c:pt idx="1094">
                  <c:v>43309</c:v>
                </c:pt>
                <c:pt idx="1095">
                  <c:v>43310</c:v>
                </c:pt>
                <c:pt idx="1096">
                  <c:v>43311</c:v>
                </c:pt>
                <c:pt idx="1097">
                  <c:v>43312</c:v>
                </c:pt>
                <c:pt idx="1098">
                  <c:v>43313</c:v>
                </c:pt>
                <c:pt idx="1099">
                  <c:v>43314</c:v>
                </c:pt>
                <c:pt idx="1100">
                  <c:v>43315</c:v>
                </c:pt>
                <c:pt idx="1101">
                  <c:v>43316</c:v>
                </c:pt>
                <c:pt idx="1102">
                  <c:v>43317</c:v>
                </c:pt>
                <c:pt idx="1103">
                  <c:v>43318</c:v>
                </c:pt>
                <c:pt idx="1104">
                  <c:v>43319</c:v>
                </c:pt>
                <c:pt idx="1105">
                  <c:v>43320</c:v>
                </c:pt>
                <c:pt idx="1106">
                  <c:v>43321</c:v>
                </c:pt>
                <c:pt idx="1107">
                  <c:v>43322</c:v>
                </c:pt>
                <c:pt idx="1108">
                  <c:v>43323</c:v>
                </c:pt>
                <c:pt idx="1109">
                  <c:v>43324</c:v>
                </c:pt>
                <c:pt idx="1110">
                  <c:v>43325</c:v>
                </c:pt>
                <c:pt idx="1111">
                  <c:v>43326</c:v>
                </c:pt>
                <c:pt idx="1112">
                  <c:v>43327</c:v>
                </c:pt>
                <c:pt idx="1113">
                  <c:v>43328</c:v>
                </c:pt>
                <c:pt idx="1114">
                  <c:v>43329</c:v>
                </c:pt>
                <c:pt idx="1115">
                  <c:v>43330</c:v>
                </c:pt>
                <c:pt idx="1116">
                  <c:v>43331</c:v>
                </c:pt>
                <c:pt idx="1117">
                  <c:v>43332</c:v>
                </c:pt>
                <c:pt idx="1118">
                  <c:v>43333</c:v>
                </c:pt>
                <c:pt idx="1119">
                  <c:v>43334</c:v>
                </c:pt>
                <c:pt idx="1120">
                  <c:v>43335</c:v>
                </c:pt>
                <c:pt idx="1121">
                  <c:v>43336</c:v>
                </c:pt>
                <c:pt idx="1122">
                  <c:v>43337</c:v>
                </c:pt>
                <c:pt idx="1123">
                  <c:v>43338</c:v>
                </c:pt>
                <c:pt idx="1124">
                  <c:v>43339</c:v>
                </c:pt>
                <c:pt idx="1125">
                  <c:v>43340</c:v>
                </c:pt>
                <c:pt idx="1126">
                  <c:v>43341</c:v>
                </c:pt>
                <c:pt idx="1127">
                  <c:v>43342</c:v>
                </c:pt>
                <c:pt idx="1128">
                  <c:v>43343</c:v>
                </c:pt>
                <c:pt idx="1129">
                  <c:v>43344</c:v>
                </c:pt>
                <c:pt idx="1130">
                  <c:v>43345</c:v>
                </c:pt>
                <c:pt idx="1131">
                  <c:v>43346</c:v>
                </c:pt>
                <c:pt idx="1132">
                  <c:v>43347</c:v>
                </c:pt>
                <c:pt idx="1133">
                  <c:v>43348</c:v>
                </c:pt>
                <c:pt idx="1134">
                  <c:v>43349</c:v>
                </c:pt>
                <c:pt idx="1135">
                  <c:v>43350</c:v>
                </c:pt>
                <c:pt idx="1136">
                  <c:v>43351</c:v>
                </c:pt>
                <c:pt idx="1137">
                  <c:v>43352</c:v>
                </c:pt>
                <c:pt idx="1138">
                  <c:v>43353</c:v>
                </c:pt>
                <c:pt idx="1139">
                  <c:v>43354</c:v>
                </c:pt>
                <c:pt idx="1140">
                  <c:v>43355</c:v>
                </c:pt>
                <c:pt idx="1141">
                  <c:v>43356</c:v>
                </c:pt>
                <c:pt idx="1142">
                  <c:v>43357</c:v>
                </c:pt>
                <c:pt idx="1143">
                  <c:v>43358</c:v>
                </c:pt>
                <c:pt idx="1144">
                  <c:v>43359</c:v>
                </c:pt>
                <c:pt idx="1145">
                  <c:v>43360</c:v>
                </c:pt>
                <c:pt idx="1146">
                  <c:v>43361</c:v>
                </c:pt>
                <c:pt idx="1147">
                  <c:v>43362</c:v>
                </c:pt>
                <c:pt idx="1148">
                  <c:v>43363</c:v>
                </c:pt>
                <c:pt idx="1149">
                  <c:v>43364</c:v>
                </c:pt>
                <c:pt idx="1150">
                  <c:v>43365</c:v>
                </c:pt>
                <c:pt idx="1151">
                  <c:v>43366</c:v>
                </c:pt>
                <c:pt idx="1152">
                  <c:v>43367</c:v>
                </c:pt>
                <c:pt idx="1153">
                  <c:v>43368</c:v>
                </c:pt>
                <c:pt idx="1154">
                  <c:v>43369</c:v>
                </c:pt>
                <c:pt idx="1155">
                  <c:v>43370</c:v>
                </c:pt>
                <c:pt idx="1156">
                  <c:v>43371</c:v>
                </c:pt>
                <c:pt idx="1157">
                  <c:v>43372</c:v>
                </c:pt>
                <c:pt idx="1158">
                  <c:v>43373</c:v>
                </c:pt>
                <c:pt idx="1159">
                  <c:v>43374</c:v>
                </c:pt>
                <c:pt idx="1160">
                  <c:v>43375</c:v>
                </c:pt>
                <c:pt idx="1161">
                  <c:v>43376</c:v>
                </c:pt>
                <c:pt idx="1162">
                  <c:v>43377</c:v>
                </c:pt>
                <c:pt idx="1163">
                  <c:v>43378</c:v>
                </c:pt>
                <c:pt idx="1164">
                  <c:v>43379</c:v>
                </c:pt>
                <c:pt idx="1165">
                  <c:v>43380</c:v>
                </c:pt>
                <c:pt idx="1166">
                  <c:v>43381</c:v>
                </c:pt>
                <c:pt idx="1167">
                  <c:v>43382</c:v>
                </c:pt>
                <c:pt idx="1168">
                  <c:v>43383</c:v>
                </c:pt>
                <c:pt idx="1169">
                  <c:v>43384</c:v>
                </c:pt>
                <c:pt idx="1170">
                  <c:v>43385</c:v>
                </c:pt>
                <c:pt idx="1171">
                  <c:v>43386</c:v>
                </c:pt>
                <c:pt idx="1172">
                  <c:v>43387</c:v>
                </c:pt>
                <c:pt idx="1173">
                  <c:v>43388</c:v>
                </c:pt>
                <c:pt idx="1174">
                  <c:v>43389</c:v>
                </c:pt>
                <c:pt idx="1175">
                  <c:v>43390</c:v>
                </c:pt>
                <c:pt idx="1176">
                  <c:v>43391</c:v>
                </c:pt>
                <c:pt idx="1177">
                  <c:v>43392</c:v>
                </c:pt>
                <c:pt idx="1178">
                  <c:v>43393</c:v>
                </c:pt>
                <c:pt idx="1179">
                  <c:v>43394</c:v>
                </c:pt>
                <c:pt idx="1180">
                  <c:v>43395</c:v>
                </c:pt>
                <c:pt idx="1181">
                  <c:v>43396</c:v>
                </c:pt>
                <c:pt idx="1182">
                  <c:v>43397</c:v>
                </c:pt>
                <c:pt idx="1183">
                  <c:v>43398</c:v>
                </c:pt>
                <c:pt idx="1184">
                  <c:v>43399</c:v>
                </c:pt>
                <c:pt idx="1185">
                  <c:v>43400</c:v>
                </c:pt>
                <c:pt idx="1186">
                  <c:v>43401</c:v>
                </c:pt>
                <c:pt idx="1187">
                  <c:v>43402</c:v>
                </c:pt>
                <c:pt idx="1188">
                  <c:v>43403</c:v>
                </c:pt>
                <c:pt idx="1189">
                  <c:v>43404</c:v>
                </c:pt>
                <c:pt idx="1190">
                  <c:v>43405</c:v>
                </c:pt>
                <c:pt idx="1191">
                  <c:v>43406</c:v>
                </c:pt>
                <c:pt idx="1192">
                  <c:v>43407</c:v>
                </c:pt>
                <c:pt idx="1193">
                  <c:v>43408</c:v>
                </c:pt>
                <c:pt idx="1194">
                  <c:v>43409</c:v>
                </c:pt>
                <c:pt idx="1195">
                  <c:v>43410</c:v>
                </c:pt>
                <c:pt idx="1196">
                  <c:v>43411</c:v>
                </c:pt>
                <c:pt idx="1197">
                  <c:v>43412</c:v>
                </c:pt>
                <c:pt idx="1198">
                  <c:v>43413</c:v>
                </c:pt>
                <c:pt idx="1199">
                  <c:v>43414</c:v>
                </c:pt>
                <c:pt idx="1200">
                  <c:v>43415</c:v>
                </c:pt>
                <c:pt idx="1201">
                  <c:v>43416</c:v>
                </c:pt>
                <c:pt idx="1202">
                  <c:v>43417</c:v>
                </c:pt>
                <c:pt idx="1203">
                  <c:v>43418</c:v>
                </c:pt>
                <c:pt idx="1204">
                  <c:v>43419</c:v>
                </c:pt>
                <c:pt idx="1205">
                  <c:v>43420</c:v>
                </c:pt>
                <c:pt idx="1206">
                  <c:v>43421</c:v>
                </c:pt>
                <c:pt idx="1207">
                  <c:v>43422</c:v>
                </c:pt>
                <c:pt idx="1208">
                  <c:v>43423</c:v>
                </c:pt>
                <c:pt idx="1209">
                  <c:v>43424</c:v>
                </c:pt>
                <c:pt idx="1210">
                  <c:v>43425</c:v>
                </c:pt>
                <c:pt idx="1211">
                  <c:v>43426</c:v>
                </c:pt>
                <c:pt idx="1212">
                  <c:v>43427</c:v>
                </c:pt>
                <c:pt idx="1213">
                  <c:v>43428</c:v>
                </c:pt>
                <c:pt idx="1214">
                  <c:v>43429</c:v>
                </c:pt>
                <c:pt idx="1215">
                  <c:v>43430</c:v>
                </c:pt>
                <c:pt idx="1216">
                  <c:v>43431</c:v>
                </c:pt>
                <c:pt idx="1217">
                  <c:v>43432</c:v>
                </c:pt>
                <c:pt idx="1218">
                  <c:v>43433</c:v>
                </c:pt>
                <c:pt idx="1219">
                  <c:v>43434</c:v>
                </c:pt>
                <c:pt idx="1220">
                  <c:v>43435</c:v>
                </c:pt>
                <c:pt idx="1221">
                  <c:v>43436</c:v>
                </c:pt>
                <c:pt idx="1222">
                  <c:v>43437</c:v>
                </c:pt>
                <c:pt idx="1223">
                  <c:v>43438</c:v>
                </c:pt>
                <c:pt idx="1224">
                  <c:v>43439</c:v>
                </c:pt>
                <c:pt idx="1225">
                  <c:v>43440</c:v>
                </c:pt>
                <c:pt idx="1226">
                  <c:v>43441</c:v>
                </c:pt>
                <c:pt idx="1227">
                  <c:v>43442</c:v>
                </c:pt>
                <c:pt idx="1228">
                  <c:v>43443</c:v>
                </c:pt>
                <c:pt idx="1229">
                  <c:v>43444</c:v>
                </c:pt>
                <c:pt idx="1230">
                  <c:v>43445</c:v>
                </c:pt>
                <c:pt idx="1231">
                  <c:v>43446</c:v>
                </c:pt>
                <c:pt idx="1232">
                  <c:v>43447</c:v>
                </c:pt>
                <c:pt idx="1233">
                  <c:v>43448</c:v>
                </c:pt>
                <c:pt idx="1234">
                  <c:v>43449</c:v>
                </c:pt>
                <c:pt idx="1235">
                  <c:v>43450</c:v>
                </c:pt>
                <c:pt idx="1236">
                  <c:v>43451</c:v>
                </c:pt>
                <c:pt idx="1237">
                  <c:v>43452</c:v>
                </c:pt>
                <c:pt idx="1238">
                  <c:v>43453</c:v>
                </c:pt>
                <c:pt idx="1239">
                  <c:v>43454</c:v>
                </c:pt>
                <c:pt idx="1240">
                  <c:v>43455</c:v>
                </c:pt>
                <c:pt idx="1241">
                  <c:v>43456</c:v>
                </c:pt>
                <c:pt idx="1242">
                  <c:v>43457</c:v>
                </c:pt>
                <c:pt idx="1243">
                  <c:v>43458</c:v>
                </c:pt>
                <c:pt idx="1244">
                  <c:v>43459</c:v>
                </c:pt>
                <c:pt idx="1245">
                  <c:v>43460</c:v>
                </c:pt>
                <c:pt idx="1246">
                  <c:v>43461</c:v>
                </c:pt>
                <c:pt idx="1247">
                  <c:v>43462</c:v>
                </c:pt>
                <c:pt idx="1248">
                  <c:v>43463</c:v>
                </c:pt>
                <c:pt idx="1249">
                  <c:v>43464</c:v>
                </c:pt>
                <c:pt idx="1250">
                  <c:v>43465</c:v>
                </c:pt>
                <c:pt idx="1251">
                  <c:v>43466</c:v>
                </c:pt>
                <c:pt idx="1252">
                  <c:v>43467</c:v>
                </c:pt>
                <c:pt idx="1253">
                  <c:v>43468</c:v>
                </c:pt>
                <c:pt idx="1254">
                  <c:v>43469</c:v>
                </c:pt>
                <c:pt idx="1255">
                  <c:v>43470</c:v>
                </c:pt>
                <c:pt idx="1256">
                  <c:v>43471</c:v>
                </c:pt>
                <c:pt idx="1257">
                  <c:v>43472</c:v>
                </c:pt>
                <c:pt idx="1258">
                  <c:v>43473</c:v>
                </c:pt>
                <c:pt idx="1259">
                  <c:v>43474</c:v>
                </c:pt>
                <c:pt idx="1260">
                  <c:v>43475</c:v>
                </c:pt>
                <c:pt idx="1261">
                  <c:v>43476</c:v>
                </c:pt>
                <c:pt idx="1262">
                  <c:v>43477</c:v>
                </c:pt>
                <c:pt idx="1263">
                  <c:v>43478</c:v>
                </c:pt>
                <c:pt idx="1264">
                  <c:v>43479</c:v>
                </c:pt>
                <c:pt idx="1265">
                  <c:v>43480</c:v>
                </c:pt>
                <c:pt idx="1266">
                  <c:v>43481</c:v>
                </c:pt>
                <c:pt idx="1267">
                  <c:v>43482</c:v>
                </c:pt>
                <c:pt idx="1268">
                  <c:v>43483</c:v>
                </c:pt>
                <c:pt idx="1269">
                  <c:v>43484</c:v>
                </c:pt>
                <c:pt idx="1270">
                  <c:v>43485</c:v>
                </c:pt>
                <c:pt idx="1271">
                  <c:v>43486</c:v>
                </c:pt>
                <c:pt idx="1272">
                  <c:v>43487</c:v>
                </c:pt>
                <c:pt idx="1273">
                  <c:v>43488</c:v>
                </c:pt>
                <c:pt idx="1274">
                  <c:v>43489</c:v>
                </c:pt>
                <c:pt idx="1275">
                  <c:v>43490</c:v>
                </c:pt>
                <c:pt idx="1276">
                  <c:v>43491</c:v>
                </c:pt>
                <c:pt idx="1277">
                  <c:v>43492</c:v>
                </c:pt>
                <c:pt idx="1278">
                  <c:v>43493</c:v>
                </c:pt>
                <c:pt idx="1279">
                  <c:v>43494</c:v>
                </c:pt>
                <c:pt idx="1280">
                  <c:v>43495</c:v>
                </c:pt>
                <c:pt idx="1281">
                  <c:v>43496</c:v>
                </c:pt>
                <c:pt idx="1282">
                  <c:v>43497</c:v>
                </c:pt>
                <c:pt idx="1283">
                  <c:v>43498</c:v>
                </c:pt>
                <c:pt idx="1284">
                  <c:v>43499</c:v>
                </c:pt>
                <c:pt idx="1285">
                  <c:v>43500</c:v>
                </c:pt>
                <c:pt idx="1286">
                  <c:v>43501</c:v>
                </c:pt>
                <c:pt idx="1287">
                  <c:v>43502</c:v>
                </c:pt>
                <c:pt idx="1288">
                  <c:v>43503</c:v>
                </c:pt>
                <c:pt idx="1289">
                  <c:v>43504</c:v>
                </c:pt>
                <c:pt idx="1290">
                  <c:v>43505</c:v>
                </c:pt>
                <c:pt idx="1291">
                  <c:v>43506</c:v>
                </c:pt>
                <c:pt idx="1292">
                  <c:v>43507</c:v>
                </c:pt>
                <c:pt idx="1293">
                  <c:v>43508</c:v>
                </c:pt>
                <c:pt idx="1294">
                  <c:v>43509</c:v>
                </c:pt>
                <c:pt idx="1295">
                  <c:v>43510</c:v>
                </c:pt>
                <c:pt idx="1296">
                  <c:v>43511</c:v>
                </c:pt>
                <c:pt idx="1297">
                  <c:v>43512</c:v>
                </c:pt>
                <c:pt idx="1298">
                  <c:v>43513</c:v>
                </c:pt>
                <c:pt idx="1299">
                  <c:v>43514</c:v>
                </c:pt>
                <c:pt idx="1300">
                  <c:v>43515</c:v>
                </c:pt>
                <c:pt idx="1301">
                  <c:v>43516</c:v>
                </c:pt>
                <c:pt idx="1302">
                  <c:v>43517</c:v>
                </c:pt>
                <c:pt idx="1303">
                  <c:v>43518</c:v>
                </c:pt>
                <c:pt idx="1304">
                  <c:v>43519</c:v>
                </c:pt>
                <c:pt idx="1305">
                  <c:v>43520</c:v>
                </c:pt>
                <c:pt idx="1306">
                  <c:v>43521</c:v>
                </c:pt>
                <c:pt idx="1307">
                  <c:v>43522</c:v>
                </c:pt>
                <c:pt idx="1308">
                  <c:v>43523</c:v>
                </c:pt>
                <c:pt idx="1309">
                  <c:v>43524</c:v>
                </c:pt>
                <c:pt idx="1310">
                  <c:v>43525</c:v>
                </c:pt>
                <c:pt idx="1311">
                  <c:v>43526</c:v>
                </c:pt>
                <c:pt idx="1312">
                  <c:v>43527</c:v>
                </c:pt>
                <c:pt idx="1313">
                  <c:v>43528</c:v>
                </c:pt>
                <c:pt idx="1314">
                  <c:v>43529</c:v>
                </c:pt>
                <c:pt idx="1315">
                  <c:v>43530</c:v>
                </c:pt>
                <c:pt idx="1316">
                  <c:v>43531</c:v>
                </c:pt>
                <c:pt idx="1317">
                  <c:v>43532</c:v>
                </c:pt>
                <c:pt idx="1318">
                  <c:v>43533</c:v>
                </c:pt>
                <c:pt idx="1319">
                  <c:v>43534</c:v>
                </c:pt>
                <c:pt idx="1320">
                  <c:v>43535</c:v>
                </c:pt>
                <c:pt idx="1321">
                  <c:v>43536</c:v>
                </c:pt>
                <c:pt idx="1322">
                  <c:v>43537</c:v>
                </c:pt>
                <c:pt idx="1323">
                  <c:v>43538</c:v>
                </c:pt>
                <c:pt idx="1324">
                  <c:v>43539</c:v>
                </c:pt>
                <c:pt idx="1325">
                  <c:v>43540</c:v>
                </c:pt>
                <c:pt idx="1326">
                  <c:v>43541</c:v>
                </c:pt>
                <c:pt idx="1327">
                  <c:v>43542</c:v>
                </c:pt>
                <c:pt idx="1328">
                  <c:v>43543</c:v>
                </c:pt>
                <c:pt idx="1329">
                  <c:v>43544</c:v>
                </c:pt>
                <c:pt idx="1330">
                  <c:v>43545</c:v>
                </c:pt>
                <c:pt idx="1331">
                  <c:v>43546</c:v>
                </c:pt>
                <c:pt idx="1332">
                  <c:v>43547</c:v>
                </c:pt>
                <c:pt idx="1333">
                  <c:v>43548</c:v>
                </c:pt>
                <c:pt idx="1334">
                  <c:v>43549</c:v>
                </c:pt>
                <c:pt idx="1335">
                  <c:v>43550</c:v>
                </c:pt>
                <c:pt idx="1336">
                  <c:v>43551</c:v>
                </c:pt>
                <c:pt idx="1337">
                  <c:v>43552</c:v>
                </c:pt>
                <c:pt idx="1338">
                  <c:v>43553</c:v>
                </c:pt>
                <c:pt idx="1339">
                  <c:v>43554</c:v>
                </c:pt>
                <c:pt idx="1340">
                  <c:v>43555</c:v>
                </c:pt>
                <c:pt idx="1341">
                  <c:v>43556</c:v>
                </c:pt>
                <c:pt idx="1342">
                  <c:v>43557</c:v>
                </c:pt>
                <c:pt idx="1343">
                  <c:v>43558</c:v>
                </c:pt>
                <c:pt idx="1344">
                  <c:v>43559</c:v>
                </c:pt>
                <c:pt idx="1345">
                  <c:v>43560</c:v>
                </c:pt>
                <c:pt idx="1346">
                  <c:v>43561</c:v>
                </c:pt>
                <c:pt idx="1347">
                  <c:v>43562</c:v>
                </c:pt>
                <c:pt idx="1348">
                  <c:v>43563</c:v>
                </c:pt>
                <c:pt idx="1349">
                  <c:v>43564</c:v>
                </c:pt>
                <c:pt idx="1350">
                  <c:v>43565</c:v>
                </c:pt>
                <c:pt idx="1351">
                  <c:v>43566</c:v>
                </c:pt>
                <c:pt idx="1352">
                  <c:v>43567</c:v>
                </c:pt>
                <c:pt idx="1353">
                  <c:v>43568</c:v>
                </c:pt>
              </c:numCache>
            </c:numRef>
          </c:cat>
          <c:val>
            <c:numRef>
              <c:f>'~ 19-04-13'!$E$2:$E$1355</c:f>
              <c:numCache>
                <c:formatCode>General</c:formatCode>
                <c:ptCount val="1354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3</c:v>
                </c:pt>
                <c:pt idx="9">
                  <c:v>1.2</c:v>
                </c:pt>
                <c:pt idx="10">
                  <c:v>1.2</c:v>
                </c:pt>
                <c:pt idx="11">
                  <c:v>1.2</c:v>
                </c:pt>
                <c:pt idx="12">
                  <c:v>0.99</c:v>
                </c:pt>
                <c:pt idx="13">
                  <c:v>1.29</c:v>
                </c:pt>
                <c:pt idx="14">
                  <c:v>1.88</c:v>
                </c:pt>
                <c:pt idx="15">
                  <c:v>1.79</c:v>
                </c:pt>
                <c:pt idx="16">
                  <c:v>1.79</c:v>
                </c:pt>
                <c:pt idx="17">
                  <c:v>1.37</c:v>
                </c:pt>
                <c:pt idx="18">
                  <c:v>1.3</c:v>
                </c:pt>
                <c:pt idx="19">
                  <c:v>1.36</c:v>
                </c:pt>
                <c:pt idx="20">
                  <c:v>1.24</c:v>
                </c:pt>
                <c:pt idx="21">
                  <c:v>1.52</c:v>
                </c:pt>
                <c:pt idx="22">
                  <c:v>1.44</c:v>
                </c:pt>
                <c:pt idx="23">
                  <c:v>1.4</c:v>
                </c:pt>
                <c:pt idx="24">
                  <c:v>1.35</c:v>
                </c:pt>
                <c:pt idx="25">
                  <c:v>1.24</c:v>
                </c:pt>
                <c:pt idx="26">
                  <c:v>1.27</c:v>
                </c:pt>
                <c:pt idx="27">
                  <c:v>1.18</c:v>
                </c:pt>
                <c:pt idx="28">
                  <c:v>1.1399999999999999</c:v>
                </c:pt>
                <c:pt idx="29">
                  <c:v>1.3</c:v>
                </c:pt>
                <c:pt idx="30">
                  <c:v>1.18</c:v>
                </c:pt>
                <c:pt idx="31">
                  <c:v>1.32</c:v>
                </c:pt>
                <c:pt idx="32">
                  <c:v>1.31</c:v>
                </c:pt>
                <c:pt idx="33">
                  <c:v>1.36</c:v>
                </c:pt>
                <c:pt idx="34">
                  <c:v>1.1399999999999999</c:v>
                </c:pt>
                <c:pt idx="35">
                  <c:v>1.23</c:v>
                </c:pt>
                <c:pt idx="36">
                  <c:v>1.35</c:v>
                </c:pt>
                <c:pt idx="37">
                  <c:v>1.37</c:v>
                </c:pt>
                <c:pt idx="38">
                  <c:v>1.34</c:v>
                </c:pt>
                <c:pt idx="39">
                  <c:v>1.28</c:v>
                </c:pt>
                <c:pt idx="40">
                  <c:v>1.26</c:v>
                </c:pt>
                <c:pt idx="41">
                  <c:v>1.21</c:v>
                </c:pt>
                <c:pt idx="42">
                  <c:v>1.19</c:v>
                </c:pt>
                <c:pt idx="43">
                  <c:v>0.92420000000000002</c:v>
                </c:pt>
                <c:pt idx="44">
                  <c:v>1.1499999999999999</c:v>
                </c:pt>
                <c:pt idx="45">
                  <c:v>0.88560000000000005</c:v>
                </c:pt>
                <c:pt idx="46">
                  <c:v>0.95499999999999996</c:v>
                </c:pt>
                <c:pt idx="47">
                  <c:v>0.95</c:v>
                </c:pt>
                <c:pt idx="48">
                  <c:v>0.93630000000000002</c:v>
                </c:pt>
                <c:pt idx="49">
                  <c:v>0.875</c:v>
                </c:pt>
                <c:pt idx="50">
                  <c:v>0.85229999999999995</c:v>
                </c:pt>
                <c:pt idx="51">
                  <c:v>0.89</c:v>
                </c:pt>
                <c:pt idx="52">
                  <c:v>0.8871</c:v>
                </c:pt>
                <c:pt idx="53">
                  <c:v>0.94120000000000004</c:v>
                </c:pt>
                <c:pt idx="54">
                  <c:v>0.80589999999999995</c:v>
                </c:pt>
                <c:pt idx="55">
                  <c:v>0.91</c:v>
                </c:pt>
                <c:pt idx="56">
                  <c:v>0.8</c:v>
                </c:pt>
                <c:pt idx="57">
                  <c:v>0.68230000000000002</c:v>
                </c:pt>
                <c:pt idx="58">
                  <c:v>0.77029999999999998</c:v>
                </c:pt>
                <c:pt idx="59">
                  <c:v>0.70079999999999998</c:v>
                </c:pt>
                <c:pt idx="60">
                  <c:v>0.6</c:v>
                </c:pt>
                <c:pt idx="61">
                  <c:v>0.68159999999999998</c:v>
                </c:pt>
                <c:pt idx="62">
                  <c:v>0.7137</c:v>
                </c:pt>
                <c:pt idx="63">
                  <c:v>0.65480000000000005</c:v>
                </c:pt>
                <c:pt idx="64">
                  <c:v>0.66469999999999996</c:v>
                </c:pt>
                <c:pt idx="65">
                  <c:v>0.67959999999999998</c:v>
                </c:pt>
                <c:pt idx="66">
                  <c:v>0.60950000000000004</c:v>
                </c:pt>
                <c:pt idx="67">
                  <c:v>0.60780000000000001</c:v>
                </c:pt>
                <c:pt idx="68">
                  <c:v>0.65110000000000001</c:v>
                </c:pt>
                <c:pt idx="69">
                  <c:v>0.6</c:v>
                </c:pt>
                <c:pt idx="70">
                  <c:v>0.62</c:v>
                </c:pt>
                <c:pt idx="71">
                  <c:v>0.63519999999999999</c:v>
                </c:pt>
                <c:pt idx="72">
                  <c:v>0.6351</c:v>
                </c:pt>
                <c:pt idx="73">
                  <c:v>0.59930000000000005</c:v>
                </c:pt>
                <c:pt idx="74">
                  <c:v>0.63</c:v>
                </c:pt>
                <c:pt idx="75">
                  <c:v>0.60170000000000001</c:v>
                </c:pt>
                <c:pt idx="76">
                  <c:v>0.5</c:v>
                </c:pt>
                <c:pt idx="77">
                  <c:v>0.56000000000000005</c:v>
                </c:pt>
                <c:pt idx="78">
                  <c:v>0.52500000000000002</c:v>
                </c:pt>
                <c:pt idx="79">
                  <c:v>0.52300000000000002</c:v>
                </c:pt>
                <c:pt idx="80">
                  <c:v>0.505</c:v>
                </c:pt>
                <c:pt idx="81">
                  <c:v>0.5</c:v>
                </c:pt>
                <c:pt idx="82">
                  <c:v>0.44</c:v>
                </c:pt>
                <c:pt idx="83">
                  <c:v>0.42</c:v>
                </c:pt>
                <c:pt idx="84">
                  <c:v>0.60899999999999999</c:v>
                </c:pt>
                <c:pt idx="85">
                  <c:v>0.56489999999999996</c:v>
                </c:pt>
                <c:pt idx="86">
                  <c:v>0.55610000000000004</c:v>
                </c:pt>
                <c:pt idx="87">
                  <c:v>0.62</c:v>
                </c:pt>
                <c:pt idx="88">
                  <c:v>0.70599999999999996</c:v>
                </c:pt>
                <c:pt idx="89">
                  <c:v>0.83</c:v>
                </c:pt>
                <c:pt idx="90">
                  <c:v>0.99</c:v>
                </c:pt>
                <c:pt idx="91">
                  <c:v>1.1200000000000001</c:v>
                </c:pt>
                <c:pt idx="92">
                  <c:v>1.1399999999999999</c:v>
                </c:pt>
                <c:pt idx="93">
                  <c:v>0.86760000000000004</c:v>
                </c:pt>
                <c:pt idx="94">
                  <c:v>0.99</c:v>
                </c:pt>
                <c:pt idx="95">
                  <c:v>0.98780000000000001</c:v>
                </c:pt>
                <c:pt idx="96">
                  <c:v>1.06</c:v>
                </c:pt>
                <c:pt idx="97">
                  <c:v>0.79900000000000004</c:v>
                </c:pt>
                <c:pt idx="98">
                  <c:v>0.87639999999999996</c:v>
                </c:pt>
                <c:pt idx="99">
                  <c:v>0.9899</c:v>
                </c:pt>
                <c:pt idx="100">
                  <c:v>0.93</c:v>
                </c:pt>
                <c:pt idx="101">
                  <c:v>1</c:v>
                </c:pt>
                <c:pt idx="102">
                  <c:v>0.998</c:v>
                </c:pt>
                <c:pt idx="103">
                  <c:v>0.9</c:v>
                </c:pt>
                <c:pt idx="104">
                  <c:v>0.75</c:v>
                </c:pt>
                <c:pt idx="105">
                  <c:v>0.88</c:v>
                </c:pt>
                <c:pt idx="106">
                  <c:v>0.9</c:v>
                </c:pt>
                <c:pt idx="107">
                  <c:v>0.88</c:v>
                </c:pt>
                <c:pt idx="108">
                  <c:v>0.91930000000000001</c:v>
                </c:pt>
                <c:pt idx="109">
                  <c:v>0.92500000000000004</c:v>
                </c:pt>
                <c:pt idx="110">
                  <c:v>1</c:v>
                </c:pt>
                <c:pt idx="111">
                  <c:v>0.99729999999999996</c:v>
                </c:pt>
                <c:pt idx="112">
                  <c:v>0.94</c:v>
                </c:pt>
                <c:pt idx="113">
                  <c:v>0.92</c:v>
                </c:pt>
                <c:pt idx="114">
                  <c:v>0.96</c:v>
                </c:pt>
                <c:pt idx="115">
                  <c:v>0.97</c:v>
                </c:pt>
                <c:pt idx="116">
                  <c:v>0.92</c:v>
                </c:pt>
                <c:pt idx="117">
                  <c:v>0.91</c:v>
                </c:pt>
                <c:pt idx="118">
                  <c:v>0.87</c:v>
                </c:pt>
                <c:pt idx="119">
                  <c:v>0.86</c:v>
                </c:pt>
                <c:pt idx="120">
                  <c:v>0.88</c:v>
                </c:pt>
                <c:pt idx="121">
                  <c:v>0.91</c:v>
                </c:pt>
                <c:pt idx="122">
                  <c:v>0.87</c:v>
                </c:pt>
                <c:pt idx="123">
                  <c:v>0.88</c:v>
                </c:pt>
                <c:pt idx="124">
                  <c:v>0.87</c:v>
                </c:pt>
                <c:pt idx="125">
                  <c:v>0.82</c:v>
                </c:pt>
                <c:pt idx="126">
                  <c:v>0.83</c:v>
                </c:pt>
                <c:pt idx="127">
                  <c:v>0.84</c:v>
                </c:pt>
                <c:pt idx="128">
                  <c:v>0.86990000000000001</c:v>
                </c:pt>
                <c:pt idx="129">
                  <c:v>0.82499999999999996</c:v>
                </c:pt>
                <c:pt idx="130">
                  <c:v>0.79</c:v>
                </c:pt>
                <c:pt idx="131">
                  <c:v>0.81020000000000003</c:v>
                </c:pt>
                <c:pt idx="132">
                  <c:v>0.80510000000000004</c:v>
                </c:pt>
                <c:pt idx="133">
                  <c:v>0.84370000000000001</c:v>
                </c:pt>
                <c:pt idx="134">
                  <c:v>0.89980000000000004</c:v>
                </c:pt>
                <c:pt idx="135">
                  <c:v>0.96</c:v>
                </c:pt>
                <c:pt idx="136">
                  <c:v>0.91990000000000005</c:v>
                </c:pt>
                <c:pt idx="137">
                  <c:v>0.99</c:v>
                </c:pt>
                <c:pt idx="138">
                  <c:v>1</c:v>
                </c:pt>
                <c:pt idx="139">
                  <c:v>0.80300000000000005</c:v>
                </c:pt>
                <c:pt idx="140">
                  <c:v>0.94</c:v>
                </c:pt>
                <c:pt idx="141">
                  <c:v>0.9</c:v>
                </c:pt>
                <c:pt idx="142">
                  <c:v>0.89349999999999996</c:v>
                </c:pt>
                <c:pt idx="143">
                  <c:v>1.07</c:v>
                </c:pt>
                <c:pt idx="144">
                  <c:v>0.91</c:v>
                </c:pt>
                <c:pt idx="145">
                  <c:v>0.88</c:v>
                </c:pt>
                <c:pt idx="146">
                  <c:v>0.87090000000000001</c:v>
                </c:pt>
                <c:pt idx="147">
                  <c:v>0.87</c:v>
                </c:pt>
                <c:pt idx="148">
                  <c:v>0.88</c:v>
                </c:pt>
                <c:pt idx="149">
                  <c:v>0.85299999999999998</c:v>
                </c:pt>
                <c:pt idx="150">
                  <c:v>0.91800000000000004</c:v>
                </c:pt>
                <c:pt idx="151">
                  <c:v>0.87490000000000001</c:v>
                </c:pt>
                <c:pt idx="152">
                  <c:v>0.86</c:v>
                </c:pt>
                <c:pt idx="153">
                  <c:v>0.89249999999999996</c:v>
                </c:pt>
                <c:pt idx="154">
                  <c:v>0.94879999999999998</c:v>
                </c:pt>
                <c:pt idx="155">
                  <c:v>0.92</c:v>
                </c:pt>
                <c:pt idx="156">
                  <c:v>0.95469999999999999</c:v>
                </c:pt>
                <c:pt idx="157">
                  <c:v>0.96</c:v>
                </c:pt>
                <c:pt idx="158">
                  <c:v>0.95</c:v>
                </c:pt>
                <c:pt idx="159">
                  <c:v>0.94259999999999999</c:v>
                </c:pt>
                <c:pt idx="160">
                  <c:v>0.95</c:v>
                </c:pt>
                <c:pt idx="161">
                  <c:v>0.94</c:v>
                </c:pt>
                <c:pt idx="162">
                  <c:v>0.98499999999999999</c:v>
                </c:pt>
                <c:pt idx="163">
                  <c:v>0.98499999999999999</c:v>
                </c:pt>
                <c:pt idx="164">
                  <c:v>1</c:v>
                </c:pt>
                <c:pt idx="165">
                  <c:v>1.08</c:v>
                </c:pt>
                <c:pt idx="166">
                  <c:v>1.22</c:v>
                </c:pt>
                <c:pt idx="167">
                  <c:v>1.1399999999999999</c:v>
                </c:pt>
                <c:pt idx="168">
                  <c:v>1.1599999999999999</c:v>
                </c:pt>
                <c:pt idx="169">
                  <c:v>1.2</c:v>
                </c:pt>
                <c:pt idx="170">
                  <c:v>1.22</c:v>
                </c:pt>
                <c:pt idx="171">
                  <c:v>1.31</c:v>
                </c:pt>
                <c:pt idx="172">
                  <c:v>1.47</c:v>
                </c:pt>
                <c:pt idx="173">
                  <c:v>1.22</c:v>
                </c:pt>
                <c:pt idx="174">
                  <c:v>1.54</c:v>
                </c:pt>
                <c:pt idx="175">
                  <c:v>1.54</c:v>
                </c:pt>
                <c:pt idx="176">
                  <c:v>1.52</c:v>
                </c:pt>
                <c:pt idx="177">
                  <c:v>2.0299999999999998</c:v>
                </c:pt>
                <c:pt idx="178">
                  <c:v>2.1</c:v>
                </c:pt>
                <c:pt idx="179">
                  <c:v>2.5</c:v>
                </c:pt>
                <c:pt idx="180">
                  <c:v>2.2999999999999998</c:v>
                </c:pt>
                <c:pt idx="181">
                  <c:v>2.42</c:v>
                </c:pt>
                <c:pt idx="182">
                  <c:v>2.5499999999999998</c:v>
                </c:pt>
                <c:pt idx="183">
                  <c:v>2.41</c:v>
                </c:pt>
                <c:pt idx="184">
                  <c:v>2.44</c:v>
                </c:pt>
                <c:pt idx="185">
                  <c:v>2.2000000000000002</c:v>
                </c:pt>
                <c:pt idx="186">
                  <c:v>2.17</c:v>
                </c:pt>
                <c:pt idx="187">
                  <c:v>2.4500000000000002</c:v>
                </c:pt>
                <c:pt idx="188">
                  <c:v>2.5299999999999998</c:v>
                </c:pt>
                <c:pt idx="189">
                  <c:v>2.57</c:v>
                </c:pt>
                <c:pt idx="190">
                  <c:v>2.56</c:v>
                </c:pt>
                <c:pt idx="191">
                  <c:v>2.5299999999999998</c:v>
                </c:pt>
                <c:pt idx="192">
                  <c:v>3</c:v>
                </c:pt>
                <c:pt idx="193">
                  <c:v>3.16</c:v>
                </c:pt>
                <c:pt idx="194">
                  <c:v>3.76</c:v>
                </c:pt>
                <c:pt idx="195">
                  <c:v>4.3499999999999996</c:v>
                </c:pt>
                <c:pt idx="196">
                  <c:v>6.38</c:v>
                </c:pt>
                <c:pt idx="197">
                  <c:v>5.27</c:v>
                </c:pt>
                <c:pt idx="198">
                  <c:v>5.22</c:v>
                </c:pt>
                <c:pt idx="199">
                  <c:v>5.2</c:v>
                </c:pt>
                <c:pt idx="200">
                  <c:v>5.22</c:v>
                </c:pt>
                <c:pt idx="201">
                  <c:v>4.25</c:v>
                </c:pt>
                <c:pt idx="202">
                  <c:v>3.86</c:v>
                </c:pt>
                <c:pt idx="203">
                  <c:v>4.3600000000000003</c:v>
                </c:pt>
                <c:pt idx="204">
                  <c:v>4.45</c:v>
                </c:pt>
                <c:pt idx="205">
                  <c:v>4.37</c:v>
                </c:pt>
                <c:pt idx="206">
                  <c:v>4.63</c:v>
                </c:pt>
                <c:pt idx="207">
                  <c:v>5.6</c:v>
                </c:pt>
                <c:pt idx="208">
                  <c:v>5.7</c:v>
                </c:pt>
                <c:pt idx="209">
                  <c:v>6.23</c:v>
                </c:pt>
                <c:pt idx="210">
                  <c:v>5.93</c:v>
                </c:pt>
                <c:pt idx="211">
                  <c:v>6.03</c:v>
                </c:pt>
                <c:pt idx="212">
                  <c:v>6.31</c:v>
                </c:pt>
                <c:pt idx="213">
                  <c:v>6.5</c:v>
                </c:pt>
                <c:pt idx="214">
                  <c:v>6.35</c:v>
                </c:pt>
                <c:pt idx="215">
                  <c:v>7.59</c:v>
                </c:pt>
                <c:pt idx="216">
                  <c:v>8.6999999999999993</c:v>
                </c:pt>
                <c:pt idx="217">
                  <c:v>9.35</c:v>
                </c:pt>
                <c:pt idx="218">
                  <c:v>9.9600000000000009</c:v>
                </c:pt>
                <c:pt idx="219">
                  <c:v>11</c:v>
                </c:pt>
                <c:pt idx="220">
                  <c:v>10.98</c:v>
                </c:pt>
                <c:pt idx="221">
                  <c:v>9.5</c:v>
                </c:pt>
                <c:pt idx="222">
                  <c:v>9.8800000000000008</c:v>
                </c:pt>
                <c:pt idx="223">
                  <c:v>11.55</c:v>
                </c:pt>
                <c:pt idx="224">
                  <c:v>11.11</c:v>
                </c:pt>
                <c:pt idx="225">
                  <c:v>11.25</c:v>
                </c:pt>
                <c:pt idx="226">
                  <c:v>13.25</c:v>
                </c:pt>
                <c:pt idx="227">
                  <c:v>15</c:v>
                </c:pt>
                <c:pt idx="228">
                  <c:v>12.5</c:v>
                </c:pt>
                <c:pt idx="229">
                  <c:v>13.09</c:v>
                </c:pt>
                <c:pt idx="230">
                  <c:v>12.92</c:v>
                </c:pt>
                <c:pt idx="231">
                  <c:v>11.14</c:v>
                </c:pt>
                <c:pt idx="232">
                  <c:v>10.75</c:v>
                </c:pt>
                <c:pt idx="233">
                  <c:v>10.55</c:v>
                </c:pt>
                <c:pt idx="234">
                  <c:v>10.06</c:v>
                </c:pt>
                <c:pt idx="235">
                  <c:v>11.97</c:v>
                </c:pt>
                <c:pt idx="236">
                  <c:v>10.96</c:v>
                </c:pt>
                <c:pt idx="237">
                  <c:v>12.29</c:v>
                </c:pt>
                <c:pt idx="238">
                  <c:v>11.13</c:v>
                </c:pt>
                <c:pt idx="239">
                  <c:v>10.69</c:v>
                </c:pt>
                <c:pt idx="240">
                  <c:v>11</c:v>
                </c:pt>
                <c:pt idx="241">
                  <c:v>10.5</c:v>
                </c:pt>
                <c:pt idx="242">
                  <c:v>11.58</c:v>
                </c:pt>
                <c:pt idx="243">
                  <c:v>11.73</c:v>
                </c:pt>
                <c:pt idx="244">
                  <c:v>11.88</c:v>
                </c:pt>
                <c:pt idx="245">
                  <c:v>11.41</c:v>
                </c:pt>
                <c:pt idx="246">
                  <c:v>11.63</c:v>
                </c:pt>
                <c:pt idx="247">
                  <c:v>11.61</c:v>
                </c:pt>
                <c:pt idx="248">
                  <c:v>11.58</c:v>
                </c:pt>
                <c:pt idx="249">
                  <c:v>11.1</c:v>
                </c:pt>
                <c:pt idx="250">
                  <c:v>10.39</c:v>
                </c:pt>
                <c:pt idx="251">
                  <c:v>10.79</c:v>
                </c:pt>
                <c:pt idx="252">
                  <c:v>10.08</c:v>
                </c:pt>
                <c:pt idx="253">
                  <c:v>9.74</c:v>
                </c:pt>
                <c:pt idx="254">
                  <c:v>9.16</c:v>
                </c:pt>
                <c:pt idx="255">
                  <c:v>8.8000000000000007</c:v>
                </c:pt>
                <c:pt idx="256">
                  <c:v>8.7200000000000006</c:v>
                </c:pt>
                <c:pt idx="257">
                  <c:v>7.53</c:v>
                </c:pt>
                <c:pt idx="258">
                  <c:v>8.02</c:v>
                </c:pt>
                <c:pt idx="259">
                  <c:v>8.48</c:v>
                </c:pt>
                <c:pt idx="260">
                  <c:v>8.2200000000000006</c:v>
                </c:pt>
                <c:pt idx="261">
                  <c:v>8.48</c:v>
                </c:pt>
                <c:pt idx="262">
                  <c:v>9.4499999999999993</c:v>
                </c:pt>
                <c:pt idx="263">
                  <c:v>8.92</c:v>
                </c:pt>
                <c:pt idx="264">
                  <c:v>8.77</c:v>
                </c:pt>
                <c:pt idx="265">
                  <c:v>8.5399999999999991</c:v>
                </c:pt>
                <c:pt idx="266">
                  <c:v>8.15</c:v>
                </c:pt>
                <c:pt idx="267">
                  <c:v>7.83</c:v>
                </c:pt>
                <c:pt idx="268">
                  <c:v>8.31</c:v>
                </c:pt>
                <c:pt idx="269">
                  <c:v>8</c:v>
                </c:pt>
                <c:pt idx="270">
                  <c:v>7.43</c:v>
                </c:pt>
                <c:pt idx="271">
                  <c:v>7.5</c:v>
                </c:pt>
                <c:pt idx="272">
                  <c:v>7.77</c:v>
                </c:pt>
                <c:pt idx="273">
                  <c:v>7.3</c:v>
                </c:pt>
                <c:pt idx="274">
                  <c:v>7.51</c:v>
                </c:pt>
                <c:pt idx="275">
                  <c:v>8.83</c:v>
                </c:pt>
                <c:pt idx="276">
                  <c:v>8.76</c:v>
                </c:pt>
                <c:pt idx="277">
                  <c:v>10.029999999999999</c:v>
                </c:pt>
                <c:pt idx="278">
                  <c:v>9.3699999999999992</c:v>
                </c:pt>
                <c:pt idx="279">
                  <c:v>9.43</c:v>
                </c:pt>
                <c:pt idx="280">
                  <c:v>9.7899999999999991</c:v>
                </c:pt>
                <c:pt idx="281">
                  <c:v>9.27</c:v>
                </c:pt>
                <c:pt idx="282">
                  <c:v>9.3000000000000007</c:v>
                </c:pt>
                <c:pt idx="283">
                  <c:v>9.44</c:v>
                </c:pt>
                <c:pt idx="284">
                  <c:v>9.32</c:v>
                </c:pt>
                <c:pt idx="285">
                  <c:v>9.39</c:v>
                </c:pt>
                <c:pt idx="286">
                  <c:v>9.9700000000000006</c:v>
                </c:pt>
                <c:pt idx="287">
                  <c:v>10.1</c:v>
                </c:pt>
                <c:pt idx="288">
                  <c:v>10.48</c:v>
                </c:pt>
                <c:pt idx="289">
                  <c:v>10.14</c:v>
                </c:pt>
                <c:pt idx="290">
                  <c:v>9.94</c:v>
                </c:pt>
                <c:pt idx="291">
                  <c:v>11.04</c:v>
                </c:pt>
                <c:pt idx="292">
                  <c:v>12.26</c:v>
                </c:pt>
                <c:pt idx="293">
                  <c:v>13.29</c:v>
                </c:pt>
                <c:pt idx="294">
                  <c:v>14.49</c:v>
                </c:pt>
                <c:pt idx="295">
                  <c:v>13.73</c:v>
                </c:pt>
                <c:pt idx="296">
                  <c:v>13.95</c:v>
                </c:pt>
                <c:pt idx="297">
                  <c:v>14.21</c:v>
                </c:pt>
                <c:pt idx="298">
                  <c:v>13.45</c:v>
                </c:pt>
                <c:pt idx="299">
                  <c:v>12.62</c:v>
                </c:pt>
                <c:pt idx="300">
                  <c:v>12.53</c:v>
                </c:pt>
                <c:pt idx="301">
                  <c:v>12.37</c:v>
                </c:pt>
                <c:pt idx="302">
                  <c:v>11.11</c:v>
                </c:pt>
                <c:pt idx="303">
                  <c:v>11.56</c:v>
                </c:pt>
                <c:pt idx="304">
                  <c:v>12.28</c:v>
                </c:pt>
                <c:pt idx="305">
                  <c:v>12.48</c:v>
                </c:pt>
                <c:pt idx="306">
                  <c:v>13.85</c:v>
                </c:pt>
                <c:pt idx="307">
                  <c:v>13.83</c:v>
                </c:pt>
                <c:pt idx="308">
                  <c:v>13.78</c:v>
                </c:pt>
                <c:pt idx="309">
                  <c:v>13.78</c:v>
                </c:pt>
                <c:pt idx="310">
                  <c:v>13.66</c:v>
                </c:pt>
                <c:pt idx="311">
                  <c:v>13.85</c:v>
                </c:pt>
                <c:pt idx="312">
                  <c:v>13.96</c:v>
                </c:pt>
                <c:pt idx="313">
                  <c:v>14.41</c:v>
                </c:pt>
                <c:pt idx="314">
                  <c:v>14.44</c:v>
                </c:pt>
                <c:pt idx="315">
                  <c:v>14.49</c:v>
                </c:pt>
                <c:pt idx="316">
                  <c:v>13.97</c:v>
                </c:pt>
                <c:pt idx="317">
                  <c:v>14.01</c:v>
                </c:pt>
                <c:pt idx="318">
                  <c:v>15.57</c:v>
                </c:pt>
                <c:pt idx="319">
                  <c:v>17.55</c:v>
                </c:pt>
                <c:pt idx="320">
                  <c:v>18.7</c:v>
                </c:pt>
                <c:pt idx="321">
                  <c:v>18.3</c:v>
                </c:pt>
                <c:pt idx="322">
                  <c:v>20.61</c:v>
                </c:pt>
                <c:pt idx="323">
                  <c:v>15.49</c:v>
                </c:pt>
                <c:pt idx="324">
                  <c:v>11.36</c:v>
                </c:pt>
                <c:pt idx="325">
                  <c:v>12.33</c:v>
                </c:pt>
                <c:pt idx="326">
                  <c:v>11.7</c:v>
                </c:pt>
                <c:pt idx="327">
                  <c:v>12.71</c:v>
                </c:pt>
                <c:pt idx="328">
                  <c:v>13.21</c:v>
                </c:pt>
                <c:pt idx="329">
                  <c:v>13.58</c:v>
                </c:pt>
                <c:pt idx="330">
                  <c:v>14.25</c:v>
                </c:pt>
                <c:pt idx="331">
                  <c:v>14.28</c:v>
                </c:pt>
                <c:pt idx="332">
                  <c:v>13.82</c:v>
                </c:pt>
                <c:pt idx="333">
                  <c:v>14.04</c:v>
                </c:pt>
                <c:pt idx="334">
                  <c:v>12.15</c:v>
                </c:pt>
                <c:pt idx="335">
                  <c:v>12.76</c:v>
                </c:pt>
                <c:pt idx="336">
                  <c:v>12.4</c:v>
                </c:pt>
                <c:pt idx="337">
                  <c:v>12.23</c:v>
                </c:pt>
                <c:pt idx="338">
                  <c:v>12.04</c:v>
                </c:pt>
                <c:pt idx="339">
                  <c:v>11.85</c:v>
                </c:pt>
                <c:pt idx="340">
                  <c:v>11.34</c:v>
                </c:pt>
                <c:pt idx="341">
                  <c:v>10.45</c:v>
                </c:pt>
                <c:pt idx="342">
                  <c:v>10.51</c:v>
                </c:pt>
                <c:pt idx="343">
                  <c:v>10.07</c:v>
                </c:pt>
                <c:pt idx="344">
                  <c:v>11.3</c:v>
                </c:pt>
                <c:pt idx="345">
                  <c:v>10.92</c:v>
                </c:pt>
                <c:pt idx="346">
                  <c:v>10.97</c:v>
                </c:pt>
                <c:pt idx="347">
                  <c:v>10.58</c:v>
                </c:pt>
                <c:pt idx="348">
                  <c:v>10.54</c:v>
                </c:pt>
                <c:pt idx="349">
                  <c:v>10.44</c:v>
                </c:pt>
                <c:pt idx="350">
                  <c:v>11.55</c:v>
                </c:pt>
                <c:pt idx="351">
                  <c:v>11.88</c:v>
                </c:pt>
                <c:pt idx="352">
                  <c:v>11.59</c:v>
                </c:pt>
                <c:pt idx="353">
                  <c:v>11.19</c:v>
                </c:pt>
                <c:pt idx="354">
                  <c:v>11.03</c:v>
                </c:pt>
                <c:pt idx="355">
                  <c:v>11.63</c:v>
                </c:pt>
                <c:pt idx="356">
                  <c:v>12.54</c:v>
                </c:pt>
                <c:pt idx="357">
                  <c:v>12.66</c:v>
                </c:pt>
                <c:pt idx="358">
                  <c:v>14.82</c:v>
                </c:pt>
                <c:pt idx="359">
                  <c:v>14.4</c:v>
                </c:pt>
                <c:pt idx="360">
                  <c:v>12.63</c:v>
                </c:pt>
                <c:pt idx="361">
                  <c:v>13.84</c:v>
                </c:pt>
                <c:pt idx="362">
                  <c:v>12.08</c:v>
                </c:pt>
                <c:pt idx="363">
                  <c:v>13.05</c:v>
                </c:pt>
                <c:pt idx="364">
                  <c:v>12.87</c:v>
                </c:pt>
                <c:pt idx="365">
                  <c:v>12.87</c:v>
                </c:pt>
                <c:pt idx="366">
                  <c:v>12.57</c:v>
                </c:pt>
                <c:pt idx="367">
                  <c:v>11.86</c:v>
                </c:pt>
                <c:pt idx="368">
                  <c:v>11.04</c:v>
                </c:pt>
                <c:pt idx="369">
                  <c:v>8.3000000000000007</c:v>
                </c:pt>
                <c:pt idx="370">
                  <c:v>10.42</c:v>
                </c:pt>
                <c:pt idx="371">
                  <c:v>11.21</c:v>
                </c:pt>
                <c:pt idx="372">
                  <c:v>11.05</c:v>
                </c:pt>
                <c:pt idx="373">
                  <c:v>10.95</c:v>
                </c:pt>
                <c:pt idx="374">
                  <c:v>10.98</c:v>
                </c:pt>
                <c:pt idx="375">
                  <c:v>11.29</c:v>
                </c:pt>
                <c:pt idx="376">
                  <c:v>12.22</c:v>
                </c:pt>
                <c:pt idx="377">
                  <c:v>12.22</c:v>
                </c:pt>
                <c:pt idx="378">
                  <c:v>11.68</c:v>
                </c:pt>
                <c:pt idx="379">
                  <c:v>11.78</c:v>
                </c:pt>
                <c:pt idx="380">
                  <c:v>11.56</c:v>
                </c:pt>
                <c:pt idx="381">
                  <c:v>11.21</c:v>
                </c:pt>
                <c:pt idx="382">
                  <c:v>11.21</c:v>
                </c:pt>
                <c:pt idx="383">
                  <c:v>11.17</c:v>
                </c:pt>
                <c:pt idx="384">
                  <c:v>10.77</c:v>
                </c:pt>
                <c:pt idx="385">
                  <c:v>10.77</c:v>
                </c:pt>
                <c:pt idx="386">
                  <c:v>10.71</c:v>
                </c:pt>
                <c:pt idx="387">
                  <c:v>11.28</c:v>
                </c:pt>
                <c:pt idx="388">
                  <c:v>11.14</c:v>
                </c:pt>
                <c:pt idx="389">
                  <c:v>11.07</c:v>
                </c:pt>
                <c:pt idx="390">
                  <c:v>11.01</c:v>
                </c:pt>
                <c:pt idx="391">
                  <c:v>11.01</c:v>
                </c:pt>
                <c:pt idx="392">
                  <c:v>11.35</c:v>
                </c:pt>
                <c:pt idx="393">
                  <c:v>11.26</c:v>
                </c:pt>
                <c:pt idx="394">
                  <c:v>11.19</c:v>
                </c:pt>
                <c:pt idx="395">
                  <c:v>10.99</c:v>
                </c:pt>
                <c:pt idx="396">
                  <c:v>10.95</c:v>
                </c:pt>
                <c:pt idx="397">
                  <c:v>11.21</c:v>
                </c:pt>
                <c:pt idx="398">
                  <c:v>11.55</c:v>
                </c:pt>
                <c:pt idx="399">
                  <c:v>12.21</c:v>
                </c:pt>
                <c:pt idx="400">
                  <c:v>12.08</c:v>
                </c:pt>
                <c:pt idx="401">
                  <c:v>11.85</c:v>
                </c:pt>
                <c:pt idx="402">
                  <c:v>11.71</c:v>
                </c:pt>
                <c:pt idx="403">
                  <c:v>11.75</c:v>
                </c:pt>
                <c:pt idx="404">
                  <c:v>11.7</c:v>
                </c:pt>
                <c:pt idx="405">
                  <c:v>11.59</c:v>
                </c:pt>
                <c:pt idx="406">
                  <c:v>11.39</c:v>
                </c:pt>
                <c:pt idx="407">
                  <c:v>11.72</c:v>
                </c:pt>
                <c:pt idx="408">
                  <c:v>12.05</c:v>
                </c:pt>
                <c:pt idx="409">
                  <c:v>11.64</c:v>
                </c:pt>
                <c:pt idx="410">
                  <c:v>11.89</c:v>
                </c:pt>
                <c:pt idx="411">
                  <c:v>11.92</c:v>
                </c:pt>
                <c:pt idx="412">
                  <c:v>11.97</c:v>
                </c:pt>
                <c:pt idx="413">
                  <c:v>11.96</c:v>
                </c:pt>
                <c:pt idx="414">
                  <c:v>12.61</c:v>
                </c:pt>
                <c:pt idx="415">
                  <c:v>12.83</c:v>
                </c:pt>
                <c:pt idx="416">
                  <c:v>12.39</c:v>
                </c:pt>
                <c:pt idx="417">
                  <c:v>12.93</c:v>
                </c:pt>
                <c:pt idx="418">
                  <c:v>14.72</c:v>
                </c:pt>
                <c:pt idx="419">
                  <c:v>13.72</c:v>
                </c:pt>
                <c:pt idx="420">
                  <c:v>13.11</c:v>
                </c:pt>
                <c:pt idx="421">
                  <c:v>13.36</c:v>
                </c:pt>
                <c:pt idx="422">
                  <c:v>12.91</c:v>
                </c:pt>
                <c:pt idx="423">
                  <c:v>13.05</c:v>
                </c:pt>
                <c:pt idx="424">
                  <c:v>12.89</c:v>
                </c:pt>
                <c:pt idx="425">
                  <c:v>13.09</c:v>
                </c:pt>
                <c:pt idx="426">
                  <c:v>13.3</c:v>
                </c:pt>
                <c:pt idx="427">
                  <c:v>13.17</c:v>
                </c:pt>
                <c:pt idx="428">
                  <c:v>13.24</c:v>
                </c:pt>
                <c:pt idx="429">
                  <c:v>13.21</c:v>
                </c:pt>
                <c:pt idx="430">
                  <c:v>13.23</c:v>
                </c:pt>
                <c:pt idx="431">
                  <c:v>13.45</c:v>
                </c:pt>
                <c:pt idx="432">
                  <c:v>13.32</c:v>
                </c:pt>
                <c:pt idx="433">
                  <c:v>13.09</c:v>
                </c:pt>
                <c:pt idx="434">
                  <c:v>12.87</c:v>
                </c:pt>
                <c:pt idx="435">
                  <c:v>12.68</c:v>
                </c:pt>
                <c:pt idx="436">
                  <c:v>12.24</c:v>
                </c:pt>
                <c:pt idx="437">
                  <c:v>12.06</c:v>
                </c:pt>
                <c:pt idx="438">
                  <c:v>11.74</c:v>
                </c:pt>
                <c:pt idx="439">
                  <c:v>11.75</c:v>
                </c:pt>
                <c:pt idx="440">
                  <c:v>11.77</c:v>
                </c:pt>
                <c:pt idx="441">
                  <c:v>12.02</c:v>
                </c:pt>
                <c:pt idx="442">
                  <c:v>11.9</c:v>
                </c:pt>
                <c:pt idx="443">
                  <c:v>11.96</c:v>
                </c:pt>
                <c:pt idx="444">
                  <c:v>11.93</c:v>
                </c:pt>
                <c:pt idx="445">
                  <c:v>11.98</c:v>
                </c:pt>
                <c:pt idx="446">
                  <c:v>12.5</c:v>
                </c:pt>
                <c:pt idx="447">
                  <c:v>11.98</c:v>
                </c:pt>
                <c:pt idx="448">
                  <c:v>12.05</c:v>
                </c:pt>
                <c:pt idx="449">
                  <c:v>12.07</c:v>
                </c:pt>
                <c:pt idx="450">
                  <c:v>12.06</c:v>
                </c:pt>
                <c:pt idx="451">
                  <c:v>11.95</c:v>
                </c:pt>
                <c:pt idx="452">
                  <c:v>11.93</c:v>
                </c:pt>
                <c:pt idx="453">
                  <c:v>11.38</c:v>
                </c:pt>
                <c:pt idx="454">
                  <c:v>11.5</c:v>
                </c:pt>
                <c:pt idx="455">
                  <c:v>11.43</c:v>
                </c:pt>
                <c:pt idx="456">
                  <c:v>11.08</c:v>
                </c:pt>
                <c:pt idx="457">
                  <c:v>10.39</c:v>
                </c:pt>
                <c:pt idx="458">
                  <c:v>11.22</c:v>
                </c:pt>
                <c:pt idx="459">
                  <c:v>10.91</c:v>
                </c:pt>
                <c:pt idx="460">
                  <c:v>10.75</c:v>
                </c:pt>
                <c:pt idx="461">
                  <c:v>10.82</c:v>
                </c:pt>
                <c:pt idx="462">
                  <c:v>10.86</c:v>
                </c:pt>
                <c:pt idx="463">
                  <c:v>11.13</c:v>
                </c:pt>
                <c:pt idx="464">
                  <c:v>11.11</c:v>
                </c:pt>
                <c:pt idx="465">
                  <c:v>10.97</c:v>
                </c:pt>
                <c:pt idx="466">
                  <c:v>10.9</c:v>
                </c:pt>
                <c:pt idx="467">
                  <c:v>10.86</c:v>
                </c:pt>
                <c:pt idx="468">
                  <c:v>10.64</c:v>
                </c:pt>
                <c:pt idx="469">
                  <c:v>10.52</c:v>
                </c:pt>
                <c:pt idx="470">
                  <c:v>10.29</c:v>
                </c:pt>
                <c:pt idx="471">
                  <c:v>9.9600000000000009</c:v>
                </c:pt>
                <c:pt idx="472">
                  <c:v>10.130000000000001</c:v>
                </c:pt>
                <c:pt idx="473">
                  <c:v>10</c:v>
                </c:pt>
                <c:pt idx="474">
                  <c:v>10.220000000000001</c:v>
                </c:pt>
                <c:pt idx="475">
                  <c:v>10.01</c:v>
                </c:pt>
                <c:pt idx="476">
                  <c:v>9.9499999999999993</c:v>
                </c:pt>
                <c:pt idx="477">
                  <c:v>9.5299999999999994</c:v>
                </c:pt>
                <c:pt idx="478">
                  <c:v>9.6999999999999993</c:v>
                </c:pt>
                <c:pt idx="479">
                  <c:v>9.57</c:v>
                </c:pt>
                <c:pt idx="480">
                  <c:v>9.56</c:v>
                </c:pt>
                <c:pt idx="481">
                  <c:v>9.84</c:v>
                </c:pt>
                <c:pt idx="482">
                  <c:v>9.7799999999999994</c:v>
                </c:pt>
                <c:pt idx="483">
                  <c:v>9.2200000000000006</c:v>
                </c:pt>
                <c:pt idx="484">
                  <c:v>9.39</c:v>
                </c:pt>
                <c:pt idx="485">
                  <c:v>9.34</c:v>
                </c:pt>
                <c:pt idx="486">
                  <c:v>8.91</c:v>
                </c:pt>
                <c:pt idx="487">
                  <c:v>8.66</c:v>
                </c:pt>
                <c:pt idx="488">
                  <c:v>8.18</c:v>
                </c:pt>
                <c:pt idx="489">
                  <c:v>8.59</c:v>
                </c:pt>
                <c:pt idx="490">
                  <c:v>8.44</c:v>
                </c:pt>
                <c:pt idx="491">
                  <c:v>7.65</c:v>
                </c:pt>
                <c:pt idx="492">
                  <c:v>7.9</c:v>
                </c:pt>
                <c:pt idx="493">
                  <c:v>7.54</c:v>
                </c:pt>
                <c:pt idx="494">
                  <c:v>6.69</c:v>
                </c:pt>
                <c:pt idx="495">
                  <c:v>7.61</c:v>
                </c:pt>
                <c:pt idx="496">
                  <c:v>8.35</c:v>
                </c:pt>
                <c:pt idx="497">
                  <c:v>8.3000000000000007</c:v>
                </c:pt>
                <c:pt idx="498">
                  <c:v>8.52</c:v>
                </c:pt>
                <c:pt idx="499">
                  <c:v>8.09</c:v>
                </c:pt>
                <c:pt idx="500">
                  <c:v>8.1999999999999993</c:v>
                </c:pt>
                <c:pt idx="501">
                  <c:v>8.4499999999999993</c:v>
                </c:pt>
                <c:pt idx="502">
                  <c:v>8.4</c:v>
                </c:pt>
                <c:pt idx="503">
                  <c:v>8.23</c:v>
                </c:pt>
                <c:pt idx="504">
                  <c:v>7.76</c:v>
                </c:pt>
                <c:pt idx="505">
                  <c:v>7.85</c:v>
                </c:pt>
                <c:pt idx="506">
                  <c:v>7.66</c:v>
                </c:pt>
                <c:pt idx="507">
                  <c:v>7.89</c:v>
                </c:pt>
                <c:pt idx="508">
                  <c:v>7.61</c:v>
                </c:pt>
                <c:pt idx="509">
                  <c:v>7.59</c:v>
                </c:pt>
                <c:pt idx="510">
                  <c:v>7.87</c:v>
                </c:pt>
                <c:pt idx="511">
                  <c:v>7.64</c:v>
                </c:pt>
                <c:pt idx="512">
                  <c:v>7.16</c:v>
                </c:pt>
                <c:pt idx="513">
                  <c:v>7.23</c:v>
                </c:pt>
                <c:pt idx="514">
                  <c:v>7.19</c:v>
                </c:pt>
                <c:pt idx="515">
                  <c:v>7.21</c:v>
                </c:pt>
                <c:pt idx="516">
                  <c:v>7.15</c:v>
                </c:pt>
                <c:pt idx="517">
                  <c:v>7.57</c:v>
                </c:pt>
                <c:pt idx="518">
                  <c:v>8.2100000000000009</c:v>
                </c:pt>
                <c:pt idx="519">
                  <c:v>8.16</c:v>
                </c:pt>
                <c:pt idx="520">
                  <c:v>8.0500000000000007</c:v>
                </c:pt>
                <c:pt idx="521">
                  <c:v>8.14</c:v>
                </c:pt>
                <c:pt idx="522">
                  <c:v>8.33</c:v>
                </c:pt>
                <c:pt idx="523">
                  <c:v>9.59</c:v>
                </c:pt>
                <c:pt idx="524">
                  <c:v>10.88</c:v>
                </c:pt>
                <c:pt idx="525">
                  <c:v>10.199999999999999</c:v>
                </c:pt>
                <c:pt idx="526">
                  <c:v>10.07</c:v>
                </c:pt>
                <c:pt idx="527">
                  <c:v>9.7799999999999994</c:v>
                </c:pt>
                <c:pt idx="528">
                  <c:v>10.27</c:v>
                </c:pt>
                <c:pt idx="529">
                  <c:v>10.199999999999999</c:v>
                </c:pt>
                <c:pt idx="530">
                  <c:v>10.55</c:v>
                </c:pt>
                <c:pt idx="531">
                  <c:v>9.83</c:v>
                </c:pt>
                <c:pt idx="532">
                  <c:v>9.81</c:v>
                </c:pt>
                <c:pt idx="533">
                  <c:v>9.7799999999999994</c:v>
                </c:pt>
                <c:pt idx="534">
                  <c:v>9.7799999999999994</c:v>
                </c:pt>
                <c:pt idx="535">
                  <c:v>9.8800000000000008</c:v>
                </c:pt>
                <c:pt idx="536">
                  <c:v>9.59</c:v>
                </c:pt>
                <c:pt idx="537">
                  <c:v>10.14</c:v>
                </c:pt>
                <c:pt idx="538">
                  <c:v>10.19</c:v>
                </c:pt>
                <c:pt idx="539">
                  <c:v>10.43</c:v>
                </c:pt>
                <c:pt idx="540">
                  <c:v>10.6</c:v>
                </c:pt>
                <c:pt idx="541">
                  <c:v>10.91</c:v>
                </c:pt>
                <c:pt idx="542">
                  <c:v>10.71</c:v>
                </c:pt>
                <c:pt idx="543">
                  <c:v>10.78</c:v>
                </c:pt>
                <c:pt idx="544">
                  <c:v>10.51</c:v>
                </c:pt>
                <c:pt idx="545">
                  <c:v>10.51</c:v>
                </c:pt>
                <c:pt idx="546">
                  <c:v>10.65</c:v>
                </c:pt>
                <c:pt idx="547">
                  <c:v>10.51</c:v>
                </c:pt>
                <c:pt idx="548">
                  <c:v>10.54</c:v>
                </c:pt>
                <c:pt idx="549">
                  <c:v>10.47</c:v>
                </c:pt>
                <c:pt idx="550">
                  <c:v>10.62</c:v>
                </c:pt>
                <c:pt idx="551">
                  <c:v>10.71</c:v>
                </c:pt>
                <c:pt idx="552">
                  <c:v>10.71</c:v>
                </c:pt>
                <c:pt idx="553">
                  <c:v>10.78</c:v>
                </c:pt>
                <c:pt idx="554">
                  <c:v>10.95</c:v>
                </c:pt>
                <c:pt idx="555">
                  <c:v>11.32</c:v>
                </c:pt>
                <c:pt idx="556">
                  <c:v>11.22</c:v>
                </c:pt>
                <c:pt idx="557">
                  <c:v>11.32</c:v>
                </c:pt>
                <c:pt idx="558">
                  <c:v>11.45</c:v>
                </c:pt>
                <c:pt idx="559">
                  <c:v>11.39</c:v>
                </c:pt>
                <c:pt idx="560">
                  <c:v>10.94</c:v>
                </c:pt>
                <c:pt idx="561">
                  <c:v>11.34</c:v>
                </c:pt>
                <c:pt idx="562">
                  <c:v>11.43</c:v>
                </c:pt>
                <c:pt idx="563">
                  <c:v>11.42</c:v>
                </c:pt>
                <c:pt idx="564">
                  <c:v>11.39</c:v>
                </c:pt>
                <c:pt idx="565">
                  <c:v>13</c:v>
                </c:pt>
                <c:pt idx="566">
                  <c:v>12.97</c:v>
                </c:pt>
                <c:pt idx="567">
                  <c:v>12.95</c:v>
                </c:pt>
                <c:pt idx="568">
                  <c:v>12.72</c:v>
                </c:pt>
                <c:pt idx="569">
                  <c:v>12.83</c:v>
                </c:pt>
                <c:pt idx="570">
                  <c:v>12.82</c:v>
                </c:pt>
                <c:pt idx="571">
                  <c:v>12.52</c:v>
                </c:pt>
                <c:pt idx="572">
                  <c:v>12.77</c:v>
                </c:pt>
                <c:pt idx="573">
                  <c:v>12.69</c:v>
                </c:pt>
                <c:pt idx="574">
                  <c:v>13.13</c:v>
                </c:pt>
                <c:pt idx="575">
                  <c:v>13.11</c:v>
                </c:pt>
                <c:pt idx="576">
                  <c:v>13.57</c:v>
                </c:pt>
                <c:pt idx="577">
                  <c:v>14.59</c:v>
                </c:pt>
                <c:pt idx="578">
                  <c:v>15.55</c:v>
                </c:pt>
                <c:pt idx="579">
                  <c:v>16.07</c:v>
                </c:pt>
                <c:pt idx="580">
                  <c:v>17.55</c:v>
                </c:pt>
                <c:pt idx="581">
                  <c:v>19.079999999999998</c:v>
                </c:pt>
                <c:pt idx="582">
                  <c:v>19.48</c:v>
                </c:pt>
                <c:pt idx="583">
                  <c:v>18.61</c:v>
                </c:pt>
                <c:pt idx="584">
                  <c:v>19.22</c:v>
                </c:pt>
                <c:pt idx="585">
                  <c:v>19.75</c:v>
                </c:pt>
                <c:pt idx="586">
                  <c:v>18.91</c:v>
                </c:pt>
                <c:pt idx="587">
                  <c:v>16.54</c:v>
                </c:pt>
                <c:pt idx="588">
                  <c:v>17.71</c:v>
                </c:pt>
                <c:pt idx="589">
                  <c:v>19.13</c:v>
                </c:pt>
                <c:pt idx="590">
                  <c:v>21.45</c:v>
                </c:pt>
                <c:pt idx="591">
                  <c:v>23.31</c:v>
                </c:pt>
                <c:pt idx="592">
                  <c:v>28.45</c:v>
                </c:pt>
                <c:pt idx="593">
                  <c:v>28.58</c:v>
                </c:pt>
                <c:pt idx="594">
                  <c:v>35.18</c:v>
                </c:pt>
                <c:pt idx="595">
                  <c:v>45.51</c:v>
                </c:pt>
                <c:pt idx="596">
                  <c:v>44.48</c:v>
                </c:pt>
                <c:pt idx="597">
                  <c:v>34</c:v>
                </c:pt>
                <c:pt idx="598">
                  <c:v>43.12</c:v>
                </c:pt>
                <c:pt idx="599">
                  <c:v>42.51</c:v>
                </c:pt>
                <c:pt idx="600">
                  <c:v>42.67</c:v>
                </c:pt>
                <c:pt idx="601">
                  <c:v>41.65</c:v>
                </c:pt>
                <c:pt idx="602">
                  <c:v>43.2</c:v>
                </c:pt>
                <c:pt idx="603">
                  <c:v>53.19</c:v>
                </c:pt>
                <c:pt idx="604">
                  <c:v>50.62</c:v>
                </c:pt>
                <c:pt idx="605">
                  <c:v>50.63</c:v>
                </c:pt>
                <c:pt idx="606">
                  <c:v>49.06</c:v>
                </c:pt>
                <c:pt idx="607">
                  <c:v>50.25</c:v>
                </c:pt>
                <c:pt idx="608">
                  <c:v>53.07</c:v>
                </c:pt>
                <c:pt idx="609">
                  <c:v>51.91</c:v>
                </c:pt>
                <c:pt idx="610">
                  <c:v>49.91</c:v>
                </c:pt>
                <c:pt idx="611">
                  <c:v>50.6</c:v>
                </c:pt>
                <c:pt idx="612">
                  <c:v>48.55</c:v>
                </c:pt>
                <c:pt idx="613">
                  <c:v>44.13</c:v>
                </c:pt>
                <c:pt idx="614">
                  <c:v>44.43</c:v>
                </c:pt>
                <c:pt idx="615">
                  <c:v>44.9</c:v>
                </c:pt>
                <c:pt idx="616">
                  <c:v>43.23</c:v>
                </c:pt>
                <c:pt idx="617">
                  <c:v>42.31</c:v>
                </c:pt>
                <c:pt idx="618">
                  <c:v>44.37</c:v>
                </c:pt>
                <c:pt idx="619">
                  <c:v>43.72</c:v>
                </c:pt>
                <c:pt idx="620">
                  <c:v>43.74</c:v>
                </c:pt>
                <c:pt idx="621">
                  <c:v>43.74</c:v>
                </c:pt>
                <c:pt idx="622">
                  <c:v>46.38</c:v>
                </c:pt>
                <c:pt idx="623">
                  <c:v>49.97</c:v>
                </c:pt>
                <c:pt idx="624">
                  <c:v>47.32</c:v>
                </c:pt>
                <c:pt idx="625">
                  <c:v>48.89</c:v>
                </c:pt>
                <c:pt idx="626">
                  <c:v>48.22</c:v>
                </c:pt>
                <c:pt idx="627">
                  <c:v>47.94</c:v>
                </c:pt>
                <c:pt idx="628">
                  <c:v>49.88</c:v>
                </c:pt>
                <c:pt idx="629">
                  <c:v>47.88</c:v>
                </c:pt>
                <c:pt idx="630">
                  <c:v>49.36</c:v>
                </c:pt>
                <c:pt idx="631">
                  <c:v>48.27</c:v>
                </c:pt>
                <c:pt idx="632">
                  <c:v>48.41</c:v>
                </c:pt>
                <c:pt idx="633">
                  <c:v>48.75</c:v>
                </c:pt>
                <c:pt idx="634">
                  <c:v>49.94</c:v>
                </c:pt>
                <c:pt idx="635">
                  <c:v>50.09</c:v>
                </c:pt>
                <c:pt idx="636">
                  <c:v>53.28</c:v>
                </c:pt>
                <c:pt idx="637">
                  <c:v>63.14</c:v>
                </c:pt>
                <c:pt idx="638">
                  <c:v>72.42</c:v>
                </c:pt>
                <c:pt idx="639">
                  <c:v>69.83</c:v>
                </c:pt>
                <c:pt idx="640">
                  <c:v>79.83</c:v>
                </c:pt>
                <c:pt idx="641">
                  <c:v>77.53</c:v>
                </c:pt>
                <c:pt idx="642">
                  <c:v>77.25</c:v>
                </c:pt>
                <c:pt idx="643">
                  <c:v>80.37</c:v>
                </c:pt>
                <c:pt idx="644">
                  <c:v>94.55</c:v>
                </c:pt>
                <c:pt idx="645">
                  <c:v>90.79</c:v>
                </c:pt>
                <c:pt idx="646">
                  <c:v>94.82</c:v>
                </c:pt>
                <c:pt idx="647">
                  <c:v>90.46</c:v>
                </c:pt>
                <c:pt idx="648">
                  <c:v>88.39</c:v>
                </c:pt>
                <c:pt idx="649">
                  <c:v>86.27</c:v>
                </c:pt>
                <c:pt idx="650">
                  <c:v>87.83</c:v>
                </c:pt>
                <c:pt idx="651">
                  <c:v>88.2</c:v>
                </c:pt>
                <c:pt idx="652">
                  <c:v>85.15</c:v>
                </c:pt>
                <c:pt idx="653">
                  <c:v>87.96</c:v>
                </c:pt>
                <c:pt idx="654">
                  <c:v>88.72</c:v>
                </c:pt>
                <c:pt idx="655">
                  <c:v>90.32</c:v>
                </c:pt>
                <c:pt idx="656">
                  <c:v>87.8</c:v>
                </c:pt>
                <c:pt idx="657">
                  <c:v>86.98</c:v>
                </c:pt>
                <c:pt idx="658">
                  <c:v>95.88</c:v>
                </c:pt>
                <c:pt idx="659">
                  <c:v>124.38</c:v>
                </c:pt>
                <c:pt idx="660">
                  <c:v>123.06</c:v>
                </c:pt>
                <c:pt idx="661">
                  <c:v>148</c:v>
                </c:pt>
                <c:pt idx="662">
                  <c:v>160.38999999999999</c:v>
                </c:pt>
                <c:pt idx="663">
                  <c:v>169.5</c:v>
                </c:pt>
                <c:pt idx="664">
                  <c:v>193.03</c:v>
                </c:pt>
                <c:pt idx="665">
                  <c:v>177.33</c:v>
                </c:pt>
                <c:pt idx="666">
                  <c:v>162.83000000000001</c:v>
                </c:pt>
                <c:pt idx="667">
                  <c:v>156.63</c:v>
                </c:pt>
                <c:pt idx="668">
                  <c:v>172.86</c:v>
                </c:pt>
                <c:pt idx="669">
                  <c:v>194.17</c:v>
                </c:pt>
                <c:pt idx="670">
                  <c:v>228.58</c:v>
                </c:pt>
                <c:pt idx="671">
                  <c:v>228.64</c:v>
                </c:pt>
                <c:pt idx="672">
                  <c:v>220.7</c:v>
                </c:pt>
                <c:pt idx="673">
                  <c:v>222.04</c:v>
                </c:pt>
                <c:pt idx="674">
                  <c:v>224.3</c:v>
                </c:pt>
                <c:pt idx="675">
                  <c:v>244.96</c:v>
                </c:pt>
                <c:pt idx="676">
                  <c:v>247.75</c:v>
                </c:pt>
                <c:pt idx="677">
                  <c:v>264.26</c:v>
                </c:pt>
                <c:pt idx="678">
                  <c:v>255.77</c:v>
                </c:pt>
                <c:pt idx="679">
                  <c:v>259.41000000000003</c:v>
                </c:pt>
                <c:pt idx="680">
                  <c:v>279.11</c:v>
                </c:pt>
                <c:pt idx="681">
                  <c:v>335.95</c:v>
                </c:pt>
                <c:pt idx="682">
                  <c:v>339.68</c:v>
                </c:pt>
                <c:pt idx="683">
                  <c:v>394.66</c:v>
                </c:pt>
                <c:pt idx="684">
                  <c:v>388.09</c:v>
                </c:pt>
                <c:pt idx="685">
                  <c:v>343.84</c:v>
                </c:pt>
                <c:pt idx="686">
                  <c:v>344.68</c:v>
                </c:pt>
                <c:pt idx="687">
                  <c:v>353.61</c:v>
                </c:pt>
                <c:pt idx="688">
                  <c:v>368.1</c:v>
                </c:pt>
                <c:pt idx="689">
                  <c:v>351.53</c:v>
                </c:pt>
                <c:pt idx="690">
                  <c:v>358.2</c:v>
                </c:pt>
                <c:pt idx="691">
                  <c:v>350.53</c:v>
                </c:pt>
                <c:pt idx="692">
                  <c:v>325.3</c:v>
                </c:pt>
                <c:pt idx="693">
                  <c:v>320.97000000000003</c:v>
                </c:pt>
                <c:pt idx="694">
                  <c:v>326.85000000000002</c:v>
                </c:pt>
                <c:pt idx="695">
                  <c:v>304.54000000000002</c:v>
                </c:pt>
                <c:pt idx="696">
                  <c:v>279.36</c:v>
                </c:pt>
                <c:pt idx="697">
                  <c:v>253.68</c:v>
                </c:pt>
                <c:pt idx="698">
                  <c:v>286.14</c:v>
                </c:pt>
                <c:pt idx="699">
                  <c:v>315.86</c:v>
                </c:pt>
                <c:pt idx="700">
                  <c:v>292.89999999999998</c:v>
                </c:pt>
                <c:pt idx="701">
                  <c:v>280.68</c:v>
                </c:pt>
                <c:pt idx="702">
                  <c:v>261</c:v>
                </c:pt>
                <c:pt idx="703">
                  <c:v>283.99</c:v>
                </c:pt>
                <c:pt idx="704">
                  <c:v>276.41000000000003</c:v>
                </c:pt>
                <c:pt idx="705">
                  <c:v>269.05</c:v>
                </c:pt>
                <c:pt idx="706">
                  <c:v>266</c:v>
                </c:pt>
                <c:pt idx="707">
                  <c:v>265.88</c:v>
                </c:pt>
                <c:pt idx="708">
                  <c:v>240.94</c:v>
                </c:pt>
                <c:pt idx="709">
                  <c:v>245.67</c:v>
                </c:pt>
                <c:pt idx="710">
                  <c:v>237.72</c:v>
                </c:pt>
                <c:pt idx="711">
                  <c:v>205.76</c:v>
                </c:pt>
                <c:pt idx="712">
                  <c:v>190.55</c:v>
                </c:pt>
                <c:pt idx="713">
                  <c:v>224.15</c:v>
                </c:pt>
                <c:pt idx="714">
                  <c:v>205.41</c:v>
                </c:pt>
                <c:pt idx="715">
                  <c:v>197.14</c:v>
                </c:pt>
                <c:pt idx="716">
                  <c:v>169.1</c:v>
                </c:pt>
                <c:pt idx="717">
                  <c:v>155.41999999999999</c:v>
                </c:pt>
                <c:pt idx="718">
                  <c:v>189.97</c:v>
                </c:pt>
                <c:pt idx="719">
                  <c:v>227.09</c:v>
                </c:pt>
                <c:pt idx="720">
                  <c:v>194.41</c:v>
                </c:pt>
                <c:pt idx="721">
                  <c:v>226.33</c:v>
                </c:pt>
                <c:pt idx="722">
                  <c:v>216.33</c:v>
                </c:pt>
                <c:pt idx="723">
                  <c:v>230.47</c:v>
                </c:pt>
                <c:pt idx="724">
                  <c:v>228.32</c:v>
                </c:pt>
                <c:pt idx="725">
                  <c:v>225.48</c:v>
                </c:pt>
                <c:pt idx="726">
                  <c:v>203.59</c:v>
                </c:pt>
                <c:pt idx="727">
                  <c:v>202.88</c:v>
                </c:pt>
                <c:pt idx="728">
                  <c:v>202.93</c:v>
                </c:pt>
                <c:pt idx="729">
                  <c:v>191.21</c:v>
                </c:pt>
                <c:pt idx="730">
                  <c:v>206.14</c:v>
                </c:pt>
                <c:pt idx="731">
                  <c:v>196.78</c:v>
                </c:pt>
                <c:pt idx="732">
                  <c:v>201.33</c:v>
                </c:pt>
                <c:pt idx="733">
                  <c:v>225.9</c:v>
                </c:pt>
                <c:pt idx="734">
                  <c:v>218.12</c:v>
                </c:pt>
                <c:pt idx="735">
                  <c:v>224.39</c:v>
                </c:pt>
                <c:pt idx="736">
                  <c:v>220.6</c:v>
                </c:pt>
                <c:pt idx="737">
                  <c:v>253.09</c:v>
                </c:pt>
                <c:pt idx="738">
                  <c:v>264.56</c:v>
                </c:pt>
                <c:pt idx="739">
                  <c:v>269.94</c:v>
                </c:pt>
                <c:pt idx="740">
                  <c:v>296.51</c:v>
                </c:pt>
                <c:pt idx="741">
                  <c:v>295.27999999999997</c:v>
                </c:pt>
                <c:pt idx="742">
                  <c:v>298.27999999999997</c:v>
                </c:pt>
                <c:pt idx="743">
                  <c:v>309.32</c:v>
                </c:pt>
                <c:pt idx="744">
                  <c:v>308.02</c:v>
                </c:pt>
                <c:pt idx="745">
                  <c:v>296.62</c:v>
                </c:pt>
                <c:pt idx="746">
                  <c:v>299.16000000000003</c:v>
                </c:pt>
                <c:pt idx="747">
                  <c:v>286.52</c:v>
                </c:pt>
                <c:pt idx="748">
                  <c:v>301.38</c:v>
                </c:pt>
                <c:pt idx="749">
                  <c:v>300.3</c:v>
                </c:pt>
                <c:pt idx="750">
                  <c:v>292.62</c:v>
                </c:pt>
                <c:pt idx="751">
                  <c:v>293.02</c:v>
                </c:pt>
                <c:pt idx="752">
                  <c:v>298.2</c:v>
                </c:pt>
                <c:pt idx="753">
                  <c:v>321.85000000000002</c:v>
                </c:pt>
                <c:pt idx="754">
                  <c:v>313.37</c:v>
                </c:pt>
                <c:pt idx="755">
                  <c:v>317.39999999999998</c:v>
                </c:pt>
                <c:pt idx="756">
                  <c:v>325.27999999999997</c:v>
                </c:pt>
                <c:pt idx="757">
                  <c:v>330.06</c:v>
                </c:pt>
                <c:pt idx="758">
                  <c:v>332.86</c:v>
                </c:pt>
                <c:pt idx="759">
                  <c:v>347.88</c:v>
                </c:pt>
                <c:pt idx="760">
                  <c:v>347.66</c:v>
                </c:pt>
                <c:pt idx="761">
                  <c:v>372.35</c:v>
                </c:pt>
                <c:pt idx="762">
                  <c:v>383.86</c:v>
                </c:pt>
                <c:pt idx="763">
                  <c:v>388.33</c:v>
                </c:pt>
                <c:pt idx="764">
                  <c:v>391.42</c:v>
                </c:pt>
                <c:pt idx="765">
                  <c:v>351.03</c:v>
                </c:pt>
                <c:pt idx="766">
                  <c:v>352.45</c:v>
                </c:pt>
                <c:pt idx="767">
                  <c:v>303.7</c:v>
                </c:pt>
                <c:pt idx="768">
                  <c:v>317.94</c:v>
                </c:pt>
                <c:pt idx="769">
                  <c:v>338.92</c:v>
                </c:pt>
                <c:pt idx="770">
                  <c:v>335.37</c:v>
                </c:pt>
                <c:pt idx="771">
                  <c:v>306.72000000000003</c:v>
                </c:pt>
                <c:pt idx="772">
                  <c:v>303.79000000000002</c:v>
                </c:pt>
                <c:pt idx="773">
                  <c:v>299.20999999999998</c:v>
                </c:pt>
                <c:pt idx="774">
                  <c:v>297.95</c:v>
                </c:pt>
                <c:pt idx="775">
                  <c:v>294.10000000000002</c:v>
                </c:pt>
                <c:pt idx="776">
                  <c:v>275.83999999999997</c:v>
                </c:pt>
                <c:pt idx="777">
                  <c:v>223.14</c:v>
                </c:pt>
                <c:pt idx="778">
                  <c:v>259.57</c:v>
                </c:pt>
                <c:pt idx="779">
                  <c:v>254.49</c:v>
                </c:pt>
                <c:pt idx="780">
                  <c:v>258.39999999999998</c:v>
                </c:pt>
                <c:pt idx="781">
                  <c:v>297.52999999999997</c:v>
                </c:pt>
                <c:pt idx="782">
                  <c:v>283</c:v>
                </c:pt>
                <c:pt idx="783">
                  <c:v>283.56</c:v>
                </c:pt>
                <c:pt idx="784">
                  <c:v>257.77</c:v>
                </c:pt>
                <c:pt idx="785">
                  <c:v>262.94</c:v>
                </c:pt>
                <c:pt idx="786">
                  <c:v>286.14</c:v>
                </c:pt>
                <c:pt idx="787">
                  <c:v>282.60000000000002</c:v>
                </c:pt>
                <c:pt idx="788">
                  <c:v>294.89</c:v>
                </c:pt>
                <c:pt idx="789">
                  <c:v>288.64</c:v>
                </c:pt>
                <c:pt idx="790">
                  <c:v>309.97000000000003</c:v>
                </c:pt>
                <c:pt idx="791">
                  <c:v>302.77</c:v>
                </c:pt>
                <c:pt idx="792">
                  <c:v>292.58</c:v>
                </c:pt>
                <c:pt idx="793">
                  <c:v>302.77</c:v>
                </c:pt>
                <c:pt idx="794">
                  <c:v>303.95</c:v>
                </c:pt>
                <c:pt idx="795">
                  <c:v>296.81</c:v>
                </c:pt>
                <c:pt idx="796">
                  <c:v>291.81</c:v>
                </c:pt>
                <c:pt idx="797">
                  <c:v>291.68</c:v>
                </c:pt>
                <c:pt idx="798">
                  <c:v>294.99</c:v>
                </c:pt>
                <c:pt idx="799">
                  <c:v>308.33</c:v>
                </c:pt>
                <c:pt idx="800">
                  <c:v>311.26</c:v>
                </c:pt>
                <c:pt idx="801">
                  <c:v>309.49</c:v>
                </c:pt>
                <c:pt idx="802">
                  <c:v>296.95</c:v>
                </c:pt>
                <c:pt idx="803">
                  <c:v>298.45999999999998</c:v>
                </c:pt>
                <c:pt idx="804">
                  <c:v>302.86</c:v>
                </c:pt>
                <c:pt idx="805">
                  <c:v>302.89</c:v>
                </c:pt>
                <c:pt idx="806">
                  <c:v>336.83</c:v>
                </c:pt>
                <c:pt idx="807">
                  <c:v>338.81</c:v>
                </c:pt>
                <c:pt idx="808">
                  <c:v>336.58</c:v>
                </c:pt>
                <c:pt idx="809">
                  <c:v>334.23</c:v>
                </c:pt>
                <c:pt idx="810">
                  <c:v>316.14</c:v>
                </c:pt>
                <c:pt idx="811">
                  <c:v>313.54000000000002</c:v>
                </c:pt>
                <c:pt idx="812">
                  <c:v>307.41000000000003</c:v>
                </c:pt>
                <c:pt idx="813">
                  <c:v>303.08</c:v>
                </c:pt>
                <c:pt idx="814">
                  <c:v>299.55</c:v>
                </c:pt>
                <c:pt idx="815">
                  <c:v>294.02999999999997</c:v>
                </c:pt>
                <c:pt idx="816">
                  <c:v>285.27</c:v>
                </c:pt>
                <c:pt idx="817">
                  <c:v>296.5</c:v>
                </c:pt>
                <c:pt idx="818">
                  <c:v>296.35000000000002</c:v>
                </c:pt>
                <c:pt idx="819">
                  <c:v>295.54000000000002</c:v>
                </c:pt>
                <c:pt idx="820">
                  <c:v>296.36</c:v>
                </c:pt>
                <c:pt idx="821">
                  <c:v>293.35000000000002</c:v>
                </c:pt>
                <c:pt idx="822">
                  <c:v>304.04000000000002</c:v>
                </c:pt>
                <c:pt idx="823">
                  <c:v>306.8</c:v>
                </c:pt>
                <c:pt idx="824">
                  <c:v>303.64</c:v>
                </c:pt>
                <c:pt idx="825">
                  <c:v>289.42</c:v>
                </c:pt>
                <c:pt idx="826">
                  <c:v>284.92</c:v>
                </c:pt>
                <c:pt idx="827">
                  <c:v>304.51</c:v>
                </c:pt>
                <c:pt idx="828">
                  <c:v>300.04000000000002</c:v>
                </c:pt>
                <c:pt idx="829">
                  <c:v>296.23</c:v>
                </c:pt>
                <c:pt idx="830">
                  <c:v>296.82</c:v>
                </c:pt>
                <c:pt idx="831">
                  <c:v>291.83999999999997</c:v>
                </c:pt>
                <c:pt idx="832">
                  <c:v>307.35000000000002</c:v>
                </c:pt>
                <c:pt idx="833">
                  <c:v>319.66000000000003</c:v>
                </c:pt>
                <c:pt idx="834">
                  <c:v>296.86</c:v>
                </c:pt>
                <c:pt idx="835">
                  <c:v>314.23</c:v>
                </c:pt>
                <c:pt idx="836">
                  <c:v>306.02</c:v>
                </c:pt>
                <c:pt idx="837">
                  <c:v>314.60000000000002</c:v>
                </c:pt>
                <c:pt idx="838">
                  <c:v>334.72</c:v>
                </c:pt>
                <c:pt idx="839">
                  <c:v>331.2</c:v>
                </c:pt>
                <c:pt idx="840">
                  <c:v>330.32</c:v>
                </c:pt>
                <c:pt idx="841">
                  <c:v>331.72</c:v>
                </c:pt>
                <c:pt idx="842">
                  <c:v>346.65</c:v>
                </c:pt>
                <c:pt idx="843">
                  <c:v>354.6</c:v>
                </c:pt>
                <c:pt idx="844">
                  <c:v>367.71</c:v>
                </c:pt>
                <c:pt idx="845">
                  <c:v>360.52</c:v>
                </c:pt>
                <c:pt idx="846">
                  <c:v>380.84</c:v>
                </c:pt>
                <c:pt idx="847">
                  <c:v>406.57</c:v>
                </c:pt>
                <c:pt idx="848">
                  <c:v>470.43</c:v>
                </c:pt>
                <c:pt idx="849">
                  <c:v>464.61</c:v>
                </c:pt>
                <c:pt idx="850">
                  <c:v>470.54</c:v>
                </c:pt>
                <c:pt idx="851">
                  <c:v>475.24</c:v>
                </c:pt>
                <c:pt idx="852">
                  <c:v>466.27</c:v>
                </c:pt>
                <c:pt idx="853">
                  <c:v>427.42</c:v>
                </c:pt>
                <c:pt idx="854">
                  <c:v>434.85</c:v>
                </c:pt>
                <c:pt idx="855">
                  <c:v>461.58</c:v>
                </c:pt>
                <c:pt idx="856">
                  <c:v>457.96</c:v>
                </c:pt>
                <c:pt idx="857">
                  <c:v>462.81</c:v>
                </c:pt>
                <c:pt idx="858">
                  <c:v>466.93</c:v>
                </c:pt>
                <c:pt idx="859">
                  <c:v>453.96</c:v>
                </c:pt>
                <c:pt idx="860">
                  <c:v>422.48</c:v>
                </c:pt>
                <c:pt idx="861">
                  <c:v>421.15</c:v>
                </c:pt>
                <c:pt idx="862">
                  <c:v>451.74</c:v>
                </c:pt>
                <c:pt idx="863">
                  <c:v>472.86</c:v>
                </c:pt>
                <c:pt idx="864">
                  <c:v>436.49</c:v>
                </c:pt>
                <c:pt idx="865">
                  <c:v>513.29</c:v>
                </c:pt>
                <c:pt idx="866">
                  <c:v>656.52</c:v>
                </c:pt>
                <c:pt idx="867">
                  <c:v>699.09</c:v>
                </c:pt>
                <c:pt idx="868">
                  <c:v>693.58</c:v>
                </c:pt>
                <c:pt idx="869">
                  <c:v>684.27</c:v>
                </c:pt>
                <c:pt idx="870">
                  <c:v>692.83</c:v>
                </c:pt>
                <c:pt idx="871">
                  <c:v>717.71</c:v>
                </c:pt>
                <c:pt idx="872">
                  <c:v>785.99</c:v>
                </c:pt>
                <c:pt idx="873">
                  <c:v>812.5</c:v>
                </c:pt>
                <c:pt idx="874">
                  <c:v>799.17</c:v>
                </c:pt>
                <c:pt idx="875">
                  <c:v>789.39</c:v>
                </c:pt>
                <c:pt idx="876">
                  <c:v>657.83</c:v>
                </c:pt>
                <c:pt idx="877">
                  <c:v>700.44</c:v>
                </c:pt>
                <c:pt idx="878">
                  <c:v>675.91</c:v>
                </c:pt>
                <c:pt idx="879">
                  <c:v>723.14</c:v>
                </c:pt>
                <c:pt idx="880">
                  <c:v>753.4</c:v>
                </c:pt>
                <c:pt idx="881">
                  <c:v>739.94</c:v>
                </c:pt>
                <c:pt idx="882">
                  <c:v>716.69</c:v>
                </c:pt>
                <c:pt idx="883">
                  <c:v>739.6</c:v>
                </c:pt>
                <c:pt idx="884">
                  <c:v>692.99</c:v>
                </c:pt>
                <c:pt idx="885">
                  <c:v>741.13</c:v>
                </c:pt>
                <c:pt idx="886">
                  <c:v>756.2</c:v>
                </c:pt>
                <c:pt idx="887">
                  <c:v>861.97</c:v>
                </c:pt>
                <c:pt idx="888">
                  <c:v>941.1</c:v>
                </c:pt>
                <c:pt idx="889">
                  <c:v>944.83</c:v>
                </c:pt>
                <c:pt idx="890">
                  <c:v>967.13</c:v>
                </c:pt>
                <c:pt idx="891">
                  <c:v>1006.41</c:v>
                </c:pt>
                <c:pt idx="892">
                  <c:v>1117.75</c:v>
                </c:pt>
                <c:pt idx="893">
                  <c:v>1136.1099999999999</c:v>
                </c:pt>
                <c:pt idx="894">
                  <c:v>1289.24</c:v>
                </c:pt>
                <c:pt idx="895">
                  <c:v>1248.99</c:v>
                </c:pt>
                <c:pt idx="896">
                  <c:v>1139.32</c:v>
                </c:pt>
                <c:pt idx="897">
                  <c:v>1261.03</c:v>
                </c:pt>
                <c:pt idx="898">
                  <c:v>1385.02</c:v>
                </c:pt>
                <c:pt idx="899">
                  <c:v>1359.48</c:v>
                </c:pt>
                <c:pt idx="900">
                  <c:v>1278.69</c:v>
                </c:pt>
                <c:pt idx="901">
                  <c:v>1050.26</c:v>
                </c:pt>
                <c:pt idx="902">
                  <c:v>1024.69</c:v>
                </c:pt>
                <c:pt idx="903">
                  <c:v>1012.97</c:v>
                </c:pt>
                <c:pt idx="904">
                  <c:v>1037.3599999999999</c:v>
                </c:pt>
                <c:pt idx="905">
                  <c:v>1150.5</c:v>
                </c:pt>
                <c:pt idx="906">
                  <c:v>1049.0899999999999</c:v>
                </c:pt>
                <c:pt idx="907">
                  <c:v>999.64</c:v>
                </c:pt>
                <c:pt idx="908">
                  <c:v>984.47</c:v>
                </c:pt>
                <c:pt idx="909">
                  <c:v>1061.78</c:v>
                </c:pt>
                <c:pt idx="910">
                  <c:v>1046.3699999999999</c:v>
                </c:pt>
                <c:pt idx="911">
                  <c:v>1048.58</c:v>
                </c:pt>
                <c:pt idx="912">
                  <c:v>1109.08</c:v>
                </c:pt>
                <c:pt idx="913">
                  <c:v>1231.58</c:v>
                </c:pt>
                <c:pt idx="914">
                  <c:v>1169.96</c:v>
                </c:pt>
                <c:pt idx="915">
                  <c:v>1063.75</c:v>
                </c:pt>
                <c:pt idx="916">
                  <c:v>1111.31</c:v>
                </c:pt>
                <c:pt idx="917">
                  <c:v>1026.19</c:v>
                </c:pt>
                <c:pt idx="918">
                  <c:v>917.47</c:v>
                </c:pt>
                <c:pt idx="919">
                  <c:v>970.87</c:v>
                </c:pt>
                <c:pt idx="920">
                  <c:v>827.59</c:v>
                </c:pt>
                <c:pt idx="921">
                  <c:v>695.08</c:v>
                </c:pt>
                <c:pt idx="922">
                  <c:v>785.01</c:v>
                </c:pt>
                <c:pt idx="923">
                  <c:v>751.81</c:v>
                </c:pt>
                <c:pt idx="924">
                  <c:v>813.55</c:v>
                </c:pt>
                <c:pt idx="925">
                  <c:v>877.88</c:v>
                </c:pt>
                <c:pt idx="926">
                  <c:v>850.75</c:v>
                </c:pt>
                <c:pt idx="927">
                  <c:v>811.24</c:v>
                </c:pt>
                <c:pt idx="928">
                  <c:v>865.27</c:v>
                </c:pt>
                <c:pt idx="929">
                  <c:v>840.98</c:v>
                </c:pt>
                <c:pt idx="930">
                  <c:v>920.11</c:v>
                </c:pt>
                <c:pt idx="931">
                  <c:v>927.95</c:v>
                </c:pt>
                <c:pt idx="932">
                  <c:v>938.02</c:v>
                </c:pt>
                <c:pt idx="933">
                  <c:v>974.77</c:v>
                </c:pt>
                <c:pt idx="934">
                  <c:v>913.9</c:v>
                </c:pt>
                <c:pt idx="935">
                  <c:v>939.79</c:v>
                </c:pt>
                <c:pt idx="936">
                  <c:v>885.52</c:v>
                </c:pt>
                <c:pt idx="937">
                  <c:v>840.1</c:v>
                </c:pt>
                <c:pt idx="938">
                  <c:v>804.63</c:v>
                </c:pt>
                <c:pt idx="939">
                  <c:v>854.7</c:v>
                </c:pt>
                <c:pt idx="940">
                  <c:v>833.49</c:v>
                </c:pt>
                <c:pt idx="941">
                  <c:v>840.28</c:v>
                </c:pt>
                <c:pt idx="942">
                  <c:v>867.62</c:v>
                </c:pt>
                <c:pt idx="943">
                  <c:v>871.58</c:v>
                </c:pt>
                <c:pt idx="944">
                  <c:v>851.5</c:v>
                </c:pt>
                <c:pt idx="945">
                  <c:v>869.87</c:v>
                </c:pt>
                <c:pt idx="946">
                  <c:v>855.6</c:v>
                </c:pt>
                <c:pt idx="947">
                  <c:v>855.65</c:v>
                </c:pt>
                <c:pt idx="948">
                  <c:v>864.83</c:v>
                </c:pt>
                <c:pt idx="949">
                  <c:v>849.42</c:v>
                </c:pt>
                <c:pt idx="950">
                  <c:v>815.69</c:v>
                </c:pt>
                <c:pt idx="951">
                  <c:v>751.13</c:v>
                </c:pt>
                <c:pt idx="952">
                  <c:v>698.83</c:v>
                </c:pt>
                <c:pt idx="953">
                  <c:v>726.92</c:v>
                </c:pt>
                <c:pt idx="954">
                  <c:v>682.3</c:v>
                </c:pt>
                <c:pt idx="955">
                  <c:v>720.36</c:v>
                </c:pt>
                <c:pt idx="956">
                  <c:v>697.02</c:v>
                </c:pt>
                <c:pt idx="957">
                  <c:v>689.96</c:v>
                </c:pt>
                <c:pt idx="958">
                  <c:v>613.15</c:v>
                </c:pt>
                <c:pt idx="959">
                  <c:v>610.55999999999995</c:v>
                </c:pt>
                <c:pt idx="960">
                  <c:v>600.53</c:v>
                </c:pt>
                <c:pt idx="961">
                  <c:v>549.79</c:v>
                </c:pt>
                <c:pt idx="962">
                  <c:v>537.38</c:v>
                </c:pt>
                <c:pt idx="963">
                  <c:v>555.54999999999995</c:v>
                </c:pt>
                <c:pt idx="964">
                  <c:v>557.57000000000005</c:v>
                </c:pt>
                <c:pt idx="965">
                  <c:v>559.91</c:v>
                </c:pt>
                <c:pt idx="966">
                  <c:v>539.89</c:v>
                </c:pt>
                <c:pt idx="967">
                  <c:v>543.83000000000004</c:v>
                </c:pt>
                <c:pt idx="968">
                  <c:v>520.16</c:v>
                </c:pt>
                <c:pt idx="969">
                  <c:v>523.01</c:v>
                </c:pt>
                <c:pt idx="970">
                  <c:v>486.25</c:v>
                </c:pt>
                <c:pt idx="971">
                  <c:v>448.78</c:v>
                </c:pt>
                <c:pt idx="972">
                  <c:v>445.93</c:v>
                </c:pt>
                <c:pt idx="973">
                  <c:v>383.9</c:v>
                </c:pt>
                <c:pt idx="974">
                  <c:v>393.82</c:v>
                </c:pt>
                <c:pt idx="975">
                  <c:v>394.07</c:v>
                </c:pt>
                <c:pt idx="976">
                  <c:v>378.85</c:v>
                </c:pt>
                <c:pt idx="977">
                  <c:v>384.68</c:v>
                </c:pt>
                <c:pt idx="978">
                  <c:v>415.93</c:v>
                </c:pt>
                <c:pt idx="979">
                  <c:v>378.65</c:v>
                </c:pt>
                <c:pt idx="980">
                  <c:v>381.36</c:v>
                </c:pt>
                <c:pt idx="981">
                  <c:v>370.35</c:v>
                </c:pt>
                <c:pt idx="982">
                  <c:v>384.98</c:v>
                </c:pt>
                <c:pt idx="983">
                  <c:v>400.72</c:v>
                </c:pt>
                <c:pt idx="984">
                  <c:v>399.02</c:v>
                </c:pt>
                <c:pt idx="985">
                  <c:v>415.65</c:v>
                </c:pt>
                <c:pt idx="986">
                  <c:v>430.42</c:v>
                </c:pt>
                <c:pt idx="987">
                  <c:v>493.95</c:v>
                </c:pt>
                <c:pt idx="988">
                  <c:v>494.96</c:v>
                </c:pt>
                <c:pt idx="989">
                  <c:v>502.79</c:v>
                </c:pt>
                <c:pt idx="990">
                  <c:v>534.15</c:v>
                </c:pt>
                <c:pt idx="991">
                  <c:v>511.67</c:v>
                </c:pt>
                <c:pt idx="992">
                  <c:v>503.03</c:v>
                </c:pt>
                <c:pt idx="993">
                  <c:v>525.78</c:v>
                </c:pt>
                <c:pt idx="994">
                  <c:v>567.25</c:v>
                </c:pt>
                <c:pt idx="995">
                  <c:v>617.16</c:v>
                </c:pt>
                <c:pt idx="996">
                  <c:v>605.16999999999996</c:v>
                </c:pt>
                <c:pt idx="997">
                  <c:v>621.33000000000004</c:v>
                </c:pt>
                <c:pt idx="998">
                  <c:v>644.13</c:v>
                </c:pt>
                <c:pt idx="999">
                  <c:v>703.35</c:v>
                </c:pt>
                <c:pt idx="1000">
                  <c:v>617.73</c:v>
                </c:pt>
                <c:pt idx="1001">
                  <c:v>661.45</c:v>
                </c:pt>
                <c:pt idx="1002">
                  <c:v>643.33000000000004</c:v>
                </c:pt>
                <c:pt idx="1003">
                  <c:v>683.02</c:v>
                </c:pt>
                <c:pt idx="1004">
                  <c:v>689.31</c:v>
                </c:pt>
                <c:pt idx="1005">
                  <c:v>670.04</c:v>
                </c:pt>
                <c:pt idx="1006">
                  <c:v>670.81</c:v>
                </c:pt>
                <c:pt idx="1007">
                  <c:v>686.74</c:v>
                </c:pt>
                <c:pt idx="1008">
                  <c:v>777.62</c:v>
                </c:pt>
                <c:pt idx="1009">
                  <c:v>784.21</c:v>
                </c:pt>
                <c:pt idx="1010">
                  <c:v>816.58</c:v>
                </c:pt>
                <c:pt idx="1011">
                  <c:v>790.39</c:v>
                </c:pt>
                <c:pt idx="1012">
                  <c:v>752.4</c:v>
                </c:pt>
                <c:pt idx="1013">
                  <c:v>747.79</c:v>
                </c:pt>
                <c:pt idx="1014">
                  <c:v>751.27</c:v>
                </c:pt>
                <c:pt idx="1015">
                  <c:v>723.61</c:v>
                </c:pt>
                <c:pt idx="1016">
                  <c:v>677.8</c:v>
                </c:pt>
                <c:pt idx="1017">
                  <c:v>683.64</c:v>
                </c:pt>
                <c:pt idx="1018">
                  <c:v>729.34</c:v>
                </c:pt>
                <c:pt idx="1019">
                  <c:v>727.41</c:v>
                </c:pt>
                <c:pt idx="1020">
                  <c:v>705.64</c:v>
                </c:pt>
                <c:pt idx="1021">
                  <c:v>706.72</c:v>
                </c:pt>
                <c:pt idx="1022">
                  <c:v>668.38</c:v>
                </c:pt>
                <c:pt idx="1023">
                  <c:v>693.57</c:v>
                </c:pt>
                <c:pt idx="1024">
                  <c:v>696.05</c:v>
                </c:pt>
                <c:pt idx="1025">
                  <c:v>715.15</c:v>
                </c:pt>
                <c:pt idx="1026">
                  <c:v>696.73</c:v>
                </c:pt>
                <c:pt idx="1027">
                  <c:v>640.84</c:v>
                </c:pt>
                <c:pt idx="1028">
                  <c:v>577.01</c:v>
                </c:pt>
                <c:pt idx="1029">
                  <c:v>602.59</c:v>
                </c:pt>
                <c:pt idx="1030">
                  <c:v>584.77</c:v>
                </c:pt>
                <c:pt idx="1031">
                  <c:v>585.76</c:v>
                </c:pt>
                <c:pt idx="1032">
                  <c:v>569.64</c:v>
                </c:pt>
                <c:pt idx="1033">
                  <c:v>512.03</c:v>
                </c:pt>
                <c:pt idx="1034">
                  <c:v>566.59</c:v>
                </c:pt>
                <c:pt idx="1035">
                  <c:v>557.12</c:v>
                </c:pt>
                <c:pt idx="1036">
                  <c:v>577.23</c:v>
                </c:pt>
                <c:pt idx="1037">
                  <c:v>579.01</c:v>
                </c:pt>
                <c:pt idx="1038">
                  <c:v>590.53</c:v>
                </c:pt>
                <c:pt idx="1039">
                  <c:v>619.04</c:v>
                </c:pt>
                <c:pt idx="1040">
                  <c:v>591.30999999999995</c:v>
                </c:pt>
                <c:pt idx="1041">
                  <c:v>608.23</c:v>
                </c:pt>
                <c:pt idx="1042">
                  <c:v>606.29999999999995</c:v>
                </c:pt>
                <c:pt idx="1043">
                  <c:v>604.44000000000005</c:v>
                </c:pt>
                <c:pt idx="1044">
                  <c:v>599.54999999999995</c:v>
                </c:pt>
                <c:pt idx="1045">
                  <c:v>593.38</c:v>
                </c:pt>
                <c:pt idx="1046">
                  <c:v>524.74</c:v>
                </c:pt>
                <c:pt idx="1047">
                  <c:v>531.15</c:v>
                </c:pt>
                <c:pt idx="1048">
                  <c:v>494.53</c:v>
                </c:pt>
                <c:pt idx="1049">
                  <c:v>476.3</c:v>
                </c:pt>
                <c:pt idx="1050">
                  <c:v>519.83000000000004</c:v>
                </c:pt>
                <c:pt idx="1051">
                  <c:v>487.51</c:v>
                </c:pt>
                <c:pt idx="1052">
                  <c:v>497.22</c:v>
                </c:pt>
                <c:pt idx="1053">
                  <c:v>496.74</c:v>
                </c:pt>
                <c:pt idx="1054">
                  <c:v>517.63</c:v>
                </c:pt>
                <c:pt idx="1055">
                  <c:v>538.45000000000005</c:v>
                </c:pt>
                <c:pt idx="1056">
                  <c:v>536.16</c:v>
                </c:pt>
                <c:pt idx="1057">
                  <c:v>525.77</c:v>
                </c:pt>
                <c:pt idx="1058">
                  <c:v>462.16</c:v>
                </c:pt>
                <c:pt idx="1059">
                  <c:v>474.18</c:v>
                </c:pt>
                <c:pt idx="1060">
                  <c:v>455.25</c:v>
                </c:pt>
                <c:pt idx="1061">
                  <c:v>458.82</c:v>
                </c:pt>
                <c:pt idx="1062">
                  <c:v>429.58</c:v>
                </c:pt>
                <c:pt idx="1063">
                  <c:v>441.75</c:v>
                </c:pt>
                <c:pt idx="1064">
                  <c:v>420.72</c:v>
                </c:pt>
                <c:pt idx="1065">
                  <c:v>435.25</c:v>
                </c:pt>
                <c:pt idx="1066">
                  <c:v>453.42</c:v>
                </c:pt>
                <c:pt idx="1067">
                  <c:v>451.95</c:v>
                </c:pt>
                <c:pt idx="1068">
                  <c:v>476.58</c:v>
                </c:pt>
                <c:pt idx="1069">
                  <c:v>461.95</c:v>
                </c:pt>
                <c:pt idx="1070">
                  <c:v>467.19</c:v>
                </c:pt>
                <c:pt idx="1071">
                  <c:v>467.55</c:v>
                </c:pt>
                <c:pt idx="1072">
                  <c:v>469.93</c:v>
                </c:pt>
                <c:pt idx="1073">
                  <c:v>485.81</c:v>
                </c:pt>
                <c:pt idx="1074">
                  <c:v>486.19</c:v>
                </c:pt>
                <c:pt idx="1075">
                  <c:v>471.48</c:v>
                </c:pt>
                <c:pt idx="1076">
                  <c:v>432.69</c:v>
                </c:pt>
                <c:pt idx="1077">
                  <c:v>445.59</c:v>
                </c:pt>
                <c:pt idx="1078">
                  <c:v>430.91</c:v>
                </c:pt>
                <c:pt idx="1079">
                  <c:v>432.46</c:v>
                </c:pt>
                <c:pt idx="1080">
                  <c:v>433.74</c:v>
                </c:pt>
                <c:pt idx="1081">
                  <c:v>449.62</c:v>
                </c:pt>
                <c:pt idx="1082">
                  <c:v>478.75</c:v>
                </c:pt>
                <c:pt idx="1083">
                  <c:v>499.06</c:v>
                </c:pt>
                <c:pt idx="1084">
                  <c:v>479.02</c:v>
                </c:pt>
                <c:pt idx="1085">
                  <c:v>468.65</c:v>
                </c:pt>
                <c:pt idx="1086">
                  <c:v>448.84</c:v>
                </c:pt>
                <c:pt idx="1087">
                  <c:v>461.04</c:v>
                </c:pt>
                <c:pt idx="1088">
                  <c:v>457.65</c:v>
                </c:pt>
                <c:pt idx="1089">
                  <c:v>449.63</c:v>
                </c:pt>
                <c:pt idx="1090">
                  <c:v>479.47</c:v>
                </c:pt>
                <c:pt idx="1091">
                  <c:v>471.28</c:v>
                </c:pt>
                <c:pt idx="1092">
                  <c:v>462.03</c:v>
                </c:pt>
                <c:pt idx="1093">
                  <c:v>469.69</c:v>
                </c:pt>
                <c:pt idx="1094">
                  <c:v>468.55</c:v>
                </c:pt>
                <c:pt idx="1095">
                  <c:v>466.2</c:v>
                </c:pt>
                <c:pt idx="1096">
                  <c:v>456.56</c:v>
                </c:pt>
                <c:pt idx="1097">
                  <c:v>431.99</c:v>
                </c:pt>
                <c:pt idx="1098">
                  <c:v>419.87</c:v>
                </c:pt>
                <c:pt idx="1099">
                  <c:v>410.83</c:v>
                </c:pt>
                <c:pt idx="1100">
                  <c:v>417.62</c:v>
                </c:pt>
                <c:pt idx="1101">
                  <c:v>406.91</c:v>
                </c:pt>
                <c:pt idx="1102">
                  <c:v>408.81</c:v>
                </c:pt>
                <c:pt idx="1103">
                  <c:v>404.95</c:v>
                </c:pt>
                <c:pt idx="1104">
                  <c:v>377.94</c:v>
                </c:pt>
                <c:pt idx="1105">
                  <c:v>355.57</c:v>
                </c:pt>
                <c:pt idx="1106">
                  <c:v>363.51</c:v>
                </c:pt>
                <c:pt idx="1107">
                  <c:v>331.57</c:v>
                </c:pt>
                <c:pt idx="1108">
                  <c:v>318.01</c:v>
                </c:pt>
                <c:pt idx="1109">
                  <c:v>318.2</c:v>
                </c:pt>
                <c:pt idx="1110">
                  <c:v>284.02999999999997</c:v>
                </c:pt>
                <c:pt idx="1111">
                  <c:v>278.31</c:v>
                </c:pt>
                <c:pt idx="1112">
                  <c:v>281.24</c:v>
                </c:pt>
                <c:pt idx="1113">
                  <c:v>286.8</c:v>
                </c:pt>
                <c:pt idx="1114">
                  <c:v>317.57</c:v>
                </c:pt>
                <c:pt idx="1115">
                  <c:v>294.85000000000002</c:v>
                </c:pt>
                <c:pt idx="1116">
                  <c:v>299.62</c:v>
                </c:pt>
                <c:pt idx="1117">
                  <c:v>270.81</c:v>
                </c:pt>
                <c:pt idx="1118">
                  <c:v>281.13</c:v>
                </c:pt>
                <c:pt idx="1119">
                  <c:v>270.37</c:v>
                </c:pt>
                <c:pt idx="1120">
                  <c:v>275.83</c:v>
                </c:pt>
                <c:pt idx="1121">
                  <c:v>281.37</c:v>
                </c:pt>
                <c:pt idx="1122">
                  <c:v>277.56</c:v>
                </c:pt>
                <c:pt idx="1123">
                  <c:v>274.3</c:v>
                </c:pt>
                <c:pt idx="1124">
                  <c:v>288.02</c:v>
                </c:pt>
                <c:pt idx="1125">
                  <c:v>295.55</c:v>
                </c:pt>
                <c:pt idx="1126">
                  <c:v>288.67</c:v>
                </c:pt>
                <c:pt idx="1127">
                  <c:v>284.14999999999998</c:v>
                </c:pt>
                <c:pt idx="1128">
                  <c:v>281.66000000000003</c:v>
                </c:pt>
                <c:pt idx="1129">
                  <c:v>295.36</c:v>
                </c:pt>
                <c:pt idx="1130">
                  <c:v>295.02</c:v>
                </c:pt>
                <c:pt idx="1131">
                  <c:v>288.97000000000003</c:v>
                </c:pt>
                <c:pt idx="1132">
                  <c:v>285.23</c:v>
                </c:pt>
                <c:pt idx="1133">
                  <c:v>228.27</c:v>
                </c:pt>
                <c:pt idx="1134">
                  <c:v>229.52</c:v>
                </c:pt>
                <c:pt idx="1135">
                  <c:v>215.14</c:v>
                </c:pt>
                <c:pt idx="1136">
                  <c:v>196.77</c:v>
                </c:pt>
                <c:pt idx="1137">
                  <c:v>195.99</c:v>
                </c:pt>
                <c:pt idx="1138">
                  <c:v>197.14</c:v>
                </c:pt>
                <c:pt idx="1139">
                  <c:v>185.15</c:v>
                </c:pt>
                <c:pt idx="1140">
                  <c:v>183.03</c:v>
                </c:pt>
                <c:pt idx="1141">
                  <c:v>211.27</c:v>
                </c:pt>
                <c:pt idx="1142">
                  <c:v>208.87</c:v>
                </c:pt>
                <c:pt idx="1143">
                  <c:v>221.63</c:v>
                </c:pt>
                <c:pt idx="1144">
                  <c:v>220.12</c:v>
                </c:pt>
                <c:pt idx="1145">
                  <c:v>196.04</c:v>
                </c:pt>
                <c:pt idx="1146">
                  <c:v>208.39</c:v>
                </c:pt>
                <c:pt idx="1147">
                  <c:v>209.78</c:v>
                </c:pt>
                <c:pt idx="1148">
                  <c:v>224.76</c:v>
                </c:pt>
                <c:pt idx="1149">
                  <c:v>247.69</c:v>
                </c:pt>
                <c:pt idx="1150">
                  <c:v>240.78</c:v>
                </c:pt>
                <c:pt idx="1151">
                  <c:v>244.55</c:v>
                </c:pt>
                <c:pt idx="1152">
                  <c:v>227.92</c:v>
                </c:pt>
                <c:pt idx="1153">
                  <c:v>219.2</c:v>
                </c:pt>
                <c:pt idx="1154">
                  <c:v>214.21</c:v>
                </c:pt>
                <c:pt idx="1155">
                  <c:v>229.09</c:v>
                </c:pt>
                <c:pt idx="1156">
                  <c:v>221.56</c:v>
                </c:pt>
                <c:pt idx="1157">
                  <c:v>231.32</c:v>
                </c:pt>
                <c:pt idx="1158">
                  <c:v>232.6</c:v>
                </c:pt>
                <c:pt idx="1159">
                  <c:v>230.89</c:v>
                </c:pt>
                <c:pt idx="1160">
                  <c:v>225.41</c:v>
                </c:pt>
                <c:pt idx="1161">
                  <c:v>219.97</c:v>
                </c:pt>
                <c:pt idx="1162">
                  <c:v>221.76</c:v>
                </c:pt>
                <c:pt idx="1163">
                  <c:v>227.9</c:v>
                </c:pt>
                <c:pt idx="1164">
                  <c:v>224.62</c:v>
                </c:pt>
                <c:pt idx="1165">
                  <c:v>225.65</c:v>
                </c:pt>
                <c:pt idx="1166">
                  <c:v>229.33</c:v>
                </c:pt>
                <c:pt idx="1167">
                  <c:v>227.49</c:v>
                </c:pt>
                <c:pt idx="1168">
                  <c:v>225.26</c:v>
                </c:pt>
                <c:pt idx="1169">
                  <c:v>189.83</c:v>
                </c:pt>
                <c:pt idx="1170">
                  <c:v>195.97</c:v>
                </c:pt>
                <c:pt idx="1171">
                  <c:v>199.45</c:v>
                </c:pt>
                <c:pt idx="1172">
                  <c:v>194.99</c:v>
                </c:pt>
                <c:pt idx="1173">
                  <c:v>210.8</c:v>
                </c:pt>
                <c:pt idx="1174">
                  <c:v>210.22</c:v>
                </c:pt>
                <c:pt idx="1175">
                  <c:v>207.6</c:v>
                </c:pt>
                <c:pt idx="1176">
                  <c:v>202.49</c:v>
                </c:pt>
                <c:pt idx="1177">
                  <c:v>202.86</c:v>
                </c:pt>
                <c:pt idx="1178">
                  <c:v>205.08</c:v>
                </c:pt>
                <c:pt idx="1179">
                  <c:v>204.77</c:v>
                </c:pt>
                <c:pt idx="1180">
                  <c:v>203.6</c:v>
                </c:pt>
                <c:pt idx="1181">
                  <c:v>203.7</c:v>
                </c:pt>
                <c:pt idx="1182">
                  <c:v>202.92</c:v>
                </c:pt>
                <c:pt idx="1183">
                  <c:v>201.23</c:v>
                </c:pt>
                <c:pt idx="1184">
                  <c:v>203.37</c:v>
                </c:pt>
                <c:pt idx="1185">
                  <c:v>202.79</c:v>
                </c:pt>
                <c:pt idx="1186">
                  <c:v>203.72</c:v>
                </c:pt>
                <c:pt idx="1187">
                  <c:v>195.67</c:v>
                </c:pt>
                <c:pt idx="1188">
                  <c:v>196.19</c:v>
                </c:pt>
                <c:pt idx="1189">
                  <c:v>197.85</c:v>
                </c:pt>
                <c:pt idx="1190">
                  <c:v>198.73</c:v>
                </c:pt>
                <c:pt idx="1191">
                  <c:v>201.02</c:v>
                </c:pt>
                <c:pt idx="1192">
                  <c:v>199.47</c:v>
                </c:pt>
                <c:pt idx="1193">
                  <c:v>211.3</c:v>
                </c:pt>
                <c:pt idx="1194">
                  <c:v>209.7</c:v>
                </c:pt>
                <c:pt idx="1195">
                  <c:v>219.56</c:v>
                </c:pt>
                <c:pt idx="1196">
                  <c:v>217.99</c:v>
                </c:pt>
                <c:pt idx="1197">
                  <c:v>211.29</c:v>
                </c:pt>
                <c:pt idx="1198">
                  <c:v>209.39</c:v>
                </c:pt>
                <c:pt idx="1199">
                  <c:v>211.9</c:v>
                </c:pt>
                <c:pt idx="1200">
                  <c:v>211.7</c:v>
                </c:pt>
                <c:pt idx="1201">
                  <c:v>210.81</c:v>
                </c:pt>
                <c:pt idx="1202">
                  <c:v>206.42</c:v>
                </c:pt>
                <c:pt idx="1203">
                  <c:v>182.72</c:v>
                </c:pt>
                <c:pt idx="1204">
                  <c:v>181.53</c:v>
                </c:pt>
                <c:pt idx="1205">
                  <c:v>174.84</c:v>
                </c:pt>
                <c:pt idx="1206">
                  <c:v>174.22</c:v>
                </c:pt>
                <c:pt idx="1207">
                  <c:v>177.53</c:v>
                </c:pt>
                <c:pt idx="1208">
                  <c:v>148.22</c:v>
                </c:pt>
                <c:pt idx="1209">
                  <c:v>130.74</c:v>
                </c:pt>
                <c:pt idx="1210">
                  <c:v>136.5</c:v>
                </c:pt>
                <c:pt idx="1211">
                  <c:v>124.83</c:v>
                </c:pt>
                <c:pt idx="1212">
                  <c:v>123.37</c:v>
                </c:pt>
                <c:pt idx="1213">
                  <c:v>112.75</c:v>
                </c:pt>
                <c:pt idx="1214">
                  <c:v>116.75</c:v>
                </c:pt>
                <c:pt idx="1215">
                  <c:v>108.87</c:v>
                </c:pt>
                <c:pt idx="1216">
                  <c:v>110.19</c:v>
                </c:pt>
                <c:pt idx="1217">
                  <c:v>122.88</c:v>
                </c:pt>
                <c:pt idx="1218">
                  <c:v>117.48</c:v>
                </c:pt>
                <c:pt idx="1219">
                  <c:v>112.87</c:v>
                </c:pt>
                <c:pt idx="1220">
                  <c:v>118.5</c:v>
                </c:pt>
                <c:pt idx="1221">
                  <c:v>115.96</c:v>
                </c:pt>
                <c:pt idx="1222">
                  <c:v>108.23</c:v>
                </c:pt>
                <c:pt idx="1223">
                  <c:v>109.82</c:v>
                </c:pt>
                <c:pt idx="1224">
                  <c:v>101.57</c:v>
                </c:pt>
                <c:pt idx="1225">
                  <c:v>90.43</c:v>
                </c:pt>
                <c:pt idx="1226">
                  <c:v>93.61</c:v>
                </c:pt>
                <c:pt idx="1227">
                  <c:v>91.44</c:v>
                </c:pt>
                <c:pt idx="1228">
                  <c:v>94.42</c:v>
                </c:pt>
                <c:pt idx="1229">
                  <c:v>90.7</c:v>
                </c:pt>
                <c:pt idx="1230">
                  <c:v>88.05</c:v>
                </c:pt>
                <c:pt idx="1231">
                  <c:v>90.52</c:v>
                </c:pt>
                <c:pt idx="1232">
                  <c:v>86.39</c:v>
                </c:pt>
                <c:pt idx="1233">
                  <c:v>83.9</c:v>
                </c:pt>
                <c:pt idx="1234">
                  <c:v>84.27</c:v>
                </c:pt>
                <c:pt idx="1235">
                  <c:v>85.39</c:v>
                </c:pt>
                <c:pt idx="1236">
                  <c:v>95.44</c:v>
                </c:pt>
                <c:pt idx="1237">
                  <c:v>102.44</c:v>
                </c:pt>
                <c:pt idx="1238">
                  <c:v>100.63</c:v>
                </c:pt>
                <c:pt idx="1239">
                  <c:v>116.43</c:v>
                </c:pt>
                <c:pt idx="1240">
                  <c:v>109.44</c:v>
                </c:pt>
                <c:pt idx="1241">
                  <c:v>118.36</c:v>
                </c:pt>
                <c:pt idx="1242">
                  <c:v>131.56</c:v>
                </c:pt>
                <c:pt idx="1243">
                  <c:v>140.87</c:v>
                </c:pt>
                <c:pt idx="1244">
                  <c:v>130.99</c:v>
                </c:pt>
                <c:pt idx="1245">
                  <c:v>132.61000000000001</c:v>
                </c:pt>
                <c:pt idx="1246">
                  <c:v>116.72</c:v>
                </c:pt>
                <c:pt idx="1247">
                  <c:v>139.72999999999999</c:v>
                </c:pt>
                <c:pt idx="1248">
                  <c:v>137.30000000000001</c:v>
                </c:pt>
                <c:pt idx="1249">
                  <c:v>141.33000000000001</c:v>
                </c:pt>
                <c:pt idx="1250">
                  <c:v>133.49</c:v>
                </c:pt>
                <c:pt idx="1251">
                  <c:v>142.66</c:v>
                </c:pt>
                <c:pt idx="1252">
                  <c:v>156.57</c:v>
                </c:pt>
                <c:pt idx="1253">
                  <c:v>149.44</c:v>
                </c:pt>
                <c:pt idx="1254">
                  <c:v>156.04</c:v>
                </c:pt>
                <c:pt idx="1255">
                  <c:v>156.22999999999999</c:v>
                </c:pt>
                <c:pt idx="1256">
                  <c:v>158.61000000000001</c:v>
                </c:pt>
                <c:pt idx="1257">
                  <c:v>152.09</c:v>
                </c:pt>
                <c:pt idx="1258">
                  <c:v>151.1</c:v>
                </c:pt>
                <c:pt idx="1259">
                  <c:v>151.16999999999999</c:v>
                </c:pt>
                <c:pt idx="1260">
                  <c:v>127.96</c:v>
                </c:pt>
                <c:pt idx="1261">
                  <c:v>127.16</c:v>
                </c:pt>
                <c:pt idx="1262">
                  <c:v>125.83</c:v>
                </c:pt>
                <c:pt idx="1263">
                  <c:v>116.56</c:v>
                </c:pt>
                <c:pt idx="1264">
                  <c:v>129.74</c:v>
                </c:pt>
                <c:pt idx="1265">
                  <c:v>121.22</c:v>
                </c:pt>
                <c:pt idx="1266">
                  <c:v>123.12</c:v>
                </c:pt>
                <c:pt idx="1267">
                  <c:v>123.72</c:v>
                </c:pt>
                <c:pt idx="1268">
                  <c:v>120.57</c:v>
                </c:pt>
                <c:pt idx="1269">
                  <c:v>124.85</c:v>
                </c:pt>
                <c:pt idx="1270">
                  <c:v>118.41</c:v>
                </c:pt>
                <c:pt idx="1271">
                  <c:v>116.72</c:v>
                </c:pt>
                <c:pt idx="1272">
                  <c:v>119.12</c:v>
                </c:pt>
                <c:pt idx="1273">
                  <c:v>117.57</c:v>
                </c:pt>
                <c:pt idx="1274">
                  <c:v>117.7</c:v>
                </c:pt>
                <c:pt idx="1275">
                  <c:v>115.92</c:v>
                </c:pt>
                <c:pt idx="1276">
                  <c:v>116.33</c:v>
                </c:pt>
                <c:pt idx="1277">
                  <c:v>112.27</c:v>
                </c:pt>
                <c:pt idx="1278">
                  <c:v>106.36</c:v>
                </c:pt>
                <c:pt idx="1279">
                  <c:v>104.75</c:v>
                </c:pt>
                <c:pt idx="1280">
                  <c:v>109.04</c:v>
                </c:pt>
                <c:pt idx="1281">
                  <c:v>106.89</c:v>
                </c:pt>
                <c:pt idx="1282">
                  <c:v>107.03</c:v>
                </c:pt>
                <c:pt idx="1283">
                  <c:v>111</c:v>
                </c:pt>
                <c:pt idx="1284">
                  <c:v>107.21</c:v>
                </c:pt>
                <c:pt idx="1285">
                  <c:v>106.9</c:v>
                </c:pt>
                <c:pt idx="1286">
                  <c:v>106.93</c:v>
                </c:pt>
                <c:pt idx="1287">
                  <c:v>104.5</c:v>
                </c:pt>
                <c:pt idx="1288">
                  <c:v>104.3</c:v>
                </c:pt>
                <c:pt idx="1289">
                  <c:v>119.49</c:v>
                </c:pt>
                <c:pt idx="1290">
                  <c:v>119.46</c:v>
                </c:pt>
                <c:pt idx="1291">
                  <c:v>125.58</c:v>
                </c:pt>
                <c:pt idx="1292">
                  <c:v>120.76</c:v>
                </c:pt>
                <c:pt idx="1293">
                  <c:v>122.63</c:v>
                </c:pt>
                <c:pt idx="1294">
                  <c:v>122.31</c:v>
                </c:pt>
                <c:pt idx="1295">
                  <c:v>120.85</c:v>
                </c:pt>
                <c:pt idx="1296">
                  <c:v>122.02</c:v>
                </c:pt>
                <c:pt idx="1297">
                  <c:v>123.26</c:v>
                </c:pt>
                <c:pt idx="1298">
                  <c:v>134.28</c:v>
                </c:pt>
                <c:pt idx="1299">
                  <c:v>146.53</c:v>
                </c:pt>
                <c:pt idx="1300">
                  <c:v>144.4</c:v>
                </c:pt>
                <c:pt idx="1301">
                  <c:v>149.22999999999999</c:v>
                </c:pt>
                <c:pt idx="1302">
                  <c:v>146.36000000000001</c:v>
                </c:pt>
                <c:pt idx="1303">
                  <c:v>149.04</c:v>
                </c:pt>
                <c:pt idx="1304">
                  <c:v>159.47999999999999</c:v>
                </c:pt>
                <c:pt idx="1305">
                  <c:v>133.41999999999999</c:v>
                </c:pt>
                <c:pt idx="1306">
                  <c:v>139.02000000000001</c:v>
                </c:pt>
                <c:pt idx="1307">
                  <c:v>137.12</c:v>
                </c:pt>
                <c:pt idx="1308">
                  <c:v>139.25761120000001</c:v>
                </c:pt>
                <c:pt idx="1309">
                  <c:v>135.97236280000001</c:v>
                </c:pt>
                <c:pt idx="1310">
                  <c:v>136.70720349999999</c:v>
                </c:pt>
                <c:pt idx="1311">
                  <c:v>136.5113733</c:v>
                </c:pt>
                <c:pt idx="1312">
                  <c:v>134.59674720000001</c:v>
                </c:pt>
                <c:pt idx="1313">
                  <c:v>131.3225377</c:v>
                </c:pt>
                <c:pt idx="1314">
                  <c:v>126.50877939999999</c:v>
                </c:pt>
                <c:pt idx="1315">
                  <c:v>138.01416979999999</c:v>
                </c:pt>
                <c:pt idx="1316">
                  <c:v>140.17149689999999</c:v>
                </c:pt>
                <c:pt idx="1317">
                  <c:v>137.69344430000001</c:v>
                </c:pt>
                <c:pt idx="1318">
                  <c:v>134.3885995</c:v>
                </c:pt>
                <c:pt idx="1319">
                  <c:v>138.1578083</c:v>
                </c:pt>
                <c:pt idx="1320">
                  <c:v>136.2261168</c:v>
                </c:pt>
                <c:pt idx="1321">
                  <c:v>133.51510390000001</c:v>
                </c:pt>
                <c:pt idx="1322">
                  <c:v>134.54816049999999</c:v>
                </c:pt>
                <c:pt idx="1323">
                  <c:v>132.2857478</c:v>
                </c:pt>
                <c:pt idx="1324">
                  <c:v>132.7787395</c:v>
                </c:pt>
                <c:pt idx="1325">
                  <c:v>137.53180399999999</c:v>
                </c:pt>
                <c:pt idx="1326">
                  <c:v>141.73382799999999</c:v>
                </c:pt>
                <c:pt idx="1327">
                  <c:v>139.51951450000001</c:v>
                </c:pt>
                <c:pt idx="1328">
                  <c:v>138.2544011</c:v>
                </c:pt>
                <c:pt idx="1329">
                  <c:v>139.02783500000001</c:v>
                </c:pt>
                <c:pt idx="1330">
                  <c:v>139.6699745</c:v>
                </c:pt>
                <c:pt idx="1331">
                  <c:v>136.10375540000001</c:v>
                </c:pt>
                <c:pt idx="1332">
                  <c:v>136.25668189999999</c:v>
                </c:pt>
                <c:pt idx="1333">
                  <c:v>137.6597558</c:v>
                </c:pt>
                <c:pt idx="1334">
                  <c:v>136.30214219999999</c:v>
                </c:pt>
                <c:pt idx="1335">
                  <c:v>134.4136274</c:v>
                </c:pt>
                <c:pt idx="1336">
                  <c:v>134.38738470000001</c:v>
                </c:pt>
                <c:pt idx="1337">
                  <c:v>140.26081350000001</c:v>
                </c:pt>
                <c:pt idx="1338">
                  <c:v>138.21227730000001</c:v>
                </c:pt>
                <c:pt idx="1339">
                  <c:v>144.87669450000001</c:v>
                </c:pt>
                <c:pt idx="1340">
                  <c:v>143.6266972</c:v>
                </c:pt>
                <c:pt idx="1341">
                  <c:v>142.4062677</c:v>
                </c:pt>
                <c:pt idx="1342">
                  <c:v>141.73776430000001</c:v>
                </c:pt>
                <c:pt idx="1343">
                  <c:v>164.61886150000001</c:v>
                </c:pt>
                <c:pt idx="1344">
                  <c:v>160.292644</c:v>
                </c:pt>
                <c:pt idx="1345">
                  <c:v>157.7804936</c:v>
                </c:pt>
                <c:pt idx="1346">
                  <c:v>165.3066838</c:v>
                </c:pt>
                <c:pt idx="1347">
                  <c:v>166.0081375</c:v>
                </c:pt>
                <c:pt idx="1348">
                  <c:v>174.78061589999999</c:v>
                </c:pt>
                <c:pt idx="1349">
                  <c:v>179.84049659999999</c:v>
                </c:pt>
                <c:pt idx="1350">
                  <c:v>175.21780079999999</c:v>
                </c:pt>
                <c:pt idx="1351">
                  <c:v>177.3454251</c:v>
                </c:pt>
                <c:pt idx="1352">
                  <c:v>164.80945779999999</c:v>
                </c:pt>
                <c:pt idx="1353">
                  <c:v>164.02266760000001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378-49C3-858D-6572B4474CF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67648960"/>
        <c:axId val="267631904"/>
      </c:lineChart>
      <c:catAx>
        <c:axId val="609128143"/>
        <c:scaling>
          <c:orientation val="minMax"/>
        </c:scaling>
        <c:delete val="1"/>
        <c:axPos val="b"/>
        <c:numFmt formatCode="yyyy\-mm\-dd" sourceLinked="1"/>
        <c:majorTickMark val="out"/>
        <c:minorTickMark val="none"/>
        <c:tickLblPos val="nextTo"/>
        <c:crossAx val="609128559"/>
        <c:crosses val="autoZero"/>
        <c:auto val="1"/>
        <c:lblAlgn val="ctr"/>
        <c:lblOffset val="100"/>
        <c:noMultiLvlLbl val="0"/>
      </c:catAx>
      <c:valAx>
        <c:axId val="609128559"/>
        <c:scaling>
          <c:orientation val="minMax"/>
          <c:max val="100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rgbClr val="0071FF"/>
                </a:solidFill>
                <a:latin typeface="Arial" panose="020B0604020202020204" pitchFamily="34" charset="0"/>
                <a:ea typeface="+mn-ea"/>
                <a:cs typeface="+mn-cs"/>
              </a:defRPr>
            </a:pPr>
            <a:endParaRPr lang="ko-KR"/>
          </a:p>
        </c:txPr>
        <c:crossAx val="609128143"/>
        <c:crosses val="autoZero"/>
        <c:crossBetween val="between"/>
      </c:valAx>
      <c:valAx>
        <c:axId val="267631904"/>
        <c:scaling>
          <c:orientation val="minMax"/>
          <c:max val="1500"/>
          <c:min val="0"/>
        </c:scaling>
        <c:delete val="0"/>
        <c:axPos val="r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rgbClr val="EF296B"/>
                </a:solidFill>
                <a:latin typeface="Arial" panose="020B0604020202020204" pitchFamily="34" charset="0"/>
                <a:ea typeface="+mn-ea"/>
                <a:cs typeface="+mn-cs"/>
              </a:defRPr>
            </a:pPr>
            <a:endParaRPr lang="ko-KR"/>
          </a:p>
        </c:txPr>
        <c:crossAx val="267648960"/>
        <c:crosses val="max"/>
        <c:crossBetween val="between"/>
      </c:valAx>
      <c:dateAx>
        <c:axId val="267648960"/>
        <c:scaling>
          <c:orientation val="minMax"/>
        </c:scaling>
        <c:delete val="1"/>
        <c:axPos val="b"/>
        <c:numFmt formatCode="yyyy\-mm\-dd" sourceLinked="1"/>
        <c:majorTickMark val="out"/>
        <c:minorTickMark val="none"/>
        <c:tickLblPos val="nextTo"/>
        <c:crossAx val="267631904"/>
        <c:crosses val="autoZero"/>
        <c:auto val="1"/>
        <c:lblOffset val="100"/>
        <c:baseTimeUnit val="days"/>
        <c:majorUnit val="1"/>
        <c:minorUnit val="1"/>
      </c:date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51213093039973678"/>
          <c:y val="7.8244785790120799E-2"/>
          <c:w val="9.072349986062761E-2"/>
          <c:h val="3.372884776518637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baseline="0">
          <a:solidFill>
            <a:schemeClr val="bg1">
              <a:lumMod val="85000"/>
            </a:schemeClr>
          </a:solidFill>
          <a:latin typeface="Arial" panose="020B0604020202020204" pitchFamily="34" charset="0"/>
        </a:defRPr>
      </a:pPr>
      <a:endParaRPr lang="ko-KR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000" baseline="0" dirty="0">
                <a:latin typeface="Arial" panose="020B0604020202020204" pitchFamily="34" charset="0"/>
              </a:rPr>
              <a:t>ETH Transfer Cost </a:t>
            </a:r>
            <a:r>
              <a:rPr lang="en-US" sz="1200" baseline="0" dirty="0">
                <a:latin typeface="Arial" panose="020B0604020202020204" pitchFamily="34" charset="0"/>
              </a:rPr>
              <a:t>(</a:t>
            </a:r>
            <a:r>
              <a:rPr lang="ko-KR" altLang="en-US" sz="1200" baseline="0" dirty="0">
                <a:latin typeface="Arial" panose="020B0604020202020204" pitchFamily="34" charset="0"/>
              </a:rPr>
              <a:t>원</a:t>
            </a:r>
            <a:r>
              <a:rPr lang="en-US" altLang="ko-KR" sz="1200" baseline="0" dirty="0">
                <a:latin typeface="Arial" panose="020B0604020202020204" pitchFamily="34" charset="0"/>
              </a:rPr>
              <a:t>, </a:t>
            </a:r>
            <a:r>
              <a:rPr lang="en-US" sz="1200" baseline="0" dirty="0">
                <a:latin typeface="Arial" panose="020B0604020202020204" pitchFamily="34" charset="0"/>
              </a:rPr>
              <a:t>21000 gas</a:t>
            </a:r>
            <a:r>
              <a:rPr lang="en-US" altLang="ko-KR" sz="1200" baseline="0" dirty="0">
                <a:latin typeface="Arial" panose="020B0604020202020204" pitchFamily="34" charset="0"/>
              </a:rPr>
              <a:t>)</a:t>
            </a:r>
            <a:r>
              <a:rPr lang="en-US" sz="1200" baseline="0" dirty="0">
                <a:latin typeface="Arial" panose="020B0604020202020204" pitchFamily="34" charset="0"/>
              </a:rPr>
              <a:t> (</a:t>
            </a:r>
            <a:r>
              <a:rPr lang="ko-KR" altLang="en-US" sz="1200" baseline="0" dirty="0">
                <a:latin typeface="Arial" panose="020B0604020202020204" pitchFamily="34" charset="0"/>
              </a:rPr>
              <a:t>원</a:t>
            </a:r>
            <a:r>
              <a:rPr lang="en-US" sz="1200" baseline="0" dirty="0">
                <a:latin typeface="Arial" panose="020B0604020202020204" pitchFamily="34" charset="0"/>
              </a:rPr>
              <a:t>/</a:t>
            </a:r>
            <a:r>
              <a:rPr lang="ko-KR" altLang="en-US" sz="1200" baseline="0" dirty="0">
                <a:latin typeface="Arial" panose="020B0604020202020204" pitchFamily="34" charset="0"/>
              </a:rPr>
              <a:t>달러</a:t>
            </a:r>
            <a:r>
              <a:rPr lang="en-US" sz="1200" baseline="0" dirty="0">
                <a:latin typeface="Arial" panose="020B0604020202020204" pitchFamily="34" charset="0"/>
              </a:rPr>
              <a:t> = 1100)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bg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3.3187850494692084E-2"/>
          <c:y val="0.10845072160823344"/>
          <c:w val="0.94944208498218585"/>
          <c:h val="0.76357765424384105"/>
        </c:manualLayout>
      </c:layout>
      <c:lineChart>
        <c:grouping val="standard"/>
        <c:varyColors val="0"/>
        <c:ser>
          <c:idx val="0"/>
          <c:order val="0"/>
          <c:tx>
            <c:strRef>
              <c:f>'~ 19-04-13'!$G$1</c:f>
              <c:strCache>
                <c:ptCount val="1"/>
                <c:pt idx="0">
                  <c:v>Transfer Cost(KRW, 1:1100)</c:v>
                </c:pt>
              </c:strCache>
            </c:strRef>
          </c:tx>
          <c:spPr>
            <a:ln w="15240" cap="rnd">
              <a:solidFill>
                <a:srgbClr val="0071FF"/>
              </a:solidFill>
              <a:round/>
            </a:ln>
            <a:effectLst/>
          </c:spPr>
          <c:marker>
            <c:symbol val="none"/>
          </c:marker>
          <c:cat>
            <c:numRef>
              <c:f>'~ 19-04-13'!$A$2:$A$1355</c:f>
              <c:numCache>
                <c:formatCode>yyyy\-mm\-dd</c:formatCode>
                <c:ptCount val="1354"/>
                <c:pt idx="0">
                  <c:v>42215</c:v>
                </c:pt>
                <c:pt idx="1">
                  <c:v>42216</c:v>
                </c:pt>
                <c:pt idx="2">
                  <c:v>42217</c:v>
                </c:pt>
                <c:pt idx="3">
                  <c:v>42218</c:v>
                </c:pt>
                <c:pt idx="4">
                  <c:v>42219</c:v>
                </c:pt>
                <c:pt idx="5">
                  <c:v>42220</c:v>
                </c:pt>
                <c:pt idx="6">
                  <c:v>42221</c:v>
                </c:pt>
                <c:pt idx="7">
                  <c:v>42222</c:v>
                </c:pt>
                <c:pt idx="8">
                  <c:v>42223</c:v>
                </c:pt>
                <c:pt idx="9">
                  <c:v>42224</c:v>
                </c:pt>
                <c:pt idx="10">
                  <c:v>42225</c:v>
                </c:pt>
                <c:pt idx="11">
                  <c:v>42226</c:v>
                </c:pt>
                <c:pt idx="12">
                  <c:v>42227</c:v>
                </c:pt>
                <c:pt idx="13">
                  <c:v>42228</c:v>
                </c:pt>
                <c:pt idx="14">
                  <c:v>42229</c:v>
                </c:pt>
                <c:pt idx="15">
                  <c:v>42230</c:v>
                </c:pt>
                <c:pt idx="16">
                  <c:v>42231</c:v>
                </c:pt>
                <c:pt idx="17">
                  <c:v>42232</c:v>
                </c:pt>
                <c:pt idx="18">
                  <c:v>42233</c:v>
                </c:pt>
                <c:pt idx="19">
                  <c:v>42234</c:v>
                </c:pt>
                <c:pt idx="20">
                  <c:v>42235</c:v>
                </c:pt>
                <c:pt idx="21">
                  <c:v>42236</c:v>
                </c:pt>
                <c:pt idx="22">
                  <c:v>42237</c:v>
                </c:pt>
                <c:pt idx="23">
                  <c:v>42238</c:v>
                </c:pt>
                <c:pt idx="24">
                  <c:v>42239</c:v>
                </c:pt>
                <c:pt idx="25">
                  <c:v>42240</c:v>
                </c:pt>
                <c:pt idx="26">
                  <c:v>42241</c:v>
                </c:pt>
                <c:pt idx="27">
                  <c:v>42242</c:v>
                </c:pt>
                <c:pt idx="28">
                  <c:v>42243</c:v>
                </c:pt>
                <c:pt idx="29">
                  <c:v>42244</c:v>
                </c:pt>
                <c:pt idx="30">
                  <c:v>42245</c:v>
                </c:pt>
                <c:pt idx="31">
                  <c:v>42246</c:v>
                </c:pt>
                <c:pt idx="32">
                  <c:v>42247</c:v>
                </c:pt>
                <c:pt idx="33">
                  <c:v>42248</c:v>
                </c:pt>
                <c:pt idx="34">
                  <c:v>42249</c:v>
                </c:pt>
                <c:pt idx="35">
                  <c:v>42250</c:v>
                </c:pt>
                <c:pt idx="36">
                  <c:v>42251</c:v>
                </c:pt>
                <c:pt idx="37">
                  <c:v>42252</c:v>
                </c:pt>
                <c:pt idx="38">
                  <c:v>42253</c:v>
                </c:pt>
                <c:pt idx="39">
                  <c:v>42254</c:v>
                </c:pt>
                <c:pt idx="40">
                  <c:v>42255</c:v>
                </c:pt>
                <c:pt idx="41">
                  <c:v>42256</c:v>
                </c:pt>
                <c:pt idx="42">
                  <c:v>42257</c:v>
                </c:pt>
                <c:pt idx="43">
                  <c:v>42258</c:v>
                </c:pt>
                <c:pt idx="44">
                  <c:v>42259</c:v>
                </c:pt>
                <c:pt idx="45">
                  <c:v>42260</c:v>
                </c:pt>
                <c:pt idx="46">
                  <c:v>42261</c:v>
                </c:pt>
                <c:pt idx="47">
                  <c:v>42262</c:v>
                </c:pt>
                <c:pt idx="48">
                  <c:v>42263</c:v>
                </c:pt>
                <c:pt idx="49">
                  <c:v>42264</c:v>
                </c:pt>
                <c:pt idx="50">
                  <c:v>42265</c:v>
                </c:pt>
                <c:pt idx="51">
                  <c:v>42266</c:v>
                </c:pt>
                <c:pt idx="52">
                  <c:v>42267</c:v>
                </c:pt>
                <c:pt idx="53">
                  <c:v>42268</c:v>
                </c:pt>
                <c:pt idx="54">
                  <c:v>42269</c:v>
                </c:pt>
                <c:pt idx="55">
                  <c:v>42270</c:v>
                </c:pt>
                <c:pt idx="56">
                  <c:v>42271</c:v>
                </c:pt>
                <c:pt idx="57">
                  <c:v>42272</c:v>
                </c:pt>
                <c:pt idx="58">
                  <c:v>42273</c:v>
                </c:pt>
                <c:pt idx="59">
                  <c:v>42274</c:v>
                </c:pt>
                <c:pt idx="60">
                  <c:v>42275</c:v>
                </c:pt>
                <c:pt idx="61">
                  <c:v>42276</c:v>
                </c:pt>
                <c:pt idx="62">
                  <c:v>42277</c:v>
                </c:pt>
                <c:pt idx="63">
                  <c:v>42278</c:v>
                </c:pt>
                <c:pt idx="64">
                  <c:v>42279</c:v>
                </c:pt>
                <c:pt idx="65">
                  <c:v>42280</c:v>
                </c:pt>
                <c:pt idx="66">
                  <c:v>42281</c:v>
                </c:pt>
                <c:pt idx="67">
                  <c:v>42282</c:v>
                </c:pt>
                <c:pt idx="68">
                  <c:v>42283</c:v>
                </c:pt>
                <c:pt idx="69">
                  <c:v>42284</c:v>
                </c:pt>
                <c:pt idx="70">
                  <c:v>42285</c:v>
                </c:pt>
                <c:pt idx="71">
                  <c:v>42286</c:v>
                </c:pt>
                <c:pt idx="72">
                  <c:v>42287</c:v>
                </c:pt>
                <c:pt idx="73">
                  <c:v>42288</c:v>
                </c:pt>
                <c:pt idx="74">
                  <c:v>42289</c:v>
                </c:pt>
                <c:pt idx="75">
                  <c:v>42290</c:v>
                </c:pt>
                <c:pt idx="76">
                  <c:v>42291</c:v>
                </c:pt>
                <c:pt idx="77">
                  <c:v>42292</c:v>
                </c:pt>
                <c:pt idx="78">
                  <c:v>42293</c:v>
                </c:pt>
                <c:pt idx="79">
                  <c:v>42294</c:v>
                </c:pt>
                <c:pt idx="80">
                  <c:v>42295</c:v>
                </c:pt>
                <c:pt idx="81">
                  <c:v>42296</c:v>
                </c:pt>
                <c:pt idx="82">
                  <c:v>42297</c:v>
                </c:pt>
                <c:pt idx="83">
                  <c:v>42298</c:v>
                </c:pt>
                <c:pt idx="84">
                  <c:v>42299</c:v>
                </c:pt>
                <c:pt idx="85">
                  <c:v>42300</c:v>
                </c:pt>
                <c:pt idx="86">
                  <c:v>42301</c:v>
                </c:pt>
                <c:pt idx="87">
                  <c:v>42302</c:v>
                </c:pt>
                <c:pt idx="88">
                  <c:v>42303</c:v>
                </c:pt>
                <c:pt idx="89">
                  <c:v>42304</c:v>
                </c:pt>
                <c:pt idx="90">
                  <c:v>42305</c:v>
                </c:pt>
                <c:pt idx="91">
                  <c:v>42306</c:v>
                </c:pt>
                <c:pt idx="92">
                  <c:v>42307</c:v>
                </c:pt>
                <c:pt idx="93">
                  <c:v>42308</c:v>
                </c:pt>
                <c:pt idx="94">
                  <c:v>42309</c:v>
                </c:pt>
                <c:pt idx="95">
                  <c:v>42310</c:v>
                </c:pt>
                <c:pt idx="96">
                  <c:v>42311</c:v>
                </c:pt>
                <c:pt idx="97">
                  <c:v>42312</c:v>
                </c:pt>
                <c:pt idx="98">
                  <c:v>42313</c:v>
                </c:pt>
                <c:pt idx="99">
                  <c:v>42314</c:v>
                </c:pt>
                <c:pt idx="100">
                  <c:v>42315</c:v>
                </c:pt>
                <c:pt idx="101">
                  <c:v>42316</c:v>
                </c:pt>
                <c:pt idx="102">
                  <c:v>42317</c:v>
                </c:pt>
                <c:pt idx="103">
                  <c:v>42318</c:v>
                </c:pt>
                <c:pt idx="104">
                  <c:v>42319</c:v>
                </c:pt>
                <c:pt idx="105">
                  <c:v>42320</c:v>
                </c:pt>
                <c:pt idx="106">
                  <c:v>42321</c:v>
                </c:pt>
                <c:pt idx="107">
                  <c:v>42322</c:v>
                </c:pt>
                <c:pt idx="108">
                  <c:v>42323</c:v>
                </c:pt>
                <c:pt idx="109">
                  <c:v>42324</c:v>
                </c:pt>
                <c:pt idx="110">
                  <c:v>42325</c:v>
                </c:pt>
                <c:pt idx="111">
                  <c:v>42326</c:v>
                </c:pt>
                <c:pt idx="112">
                  <c:v>42327</c:v>
                </c:pt>
                <c:pt idx="113">
                  <c:v>42328</c:v>
                </c:pt>
                <c:pt idx="114">
                  <c:v>42329</c:v>
                </c:pt>
                <c:pt idx="115">
                  <c:v>42330</c:v>
                </c:pt>
                <c:pt idx="116">
                  <c:v>42331</c:v>
                </c:pt>
                <c:pt idx="117">
                  <c:v>42332</c:v>
                </c:pt>
                <c:pt idx="118">
                  <c:v>42333</c:v>
                </c:pt>
                <c:pt idx="119">
                  <c:v>42334</c:v>
                </c:pt>
                <c:pt idx="120">
                  <c:v>42335</c:v>
                </c:pt>
                <c:pt idx="121">
                  <c:v>42336</c:v>
                </c:pt>
                <c:pt idx="122">
                  <c:v>42337</c:v>
                </c:pt>
                <c:pt idx="123">
                  <c:v>42338</c:v>
                </c:pt>
                <c:pt idx="124">
                  <c:v>42339</c:v>
                </c:pt>
                <c:pt idx="125">
                  <c:v>42340</c:v>
                </c:pt>
                <c:pt idx="126">
                  <c:v>42341</c:v>
                </c:pt>
                <c:pt idx="127">
                  <c:v>42342</c:v>
                </c:pt>
                <c:pt idx="128">
                  <c:v>42343</c:v>
                </c:pt>
                <c:pt idx="129">
                  <c:v>42344</c:v>
                </c:pt>
                <c:pt idx="130">
                  <c:v>42345</c:v>
                </c:pt>
                <c:pt idx="131">
                  <c:v>42346</c:v>
                </c:pt>
                <c:pt idx="132">
                  <c:v>42347</c:v>
                </c:pt>
                <c:pt idx="133">
                  <c:v>42348</c:v>
                </c:pt>
                <c:pt idx="134">
                  <c:v>42349</c:v>
                </c:pt>
                <c:pt idx="135">
                  <c:v>42350</c:v>
                </c:pt>
                <c:pt idx="136">
                  <c:v>42351</c:v>
                </c:pt>
                <c:pt idx="137">
                  <c:v>42352</c:v>
                </c:pt>
                <c:pt idx="138">
                  <c:v>42353</c:v>
                </c:pt>
                <c:pt idx="139">
                  <c:v>42354</c:v>
                </c:pt>
                <c:pt idx="140">
                  <c:v>42355</c:v>
                </c:pt>
                <c:pt idx="141">
                  <c:v>42356</c:v>
                </c:pt>
                <c:pt idx="142">
                  <c:v>42357</c:v>
                </c:pt>
                <c:pt idx="143">
                  <c:v>42358</c:v>
                </c:pt>
                <c:pt idx="144">
                  <c:v>42359</c:v>
                </c:pt>
                <c:pt idx="145">
                  <c:v>42360</c:v>
                </c:pt>
                <c:pt idx="146">
                  <c:v>42361</c:v>
                </c:pt>
                <c:pt idx="147">
                  <c:v>42362</c:v>
                </c:pt>
                <c:pt idx="148">
                  <c:v>42363</c:v>
                </c:pt>
                <c:pt idx="149">
                  <c:v>42364</c:v>
                </c:pt>
                <c:pt idx="150">
                  <c:v>42365</c:v>
                </c:pt>
                <c:pt idx="151">
                  <c:v>42366</c:v>
                </c:pt>
                <c:pt idx="152">
                  <c:v>42367</c:v>
                </c:pt>
                <c:pt idx="153">
                  <c:v>42368</c:v>
                </c:pt>
                <c:pt idx="154">
                  <c:v>42369</c:v>
                </c:pt>
                <c:pt idx="155">
                  <c:v>42370</c:v>
                </c:pt>
                <c:pt idx="156">
                  <c:v>42371</c:v>
                </c:pt>
                <c:pt idx="157">
                  <c:v>42372</c:v>
                </c:pt>
                <c:pt idx="158">
                  <c:v>42373</c:v>
                </c:pt>
                <c:pt idx="159">
                  <c:v>42374</c:v>
                </c:pt>
                <c:pt idx="160">
                  <c:v>42375</c:v>
                </c:pt>
                <c:pt idx="161">
                  <c:v>42376</c:v>
                </c:pt>
                <c:pt idx="162">
                  <c:v>42377</c:v>
                </c:pt>
                <c:pt idx="163">
                  <c:v>42378</c:v>
                </c:pt>
                <c:pt idx="164">
                  <c:v>42379</c:v>
                </c:pt>
                <c:pt idx="165">
                  <c:v>42380</c:v>
                </c:pt>
                <c:pt idx="166">
                  <c:v>42381</c:v>
                </c:pt>
                <c:pt idx="167">
                  <c:v>42382</c:v>
                </c:pt>
                <c:pt idx="168">
                  <c:v>42383</c:v>
                </c:pt>
                <c:pt idx="169">
                  <c:v>42384</c:v>
                </c:pt>
                <c:pt idx="170">
                  <c:v>42385</c:v>
                </c:pt>
                <c:pt idx="171">
                  <c:v>42386</c:v>
                </c:pt>
                <c:pt idx="172">
                  <c:v>42387</c:v>
                </c:pt>
                <c:pt idx="173">
                  <c:v>42388</c:v>
                </c:pt>
                <c:pt idx="174">
                  <c:v>42389</c:v>
                </c:pt>
                <c:pt idx="175">
                  <c:v>42390</c:v>
                </c:pt>
                <c:pt idx="176">
                  <c:v>42391</c:v>
                </c:pt>
                <c:pt idx="177">
                  <c:v>42392</c:v>
                </c:pt>
                <c:pt idx="178">
                  <c:v>42393</c:v>
                </c:pt>
                <c:pt idx="179">
                  <c:v>42394</c:v>
                </c:pt>
                <c:pt idx="180">
                  <c:v>42395</c:v>
                </c:pt>
                <c:pt idx="181">
                  <c:v>42396</c:v>
                </c:pt>
                <c:pt idx="182">
                  <c:v>42397</c:v>
                </c:pt>
                <c:pt idx="183">
                  <c:v>42398</c:v>
                </c:pt>
                <c:pt idx="184">
                  <c:v>42399</c:v>
                </c:pt>
                <c:pt idx="185">
                  <c:v>42400</c:v>
                </c:pt>
                <c:pt idx="186">
                  <c:v>42401</c:v>
                </c:pt>
                <c:pt idx="187">
                  <c:v>42402</c:v>
                </c:pt>
                <c:pt idx="188">
                  <c:v>42403</c:v>
                </c:pt>
                <c:pt idx="189">
                  <c:v>42404</c:v>
                </c:pt>
                <c:pt idx="190">
                  <c:v>42405</c:v>
                </c:pt>
                <c:pt idx="191">
                  <c:v>42406</c:v>
                </c:pt>
                <c:pt idx="192">
                  <c:v>42407</c:v>
                </c:pt>
                <c:pt idx="193">
                  <c:v>42408</c:v>
                </c:pt>
                <c:pt idx="194">
                  <c:v>42409</c:v>
                </c:pt>
                <c:pt idx="195">
                  <c:v>42410</c:v>
                </c:pt>
                <c:pt idx="196">
                  <c:v>42411</c:v>
                </c:pt>
                <c:pt idx="197">
                  <c:v>42412</c:v>
                </c:pt>
                <c:pt idx="198">
                  <c:v>42413</c:v>
                </c:pt>
                <c:pt idx="199">
                  <c:v>42414</c:v>
                </c:pt>
                <c:pt idx="200">
                  <c:v>42415</c:v>
                </c:pt>
                <c:pt idx="201">
                  <c:v>42416</c:v>
                </c:pt>
                <c:pt idx="202">
                  <c:v>42417</c:v>
                </c:pt>
                <c:pt idx="203">
                  <c:v>42418</c:v>
                </c:pt>
                <c:pt idx="204">
                  <c:v>42419</c:v>
                </c:pt>
                <c:pt idx="205">
                  <c:v>42420</c:v>
                </c:pt>
                <c:pt idx="206">
                  <c:v>42421</c:v>
                </c:pt>
                <c:pt idx="207">
                  <c:v>42422</c:v>
                </c:pt>
                <c:pt idx="208">
                  <c:v>42423</c:v>
                </c:pt>
                <c:pt idx="209">
                  <c:v>42424</c:v>
                </c:pt>
                <c:pt idx="210">
                  <c:v>42425</c:v>
                </c:pt>
                <c:pt idx="211">
                  <c:v>42426</c:v>
                </c:pt>
                <c:pt idx="212">
                  <c:v>42427</c:v>
                </c:pt>
                <c:pt idx="213">
                  <c:v>42428</c:v>
                </c:pt>
                <c:pt idx="214">
                  <c:v>42429</c:v>
                </c:pt>
                <c:pt idx="215">
                  <c:v>42430</c:v>
                </c:pt>
                <c:pt idx="216">
                  <c:v>42431</c:v>
                </c:pt>
                <c:pt idx="217">
                  <c:v>42432</c:v>
                </c:pt>
                <c:pt idx="218">
                  <c:v>42433</c:v>
                </c:pt>
                <c:pt idx="219">
                  <c:v>42434</c:v>
                </c:pt>
                <c:pt idx="220">
                  <c:v>42435</c:v>
                </c:pt>
                <c:pt idx="221">
                  <c:v>42436</c:v>
                </c:pt>
                <c:pt idx="222">
                  <c:v>42437</c:v>
                </c:pt>
                <c:pt idx="223">
                  <c:v>42438</c:v>
                </c:pt>
                <c:pt idx="224">
                  <c:v>42439</c:v>
                </c:pt>
                <c:pt idx="225">
                  <c:v>42440</c:v>
                </c:pt>
                <c:pt idx="226">
                  <c:v>42441</c:v>
                </c:pt>
                <c:pt idx="227">
                  <c:v>42442</c:v>
                </c:pt>
                <c:pt idx="228">
                  <c:v>42443</c:v>
                </c:pt>
                <c:pt idx="229">
                  <c:v>42444</c:v>
                </c:pt>
                <c:pt idx="230">
                  <c:v>42445</c:v>
                </c:pt>
                <c:pt idx="231">
                  <c:v>42446</c:v>
                </c:pt>
                <c:pt idx="232">
                  <c:v>42447</c:v>
                </c:pt>
                <c:pt idx="233">
                  <c:v>42448</c:v>
                </c:pt>
                <c:pt idx="234">
                  <c:v>42449</c:v>
                </c:pt>
                <c:pt idx="235">
                  <c:v>42450</c:v>
                </c:pt>
                <c:pt idx="236">
                  <c:v>42451</c:v>
                </c:pt>
                <c:pt idx="237">
                  <c:v>42452</c:v>
                </c:pt>
                <c:pt idx="238">
                  <c:v>42453</c:v>
                </c:pt>
                <c:pt idx="239">
                  <c:v>42454</c:v>
                </c:pt>
                <c:pt idx="240">
                  <c:v>42455</c:v>
                </c:pt>
                <c:pt idx="241">
                  <c:v>42456</c:v>
                </c:pt>
                <c:pt idx="242">
                  <c:v>42457</c:v>
                </c:pt>
                <c:pt idx="243">
                  <c:v>42458</c:v>
                </c:pt>
                <c:pt idx="244">
                  <c:v>42459</c:v>
                </c:pt>
                <c:pt idx="245">
                  <c:v>42460</c:v>
                </c:pt>
                <c:pt idx="246">
                  <c:v>42461</c:v>
                </c:pt>
                <c:pt idx="247">
                  <c:v>42462</c:v>
                </c:pt>
                <c:pt idx="248">
                  <c:v>42463</c:v>
                </c:pt>
                <c:pt idx="249">
                  <c:v>42464</c:v>
                </c:pt>
                <c:pt idx="250">
                  <c:v>42465</c:v>
                </c:pt>
                <c:pt idx="251">
                  <c:v>42466</c:v>
                </c:pt>
                <c:pt idx="252">
                  <c:v>42467</c:v>
                </c:pt>
                <c:pt idx="253">
                  <c:v>42468</c:v>
                </c:pt>
                <c:pt idx="254">
                  <c:v>42469</c:v>
                </c:pt>
                <c:pt idx="255">
                  <c:v>42470</c:v>
                </c:pt>
                <c:pt idx="256">
                  <c:v>42471</c:v>
                </c:pt>
                <c:pt idx="257">
                  <c:v>42472</c:v>
                </c:pt>
                <c:pt idx="258">
                  <c:v>42473</c:v>
                </c:pt>
                <c:pt idx="259">
                  <c:v>42474</c:v>
                </c:pt>
                <c:pt idx="260">
                  <c:v>42475</c:v>
                </c:pt>
                <c:pt idx="261">
                  <c:v>42476</c:v>
                </c:pt>
                <c:pt idx="262">
                  <c:v>42477</c:v>
                </c:pt>
                <c:pt idx="263">
                  <c:v>42478</c:v>
                </c:pt>
                <c:pt idx="264">
                  <c:v>42479</c:v>
                </c:pt>
                <c:pt idx="265">
                  <c:v>42480</c:v>
                </c:pt>
                <c:pt idx="266">
                  <c:v>42481</c:v>
                </c:pt>
                <c:pt idx="267">
                  <c:v>42482</c:v>
                </c:pt>
                <c:pt idx="268">
                  <c:v>42483</c:v>
                </c:pt>
                <c:pt idx="269">
                  <c:v>42484</c:v>
                </c:pt>
                <c:pt idx="270">
                  <c:v>42485</c:v>
                </c:pt>
                <c:pt idx="271">
                  <c:v>42486</c:v>
                </c:pt>
                <c:pt idx="272">
                  <c:v>42487</c:v>
                </c:pt>
                <c:pt idx="273">
                  <c:v>42488</c:v>
                </c:pt>
                <c:pt idx="274">
                  <c:v>42489</c:v>
                </c:pt>
                <c:pt idx="275">
                  <c:v>42490</c:v>
                </c:pt>
                <c:pt idx="276">
                  <c:v>42491</c:v>
                </c:pt>
                <c:pt idx="277">
                  <c:v>42492</c:v>
                </c:pt>
                <c:pt idx="278">
                  <c:v>42493</c:v>
                </c:pt>
                <c:pt idx="279">
                  <c:v>42494</c:v>
                </c:pt>
                <c:pt idx="280">
                  <c:v>42495</c:v>
                </c:pt>
                <c:pt idx="281">
                  <c:v>42496</c:v>
                </c:pt>
                <c:pt idx="282">
                  <c:v>42497</c:v>
                </c:pt>
                <c:pt idx="283">
                  <c:v>42498</c:v>
                </c:pt>
                <c:pt idx="284">
                  <c:v>42499</c:v>
                </c:pt>
                <c:pt idx="285">
                  <c:v>42500</c:v>
                </c:pt>
                <c:pt idx="286">
                  <c:v>42501</c:v>
                </c:pt>
                <c:pt idx="287">
                  <c:v>42502</c:v>
                </c:pt>
                <c:pt idx="288">
                  <c:v>42503</c:v>
                </c:pt>
                <c:pt idx="289">
                  <c:v>42504</c:v>
                </c:pt>
                <c:pt idx="290">
                  <c:v>42505</c:v>
                </c:pt>
                <c:pt idx="291">
                  <c:v>42506</c:v>
                </c:pt>
                <c:pt idx="292">
                  <c:v>42507</c:v>
                </c:pt>
                <c:pt idx="293">
                  <c:v>42508</c:v>
                </c:pt>
                <c:pt idx="294">
                  <c:v>42509</c:v>
                </c:pt>
                <c:pt idx="295">
                  <c:v>42510</c:v>
                </c:pt>
                <c:pt idx="296">
                  <c:v>42511</c:v>
                </c:pt>
                <c:pt idx="297">
                  <c:v>42512</c:v>
                </c:pt>
                <c:pt idx="298">
                  <c:v>42513</c:v>
                </c:pt>
                <c:pt idx="299">
                  <c:v>42514</c:v>
                </c:pt>
                <c:pt idx="300">
                  <c:v>42515</c:v>
                </c:pt>
                <c:pt idx="301">
                  <c:v>42516</c:v>
                </c:pt>
                <c:pt idx="302">
                  <c:v>42517</c:v>
                </c:pt>
                <c:pt idx="303">
                  <c:v>42518</c:v>
                </c:pt>
                <c:pt idx="304">
                  <c:v>42519</c:v>
                </c:pt>
                <c:pt idx="305">
                  <c:v>42520</c:v>
                </c:pt>
                <c:pt idx="306">
                  <c:v>42521</c:v>
                </c:pt>
                <c:pt idx="307">
                  <c:v>42522</c:v>
                </c:pt>
                <c:pt idx="308">
                  <c:v>42523</c:v>
                </c:pt>
                <c:pt idx="309">
                  <c:v>42524</c:v>
                </c:pt>
                <c:pt idx="310">
                  <c:v>42525</c:v>
                </c:pt>
                <c:pt idx="311">
                  <c:v>42526</c:v>
                </c:pt>
                <c:pt idx="312">
                  <c:v>42527</c:v>
                </c:pt>
                <c:pt idx="313">
                  <c:v>42528</c:v>
                </c:pt>
                <c:pt idx="314">
                  <c:v>42529</c:v>
                </c:pt>
                <c:pt idx="315">
                  <c:v>42530</c:v>
                </c:pt>
                <c:pt idx="316">
                  <c:v>42531</c:v>
                </c:pt>
                <c:pt idx="317">
                  <c:v>42532</c:v>
                </c:pt>
                <c:pt idx="318">
                  <c:v>42533</c:v>
                </c:pt>
                <c:pt idx="319">
                  <c:v>42534</c:v>
                </c:pt>
                <c:pt idx="320">
                  <c:v>42535</c:v>
                </c:pt>
                <c:pt idx="321">
                  <c:v>42536</c:v>
                </c:pt>
                <c:pt idx="322">
                  <c:v>42537</c:v>
                </c:pt>
                <c:pt idx="323">
                  <c:v>42538</c:v>
                </c:pt>
                <c:pt idx="324">
                  <c:v>42539</c:v>
                </c:pt>
                <c:pt idx="325">
                  <c:v>42540</c:v>
                </c:pt>
                <c:pt idx="326">
                  <c:v>42541</c:v>
                </c:pt>
                <c:pt idx="327">
                  <c:v>42542</c:v>
                </c:pt>
                <c:pt idx="328">
                  <c:v>42543</c:v>
                </c:pt>
                <c:pt idx="329">
                  <c:v>42544</c:v>
                </c:pt>
                <c:pt idx="330">
                  <c:v>42545</c:v>
                </c:pt>
                <c:pt idx="331">
                  <c:v>42546</c:v>
                </c:pt>
                <c:pt idx="332">
                  <c:v>42547</c:v>
                </c:pt>
                <c:pt idx="333">
                  <c:v>42548</c:v>
                </c:pt>
                <c:pt idx="334">
                  <c:v>42549</c:v>
                </c:pt>
                <c:pt idx="335">
                  <c:v>42550</c:v>
                </c:pt>
                <c:pt idx="336">
                  <c:v>42551</c:v>
                </c:pt>
                <c:pt idx="337">
                  <c:v>42552</c:v>
                </c:pt>
                <c:pt idx="338">
                  <c:v>42553</c:v>
                </c:pt>
                <c:pt idx="339">
                  <c:v>42554</c:v>
                </c:pt>
                <c:pt idx="340">
                  <c:v>42555</c:v>
                </c:pt>
                <c:pt idx="341">
                  <c:v>42556</c:v>
                </c:pt>
                <c:pt idx="342">
                  <c:v>42557</c:v>
                </c:pt>
                <c:pt idx="343">
                  <c:v>42558</c:v>
                </c:pt>
                <c:pt idx="344">
                  <c:v>42559</c:v>
                </c:pt>
                <c:pt idx="345">
                  <c:v>42560</c:v>
                </c:pt>
                <c:pt idx="346">
                  <c:v>42561</c:v>
                </c:pt>
                <c:pt idx="347">
                  <c:v>42562</c:v>
                </c:pt>
                <c:pt idx="348">
                  <c:v>42563</c:v>
                </c:pt>
                <c:pt idx="349">
                  <c:v>42564</c:v>
                </c:pt>
                <c:pt idx="350">
                  <c:v>42565</c:v>
                </c:pt>
                <c:pt idx="351">
                  <c:v>42566</c:v>
                </c:pt>
                <c:pt idx="352">
                  <c:v>42567</c:v>
                </c:pt>
                <c:pt idx="353">
                  <c:v>42568</c:v>
                </c:pt>
                <c:pt idx="354">
                  <c:v>42569</c:v>
                </c:pt>
                <c:pt idx="355">
                  <c:v>42570</c:v>
                </c:pt>
                <c:pt idx="356">
                  <c:v>42571</c:v>
                </c:pt>
                <c:pt idx="357">
                  <c:v>42572</c:v>
                </c:pt>
                <c:pt idx="358">
                  <c:v>42573</c:v>
                </c:pt>
                <c:pt idx="359">
                  <c:v>42574</c:v>
                </c:pt>
                <c:pt idx="360">
                  <c:v>42575</c:v>
                </c:pt>
                <c:pt idx="361">
                  <c:v>42576</c:v>
                </c:pt>
                <c:pt idx="362">
                  <c:v>42577</c:v>
                </c:pt>
                <c:pt idx="363">
                  <c:v>42578</c:v>
                </c:pt>
                <c:pt idx="364">
                  <c:v>42579</c:v>
                </c:pt>
                <c:pt idx="365">
                  <c:v>42580</c:v>
                </c:pt>
                <c:pt idx="366">
                  <c:v>42581</c:v>
                </c:pt>
                <c:pt idx="367">
                  <c:v>42582</c:v>
                </c:pt>
                <c:pt idx="368">
                  <c:v>42583</c:v>
                </c:pt>
                <c:pt idx="369">
                  <c:v>42584</c:v>
                </c:pt>
                <c:pt idx="370">
                  <c:v>42585</c:v>
                </c:pt>
                <c:pt idx="371">
                  <c:v>42586</c:v>
                </c:pt>
                <c:pt idx="372">
                  <c:v>42587</c:v>
                </c:pt>
                <c:pt idx="373">
                  <c:v>42588</c:v>
                </c:pt>
                <c:pt idx="374">
                  <c:v>42589</c:v>
                </c:pt>
                <c:pt idx="375">
                  <c:v>42590</c:v>
                </c:pt>
                <c:pt idx="376">
                  <c:v>42591</c:v>
                </c:pt>
                <c:pt idx="377">
                  <c:v>42592</c:v>
                </c:pt>
                <c:pt idx="378">
                  <c:v>42593</c:v>
                </c:pt>
                <c:pt idx="379">
                  <c:v>42594</c:v>
                </c:pt>
                <c:pt idx="380">
                  <c:v>42595</c:v>
                </c:pt>
                <c:pt idx="381">
                  <c:v>42596</c:v>
                </c:pt>
                <c:pt idx="382">
                  <c:v>42597</c:v>
                </c:pt>
                <c:pt idx="383">
                  <c:v>42598</c:v>
                </c:pt>
                <c:pt idx="384">
                  <c:v>42599</c:v>
                </c:pt>
                <c:pt idx="385">
                  <c:v>42600</c:v>
                </c:pt>
                <c:pt idx="386">
                  <c:v>42601</c:v>
                </c:pt>
                <c:pt idx="387">
                  <c:v>42602</c:v>
                </c:pt>
                <c:pt idx="388">
                  <c:v>42603</c:v>
                </c:pt>
                <c:pt idx="389">
                  <c:v>42604</c:v>
                </c:pt>
                <c:pt idx="390">
                  <c:v>42605</c:v>
                </c:pt>
                <c:pt idx="391">
                  <c:v>42606</c:v>
                </c:pt>
                <c:pt idx="392">
                  <c:v>42607</c:v>
                </c:pt>
                <c:pt idx="393">
                  <c:v>42608</c:v>
                </c:pt>
                <c:pt idx="394">
                  <c:v>42609</c:v>
                </c:pt>
                <c:pt idx="395">
                  <c:v>42610</c:v>
                </c:pt>
                <c:pt idx="396">
                  <c:v>42611</c:v>
                </c:pt>
                <c:pt idx="397">
                  <c:v>42612</c:v>
                </c:pt>
                <c:pt idx="398">
                  <c:v>42613</c:v>
                </c:pt>
                <c:pt idx="399">
                  <c:v>42614</c:v>
                </c:pt>
                <c:pt idx="400">
                  <c:v>42615</c:v>
                </c:pt>
                <c:pt idx="401">
                  <c:v>42616</c:v>
                </c:pt>
                <c:pt idx="402">
                  <c:v>42617</c:v>
                </c:pt>
                <c:pt idx="403">
                  <c:v>42618</c:v>
                </c:pt>
                <c:pt idx="404">
                  <c:v>42619</c:v>
                </c:pt>
                <c:pt idx="405">
                  <c:v>42620</c:v>
                </c:pt>
                <c:pt idx="406">
                  <c:v>42621</c:v>
                </c:pt>
                <c:pt idx="407">
                  <c:v>42622</c:v>
                </c:pt>
                <c:pt idx="408">
                  <c:v>42623</c:v>
                </c:pt>
                <c:pt idx="409">
                  <c:v>42624</c:v>
                </c:pt>
                <c:pt idx="410">
                  <c:v>42625</c:v>
                </c:pt>
                <c:pt idx="411">
                  <c:v>42626</c:v>
                </c:pt>
                <c:pt idx="412">
                  <c:v>42627</c:v>
                </c:pt>
                <c:pt idx="413">
                  <c:v>42628</c:v>
                </c:pt>
                <c:pt idx="414">
                  <c:v>42629</c:v>
                </c:pt>
                <c:pt idx="415">
                  <c:v>42630</c:v>
                </c:pt>
                <c:pt idx="416">
                  <c:v>42631</c:v>
                </c:pt>
                <c:pt idx="417">
                  <c:v>42632</c:v>
                </c:pt>
                <c:pt idx="418">
                  <c:v>42633</c:v>
                </c:pt>
                <c:pt idx="419">
                  <c:v>42634</c:v>
                </c:pt>
                <c:pt idx="420">
                  <c:v>42635</c:v>
                </c:pt>
                <c:pt idx="421">
                  <c:v>42636</c:v>
                </c:pt>
                <c:pt idx="422">
                  <c:v>42637</c:v>
                </c:pt>
                <c:pt idx="423">
                  <c:v>42638</c:v>
                </c:pt>
                <c:pt idx="424">
                  <c:v>42639</c:v>
                </c:pt>
                <c:pt idx="425">
                  <c:v>42640</c:v>
                </c:pt>
                <c:pt idx="426">
                  <c:v>42641</c:v>
                </c:pt>
                <c:pt idx="427">
                  <c:v>42642</c:v>
                </c:pt>
                <c:pt idx="428">
                  <c:v>42643</c:v>
                </c:pt>
                <c:pt idx="429">
                  <c:v>42644</c:v>
                </c:pt>
                <c:pt idx="430">
                  <c:v>42645</c:v>
                </c:pt>
                <c:pt idx="431">
                  <c:v>42646</c:v>
                </c:pt>
                <c:pt idx="432">
                  <c:v>42647</c:v>
                </c:pt>
                <c:pt idx="433">
                  <c:v>42648</c:v>
                </c:pt>
                <c:pt idx="434">
                  <c:v>42649</c:v>
                </c:pt>
                <c:pt idx="435">
                  <c:v>42650</c:v>
                </c:pt>
                <c:pt idx="436">
                  <c:v>42651</c:v>
                </c:pt>
                <c:pt idx="437">
                  <c:v>42652</c:v>
                </c:pt>
                <c:pt idx="438">
                  <c:v>42653</c:v>
                </c:pt>
                <c:pt idx="439">
                  <c:v>42654</c:v>
                </c:pt>
                <c:pt idx="440">
                  <c:v>42655</c:v>
                </c:pt>
                <c:pt idx="441">
                  <c:v>42656</c:v>
                </c:pt>
                <c:pt idx="442">
                  <c:v>42657</c:v>
                </c:pt>
                <c:pt idx="443">
                  <c:v>42658</c:v>
                </c:pt>
                <c:pt idx="444">
                  <c:v>42659</c:v>
                </c:pt>
                <c:pt idx="445">
                  <c:v>42660</c:v>
                </c:pt>
                <c:pt idx="446">
                  <c:v>42661</c:v>
                </c:pt>
                <c:pt idx="447">
                  <c:v>42662</c:v>
                </c:pt>
                <c:pt idx="448">
                  <c:v>42663</c:v>
                </c:pt>
                <c:pt idx="449">
                  <c:v>42664</c:v>
                </c:pt>
                <c:pt idx="450">
                  <c:v>42665</c:v>
                </c:pt>
                <c:pt idx="451">
                  <c:v>42666</c:v>
                </c:pt>
                <c:pt idx="452">
                  <c:v>42667</c:v>
                </c:pt>
                <c:pt idx="453">
                  <c:v>42668</c:v>
                </c:pt>
                <c:pt idx="454">
                  <c:v>42669</c:v>
                </c:pt>
                <c:pt idx="455">
                  <c:v>42670</c:v>
                </c:pt>
                <c:pt idx="456">
                  <c:v>42671</c:v>
                </c:pt>
                <c:pt idx="457">
                  <c:v>42672</c:v>
                </c:pt>
                <c:pt idx="458">
                  <c:v>42673</c:v>
                </c:pt>
                <c:pt idx="459">
                  <c:v>42674</c:v>
                </c:pt>
                <c:pt idx="460">
                  <c:v>42675</c:v>
                </c:pt>
                <c:pt idx="461">
                  <c:v>42676</c:v>
                </c:pt>
                <c:pt idx="462">
                  <c:v>42677</c:v>
                </c:pt>
                <c:pt idx="463">
                  <c:v>42678</c:v>
                </c:pt>
                <c:pt idx="464">
                  <c:v>42679</c:v>
                </c:pt>
                <c:pt idx="465">
                  <c:v>42680</c:v>
                </c:pt>
                <c:pt idx="466">
                  <c:v>42681</c:v>
                </c:pt>
                <c:pt idx="467">
                  <c:v>42682</c:v>
                </c:pt>
                <c:pt idx="468">
                  <c:v>42683</c:v>
                </c:pt>
                <c:pt idx="469">
                  <c:v>42684</c:v>
                </c:pt>
                <c:pt idx="470">
                  <c:v>42685</c:v>
                </c:pt>
                <c:pt idx="471">
                  <c:v>42686</c:v>
                </c:pt>
                <c:pt idx="472">
                  <c:v>42687</c:v>
                </c:pt>
                <c:pt idx="473">
                  <c:v>42688</c:v>
                </c:pt>
                <c:pt idx="474">
                  <c:v>42689</c:v>
                </c:pt>
                <c:pt idx="475">
                  <c:v>42690</c:v>
                </c:pt>
                <c:pt idx="476">
                  <c:v>42691</c:v>
                </c:pt>
                <c:pt idx="477">
                  <c:v>42692</c:v>
                </c:pt>
                <c:pt idx="478">
                  <c:v>42693</c:v>
                </c:pt>
                <c:pt idx="479">
                  <c:v>42694</c:v>
                </c:pt>
                <c:pt idx="480">
                  <c:v>42695</c:v>
                </c:pt>
                <c:pt idx="481">
                  <c:v>42696</c:v>
                </c:pt>
                <c:pt idx="482">
                  <c:v>42697</c:v>
                </c:pt>
                <c:pt idx="483">
                  <c:v>42698</c:v>
                </c:pt>
                <c:pt idx="484">
                  <c:v>42699</c:v>
                </c:pt>
                <c:pt idx="485">
                  <c:v>42700</c:v>
                </c:pt>
                <c:pt idx="486">
                  <c:v>42701</c:v>
                </c:pt>
                <c:pt idx="487">
                  <c:v>42702</c:v>
                </c:pt>
                <c:pt idx="488">
                  <c:v>42703</c:v>
                </c:pt>
                <c:pt idx="489">
                  <c:v>42704</c:v>
                </c:pt>
                <c:pt idx="490">
                  <c:v>42705</c:v>
                </c:pt>
                <c:pt idx="491">
                  <c:v>42706</c:v>
                </c:pt>
                <c:pt idx="492">
                  <c:v>42707</c:v>
                </c:pt>
                <c:pt idx="493">
                  <c:v>42708</c:v>
                </c:pt>
                <c:pt idx="494">
                  <c:v>42709</c:v>
                </c:pt>
                <c:pt idx="495">
                  <c:v>42710</c:v>
                </c:pt>
                <c:pt idx="496">
                  <c:v>42711</c:v>
                </c:pt>
                <c:pt idx="497">
                  <c:v>42712</c:v>
                </c:pt>
                <c:pt idx="498">
                  <c:v>42713</c:v>
                </c:pt>
                <c:pt idx="499">
                  <c:v>42714</c:v>
                </c:pt>
                <c:pt idx="500">
                  <c:v>42715</c:v>
                </c:pt>
                <c:pt idx="501">
                  <c:v>42716</c:v>
                </c:pt>
                <c:pt idx="502">
                  <c:v>42717</c:v>
                </c:pt>
                <c:pt idx="503">
                  <c:v>42718</c:v>
                </c:pt>
                <c:pt idx="504">
                  <c:v>42719</c:v>
                </c:pt>
                <c:pt idx="505">
                  <c:v>42720</c:v>
                </c:pt>
                <c:pt idx="506">
                  <c:v>42721</c:v>
                </c:pt>
                <c:pt idx="507">
                  <c:v>42722</c:v>
                </c:pt>
                <c:pt idx="508">
                  <c:v>42723</c:v>
                </c:pt>
                <c:pt idx="509">
                  <c:v>42724</c:v>
                </c:pt>
                <c:pt idx="510">
                  <c:v>42725</c:v>
                </c:pt>
                <c:pt idx="511">
                  <c:v>42726</c:v>
                </c:pt>
                <c:pt idx="512">
                  <c:v>42727</c:v>
                </c:pt>
                <c:pt idx="513">
                  <c:v>42728</c:v>
                </c:pt>
                <c:pt idx="514">
                  <c:v>42729</c:v>
                </c:pt>
                <c:pt idx="515">
                  <c:v>42730</c:v>
                </c:pt>
                <c:pt idx="516">
                  <c:v>42731</c:v>
                </c:pt>
                <c:pt idx="517">
                  <c:v>42732</c:v>
                </c:pt>
                <c:pt idx="518">
                  <c:v>42733</c:v>
                </c:pt>
                <c:pt idx="519">
                  <c:v>42734</c:v>
                </c:pt>
                <c:pt idx="520">
                  <c:v>42735</c:v>
                </c:pt>
                <c:pt idx="521">
                  <c:v>42736</c:v>
                </c:pt>
                <c:pt idx="522">
                  <c:v>42737</c:v>
                </c:pt>
                <c:pt idx="523">
                  <c:v>42738</c:v>
                </c:pt>
                <c:pt idx="524">
                  <c:v>42739</c:v>
                </c:pt>
                <c:pt idx="525">
                  <c:v>42740</c:v>
                </c:pt>
                <c:pt idx="526">
                  <c:v>42741</c:v>
                </c:pt>
                <c:pt idx="527">
                  <c:v>42742</c:v>
                </c:pt>
                <c:pt idx="528">
                  <c:v>42743</c:v>
                </c:pt>
                <c:pt idx="529">
                  <c:v>42744</c:v>
                </c:pt>
                <c:pt idx="530">
                  <c:v>42745</c:v>
                </c:pt>
                <c:pt idx="531">
                  <c:v>42746</c:v>
                </c:pt>
                <c:pt idx="532">
                  <c:v>42747</c:v>
                </c:pt>
                <c:pt idx="533">
                  <c:v>42748</c:v>
                </c:pt>
                <c:pt idx="534">
                  <c:v>42749</c:v>
                </c:pt>
                <c:pt idx="535">
                  <c:v>42750</c:v>
                </c:pt>
                <c:pt idx="536">
                  <c:v>42751</c:v>
                </c:pt>
                <c:pt idx="537">
                  <c:v>42752</c:v>
                </c:pt>
                <c:pt idx="538">
                  <c:v>42753</c:v>
                </c:pt>
                <c:pt idx="539">
                  <c:v>42754</c:v>
                </c:pt>
                <c:pt idx="540">
                  <c:v>42755</c:v>
                </c:pt>
                <c:pt idx="541">
                  <c:v>42756</c:v>
                </c:pt>
                <c:pt idx="542">
                  <c:v>42757</c:v>
                </c:pt>
                <c:pt idx="543">
                  <c:v>42758</c:v>
                </c:pt>
                <c:pt idx="544">
                  <c:v>42759</c:v>
                </c:pt>
                <c:pt idx="545">
                  <c:v>42760</c:v>
                </c:pt>
                <c:pt idx="546">
                  <c:v>42761</c:v>
                </c:pt>
                <c:pt idx="547">
                  <c:v>42762</c:v>
                </c:pt>
                <c:pt idx="548">
                  <c:v>42763</c:v>
                </c:pt>
                <c:pt idx="549">
                  <c:v>42764</c:v>
                </c:pt>
                <c:pt idx="550">
                  <c:v>42765</c:v>
                </c:pt>
                <c:pt idx="551">
                  <c:v>42766</c:v>
                </c:pt>
                <c:pt idx="552">
                  <c:v>42767</c:v>
                </c:pt>
                <c:pt idx="553">
                  <c:v>42768</c:v>
                </c:pt>
                <c:pt idx="554">
                  <c:v>42769</c:v>
                </c:pt>
                <c:pt idx="555">
                  <c:v>42770</c:v>
                </c:pt>
                <c:pt idx="556">
                  <c:v>42771</c:v>
                </c:pt>
                <c:pt idx="557">
                  <c:v>42772</c:v>
                </c:pt>
                <c:pt idx="558">
                  <c:v>42773</c:v>
                </c:pt>
                <c:pt idx="559">
                  <c:v>42774</c:v>
                </c:pt>
                <c:pt idx="560">
                  <c:v>42775</c:v>
                </c:pt>
                <c:pt idx="561">
                  <c:v>42776</c:v>
                </c:pt>
                <c:pt idx="562">
                  <c:v>42777</c:v>
                </c:pt>
                <c:pt idx="563">
                  <c:v>42778</c:v>
                </c:pt>
                <c:pt idx="564">
                  <c:v>42779</c:v>
                </c:pt>
                <c:pt idx="565">
                  <c:v>42780</c:v>
                </c:pt>
                <c:pt idx="566">
                  <c:v>42781</c:v>
                </c:pt>
                <c:pt idx="567">
                  <c:v>42782</c:v>
                </c:pt>
                <c:pt idx="568">
                  <c:v>42783</c:v>
                </c:pt>
                <c:pt idx="569">
                  <c:v>42784</c:v>
                </c:pt>
                <c:pt idx="570">
                  <c:v>42785</c:v>
                </c:pt>
                <c:pt idx="571">
                  <c:v>42786</c:v>
                </c:pt>
                <c:pt idx="572">
                  <c:v>42787</c:v>
                </c:pt>
                <c:pt idx="573">
                  <c:v>42788</c:v>
                </c:pt>
                <c:pt idx="574">
                  <c:v>42789</c:v>
                </c:pt>
                <c:pt idx="575">
                  <c:v>42790</c:v>
                </c:pt>
                <c:pt idx="576">
                  <c:v>42791</c:v>
                </c:pt>
                <c:pt idx="577">
                  <c:v>42792</c:v>
                </c:pt>
                <c:pt idx="578">
                  <c:v>42793</c:v>
                </c:pt>
                <c:pt idx="579">
                  <c:v>42794</c:v>
                </c:pt>
                <c:pt idx="580">
                  <c:v>42795</c:v>
                </c:pt>
                <c:pt idx="581">
                  <c:v>42796</c:v>
                </c:pt>
                <c:pt idx="582">
                  <c:v>42797</c:v>
                </c:pt>
                <c:pt idx="583">
                  <c:v>42798</c:v>
                </c:pt>
                <c:pt idx="584">
                  <c:v>42799</c:v>
                </c:pt>
                <c:pt idx="585">
                  <c:v>42800</c:v>
                </c:pt>
                <c:pt idx="586">
                  <c:v>42801</c:v>
                </c:pt>
                <c:pt idx="587">
                  <c:v>42802</c:v>
                </c:pt>
                <c:pt idx="588">
                  <c:v>42803</c:v>
                </c:pt>
                <c:pt idx="589">
                  <c:v>42804</c:v>
                </c:pt>
                <c:pt idx="590">
                  <c:v>42805</c:v>
                </c:pt>
                <c:pt idx="591">
                  <c:v>42806</c:v>
                </c:pt>
                <c:pt idx="592">
                  <c:v>42807</c:v>
                </c:pt>
                <c:pt idx="593">
                  <c:v>42808</c:v>
                </c:pt>
                <c:pt idx="594">
                  <c:v>42809</c:v>
                </c:pt>
                <c:pt idx="595">
                  <c:v>42810</c:v>
                </c:pt>
                <c:pt idx="596">
                  <c:v>42811</c:v>
                </c:pt>
                <c:pt idx="597">
                  <c:v>42812</c:v>
                </c:pt>
                <c:pt idx="598">
                  <c:v>42813</c:v>
                </c:pt>
                <c:pt idx="599">
                  <c:v>42814</c:v>
                </c:pt>
                <c:pt idx="600">
                  <c:v>42815</c:v>
                </c:pt>
                <c:pt idx="601">
                  <c:v>42816</c:v>
                </c:pt>
                <c:pt idx="602">
                  <c:v>42817</c:v>
                </c:pt>
                <c:pt idx="603">
                  <c:v>42818</c:v>
                </c:pt>
                <c:pt idx="604">
                  <c:v>42819</c:v>
                </c:pt>
                <c:pt idx="605">
                  <c:v>42820</c:v>
                </c:pt>
                <c:pt idx="606">
                  <c:v>42821</c:v>
                </c:pt>
                <c:pt idx="607">
                  <c:v>42822</c:v>
                </c:pt>
                <c:pt idx="608">
                  <c:v>42823</c:v>
                </c:pt>
                <c:pt idx="609">
                  <c:v>42824</c:v>
                </c:pt>
                <c:pt idx="610">
                  <c:v>42825</c:v>
                </c:pt>
                <c:pt idx="611">
                  <c:v>42826</c:v>
                </c:pt>
                <c:pt idx="612">
                  <c:v>42827</c:v>
                </c:pt>
                <c:pt idx="613">
                  <c:v>42828</c:v>
                </c:pt>
                <c:pt idx="614">
                  <c:v>42829</c:v>
                </c:pt>
                <c:pt idx="615">
                  <c:v>42830</c:v>
                </c:pt>
                <c:pt idx="616">
                  <c:v>42831</c:v>
                </c:pt>
                <c:pt idx="617">
                  <c:v>42832</c:v>
                </c:pt>
                <c:pt idx="618">
                  <c:v>42833</c:v>
                </c:pt>
                <c:pt idx="619">
                  <c:v>42834</c:v>
                </c:pt>
                <c:pt idx="620">
                  <c:v>42835</c:v>
                </c:pt>
                <c:pt idx="621">
                  <c:v>42836</c:v>
                </c:pt>
                <c:pt idx="622">
                  <c:v>42837</c:v>
                </c:pt>
                <c:pt idx="623">
                  <c:v>42838</c:v>
                </c:pt>
                <c:pt idx="624">
                  <c:v>42839</c:v>
                </c:pt>
                <c:pt idx="625">
                  <c:v>42840</c:v>
                </c:pt>
                <c:pt idx="626">
                  <c:v>42841</c:v>
                </c:pt>
                <c:pt idx="627">
                  <c:v>42842</c:v>
                </c:pt>
                <c:pt idx="628">
                  <c:v>42843</c:v>
                </c:pt>
                <c:pt idx="629">
                  <c:v>42844</c:v>
                </c:pt>
                <c:pt idx="630">
                  <c:v>42845</c:v>
                </c:pt>
                <c:pt idx="631">
                  <c:v>42846</c:v>
                </c:pt>
                <c:pt idx="632">
                  <c:v>42847</c:v>
                </c:pt>
                <c:pt idx="633">
                  <c:v>42848</c:v>
                </c:pt>
                <c:pt idx="634">
                  <c:v>42849</c:v>
                </c:pt>
                <c:pt idx="635">
                  <c:v>42850</c:v>
                </c:pt>
                <c:pt idx="636">
                  <c:v>42851</c:v>
                </c:pt>
                <c:pt idx="637">
                  <c:v>42852</c:v>
                </c:pt>
                <c:pt idx="638">
                  <c:v>42853</c:v>
                </c:pt>
                <c:pt idx="639">
                  <c:v>42854</c:v>
                </c:pt>
                <c:pt idx="640">
                  <c:v>42855</c:v>
                </c:pt>
                <c:pt idx="641">
                  <c:v>42856</c:v>
                </c:pt>
                <c:pt idx="642">
                  <c:v>42857</c:v>
                </c:pt>
                <c:pt idx="643">
                  <c:v>42858</c:v>
                </c:pt>
                <c:pt idx="644">
                  <c:v>42859</c:v>
                </c:pt>
                <c:pt idx="645">
                  <c:v>42860</c:v>
                </c:pt>
                <c:pt idx="646">
                  <c:v>42861</c:v>
                </c:pt>
                <c:pt idx="647">
                  <c:v>42862</c:v>
                </c:pt>
                <c:pt idx="648">
                  <c:v>42863</c:v>
                </c:pt>
                <c:pt idx="649">
                  <c:v>42864</c:v>
                </c:pt>
                <c:pt idx="650">
                  <c:v>42865</c:v>
                </c:pt>
                <c:pt idx="651">
                  <c:v>42866</c:v>
                </c:pt>
                <c:pt idx="652">
                  <c:v>42867</c:v>
                </c:pt>
                <c:pt idx="653">
                  <c:v>42868</c:v>
                </c:pt>
                <c:pt idx="654">
                  <c:v>42869</c:v>
                </c:pt>
                <c:pt idx="655">
                  <c:v>42870</c:v>
                </c:pt>
                <c:pt idx="656">
                  <c:v>42871</c:v>
                </c:pt>
                <c:pt idx="657">
                  <c:v>42872</c:v>
                </c:pt>
                <c:pt idx="658">
                  <c:v>42873</c:v>
                </c:pt>
                <c:pt idx="659">
                  <c:v>42874</c:v>
                </c:pt>
                <c:pt idx="660">
                  <c:v>42875</c:v>
                </c:pt>
                <c:pt idx="661">
                  <c:v>42876</c:v>
                </c:pt>
                <c:pt idx="662">
                  <c:v>42877</c:v>
                </c:pt>
                <c:pt idx="663">
                  <c:v>42878</c:v>
                </c:pt>
                <c:pt idx="664">
                  <c:v>42879</c:v>
                </c:pt>
                <c:pt idx="665">
                  <c:v>42880</c:v>
                </c:pt>
                <c:pt idx="666">
                  <c:v>42881</c:v>
                </c:pt>
                <c:pt idx="667">
                  <c:v>42882</c:v>
                </c:pt>
                <c:pt idx="668">
                  <c:v>42883</c:v>
                </c:pt>
                <c:pt idx="669">
                  <c:v>42884</c:v>
                </c:pt>
                <c:pt idx="670">
                  <c:v>42885</c:v>
                </c:pt>
                <c:pt idx="671">
                  <c:v>42886</c:v>
                </c:pt>
                <c:pt idx="672">
                  <c:v>42887</c:v>
                </c:pt>
                <c:pt idx="673">
                  <c:v>42888</c:v>
                </c:pt>
                <c:pt idx="674">
                  <c:v>42889</c:v>
                </c:pt>
                <c:pt idx="675">
                  <c:v>42890</c:v>
                </c:pt>
                <c:pt idx="676">
                  <c:v>42891</c:v>
                </c:pt>
                <c:pt idx="677">
                  <c:v>42892</c:v>
                </c:pt>
                <c:pt idx="678">
                  <c:v>42893</c:v>
                </c:pt>
                <c:pt idx="679">
                  <c:v>42894</c:v>
                </c:pt>
                <c:pt idx="680">
                  <c:v>42895</c:v>
                </c:pt>
                <c:pt idx="681">
                  <c:v>42896</c:v>
                </c:pt>
                <c:pt idx="682">
                  <c:v>42897</c:v>
                </c:pt>
                <c:pt idx="683">
                  <c:v>42898</c:v>
                </c:pt>
                <c:pt idx="684">
                  <c:v>42899</c:v>
                </c:pt>
                <c:pt idx="685">
                  <c:v>42900</c:v>
                </c:pt>
                <c:pt idx="686">
                  <c:v>42901</c:v>
                </c:pt>
                <c:pt idx="687">
                  <c:v>42902</c:v>
                </c:pt>
                <c:pt idx="688">
                  <c:v>42903</c:v>
                </c:pt>
                <c:pt idx="689">
                  <c:v>42904</c:v>
                </c:pt>
                <c:pt idx="690">
                  <c:v>42905</c:v>
                </c:pt>
                <c:pt idx="691">
                  <c:v>42906</c:v>
                </c:pt>
                <c:pt idx="692">
                  <c:v>42907</c:v>
                </c:pt>
                <c:pt idx="693">
                  <c:v>42908</c:v>
                </c:pt>
                <c:pt idx="694">
                  <c:v>42909</c:v>
                </c:pt>
                <c:pt idx="695">
                  <c:v>42910</c:v>
                </c:pt>
                <c:pt idx="696">
                  <c:v>42911</c:v>
                </c:pt>
                <c:pt idx="697">
                  <c:v>42912</c:v>
                </c:pt>
                <c:pt idx="698">
                  <c:v>42913</c:v>
                </c:pt>
                <c:pt idx="699">
                  <c:v>42914</c:v>
                </c:pt>
                <c:pt idx="700">
                  <c:v>42915</c:v>
                </c:pt>
                <c:pt idx="701">
                  <c:v>42916</c:v>
                </c:pt>
                <c:pt idx="702">
                  <c:v>42917</c:v>
                </c:pt>
                <c:pt idx="703">
                  <c:v>42918</c:v>
                </c:pt>
                <c:pt idx="704">
                  <c:v>42919</c:v>
                </c:pt>
                <c:pt idx="705">
                  <c:v>42920</c:v>
                </c:pt>
                <c:pt idx="706">
                  <c:v>42921</c:v>
                </c:pt>
                <c:pt idx="707">
                  <c:v>42922</c:v>
                </c:pt>
                <c:pt idx="708">
                  <c:v>42923</c:v>
                </c:pt>
                <c:pt idx="709">
                  <c:v>42924</c:v>
                </c:pt>
                <c:pt idx="710">
                  <c:v>42925</c:v>
                </c:pt>
                <c:pt idx="711">
                  <c:v>42926</c:v>
                </c:pt>
                <c:pt idx="712">
                  <c:v>42927</c:v>
                </c:pt>
                <c:pt idx="713">
                  <c:v>42928</c:v>
                </c:pt>
                <c:pt idx="714">
                  <c:v>42929</c:v>
                </c:pt>
                <c:pt idx="715">
                  <c:v>42930</c:v>
                </c:pt>
                <c:pt idx="716">
                  <c:v>42931</c:v>
                </c:pt>
                <c:pt idx="717">
                  <c:v>42932</c:v>
                </c:pt>
                <c:pt idx="718">
                  <c:v>42933</c:v>
                </c:pt>
                <c:pt idx="719">
                  <c:v>42934</c:v>
                </c:pt>
                <c:pt idx="720">
                  <c:v>42935</c:v>
                </c:pt>
                <c:pt idx="721">
                  <c:v>42936</c:v>
                </c:pt>
                <c:pt idx="722">
                  <c:v>42937</c:v>
                </c:pt>
                <c:pt idx="723">
                  <c:v>42938</c:v>
                </c:pt>
                <c:pt idx="724">
                  <c:v>42939</c:v>
                </c:pt>
                <c:pt idx="725">
                  <c:v>42940</c:v>
                </c:pt>
                <c:pt idx="726">
                  <c:v>42941</c:v>
                </c:pt>
                <c:pt idx="727">
                  <c:v>42942</c:v>
                </c:pt>
                <c:pt idx="728">
                  <c:v>42943</c:v>
                </c:pt>
                <c:pt idx="729">
                  <c:v>42944</c:v>
                </c:pt>
                <c:pt idx="730">
                  <c:v>42945</c:v>
                </c:pt>
                <c:pt idx="731">
                  <c:v>42946</c:v>
                </c:pt>
                <c:pt idx="732">
                  <c:v>42947</c:v>
                </c:pt>
                <c:pt idx="733">
                  <c:v>42948</c:v>
                </c:pt>
                <c:pt idx="734">
                  <c:v>42949</c:v>
                </c:pt>
                <c:pt idx="735">
                  <c:v>42950</c:v>
                </c:pt>
                <c:pt idx="736">
                  <c:v>42951</c:v>
                </c:pt>
                <c:pt idx="737">
                  <c:v>42952</c:v>
                </c:pt>
                <c:pt idx="738">
                  <c:v>42953</c:v>
                </c:pt>
                <c:pt idx="739">
                  <c:v>42954</c:v>
                </c:pt>
                <c:pt idx="740">
                  <c:v>42955</c:v>
                </c:pt>
                <c:pt idx="741">
                  <c:v>42956</c:v>
                </c:pt>
                <c:pt idx="742">
                  <c:v>42957</c:v>
                </c:pt>
                <c:pt idx="743">
                  <c:v>42958</c:v>
                </c:pt>
                <c:pt idx="744">
                  <c:v>42959</c:v>
                </c:pt>
                <c:pt idx="745">
                  <c:v>42960</c:v>
                </c:pt>
                <c:pt idx="746">
                  <c:v>42961</c:v>
                </c:pt>
                <c:pt idx="747">
                  <c:v>42962</c:v>
                </c:pt>
                <c:pt idx="748">
                  <c:v>42963</c:v>
                </c:pt>
                <c:pt idx="749">
                  <c:v>42964</c:v>
                </c:pt>
                <c:pt idx="750">
                  <c:v>42965</c:v>
                </c:pt>
                <c:pt idx="751">
                  <c:v>42966</c:v>
                </c:pt>
                <c:pt idx="752">
                  <c:v>42967</c:v>
                </c:pt>
                <c:pt idx="753">
                  <c:v>42968</c:v>
                </c:pt>
                <c:pt idx="754">
                  <c:v>42969</c:v>
                </c:pt>
                <c:pt idx="755">
                  <c:v>42970</c:v>
                </c:pt>
                <c:pt idx="756">
                  <c:v>42971</c:v>
                </c:pt>
                <c:pt idx="757">
                  <c:v>42972</c:v>
                </c:pt>
                <c:pt idx="758">
                  <c:v>42973</c:v>
                </c:pt>
                <c:pt idx="759">
                  <c:v>42974</c:v>
                </c:pt>
                <c:pt idx="760">
                  <c:v>42975</c:v>
                </c:pt>
                <c:pt idx="761">
                  <c:v>42976</c:v>
                </c:pt>
                <c:pt idx="762">
                  <c:v>42977</c:v>
                </c:pt>
                <c:pt idx="763">
                  <c:v>42978</c:v>
                </c:pt>
                <c:pt idx="764">
                  <c:v>42979</c:v>
                </c:pt>
                <c:pt idx="765">
                  <c:v>42980</c:v>
                </c:pt>
                <c:pt idx="766">
                  <c:v>42981</c:v>
                </c:pt>
                <c:pt idx="767">
                  <c:v>42982</c:v>
                </c:pt>
                <c:pt idx="768">
                  <c:v>42983</c:v>
                </c:pt>
                <c:pt idx="769">
                  <c:v>42984</c:v>
                </c:pt>
                <c:pt idx="770">
                  <c:v>42985</c:v>
                </c:pt>
                <c:pt idx="771">
                  <c:v>42986</c:v>
                </c:pt>
                <c:pt idx="772">
                  <c:v>42987</c:v>
                </c:pt>
                <c:pt idx="773">
                  <c:v>42988</c:v>
                </c:pt>
                <c:pt idx="774">
                  <c:v>42989</c:v>
                </c:pt>
                <c:pt idx="775">
                  <c:v>42990</c:v>
                </c:pt>
                <c:pt idx="776">
                  <c:v>42991</c:v>
                </c:pt>
                <c:pt idx="777">
                  <c:v>42992</c:v>
                </c:pt>
                <c:pt idx="778">
                  <c:v>42993</c:v>
                </c:pt>
                <c:pt idx="779">
                  <c:v>42994</c:v>
                </c:pt>
                <c:pt idx="780">
                  <c:v>42995</c:v>
                </c:pt>
                <c:pt idx="781">
                  <c:v>42996</c:v>
                </c:pt>
                <c:pt idx="782">
                  <c:v>42997</c:v>
                </c:pt>
                <c:pt idx="783">
                  <c:v>42998</c:v>
                </c:pt>
                <c:pt idx="784">
                  <c:v>42999</c:v>
                </c:pt>
                <c:pt idx="785">
                  <c:v>43000</c:v>
                </c:pt>
                <c:pt idx="786">
                  <c:v>43001</c:v>
                </c:pt>
                <c:pt idx="787">
                  <c:v>43002</c:v>
                </c:pt>
                <c:pt idx="788">
                  <c:v>43003</c:v>
                </c:pt>
                <c:pt idx="789">
                  <c:v>43004</c:v>
                </c:pt>
                <c:pt idx="790">
                  <c:v>43005</c:v>
                </c:pt>
                <c:pt idx="791">
                  <c:v>43006</c:v>
                </c:pt>
                <c:pt idx="792">
                  <c:v>43007</c:v>
                </c:pt>
                <c:pt idx="793">
                  <c:v>43008</c:v>
                </c:pt>
                <c:pt idx="794">
                  <c:v>43009</c:v>
                </c:pt>
                <c:pt idx="795">
                  <c:v>43010</c:v>
                </c:pt>
                <c:pt idx="796">
                  <c:v>43011</c:v>
                </c:pt>
                <c:pt idx="797">
                  <c:v>43012</c:v>
                </c:pt>
                <c:pt idx="798">
                  <c:v>43013</c:v>
                </c:pt>
                <c:pt idx="799">
                  <c:v>43014</c:v>
                </c:pt>
                <c:pt idx="800">
                  <c:v>43015</c:v>
                </c:pt>
                <c:pt idx="801">
                  <c:v>43016</c:v>
                </c:pt>
                <c:pt idx="802">
                  <c:v>43017</c:v>
                </c:pt>
                <c:pt idx="803">
                  <c:v>43018</c:v>
                </c:pt>
                <c:pt idx="804">
                  <c:v>43019</c:v>
                </c:pt>
                <c:pt idx="805">
                  <c:v>43020</c:v>
                </c:pt>
                <c:pt idx="806">
                  <c:v>43021</c:v>
                </c:pt>
                <c:pt idx="807">
                  <c:v>43022</c:v>
                </c:pt>
                <c:pt idx="808">
                  <c:v>43023</c:v>
                </c:pt>
                <c:pt idx="809">
                  <c:v>43024</c:v>
                </c:pt>
                <c:pt idx="810">
                  <c:v>43025</c:v>
                </c:pt>
                <c:pt idx="811">
                  <c:v>43026</c:v>
                </c:pt>
                <c:pt idx="812">
                  <c:v>43027</c:v>
                </c:pt>
                <c:pt idx="813">
                  <c:v>43028</c:v>
                </c:pt>
                <c:pt idx="814">
                  <c:v>43029</c:v>
                </c:pt>
                <c:pt idx="815">
                  <c:v>43030</c:v>
                </c:pt>
                <c:pt idx="816">
                  <c:v>43031</c:v>
                </c:pt>
                <c:pt idx="817">
                  <c:v>43032</c:v>
                </c:pt>
                <c:pt idx="818">
                  <c:v>43033</c:v>
                </c:pt>
                <c:pt idx="819">
                  <c:v>43034</c:v>
                </c:pt>
                <c:pt idx="820">
                  <c:v>43035</c:v>
                </c:pt>
                <c:pt idx="821">
                  <c:v>43036</c:v>
                </c:pt>
                <c:pt idx="822">
                  <c:v>43037</c:v>
                </c:pt>
                <c:pt idx="823">
                  <c:v>43038</c:v>
                </c:pt>
                <c:pt idx="824">
                  <c:v>43039</c:v>
                </c:pt>
                <c:pt idx="825">
                  <c:v>43040</c:v>
                </c:pt>
                <c:pt idx="826">
                  <c:v>43041</c:v>
                </c:pt>
                <c:pt idx="827">
                  <c:v>43042</c:v>
                </c:pt>
                <c:pt idx="828">
                  <c:v>43043</c:v>
                </c:pt>
                <c:pt idx="829">
                  <c:v>43044</c:v>
                </c:pt>
                <c:pt idx="830">
                  <c:v>43045</c:v>
                </c:pt>
                <c:pt idx="831">
                  <c:v>43046</c:v>
                </c:pt>
                <c:pt idx="832">
                  <c:v>43047</c:v>
                </c:pt>
                <c:pt idx="833">
                  <c:v>43048</c:v>
                </c:pt>
                <c:pt idx="834">
                  <c:v>43049</c:v>
                </c:pt>
                <c:pt idx="835">
                  <c:v>43050</c:v>
                </c:pt>
                <c:pt idx="836">
                  <c:v>43051</c:v>
                </c:pt>
                <c:pt idx="837">
                  <c:v>43052</c:v>
                </c:pt>
                <c:pt idx="838">
                  <c:v>43053</c:v>
                </c:pt>
                <c:pt idx="839">
                  <c:v>43054</c:v>
                </c:pt>
                <c:pt idx="840">
                  <c:v>43055</c:v>
                </c:pt>
                <c:pt idx="841">
                  <c:v>43056</c:v>
                </c:pt>
                <c:pt idx="842">
                  <c:v>43057</c:v>
                </c:pt>
                <c:pt idx="843">
                  <c:v>43058</c:v>
                </c:pt>
                <c:pt idx="844">
                  <c:v>43059</c:v>
                </c:pt>
                <c:pt idx="845">
                  <c:v>43060</c:v>
                </c:pt>
                <c:pt idx="846">
                  <c:v>43061</c:v>
                </c:pt>
                <c:pt idx="847">
                  <c:v>43062</c:v>
                </c:pt>
                <c:pt idx="848">
                  <c:v>43063</c:v>
                </c:pt>
                <c:pt idx="849">
                  <c:v>43064</c:v>
                </c:pt>
                <c:pt idx="850">
                  <c:v>43065</c:v>
                </c:pt>
                <c:pt idx="851">
                  <c:v>43066</c:v>
                </c:pt>
                <c:pt idx="852">
                  <c:v>43067</c:v>
                </c:pt>
                <c:pt idx="853">
                  <c:v>43068</c:v>
                </c:pt>
                <c:pt idx="854">
                  <c:v>43069</c:v>
                </c:pt>
                <c:pt idx="855">
                  <c:v>43070</c:v>
                </c:pt>
                <c:pt idx="856">
                  <c:v>43071</c:v>
                </c:pt>
                <c:pt idx="857">
                  <c:v>43072</c:v>
                </c:pt>
                <c:pt idx="858">
                  <c:v>43073</c:v>
                </c:pt>
                <c:pt idx="859">
                  <c:v>43074</c:v>
                </c:pt>
                <c:pt idx="860">
                  <c:v>43075</c:v>
                </c:pt>
                <c:pt idx="861">
                  <c:v>43076</c:v>
                </c:pt>
                <c:pt idx="862">
                  <c:v>43077</c:v>
                </c:pt>
                <c:pt idx="863">
                  <c:v>43078</c:v>
                </c:pt>
                <c:pt idx="864">
                  <c:v>43079</c:v>
                </c:pt>
                <c:pt idx="865">
                  <c:v>43080</c:v>
                </c:pt>
                <c:pt idx="866">
                  <c:v>43081</c:v>
                </c:pt>
                <c:pt idx="867">
                  <c:v>43082</c:v>
                </c:pt>
                <c:pt idx="868">
                  <c:v>43083</c:v>
                </c:pt>
                <c:pt idx="869">
                  <c:v>43084</c:v>
                </c:pt>
                <c:pt idx="870">
                  <c:v>43085</c:v>
                </c:pt>
                <c:pt idx="871">
                  <c:v>43086</c:v>
                </c:pt>
                <c:pt idx="872">
                  <c:v>43087</c:v>
                </c:pt>
                <c:pt idx="873">
                  <c:v>43088</c:v>
                </c:pt>
                <c:pt idx="874">
                  <c:v>43089</c:v>
                </c:pt>
                <c:pt idx="875">
                  <c:v>43090</c:v>
                </c:pt>
                <c:pt idx="876">
                  <c:v>43091</c:v>
                </c:pt>
                <c:pt idx="877">
                  <c:v>43092</c:v>
                </c:pt>
                <c:pt idx="878">
                  <c:v>43093</c:v>
                </c:pt>
                <c:pt idx="879">
                  <c:v>43094</c:v>
                </c:pt>
                <c:pt idx="880">
                  <c:v>43095</c:v>
                </c:pt>
                <c:pt idx="881">
                  <c:v>43096</c:v>
                </c:pt>
                <c:pt idx="882">
                  <c:v>43097</c:v>
                </c:pt>
                <c:pt idx="883">
                  <c:v>43098</c:v>
                </c:pt>
                <c:pt idx="884">
                  <c:v>43099</c:v>
                </c:pt>
                <c:pt idx="885">
                  <c:v>43100</c:v>
                </c:pt>
                <c:pt idx="886">
                  <c:v>43101</c:v>
                </c:pt>
                <c:pt idx="887">
                  <c:v>43102</c:v>
                </c:pt>
                <c:pt idx="888">
                  <c:v>43103</c:v>
                </c:pt>
                <c:pt idx="889">
                  <c:v>43104</c:v>
                </c:pt>
                <c:pt idx="890">
                  <c:v>43105</c:v>
                </c:pt>
                <c:pt idx="891">
                  <c:v>43106</c:v>
                </c:pt>
                <c:pt idx="892">
                  <c:v>43107</c:v>
                </c:pt>
                <c:pt idx="893">
                  <c:v>43108</c:v>
                </c:pt>
                <c:pt idx="894">
                  <c:v>43109</c:v>
                </c:pt>
                <c:pt idx="895">
                  <c:v>43110</c:v>
                </c:pt>
                <c:pt idx="896">
                  <c:v>43111</c:v>
                </c:pt>
                <c:pt idx="897">
                  <c:v>43112</c:v>
                </c:pt>
                <c:pt idx="898">
                  <c:v>43113</c:v>
                </c:pt>
                <c:pt idx="899">
                  <c:v>43114</c:v>
                </c:pt>
                <c:pt idx="900">
                  <c:v>43115</c:v>
                </c:pt>
                <c:pt idx="901">
                  <c:v>43116</c:v>
                </c:pt>
                <c:pt idx="902">
                  <c:v>43117</c:v>
                </c:pt>
                <c:pt idx="903">
                  <c:v>43118</c:v>
                </c:pt>
                <c:pt idx="904">
                  <c:v>43119</c:v>
                </c:pt>
                <c:pt idx="905">
                  <c:v>43120</c:v>
                </c:pt>
                <c:pt idx="906">
                  <c:v>43121</c:v>
                </c:pt>
                <c:pt idx="907">
                  <c:v>43122</c:v>
                </c:pt>
                <c:pt idx="908">
                  <c:v>43123</c:v>
                </c:pt>
                <c:pt idx="909">
                  <c:v>43124</c:v>
                </c:pt>
                <c:pt idx="910">
                  <c:v>43125</c:v>
                </c:pt>
                <c:pt idx="911">
                  <c:v>43126</c:v>
                </c:pt>
                <c:pt idx="912">
                  <c:v>43127</c:v>
                </c:pt>
                <c:pt idx="913">
                  <c:v>43128</c:v>
                </c:pt>
                <c:pt idx="914">
                  <c:v>43129</c:v>
                </c:pt>
                <c:pt idx="915">
                  <c:v>43130</c:v>
                </c:pt>
                <c:pt idx="916">
                  <c:v>43131</c:v>
                </c:pt>
                <c:pt idx="917">
                  <c:v>43132</c:v>
                </c:pt>
                <c:pt idx="918">
                  <c:v>43133</c:v>
                </c:pt>
                <c:pt idx="919">
                  <c:v>43134</c:v>
                </c:pt>
                <c:pt idx="920">
                  <c:v>43135</c:v>
                </c:pt>
                <c:pt idx="921">
                  <c:v>43136</c:v>
                </c:pt>
                <c:pt idx="922">
                  <c:v>43137</c:v>
                </c:pt>
                <c:pt idx="923">
                  <c:v>43138</c:v>
                </c:pt>
                <c:pt idx="924">
                  <c:v>43139</c:v>
                </c:pt>
                <c:pt idx="925">
                  <c:v>43140</c:v>
                </c:pt>
                <c:pt idx="926">
                  <c:v>43141</c:v>
                </c:pt>
                <c:pt idx="927">
                  <c:v>43142</c:v>
                </c:pt>
                <c:pt idx="928">
                  <c:v>43143</c:v>
                </c:pt>
                <c:pt idx="929">
                  <c:v>43144</c:v>
                </c:pt>
                <c:pt idx="930">
                  <c:v>43145</c:v>
                </c:pt>
                <c:pt idx="931">
                  <c:v>43146</c:v>
                </c:pt>
                <c:pt idx="932">
                  <c:v>43147</c:v>
                </c:pt>
                <c:pt idx="933">
                  <c:v>43148</c:v>
                </c:pt>
                <c:pt idx="934">
                  <c:v>43149</c:v>
                </c:pt>
                <c:pt idx="935">
                  <c:v>43150</c:v>
                </c:pt>
                <c:pt idx="936">
                  <c:v>43151</c:v>
                </c:pt>
                <c:pt idx="937">
                  <c:v>43152</c:v>
                </c:pt>
                <c:pt idx="938">
                  <c:v>43153</c:v>
                </c:pt>
                <c:pt idx="939">
                  <c:v>43154</c:v>
                </c:pt>
                <c:pt idx="940">
                  <c:v>43155</c:v>
                </c:pt>
                <c:pt idx="941">
                  <c:v>43156</c:v>
                </c:pt>
                <c:pt idx="942">
                  <c:v>43157</c:v>
                </c:pt>
                <c:pt idx="943">
                  <c:v>43158</c:v>
                </c:pt>
                <c:pt idx="944">
                  <c:v>43159</c:v>
                </c:pt>
                <c:pt idx="945">
                  <c:v>43160</c:v>
                </c:pt>
                <c:pt idx="946">
                  <c:v>43161</c:v>
                </c:pt>
                <c:pt idx="947">
                  <c:v>43162</c:v>
                </c:pt>
                <c:pt idx="948">
                  <c:v>43163</c:v>
                </c:pt>
                <c:pt idx="949">
                  <c:v>43164</c:v>
                </c:pt>
                <c:pt idx="950">
                  <c:v>43165</c:v>
                </c:pt>
                <c:pt idx="951">
                  <c:v>43166</c:v>
                </c:pt>
                <c:pt idx="952">
                  <c:v>43167</c:v>
                </c:pt>
                <c:pt idx="953">
                  <c:v>43168</c:v>
                </c:pt>
                <c:pt idx="954">
                  <c:v>43169</c:v>
                </c:pt>
                <c:pt idx="955">
                  <c:v>43170</c:v>
                </c:pt>
                <c:pt idx="956">
                  <c:v>43171</c:v>
                </c:pt>
                <c:pt idx="957">
                  <c:v>43172</c:v>
                </c:pt>
                <c:pt idx="958">
                  <c:v>43173</c:v>
                </c:pt>
                <c:pt idx="959">
                  <c:v>43174</c:v>
                </c:pt>
                <c:pt idx="960">
                  <c:v>43175</c:v>
                </c:pt>
                <c:pt idx="961">
                  <c:v>43176</c:v>
                </c:pt>
                <c:pt idx="962">
                  <c:v>43177</c:v>
                </c:pt>
                <c:pt idx="963">
                  <c:v>43178</c:v>
                </c:pt>
                <c:pt idx="964">
                  <c:v>43179</c:v>
                </c:pt>
                <c:pt idx="965">
                  <c:v>43180</c:v>
                </c:pt>
                <c:pt idx="966">
                  <c:v>43181</c:v>
                </c:pt>
                <c:pt idx="967">
                  <c:v>43182</c:v>
                </c:pt>
                <c:pt idx="968">
                  <c:v>43183</c:v>
                </c:pt>
                <c:pt idx="969">
                  <c:v>43184</c:v>
                </c:pt>
                <c:pt idx="970">
                  <c:v>43185</c:v>
                </c:pt>
                <c:pt idx="971">
                  <c:v>43186</c:v>
                </c:pt>
                <c:pt idx="972">
                  <c:v>43187</c:v>
                </c:pt>
                <c:pt idx="973">
                  <c:v>43188</c:v>
                </c:pt>
                <c:pt idx="974">
                  <c:v>43189</c:v>
                </c:pt>
                <c:pt idx="975">
                  <c:v>43190</c:v>
                </c:pt>
                <c:pt idx="976">
                  <c:v>43191</c:v>
                </c:pt>
                <c:pt idx="977">
                  <c:v>43192</c:v>
                </c:pt>
                <c:pt idx="978">
                  <c:v>43193</c:v>
                </c:pt>
                <c:pt idx="979">
                  <c:v>43194</c:v>
                </c:pt>
                <c:pt idx="980">
                  <c:v>43195</c:v>
                </c:pt>
                <c:pt idx="981">
                  <c:v>43196</c:v>
                </c:pt>
                <c:pt idx="982">
                  <c:v>43197</c:v>
                </c:pt>
                <c:pt idx="983">
                  <c:v>43198</c:v>
                </c:pt>
                <c:pt idx="984">
                  <c:v>43199</c:v>
                </c:pt>
                <c:pt idx="985">
                  <c:v>43200</c:v>
                </c:pt>
                <c:pt idx="986">
                  <c:v>43201</c:v>
                </c:pt>
                <c:pt idx="987">
                  <c:v>43202</c:v>
                </c:pt>
                <c:pt idx="988">
                  <c:v>43203</c:v>
                </c:pt>
                <c:pt idx="989">
                  <c:v>43204</c:v>
                </c:pt>
                <c:pt idx="990">
                  <c:v>43205</c:v>
                </c:pt>
                <c:pt idx="991">
                  <c:v>43206</c:v>
                </c:pt>
                <c:pt idx="992">
                  <c:v>43207</c:v>
                </c:pt>
                <c:pt idx="993">
                  <c:v>43208</c:v>
                </c:pt>
                <c:pt idx="994">
                  <c:v>43209</c:v>
                </c:pt>
                <c:pt idx="995">
                  <c:v>43210</c:v>
                </c:pt>
                <c:pt idx="996">
                  <c:v>43211</c:v>
                </c:pt>
                <c:pt idx="997">
                  <c:v>43212</c:v>
                </c:pt>
                <c:pt idx="998">
                  <c:v>43213</c:v>
                </c:pt>
                <c:pt idx="999">
                  <c:v>43214</c:v>
                </c:pt>
                <c:pt idx="1000">
                  <c:v>43215</c:v>
                </c:pt>
                <c:pt idx="1001">
                  <c:v>43216</c:v>
                </c:pt>
                <c:pt idx="1002">
                  <c:v>43217</c:v>
                </c:pt>
                <c:pt idx="1003">
                  <c:v>43218</c:v>
                </c:pt>
                <c:pt idx="1004">
                  <c:v>43219</c:v>
                </c:pt>
                <c:pt idx="1005">
                  <c:v>43220</c:v>
                </c:pt>
                <c:pt idx="1006">
                  <c:v>43221</c:v>
                </c:pt>
                <c:pt idx="1007">
                  <c:v>43222</c:v>
                </c:pt>
                <c:pt idx="1008">
                  <c:v>43223</c:v>
                </c:pt>
                <c:pt idx="1009">
                  <c:v>43224</c:v>
                </c:pt>
                <c:pt idx="1010">
                  <c:v>43225</c:v>
                </c:pt>
                <c:pt idx="1011">
                  <c:v>43226</c:v>
                </c:pt>
                <c:pt idx="1012">
                  <c:v>43227</c:v>
                </c:pt>
                <c:pt idx="1013">
                  <c:v>43228</c:v>
                </c:pt>
                <c:pt idx="1014">
                  <c:v>43229</c:v>
                </c:pt>
                <c:pt idx="1015">
                  <c:v>43230</c:v>
                </c:pt>
                <c:pt idx="1016">
                  <c:v>43231</c:v>
                </c:pt>
                <c:pt idx="1017">
                  <c:v>43232</c:v>
                </c:pt>
                <c:pt idx="1018">
                  <c:v>43233</c:v>
                </c:pt>
                <c:pt idx="1019">
                  <c:v>43234</c:v>
                </c:pt>
                <c:pt idx="1020">
                  <c:v>43235</c:v>
                </c:pt>
                <c:pt idx="1021">
                  <c:v>43236</c:v>
                </c:pt>
                <c:pt idx="1022">
                  <c:v>43237</c:v>
                </c:pt>
                <c:pt idx="1023">
                  <c:v>43238</c:v>
                </c:pt>
                <c:pt idx="1024">
                  <c:v>43239</c:v>
                </c:pt>
                <c:pt idx="1025">
                  <c:v>43240</c:v>
                </c:pt>
                <c:pt idx="1026">
                  <c:v>43241</c:v>
                </c:pt>
                <c:pt idx="1027">
                  <c:v>43242</c:v>
                </c:pt>
                <c:pt idx="1028">
                  <c:v>43243</c:v>
                </c:pt>
                <c:pt idx="1029">
                  <c:v>43244</c:v>
                </c:pt>
                <c:pt idx="1030">
                  <c:v>43245</c:v>
                </c:pt>
                <c:pt idx="1031">
                  <c:v>43246</c:v>
                </c:pt>
                <c:pt idx="1032">
                  <c:v>43247</c:v>
                </c:pt>
                <c:pt idx="1033">
                  <c:v>43248</c:v>
                </c:pt>
                <c:pt idx="1034">
                  <c:v>43249</c:v>
                </c:pt>
                <c:pt idx="1035">
                  <c:v>43250</c:v>
                </c:pt>
                <c:pt idx="1036">
                  <c:v>43251</c:v>
                </c:pt>
                <c:pt idx="1037">
                  <c:v>43252</c:v>
                </c:pt>
                <c:pt idx="1038">
                  <c:v>43253</c:v>
                </c:pt>
                <c:pt idx="1039">
                  <c:v>43254</c:v>
                </c:pt>
                <c:pt idx="1040">
                  <c:v>43255</c:v>
                </c:pt>
                <c:pt idx="1041">
                  <c:v>43256</c:v>
                </c:pt>
                <c:pt idx="1042">
                  <c:v>43257</c:v>
                </c:pt>
                <c:pt idx="1043">
                  <c:v>43258</c:v>
                </c:pt>
                <c:pt idx="1044">
                  <c:v>43259</c:v>
                </c:pt>
                <c:pt idx="1045">
                  <c:v>43260</c:v>
                </c:pt>
                <c:pt idx="1046">
                  <c:v>43261</c:v>
                </c:pt>
                <c:pt idx="1047">
                  <c:v>43262</c:v>
                </c:pt>
                <c:pt idx="1048">
                  <c:v>43263</c:v>
                </c:pt>
                <c:pt idx="1049">
                  <c:v>43264</c:v>
                </c:pt>
                <c:pt idx="1050">
                  <c:v>43265</c:v>
                </c:pt>
                <c:pt idx="1051">
                  <c:v>43266</c:v>
                </c:pt>
                <c:pt idx="1052">
                  <c:v>43267</c:v>
                </c:pt>
                <c:pt idx="1053">
                  <c:v>43268</c:v>
                </c:pt>
                <c:pt idx="1054">
                  <c:v>43269</c:v>
                </c:pt>
                <c:pt idx="1055">
                  <c:v>43270</c:v>
                </c:pt>
                <c:pt idx="1056">
                  <c:v>43271</c:v>
                </c:pt>
                <c:pt idx="1057">
                  <c:v>43272</c:v>
                </c:pt>
                <c:pt idx="1058">
                  <c:v>43273</c:v>
                </c:pt>
                <c:pt idx="1059">
                  <c:v>43274</c:v>
                </c:pt>
                <c:pt idx="1060">
                  <c:v>43275</c:v>
                </c:pt>
                <c:pt idx="1061">
                  <c:v>43276</c:v>
                </c:pt>
                <c:pt idx="1062">
                  <c:v>43277</c:v>
                </c:pt>
                <c:pt idx="1063">
                  <c:v>43278</c:v>
                </c:pt>
                <c:pt idx="1064">
                  <c:v>43279</c:v>
                </c:pt>
                <c:pt idx="1065">
                  <c:v>43280</c:v>
                </c:pt>
                <c:pt idx="1066">
                  <c:v>43281</c:v>
                </c:pt>
                <c:pt idx="1067">
                  <c:v>43282</c:v>
                </c:pt>
                <c:pt idx="1068">
                  <c:v>43283</c:v>
                </c:pt>
                <c:pt idx="1069">
                  <c:v>43284</c:v>
                </c:pt>
                <c:pt idx="1070">
                  <c:v>43285</c:v>
                </c:pt>
                <c:pt idx="1071">
                  <c:v>43286</c:v>
                </c:pt>
                <c:pt idx="1072">
                  <c:v>43287</c:v>
                </c:pt>
                <c:pt idx="1073">
                  <c:v>43288</c:v>
                </c:pt>
                <c:pt idx="1074">
                  <c:v>43289</c:v>
                </c:pt>
                <c:pt idx="1075">
                  <c:v>43290</c:v>
                </c:pt>
                <c:pt idx="1076">
                  <c:v>43291</c:v>
                </c:pt>
                <c:pt idx="1077">
                  <c:v>43292</c:v>
                </c:pt>
                <c:pt idx="1078">
                  <c:v>43293</c:v>
                </c:pt>
                <c:pt idx="1079">
                  <c:v>43294</c:v>
                </c:pt>
                <c:pt idx="1080">
                  <c:v>43295</c:v>
                </c:pt>
                <c:pt idx="1081">
                  <c:v>43296</c:v>
                </c:pt>
                <c:pt idx="1082">
                  <c:v>43297</c:v>
                </c:pt>
                <c:pt idx="1083">
                  <c:v>43298</c:v>
                </c:pt>
                <c:pt idx="1084">
                  <c:v>43299</c:v>
                </c:pt>
                <c:pt idx="1085">
                  <c:v>43300</c:v>
                </c:pt>
                <c:pt idx="1086">
                  <c:v>43301</c:v>
                </c:pt>
                <c:pt idx="1087">
                  <c:v>43302</c:v>
                </c:pt>
                <c:pt idx="1088">
                  <c:v>43303</c:v>
                </c:pt>
                <c:pt idx="1089">
                  <c:v>43304</c:v>
                </c:pt>
                <c:pt idx="1090">
                  <c:v>43305</c:v>
                </c:pt>
                <c:pt idx="1091">
                  <c:v>43306</c:v>
                </c:pt>
                <c:pt idx="1092">
                  <c:v>43307</c:v>
                </c:pt>
                <c:pt idx="1093">
                  <c:v>43308</c:v>
                </c:pt>
                <c:pt idx="1094">
                  <c:v>43309</c:v>
                </c:pt>
                <c:pt idx="1095">
                  <c:v>43310</c:v>
                </c:pt>
                <c:pt idx="1096">
                  <c:v>43311</c:v>
                </c:pt>
                <c:pt idx="1097">
                  <c:v>43312</c:v>
                </c:pt>
                <c:pt idx="1098">
                  <c:v>43313</c:v>
                </c:pt>
                <c:pt idx="1099">
                  <c:v>43314</c:v>
                </c:pt>
                <c:pt idx="1100">
                  <c:v>43315</c:v>
                </c:pt>
                <c:pt idx="1101">
                  <c:v>43316</c:v>
                </c:pt>
                <c:pt idx="1102">
                  <c:v>43317</c:v>
                </c:pt>
                <c:pt idx="1103">
                  <c:v>43318</c:v>
                </c:pt>
                <c:pt idx="1104">
                  <c:v>43319</c:v>
                </c:pt>
                <c:pt idx="1105">
                  <c:v>43320</c:v>
                </c:pt>
                <c:pt idx="1106">
                  <c:v>43321</c:v>
                </c:pt>
                <c:pt idx="1107">
                  <c:v>43322</c:v>
                </c:pt>
                <c:pt idx="1108">
                  <c:v>43323</c:v>
                </c:pt>
                <c:pt idx="1109">
                  <c:v>43324</c:v>
                </c:pt>
                <c:pt idx="1110">
                  <c:v>43325</c:v>
                </c:pt>
                <c:pt idx="1111">
                  <c:v>43326</c:v>
                </c:pt>
                <c:pt idx="1112">
                  <c:v>43327</c:v>
                </c:pt>
                <c:pt idx="1113">
                  <c:v>43328</c:v>
                </c:pt>
                <c:pt idx="1114">
                  <c:v>43329</c:v>
                </c:pt>
                <c:pt idx="1115">
                  <c:v>43330</c:v>
                </c:pt>
                <c:pt idx="1116">
                  <c:v>43331</c:v>
                </c:pt>
                <c:pt idx="1117">
                  <c:v>43332</c:v>
                </c:pt>
                <c:pt idx="1118">
                  <c:v>43333</c:v>
                </c:pt>
                <c:pt idx="1119">
                  <c:v>43334</c:v>
                </c:pt>
                <c:pt idx="1120">
                  <c:v>43335</c:v>
                </c:pt>
                <c:pt idx="1121">
                  <c:v>43336</c:v>
                </c:pt>
                <c:pt idx="1122">
                  <c:v>43337</c:v>
                </c:pt>
                <c:pt idx="1123">
                  <c:v>43338</c:v>
                </c:pt>
                <c:pt idx="1124">
                  <c:v>43339</c:v>
                </c:pt>
                <c:pt idx="1125">
                  <c:v>43340</c:v>
                </c:pt>
                <c:pt idx="1126">
                  <c:v>43341</c:v>
                </c:pt>
                <c:pt idx="1127">
                  <c:v>43342</c:v>
                </c:pt>
                <c:pt idx="1128">
                  <c:v>43343</c:v>
                </c:pt>
                <c:pt idx="1129">
                  <c:v>43344</c:v>
                </c:pt>
                <c:pt idx="1130">
                  <c:v>43345</c:v>
                </c:pt>
                <c:pt idx="1131">
                  <c:v>43346</c:v>
                </c:pt>
                <c:pt idx="1132">
                  <c:v>43347</c:v>
                </c:pt>
                <c:pt idx="1133">
                  <c:v>43348</c:v>
                </c:pt>
                <c:pt idx="1134">
                  <c:v>43349</c:v>
                </c:pt>
                <c:pt idx="1135">
                  <c:v>43350</c:v>
                </c:pt>
                <c:pt idx="1136">
                  <c:v>43351</c:v>
                </c:pt>
                <c:pt idx="1137">
                  <c:v>43352</c:v>
                </c:pt>
                <c:pt idx="1138">
                  <c:v>43353</c:v>
                </c:pt>
                <c:pt idx="1139">
                  <c:v>43354</c:v>
                </c:pt>
                <c:pt idx="1140">
                  <c:v>43355</c:v>
                </c:pt>
                <c:pt idx="1141">
                  <c:v>43356</c:v>
                </c:pt>
                <c:pt idx="1142">
                  <c:v>43357</c:v>
                </c:pt>
                <c:pt idx="1143">
                  <c:v>43358</c:v>
                </c:pt>
                <c:pt idx="1144">
                  <c:v>43359</c:v>
                </c:pt>
                <c:pt idx="1145">
                  <c:v>43360</c:v>
                </c:pt>
                <c:pt idx="1146">
                  <c:v>43361</c:v>
                </c:pt>
                <c:pt idx="1147">
                  <c:v>43362</c:v>
                </c:pt>
                <c:pt idx="1148">
                  <c:v>43363</c:v>
                </c:pt>
                <c:pt idx="1149">
                  <c:v>43364</c:v>
                </c:pt>
                <c:pt idx="1150">
                  <c:v>43365</c:v>
                </c:pt>
                <c:pt idx="1151">
                  <c:v>43366</c:v>
                </c:pt>
                <c:pt idx="1152">
                  <c:v>43367</c:v>
                </c:pt>
                <c:pt idx="1153">
                  <c:v>43368</c:v>
                </c:pt>
                <c:pt idx="1154">
                  <c:v>43369</c:v>
                </c:pt>
                <c:pt idx="1155">
                  <c:v>43370</c:v>
                </c:pt>
                <c:pt idx="1156">
                  <c:v>43371</c:v>
                </c:pt>
                <c:pt idx="1157">
                  <c:v>43372</c:v>
                </c:pt>
                <c:pt idx="1158">
                  <c:v>43373</c:v>
                </c:pt>
                <c:pt idx="1159">
                  <c:v>43374</c:v>
                </c:pt>
                <c:pt idx="1160">
                  <c:v>43375</c:v>
                </c:pt>
                <c:pt idx="1161">
                  <c:v>43376</c:v>
                </c:pt>
                <c:pt idx="1162">
                  <c:v>43377</c:v>
                </c:pt>
                <c:pt idx="1163">
                  <c:v>43378</c:v>
                </c:pt>
                <c:pt idx="1164">
                  <c:v>43379</c:v>
                </c:pt>
                <c:pt idx="1165">
                  <c:v>43380</c:v>
                </c:pt>
                <c:pt idx="1166">
                  <c:v>43381</c:v>
                </c:pt>
                <c:pt idx="1167">
                  <c:v>43382</c:v>
                </c:pt>
                <c:pt idx="1168">
                  <c:v>43383</c:v>
                </c:pt>
                <c:pt idx="1169">
                  <c:v>43384</c:v>
                </c:pt>
                <c:pt idx="1170">
                  <c:v>43385</c:v>
                </c:pt>
                <c:pt idx="1171">
                  <c:v>43386</c:v>
                </c:pt>
                <c:pt idx="1172">
                  <c:v>43387</c:v>
                </c:pt>
                <c:pt idx="1173">
                  <c:v>43388</c:v>
                </c:pt>
                <c:pt idx="1174">
                  <c:v>43389</c:v>
                </c:pt>
                <c:pt idx="1175">
                  <c:v>43390</c:v>
                </c:pt>
                <c:pt idx="1176">
                  <c:v>43391</c:v>
                </c:pt>
                <c:pt idx="1177">
                  <c:v>43392</c:v>
                </c:pt>
                <c:pt idx="1178">
                  <c:v>43393</c:v>
                </c:pt>
                <c:pt idx="1179">
                  <c:v>43394</c:v>
                </c:pt>
                <c:pt idx="1180">
                  <c:v>43395</c:v>
                </c:pt>
                <c:pt idx="1181">
                  <c:v>43396</c:v>
                </c:pt>
                <c:pt idx="1182">
                  <c:v>43397</c:v>
                </c:pt>
                <c:pt idx="1183">
                  <c:v>43398</c:v>
                </c:pt>
                <c:pt idx="1184">
                  <c:v>43399</c:v>
                </c:pt>
                <c:pt idx="1185">
                  <c:v>43400</c:v>
                </c:pt>
                <c:pt idx="1186">
                  <c:v>43401</c:v>
                </c:pt>
                <c:pt idx="1187">
                  <c:v>43402</c:v>
                </c:pt>
                <c:pt idx="1188">
                  <c:v>43403</c:v>
                </c:pt>
                <c:pt idx="1189">
                  <c:v>43404</c:v>
                </c:pt>
                <c:pt idx="1190">
                  <c:v>43405</c:v>
                </c:pt>
                <c:pt idx="1191">
                  <c:v>43406</c:v>
                </c:pt>
                <c:pt idx="1192">
                  <c:v>43407</c:v>
                </c:pt>
                <c:pt idx="1193">
                  <c:v>43408</c:v>
                </c:pt>
                <c:pt idx="1194">
                  <c:v>43409</c:v>
                </c:pt>
                <c:pt idx="1195">
                  <c:v>43410</c:v>
                </c:pt>
                <c:pt idx="1196">
                  <c:v>43411</c:v>
                </c:pt>
                <c:pt idx="1197">
                  <c:v>43412</c:v>
                </c:pt>
                <c:pt idx="1198">
                  <c:v>43413</c:v>
                </c:pt>
                <c:pt idx="1199">
                  <c:v>43414</c:v>
                </c:pt>
                <c:pt idx="1200">
                  <c:v>43415</c:v>
                </c:pt>
                <c:pt idx="1201">
                  <c:v>43416</c:v>
                </c:pt>
                <c:pt idx="1202">
                  <c:v>43417</c:v>
                </c:pt>
                <c:pt idx="1203">
                  <c:v>43418</c:v>
                </c:pt>
                <c:pt idx="1204">
                  <c:v>43419</c:v>
                </c:pt>
                <c:pt idx="1205">
                  <c:v>43420</c:v>
                </c:pt>
                <c:pt idx="1206">
                  <c:v>43421</c:v>
                </c:pt>
                <c:pt idx="1207">
                  <c:v>43422</c:v>
                </c:pt>
                <c:pt idx="1208">
                  <c:v>43423</c:v>
                </c:pt>
                <c:pt idx="1209">
                  <c:v>43424</c:v>
                </c:pt>
                <c:pt idx="1210">
                  <c:v>43425</c:v>
                </c:pt>
                <c:pt idx="1211">
                  <c:v>43426</c:v>
                </c:pt>
                <c:pt idx="1212">
                  <c:v>43427</c:v>
                </c:pt>
                <c:pt idx="1213">
                  <c:v>43428</c:v>
                </c:pt>
                <c:pt idx="1214">
                  <c:v>43429</c:v>
                </c:pt>
                <c:pt idx="1215">
                  <c:v>43430</c:v>
                </c:pt>
                <c:pt idx="1216">
                  <c:v>43431</c:v>
                </c:pt>
                <c:pt idx="1217">
                  <c:v>43432</c:v>
                </c:pt>
                <c:pt idx="1218">
                  <c:v>43433</c:v>
                </c:pt>
                <c:pt idx="1219">
                  <c:v>43434</c:v>
                </c:pt>
                <c:pt idx="1220">
                  <c:v>43435</c:v>
                </c:pt>
                <c:pt idx="1221">
                  <c:v>43436</c:v>
                </c:pt>
                <c:pt idx="1222">
                  <c:v>43437</c:v>
                </c:pt>
                <c:pt idx="1223">
                  <c:v>43438</c:v>
                </c:pt>
                <c:pt idx="1224">
                  <c:v>43439</c:v>
                </c:pt>
                <c:pt idx="1225">
                  <c:v>43440</c:v>
                </c:pt>
                <c:pt idx="1226">
                  <c:v>43441</c:v>
                </c:pt>
                <c:pt idx="1227">
                  <c:v>43442</c:v>
                </c:pt>
                <c:pt idx="1228">
                  <c:v>43443</c:v>
                </c:pt>
                <c:pt idx="1229">
                  <c:v>43444</c:v>
                </c:pt>
                <c:pt idx="1230">
                  <c:v>43445</c:v>
                </c:pt>
                <c:pt idx="1231">
                  <c:v>43446</c:v>
                </c:pt>
                <c:pt idx="1232">
                  <c:v>43447</c:v>
                </c:pt>
                <c:pt idx="1233">
                  <c:v>43448</c:v>
                </c:pt>
                <c:pt idx="1234">
                  <c:v>43449</c:v>
                </c:pt>
                <c:pt idx="1235">
                  <c:v>43450</c:v>
                </c:pt>
                <c:pt idx="1236">
                  <c:v>43451</c:v>
                </c:pt>
                <c:pt idx="1237">
                  <c:v>43452</c:v>
                </c:pt>
                <c:pt idx="1238">
                  <c:v>43453</c:v>
                </c:pt>
                <c:pt idx="1239">
                  <c:v>43454</c:v>
                </c:pt>
                <c:pt idx="1240">
                  <c:v>43455</c:v>
                </c:pt>
                <c:pt idx="1241">
                  <c:v>43456</c:v>
                </c:pt>
                <c:pt idx="1242">
                  <c:v>43457</c:v>
                </c:pt>
                <c:pt idx="1243">
                  <c:v>43458</c:v>
                </c:pt>
                <c:pt idx="1244">
                  <c:v>43459</c:v>
                </c:pt>
                <c:pt idx="1245">
                  <c:v>43460</c:v>
                </c:pt>
                <c:pt idx="1246">
                  <c:v>43461</c:v>
                </c:pt>
                <c:pt idx="1247">
                  <c:v>43462</c:v>
                </c:pt>
                <c:pt idx="1248">
                  <c:v>43463</c:v>
                </c:pt>
                <c:pt idx="1249">
                  <c:v>43464</c:v>
                </c:pt>
                <c:pt idx="1250">
                  <c:v>43465</c:v>
                </c:pt>
                <c:pt idx="1251">
                  <c:v>43466</c:v>
                </c:pt>
                <c:pt idx="1252">
                  <c:v>43467</c:v>
                </c:pt>
                <c:pt idx="1253">
                  <c:v>43468</c:v>
                </c:pt>
                <c:pt idx="1254">
                  <c:v>43469</c:v>
                </c:pt>
                <c:pt idx="1255">
                  <c:v>43470</c:v>
                </c:pt>
                <c:pt idx="1256">
                  <c:v>43471</c:v>
                </c:pt>
                <c:pt idx="1257">
                  <c:v>43472</c:v>
                </c:pt>
                <c:pt idx="1258">
                  <c:v>43473</c:v>
                </c:pt>
                <c:pt idx="1259">
                  <c:v>43474</c:v>
                </c:pt>
                <c:pt idx="1260">
                  <c:v>43475</c:v>
                </c:pt>
                <c:pt idx="1261">
                  <c:v>43476</c:v>
                </c:pt>
                <c:pt idx="1262">
                  <c:v>43477</c:v>
                </c:pt>
                <c:pt idx="1263">
                  <c:v>43478</c:v>
                </c:pt>
                <c:pt idx="1264">
                  <c:v>43479</c:v>
                </c:pt>
                <c:pt idx="1265">
                  <c:v>43480</c:v>
                </c:pt>
                <c:pt idx="1266">
                  <c:v>43481</c:v>
                </c:pt>
                <c:pt idx="1267">
                  <c:v>43482</c:v>
                </c:pt>
                <c:pt idx="1268">
                  <c:v>43483</c:v>
                </c:pt>
                <c:pt idx="1269">
                  <c:v>43484</c:v>
                </c:pt>
                <c:pt idx="1270">
                  <c:v>43485</c:v>
                </c:pt>
                <c:pt idx="1271">
                  <c:v>43486</c:v>
                </c:pt>
                <c:pt idx="1272">
                  <c:v>43487</c:v>
                </c:pt>
                <c:pt idx="1273">
                  <c:v>43488</c:v>
                </c:pt>
                <c:pt idx="1274">
                  <c:v>43489</c:v>
                </c:pt>
                <c:pt idx="1275">
                  <c:v>43490</c:v>
                </c:pt>
                <c:pt idx="1276">
                  <c:v>43491</c:v>
                </c:pt>
                <c:pt idx="1277">
                  <c:v>43492</c:v>
                </c:pt>
                <c:pt idx="1278">
                  <c:v>43493</c:v>
                </c:pt>
                <c:pt idx="1279">
                  <c:v>43494</c:v>
                </c:pt>
                <c:pt idx="1280">
                  <c:v>43495</c:v>
                </c:pt>
                <c:pt idx="1281">
                  <c:v>43496</c:v>
                </c:pt>
                <c:pt idx="1282">
                  <c:v>43497</c:v>
                </c:pt>
                <c:pt idx="1283">
                  <c:v>43498</c:v>
                </c:pt>
                <c:pt idx="1284">
                  <c:v>43499</c:v>
                </c:pt>
                <c:pt idx="1285">
                  <c:v>43500</c:v>
                </c:pt>
                <c:pt idx="1286">
                  <c:v>43501</c:v>
                </c:pt>
                <c:pt idx="1287">
                  <c:v>43502</c:v>
                </c:pt>
                <c:pt idx="1288">
                  <c:v>43503</c:v>
                </c:pt>
                <c:pt idx="1289">
                  <c:v>43504</c:v>
                </c:pt>
                <c:pt idx="1290">
                  <c:v>43505</c:v>
                </c:pt>
                <c:pt idx="1291">
                  <c:v>43506</c:v>
                </c:pt>
                <c:pt idx="1292">
                  <c:v>43507</c:v>
                </c:pt>
                <c:pt idx="1293">
                  <c:v>43508</c:v>
                </c:pt>
                <c:pt idx="1294">
                  <c:v>43509</c:v>
                </c:pt>
                <c:pt idx="1295">
                  <c:v>43510</c:v>
                </c:pt>
                <c:pt idx="1296">
                  <c:v>43511</c:v>
                </c:pt>
                <c:pt idx="1297">
                  <c:v>43512</c:v>
                </c:pt>
                <c:pt idx="1298">
                  <c:v>43513</c:v>
                </c:pt>
                <c:pt idx="1299">
                  <c:v>43514</c:v>
                </c:pt>
                <c:pt idx="1300">
                  <c:v>43515</c:v>
                </c:pt>
                <c:pt idx="1301">
                  <c:v>43516</c:v>
                </c:pt>
                <c:pt idx="1302">
                  <c:v>43517</c:v>
                </c:pt>
                <c:pt idx="1303">
                  <c:v>43518</c:v>
                </c:pt>
                <c:pt idx="1304">
                  <c:v>43519</c:v>
                </c:pt>
                <c:pt idx="1305">
                  <c:v>43520</c:v>
                </c:pt>
                <c:pt idx="1306">
                  <c:v>43521</c:v>
                </c:pt>
                <c:pt idx="1307">
                  <c:v>43522</c:v>
                </c:pt>
                <c:pt idx="1308">
                  <c:v>43523</c:v>
                </c:pt>
                <c:pt idx="1309">
                  <c:v>43524</c:v>
                </c:pt>
                <c:pt idx="1310">
                  <c:v>43525</c:v>
                </c:pt>
                <c:pt idx="1311">
                  <c:v>43526</c:v>
                </c:pt>
                <c:pt idx="1312">
                  <c:v>43527</c:v>
                </c:pt>
                <c:pt idx="1313">
                  <c:v>43528</c:v>
                </c:pt>
                <c:pt idx="1314">
                  <c:v>43529</c:v>
                </c:pt>
                <c:pt idx="1315">
                  <c:v>43530</c:v>
                </c:pt>
                <c:pt idx="1316">
                  <c:v>43531</c:v>
                </c:pt>
                <c:pt idx="1317">
                  <c:v>43532</c:v>
                </c:pt>
                <c:pt idx="1318">
                  <c:v>43533</c:v>
                </c:pt>
                <c:pt idx="1319">
                  <c:v>43534</c:v>
                </c:pt>
                <c:pt idx="1320">
                  <c:v>43535</c:v>
                </c:pt>
                <c:pt idx="1321">
                  <c:v>43536</c:v>
                </c:pt>
                <c:pt idx="1322">
                  <c:v>43537</c:v>
                </c:pt>
                <c:pt idx="1323">
                  <c:v>43538</c:v>
                </c:pt>
                <c:pt idx="1324">
                  <c:v>43539</c:v>
                </c:pt>
                <c:pt idx="1325">
                  <c:v>43540</c:v>
                </c:pt>
                <c:pt idx="1326">
                  <c:v>43541</c:v>
                </c:pt>
                <c:pt idx="1327">
                  <c:v>43542</c:v>
                </c:pt>
                <c:pt idx="1328">
                  <c:v>43543</c:v>
                </c:pt>
                <c:pt idx="1329">
                  <c:v>43544</c:v>
                </c:pt>
                <c:pt idx="1330">
                  <c:v>43545</c:v>
                </c:pt>
                <c:pt idx="1331">
                  <c:v>43546</c:v>
                </c:pt>
                <c:pt idx="1332">
                  <c:v>43547</c:v>
                </c:pt>
                <c:pt idx="1333">
                  <c:v>43548</c:v>
                </c:pt>
                <c:pt idx="1334">
                  <c:v>43549</c:v>
                </c:pt>
                <c:pt idx="1335">
                  <c:v>43550</c:v>
                </c:pt>
                <c:pt idx="1336">
                  <c:v>43551</c:v>
                </c:pt>
                <c:pt idx="1337">
                  <c:v>43552</c:v>
                </c:pt>
                <c:pt idx="1338">
                  <c:v>43553</c:v>
                </c:pt>
                <c:pt idx="1339">
                  <c:v>43554</c:v>
                </c:pt>
                <c:pt idx="1340">
                  <c:v>43555</c:v>
                </c:pt>
                <c:pt idx="1341">
                  <c:v>43556</c:v>
                </c:pt>
                <c:pt idx="1342">
                  <c:v>43557</c:v>
                </c:pt>
                <c:pt idx="1343">
                  <c:v>43558</c:v>
                </c:pt>
                <c:pt idx="1344">
                  <c:v>43559</c:v>
                </c:pt>
                <c:pt idx="1345">
                  <c:v>43560</c:v>
                </c:pt>
                <c:pt idx="1346">
                  <c:v>43561</c:v>
                </c:pt>
                <c:pt idx="1347">
                  <c:v>43562</c:v>
                </c:pt>
                <c:pt idx="1348">
                  <c:v>43563</c:v>
                </c:pt>
                <c:pt idx="1349">
                  <c:v>43564</c:v>
                </c:pt>
                <c:pt idx="1350">
                  <c:v>43565</c:v>
                </c:pt>
                <c:pt idx="1351">
                  <c:v>43566</c:v>
                </c:pt>
                <c:pt idx="1352">
                  <c:v>43567</c:v>
                </c:pt>
                <c:pt idx="1353">
                  <c:v>43568</c:v>
                </c:pt>
              </c:numCache>
            </c:numRef>
          </c:cat>
          <c:val>
            <c:numRef>
              <c:f>'~ 19-04-13'!$G$2:$G$1355</c:f>
              <c:numCache>
                <c:formatCode>General</c:formatCode>
                <c:ptCount val="1354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11.99</c:v>
                </c:pt>
                <c:pt idx="9">
                  <c:v>6.07</c:v>
                </c:pt>
                <c:pt idx="10">
                  <c:v>7.76</c:v>
                </c:pt>
                <c:pt idx="11">
                  <c:v>8.73</c:v>
                </c:pt>
                <c:pt idx="12">
                  <c:v>2.36</c:v>
                </c:pt>
                <c:pt idx="13">
                  <c:v>3.78</c:v>
                </c:pt>
                <c:pt idx="14">
                  <c:v>6.38</c:v>
                </c:pt>
                <c:pt idx="15">
                  <c:v>6.62</c:v>
                </c:pt>
                <c:pt idx="16">
                  <c:v>7.07</c:v>
                </c:pt>
                <c:pt idx="17">
                  <c:v>5.66</c:v>
                </c:pt>
                <c:pt idx="18">
                  <c:v>5.68</c:v>
                </c:pt>
                <c:pt idx="19">
                  <c:v>6.25</c:v>
                </c:pt>
                <c:pt idx="20">
                  <c:v>6.1</c:v>
                </c:pt>
                <c:pt idx="21">
                  <c:v>7.72</c:v>
                </c:pt>
                <c:pt idx="22">
                  <c:v>7.12</c:v>
                </c:pt>
                <c:pt idx="23">
                  <c:v>7.18</c:v>
                </c:pt>
                <c:pt idx="24">
                  <c:v>6.17</c:v>
                </c:pt>
                <c:pt idx="25">
                  <c:v>5.01</c:v>
                </c:pt>
                <c:pt idx="26">
                  <c:v>5.13</c:v>
                </c:pt>
                <c:pt idx="27">
                  <c:v>4.01</c:v>
                </c:pt>
                <c:pt idx="28">
                  <c:v>3.48</c:v>
                </c:pt>
                <c:pt idx="29">
                  <c:v>3.75</c:v>
                </c:pt>
                <c:pt idx="30">
                  <c:v>3.24</c:v>
                </c:pt>
                <c:pt idx="31">
                  <c:v>3.48</c:v>
                </c:pt>
                <c:pt idx="32">
                  <c:v>3.3</c:v>
                </c:pt>
                <c:pt idx="33">
                  <c:v>3.2</c:v>
                </c:pt>
                <c:pt idx="34">
                  <c:v>2.4500000000000002</c:v>
                </c:pt>
                <c:pt idx="35">
                  <c:v>2.5299999999999998</c:v>
                </c:pt>
                <c:pt idx="36">
                  <c:v>2.74</c:v>
                </c:pt>
                <c:pt idx="37">
                  <c:v>2.06</c:v>
                </c:pt>
                <c:pt idx="38">
                  <c:v>1.98</c:v>
                </c:pt>
                <c:pt idx="39">
                  <c:v>1.8</c:v>
                </c:pt>
                <c:pt idx="40">
                  <c:v>1.75</c:v>
                </c:pt>
                <c:pt idx="41">
                  <c:v>1.68</c:v>
                </c:pt>
                <c:pt idx="42">
                  <c:v>1.62</c:v>
                </c:pt>
                <c:pt idx="43">
                  <c:v>1.22</c:v>
                </c:pt>
                <c:pt idx="44">
                  <c:v>1.51</c:v>
                </c:pt>
                <c:pt idx="45">
                  <c:v>1.17</c:v>
                </c:pt>
                <c:pt idx="46">
                  <c:v>1.26</c:v>
                </c:pt>
                <c:pt idx="47">
                  <c:v>1.23</c:v>
                </c:pt>
                <c:pt idx="48">
                  <c:v>1.3</c:v>
                </c:pt>
                <c:pt idx="49">
                  <c:v>1.21</c:v>
                </c:pt>
                <c:pt idx="50">
                  <c:v>1.18</c:v>
                </c:pt>
                <c:pt idx="51">
                  <c:v>1.23</c:v>
                </c:pt>
                <c:pt idx="52">
                  <c:v>1.23</c:v>
                </c:pt>
                <c:pt idx="53">
                  <c:v>1.28</c:v>
                </c:pt>
                <c:pt idx="54">
                  <c:v>1.08</c:v>
                </c:pt>
                <c:pt idx="55">
                  <c:v>1.22</c:v>
                </c:pt>
                <c:pt idx="56">
                  <c:v>1.07</c:v>
                </c:pt>
                <c:pt idx="57">
                  <c:v>0.91</c:v>
                </c:pt>
                <c:pt idx="58">
                  <c:v>1.01</c:v>
                </c:pt>
                <c:pt idx="59">
                  <c:v>0.92</c:v>
                </c:pt>
                <c:pt idx="60">
                  <c:v>0.79</c:v>
                </c:pt>
                <c:pt idx="61">
                  <c:v>0.9</c:v>
                </c:pt>
                <c:pt idx="62">
                  <c:v>0.87</c:v>
                </c:pt>
                <c:pt idx="63">
                  <c:v>0.8</c:v>
                </c:pt>
                <c:pt idx="64">
                  <c:v>0.8</c:v>
                </c:pt>
                <c:pt idx="65">
                  <c:v>0.83</c:v>
                </c:pt>
                <c:pt idx="66">
                  <c:v>0.73</c:v>
                </c:pt>
                <c:pt idx="67">
                  <c:v>0.73</c:v>
                </c:pt>
                <c:pt idx="68">
                  <c:v>0.78</c:v>
                </c:pt>
                <c:pt idx="69">
                  <c:v>0.72</c:v>
                </c:pt>
                <c:pt idx="70">
                  <c:v>0.76</c:v>
                </c:pt>
                <c:pt idx="71">
                  <c:v>0.78</c:v>
                </c:pt>
                <c:pt idx="72">
                  <c:v>0.79</c:v>
                </c:pt>
                <c:pt idx="73">
                  <c:v>0.75</c:v>
                </c:pt>
                <c:pt idx="74">
                  <c:v>0.79</c:v>
                </c:pt>
                <c:pt idx="75">
                  <c:v>0.75</c:v>
                </c:pt>
                <c:pt idx="76">
                  <c:v>0.64</c:v>
                </c:pt>
                <c:pt idx="77">
                  <c:v>0.71</c:v>
                </c:pt>
                <c:pt idx="78">
                  <c:v>0.67</c:v>
                </c:pt>
                <c:pt idx="79">
                  <c:v>0.66</c:v>
                </c:pt>
                <c:pt idx="80">
                  <c:v>0.64</c:v>
                </c:pt>
                <c:pt idx="81">
                  <c:v>0.64</c:v>
                </c:pt>
                <c:pt idx="82">
                  <c:v>0.56000000000000005</c:v>
                </c:pt>
                <c:pt idx="83">
                  <c:v>0.53</c:v>
                </c:pt>
                <c:pt idx="84">
                  <c:v>0.77</c:v>
                </c:pt>
                <c:pt idx="85">
                  <c:v>0.72</c:v>
                </c:pt>
                <c:pt idx="86">
                  <c:v>0.69</c:v>
                </c:pt>
                <c:pt idx="87">
                  <c:v>0.76</c:v>
                </c:pt>
                <c:pt idx="88">
                  <c:v>0.88</c:v>
                </c:pt>
                <c:pt idx="89">
                  <c:v>1.04</c:v>
                </c:pt>
                <c:pt idx="90">
                  <c:v>1.23</c:v>
                </c:pt>
                <c:pt idx="91">
                  <c:v>1.37</c:v>
                </c:pt>
                <c:pt idx="92">
                  <c:v>1.4</c:v>
                </c:pt>
                <c:pt idx="93">
                  <c:v>1.06</c:v>
                </c:pt>
                <c:pt idx="94">
                  <c:v>1.21</c:v>
                </c:pt>
                <c:pt idx="95">
                  <c:v>1.21</c:v>
                </c:pt>
                <c:pt idx="96">
                  <c:v>1.3</c:v>
                </c:pt>
                <c:pt idx="97">
                  <c:v>0.98</c:v>
                </c:pt>
                <c:pt idx="98">
                  <c:v>1.07</c:v>
                </c:pt>
                <c:pt idx="99">
                  <c:v>1.21</c:v>
                </c:pt>
                <c:pt idx="100">
                  <c:v>1.1399999999999999</c:v>
                </c:pt>
                <c:pt idx="101">
                  <c:v>1.22</c:v>
                </c:pt>
                <c:pt idx="102">
                  <c:v>1.22</c:v>
                </c:pt>
                <c:pt idx="103">
                  <c:v>1.1000000000000001</c:v>
                </c:pt>
                <c:pt idx="104">
                  <c:v>0.9</c:v>
                </c:pt>
                <c:pt idx="105">
                  <c:v>1.08</c:v>
                </c:pt>
                <c:pt idx="106">
                  <c:v>1.1000000000000001</c:v>
                </c:pt>
                <c:pt idx="107">
                  <c:v>1.08</c:v>
                </c:pt>
                <c:pt idx="108">
                  <c:v>1.1299999999999999</c:v>
                </c:pt>
                <c:pt idx="109">
                  <c:v>1.1299999999999999</c:v>
                </c:pt>
                <c:pt idx="110">
                  <c:v>1.22</c:v>
                </c:pt>
                <c:pt idx="111">
                  <c:v>1.22</c:v>
                </c:pt>
                <c:pt idx="112">
                  <c:v>1.1499999999999999</c:v>
                </c:pt>
                <c:pt idx="113">
                  <c:v>1.1499999999999999</c:v>
                </c:pt>
                <c:pt idx="114">
                  <c:v>1.2</c:v>
                </c:pt>
                <c:pt idx="115">
                  <c:v>1.21</c:v>
                </c:pt>
                <c:pt idx="116">
                  <c:v>1.1499999999999999</c:v>
                </c:pt>
                <c:pt idx="117">
                  <c:v>1.1599999999999999</c:v>
                </c:pt>
                <c:pt idx="118">
                  <c:v>1.1100000000000001</c:v>
                </c:pt>
                <c:pt idx="119">
                  <c:v>1.07</c:v>
                </c:pt>
                <c:pt idx="120">
                  <c:v>1.1000000000000001</c:v>
                </c:pt>
                <c:pt idx="121">
                  <c:v>1.1599999999999999</c:v>
                </c:pt>
                <c:pt idx="122">
                  <c:v>1.1100000000000001</c:v>
                </c:pt>
                <c:pt idx="123">
                  <c:v>1.1200000000000001</c:v>
                </c:pt>
                <c:pt idx="124">
                  <c:v>1.0900000000000001</c:v>
                </c:pt>
                <c:pt idx="125">
                  <c:v>1.02</c:v>
                </c:pt>
                <c:pt idx="126">
                  <c:v>1.04</c:v>
                </c:pt>
                <c:pt idx="127">
                  <c:v>1.05</c:v>
                </c:pt>
                <c:pt idx="128">
                  <c:v>1.0900000000000001</c:v>
                </c:pt>
                <c:pt idx="129">
                  <c:v>1.03</c:v>
                </c:pt>
                <c:pt idx="130">
                  <c:v>0.99</c:v>
                </c:pt>
                <c:pt idx="131">
                  <c:v>1.01</c:v>
                </c:pt>
                <c:pt idx="132">
                  <c:v>1</c:v>
                </c:pt>
                <c:pt idx="133">
                  <c:v>1.05</c:v>
                </c:pt>
                <c:pt idx="134">
                  <c:v>1.1399999999999999</c:v>
                </c:pt>
                <c:pt idx="135">
                  <c:v>1.22</c:v>
                </c:pt>
                <c:pt idx="136">
                  <c:v>1.17</c:v>
                </c:pt>
                <c:pt idx="137">
                  <c:v>1.26</c:v>
                </c:pt>
                <c:pt idx="138">
                  <c:v>1.29</c:v>
                </c:pt>
                <c:pt idx="139">
                  <c:v>1.04</c:v>
                </c:pt>
                <c:pt idx="140">
                  <c:v>1.22</c:v>
                </c:pt>
                <c:pt idx="141">
                  <c:v>1.1599999999999999</c:v>
                </c:pt>
                <c:pt idx="142">
                  <c:v>1.1599999999999999</c:v>
                </c:pt>
                <c:pt idx="143">
                  <c:v>1.38</c:v>
                </c:pt>
                <c:pt idx="144">
                  <c:v>1.18</c:v>
                </c:pt>
                <c:pt idx="145">
                  <c:v>1.1399999999999999</c:v>
                </c:pt>
                <c:pt idx="146">
                  <c:v>1.1299999999999999</c:v>
                </c:pt>
                <c:pt idx="147">
                  <c:v>1.1299999999999999</c:v>
                </c:pt>
                <c:pt idx="148">
                  <c:v>1.1200000000000001</c:v>
                </c:pt>
                <c:pt idx="149">
                  <c:v>1.08</c:v>
                </c:pt>
                <c:pt idx="150">
                  <c:v>1.19</c:v>
                </c:pt>
                <c:pt idx="151">
                  <c:v>1.1299999999999999</c:v>
                </c:pt>
                <c:pt idx="152">
                  <c:v>1.0900000000000001</c:v>
                </c:pt>
                <c:pt idx="153">
                  <c:v>1.1299999999999999</c:v>
                </c:pt>
                <c:pt idx="154">
                  <c:v>1.21</c:v>
                </c:pt>
                <c:pt idx="155">
                  <c:v>1.17</c:v>
                </c:pt>
                <c:pt idx="156">
                  <c:v>1.21</c:v>
                </c:pt>
                <c:pt idx="157">
                  <c:v>1.22</c:v>
                </c:pt>
                <c:pt idx="158">
                  <c:v>1.21</c:v>
                </c:pt>
                <c:pt idx="159">
                  <c:v>1.22</c:v>
                </c:pt>
                <c:pt idx="160">
                  <c:v>1.21</c:v>
                </c:pt>
                <c:pt idx="161">
                  <c:v>1.19</c:v>
                </c:pt>
                <c:pt idx="162">
                  <c:v>1.25</c:v>
                </c:pt>
                <c:pt idx="163">
                  <c:v>1.25</c:v>
                </c:pt>
                <c:pt idx="164">
                  <c:v>1.25</c:v>
                </c:pt>
                <c:pt idx="165">
                  <c:v>1.35</c:v>
                </c:pt>
                <c:pt idx="166">
                  <c:v>1.55</c:v>
                </c:pt>
                <c:pt idx="167">
                  <c:v>1.45</c:v>
                </c:pt>
                <c:pt idx="168">
                  <c:v>1.45</c:v>
                </c:pt>
                <c:pt idx="169">
                  <c:v>1.52</c:v>
                </c:pt>
                <c:pt idx="170">
                  <c:v>1.55</c:v>
                </c:pt>
                <c:pt idx="171">
                  <c:v>1.66</c:v>
                </c:pt>
                <c:pt idx="172">
                  <c:v>1.87</c:v>
                </c:pt>
                <c:pt idx="173">
                  <c:v>1.55</c:v>
                </c:pt>
                <c:pt idx="174">
                  <c:v>1.96</c:v>
                </c:pt>
                <c:pt idx="175">
                  <c:v>1.96</c:v>
                </c:pt>
                <c:pt idx="176">
                  <c:v>1.93</c:v>
                </c:pt>
                <c:pt idx="177">
                  <c:v>2.63</c:v>
                </c:pt>
                <c:pt idx="178">
                  <c:v>2.72</c:v>
                </c:pt>
                <c:pt idx="179">
                  <c:v>3.23</c:v>
                </c:pt>
                <c:pt idx="180">
                  <c:v>3.03</c:v>
                </c:pt>
                <c:pt idx="181">
                  <c:v>3.19</c:v>
                </c:pt>
                <c:pt idx="182">
                  <c:v>3.36</c:v>
                </c:pt>
                <c:pt idx="183">
                  <c:v>3.17</c:v>
                </c:pt>
                <c:pt idx="184">
                  <c:v>3.27</c:v>
                </c:pt>
                <c:pt idx="185">
                  <c:v>3</c:v>
                </c:pt>
                <c:pt idx="186">
                  <c:v>3.01</c:v>
                </c:pt>
                <c:pt idx="187">
                  <c:v>3.4</c:v>
                </c:pt>
                <c:pt idx="188">
                  <c:v>3.57</c:v>
                </c:pt>
                <c:pt idx="189">
                  <c:v>3.68</c:v>
                </c:pt>
                <c:pt idx="190">
                  <c:v>3.73</c:v>
                </c:pt>
                <c:pt idx="191">
                  <c:v>3.97</c:v>
                </c:pt>
                <c:pt idx="192">
                  <c:v>4.8499999999999996</c:v>
                </c:pt>
                <c:pt idx="193">
                  <c:v>5.18</c:v>
                </c:pt>
                <c:pt idx="194">
                  <c:v>6.6</c:v>
                </c:pt>
                <c:pt idx="195">
                  <c:v>8.24</c:v>
                </c:pt>
                <c:pt idx="196">
                  <c:v>12.23</c:v>
                </c:pt>
                <c:pt idx="197">
                  <c:v>10.1</c:v>
                </c:pt>
                <c:pt idx="198">
                  <c:v>9.89</c:v>
                </c:pt>
                <c:pt idx="199">
                  <c:v>9.73</c:v>
                </c:pt>
                <c:pt idx="200">
                  <c:v>9.77</c:v>
                </c:pt>
                <c:pt idx="201">
                  <c:v>7.85</c:v>
                </c:pt>
                <c:pt idx="202">
                  <c:v>7.04</c:v>
                </c:pt>
                <c:pt idx="203">
                  <c:v>7.86</c:v>
                </c:pt>
                <c:pt idx="204">
                  <c:v>7.92</c:v>
                </c:pt>
                <c:pt idx="205">
                  <c:v>7.17</c:v>
                </c:pt>
                <c:pt idx="206">
                  <c:v>7.38</c:v>
                </c:pt>
                <c:pt idx="207">
                  <c:v>8.8000000000000007</c:v>
                </c:pt>
                <c:pt idx="208">
                  <c:v>8.3000000000000007</c:v>
                </c:pt>
                <c:pt idx="209">
                  <c:v>8.35</c:v>
                </c:pt>
                <c:pt idx="210">
                  <c:v>7.81</c:v>
                </c:pt>
                <c:pt idx="211">
                  <c:v>7.8</c:v>
                </c:pt>
                <c:pt idx="212">
                  <c:v>8.16</c:v>
                </c:pt>
                <c:pt idx="213">
                  <c:v>8.41</c:v>
                </c:pt>
                <c:pt idx="214">
                  <c:v>8.2100000000000009</c:v>
                </c:pt>
                <c:pt idx="215">
                  <c:v>9.82</c:v>
                </c:pt>
                <c:pt idx="216">
                  <c:v>11.46</c:v>
                </c:pt>
                <c:pt idx="217">
                  <c:v>12.31</c:v>
                </c:pt>
                <c:pt idx="218">
                  <c:v>13.11</c:v>
                </c:pt>
                <c:pt idx="219">
                  <c:v>14.48</c:v>
                </c:pt>
                <c:pt idx="220">
                  <c:v>14.2</c:v>
                </c:pt>
                <c:pt idx="221">
                  <c:v>12.29</c:v>
                </c:pt>
                <c:pt idx="222">
                  <c:v>12.55</c:v>
                </c:pt>
                <c:pt idx="223">
                  <c:v>14.41</c:v>
                </c:pt>
                <c:pt idx="224">
                  <c:v>13.35</c:v>
                </c:pt>
                <c:pt idx="225">
                  <c:v>12.99</c:v>
                </c:pt>
                <c:pt idx="226">
                  <c:v>14.69</c:v>
                </c:pt>
                <c:pt idx="227">
                  <c:v>16.29</c:v>
                </c:pt>
                <c:pt idx="228">
                  <c:v>12.71</c:v>
                </c:pt>
                <c:pt idx="229">
                  <c:v>12.7</c:v>
                </c:pt>
                <c:pt idx="230">
                  <c:v>11.64</c:v>
                </c:pt>
                <c:pt idx="231">
                  <c:v>9.52</c:v>
                </c:pt>
                <c:pt idx="232">
                  <c:v>8.69</c:v>
                </c:pt>
                <c:pt idx="233">
                  <c:v>8.2899999999999991</c:v>
                </c:pt>
                <c:pt idx="234">
                  <c:v>7.44</c:v>
                </c:pt>
                <c:pt idx="235">
                  <c:v>8.57</c:v>
                </c:pt>
                <c:pt idx="236">
                  <c:v>7.09</c:v>
                </c:pt>
                <c:pt idx="237">
                  <c:v>7.95</c:v>
                </c:pt>
                <c:pt idx="238">
                  <c:v>6.94</c:v>
                </c:pt>
                <c:pt idx="239">
                  <c:v>6.67</c:v>
                </c:pt>
                <c:pt idx="240">
                  <c:v>6.86</c:v>
                </c:pt>
                <c:pt idx="241">
                  <c:v>6.31</c:v>
                </c:pt>
                <c:pt idx="242">
                  <c:v>6.95</c:v>
                </c:pt>
                <c:pt idx="243">
                  <c:v>7.05</c:v>
                </c:pt>
                <c:pt idx="244">
                  <c:v>7.14</c:v>
                </c:pt>
                <c:pt idx="245">
                  <c:v>6.85</c:v>
                </c:pt>
                <c:pt idx="246">
                  <c:v>6.72</c:v>
                </c:pt>
                <c:pt idx="247">
                  <c:v>6.7</c:v>
                </c:pt>
                <c:pt idx="248">
                  <c:v>6.69</c:v>
                </c:pt>
                <c:pt idx="249">
                  <c:v>6.41</c:v>
                </c:pt>
                <c:pt idx="250">
                  <c:v>5.76</c:v>
                </c:pt>
                <c:pt idx="251">
                  <c:v>5.98</c:v>
                </c:pt>
                <c:pt idx="252">
                  <c:v>5.59</c:v>
                </c:pt>
                <c:pt idx="253">
                  <c:v>5.4</c:v>
                </c:pt>
                <c:pt idx="254">
                  <c:v>5.08</c:v>
                </c:pt>
                <c:pt idx="255">
                  <c:v>4.88</c:v>
                </c:pt>
                <c:pt idx="256">
                  <c:v>4.83</c:v>
                </c:pt>
                <c:pt idx="257">
                  <c:v>4.17</c:v>
                </c:pt>
                <c:pt idx="258">
                  <c:v>4.45</c:v>
                </c:pt>
                <c:pt idx="259">
                  <c:v>4.7</c:v>
                </c:pt>
                <c:pt idx="260">
                  <c:v>4.5599999999999996</c:v>
                </c:pt>
                <c:pt idx="261">
                  <c:v>4.7</c:v>
                </c:pt>
                <c:pt idx="262">
                  <c:v>5.24</c:v>
                </c:pt>
                <c:pt idx="263">
                  <c:v>4.95</c:v>
                </c:pt>
                <c:pt idx="264">
                  <c:v>4.8600000000000003</c:v>
                </c:pt>
                <c:pt idx="265">
                  <c:v>4.7300000000000004</c:v>
                </c:pt>
                <c:pt idx="266">
                  <c:v>4.5199999999999996</c:v>
                </c:pt>
                <c:pt idx="267">
                  <c:v>4.34</c:v>
                </c:pt>
                <c:pt idx="268">
                  <c:v>4.6100000000000003</c:v>
                </c:pt>
                <c:pt idx="269">
                  <c:v>4.4400000000000004</c:v>
                </c:pt>
                <c:pt idx="270">
                  <c:v>4.12</c:v>
                </c:pt>
                <c:pt idx="271">
                  <c:v>4.16</c:v>
                </c:pt>
                <c:pt idx="272">
                  <c:v>4.13</c:v>
                </c:pt>
                <c:pt idx="273">
                  <c:v>3.88</c:v>
                </c:pt>
                <c:pt idx="274">
                  <c:v>3.99</c:v>
                </c:pt>
                <c:pt idx="275">
                  <c:v>4.6900000000000004</c:v>
                </c:pt>
                <c:pt idx="276">
                  <c:v>4.6500000000000004</c:v>
                </c:pt>
                <c:pt idx="277">
                  <c:v>5.33</c:v>
                </c:pt>
                <c:pt idx="278">
                  <c:v>5.19</c:v>
                </c:pt>
                <c:pt idx="279">
                  <c:v>5.23</c:v>
                </c:pt>
                <c:pt idx="280">
                  <c:v>5.43</c:v>
                </c:pt>
                <c:pt idx="281">
                  <c:v>5.14</c:v>
                </c:pt>
                <c:pt idx="282">
                  <c:v>5.16</c:v>
                </c:pt>
                <c:pt idx="283">
                  <c:v>5.23</c:v>
                </c:pt>
                <c:pt idx="284">
                  <c:v>5.17</c:v>
                </c:pt>
                <c:pt idx="285">
                  <c:v>5.21</c:v>
                </c:pt>
                <c:pt idx="286">
                  <c:v>5.53</c:v>
                </c:pt>
                <c:pt idx="287">
                  <c:v>5.6</c:v>
                </c:pt>
                <c:pt idx="288">
                  <c:v>5.81</c:v>
                </c:pt>
                <c:pt idx="289">
                  <c:v>5.62</c:v>
                </c:pt>
                <c:pt idx="290">
                  <c:v>5.51</c:v>
                </c:pt>
                <c:pt idx="291">
                  <c:v>6.12</c:v>
                </c:pt>
                <c:pt idx="292">
                  <c:v>6.8</c:v>
                </c:pt>
                <c:pt idx="293">
                  <c:v>7.37</c:v>
                </c:pt>
                <c:pt idx="294">
                  <c:v>8.0299999999999994</c:v>
                </c:pt>
                <c:pt idx="295">
                  <c:v>7.61</c:v>
                </c:pt>
                <c:pt idx="296">
                  <c:v>7.73</c:v>
                </c:pt>
                <c:pt idx="297">
                  <c:v>7.88</c:v>
                </c:pt>
                <c:pt idx="298">
                  <c:v>7.46</c:v>
                </c:pt>
                <c:pt idx="299">
                  <c:v>7</c:v>
                </c:pt>
                <c:pt idx="300">
                  <c:v>6.95</c:v>
                </c:pt>
                <c:pt idx="301">
                  <c:v>6.86</c:v>
                </c:pt>
                <c:pt idx="302">
                  <c:v>5.9</c:v>
                </c:pt>
                <c:pt idx="303">
                  <c:v>6.14</c:v>
                </c:pt>
                <c:pt idx="304">
                  <c:v>6.81</c:v>
                </c:pt>
                <c:pt idx="305">
                  <c:v>6.92</c:v>
                </c:pt>
                <c:pt idx="306">
                  <c:v>7.68</c:v>
                </c:pt>
                <c:pt idx="307">
                  <c:v>7.67</c:v>
                </c:pt>
                <c:pt idx="308">
                  <c:v>7.64</c:v>
                </c:pt>
                <c:pt idx="309">
                  <c:v>7.32</c:v>
                </c:pt>
                <c:pt idx="310">
                  <c:v>7.26</c:v>
                </c:pt>
                <c:pt idx="311">
                  <c:v>7.36</c:v>
                </c:pt>
                <c:pt idx="312">
                  <c:v>7.42</c:v>
                </c:pt>
                <c:pt idx="313">
                  <c:v>7.99</c:v>
                </c:pt>
                <c:pt idx="314">
                  <c:v>8.01</c:v>
                </c:pt>
                <c:pt idx="315">
                  <c:v>8.0299999999999994</c:v>
                </c:pt>
                <c:pt idx="316">
                  <c:v>7.42</c:v>
                </c:pt>
                <c:pt idx="317">
                  <c:v>7.44</c:v>
                </c:pt>
                <c:pt idx="318">
                  <c:v>8.27</c:v>
                </c:pt>
                <c:pt idx="319">
                  <c:v>9.32</c:v>
                </c:pt>
                <c:pt idx="320">
                  <c:v>9.94</c:v>
                </c:pt>
                <c:pt idx="321">
                  <c:v>9.7200000000000006</c:v>
                </c:pt>
                <c:pt idx="322">
                  <c:v>10.95</c:v>
                </c:pt>
                <c:pt idx="323">
                  <c:v>8.23</c:v>
                </c:pt>
                <c:pt idx="324">
                  <c:v>6.04</c:v>
                </c:pt>
                <c:pt idx="325">
                  <c:v>6.55</c:v>
                </c:pt>
                <c:pt idx="326">
                  <c:v>6.22</c:v>
                </c:pt>
                <c:pt idx="327">
                  <c:v>6.75</c:v>
                </c:pt>
                <c:pt idx="328">
                  <c:v>7.02</c:v>
                </c:pt>
                <c:pt idx="329">
                  <c:v>7.22</c:v>
                </c:pt>
                <c:pt idx="330">
                  <c:v>7.57</c:v>
                </c:pt>
                <c:pt idx="331">
                  <c:v>7.59</c:v>
                </c:pt>
                <c:pt idx="332">
                  <c:v>7.34</c:v>
                </c:pt>
                <c:pt idx="333">
                  <c:v>7.46</c:v>
                </c:pt>
                <c:pt idx="334">
                  <c:v>6.46</c:v>
                </c:pt>
                <c:pt idx="335">
                  <c:v>6.78</c:v>
                </c:pt>
                <c:pt idx="336">
                  <c:v>6.59</c:v>
                </c:pt>
                <c:pt idx="337">
                  <c:v>6.5</c:v>
                </c:pt>
                <c:pt idx="338">
                  <c:v>6.4</c:v>
                </c:pt>
                <c:pt idx="339">
                  <c:v>6.3</c:v>
                </c:pt>
                <c:pt idx="340">
                  <c:v>6.02</c:v>
                </c:pt>
                <c:pt idx="341">
                  <c:v>5.31</c:v>
                </c:pt>
                <c:pt idx="342">
                  <c:v>5.34</c:v>
                </c:pt>
                <c:pt idx="343">
                  <c:v>5.12</c:v>
                </c:pt>
                <c:pt idx="344">
                  <c:v>5.74</c:v>
                </c:pt>
                <c:pt idx="345">
                  <c:v>5.55</c:v>
                </c:pt>
                <c:pt idx="346">
                  <c:v>5.57</c:v>
                </c:pt>
                <c:pt idx="347">
                  <c:v>5.38</c:v>
                </c:pt>
                <c:pt idx="348">
                  <c:v>5.36</c:v>
                </c:pt>
                <c:pt idx="349">
                  <c:v>5.31</c:v>
                </c:pt>
                <c:pt idx="350">
                  <c:v>5.87</c:v>
                </c:pt>
                <c:pt idx="351">
                  <c:v>6.04</c:v>
                </c:pt>
                <c:pt idx="352">
                  <c:v>5.89</c:v>
                </c:pt>
                <c:pt idx="353">
                  <c:v>5.69</c:v>
                </c:pt>
                <c:pt idx="354">
                  <c:v>5.61</c:v>
                </c:pt>
                <c:pt idx="355">
                  <c:v>5.91</c:v>
                </c:pt>
                <c:pt idx="356">
                  <c:v>6.37</c:v>
                </c:pt>
                <c:pt idx="357">
                  <c:v>6.43</c:v>
                </c:pt>
                <c:pt idx="358">
                  <c:v>7.53</c:v>
                </c:pt>
                <c:pt idx="359">
                  <c:v>7.32</c:v>
                </c:pt>
                <c:pt idx="360">
                  <c:v>6.42</c:v>
                </c:pt>
                <c:pt idx="361">
                  <c:v>7.03</c:v>
                </c:pt>
                <c:pt idx="362">
                  <c:v>6.14</c:v>
                </c:pt>
                <c:pt idx="363">
                  <c:v>6.93</c:v>
                </c:pt>
                <c:pt idx="364">
                  <c:v>6.84</c:v>
                </c:pt>
                <c:pt idx="365">
                  <c:v>6.84</c:v>
                </c:pt>
                <c:pt idx="366">
                  <c:v>6.68</c:v>
                </c:pt>
                <c:pt idx="367">
                  <c:v>6.3</c:v>
                </c:pt>
                <c:pt idx="368">
                  <c:v>5.87</c:v>
                </c:pt>
                <c:pt idx="369">
                  <c:v>4.41</c:v>
                </c:pt>
                <c:pt idx="370">
                  <c:v>5.54</c:v>
                </c:pt>
                <c:pt idx="371">
                  <c:v>5.96</c:v>
                </c:pt>
                <c:pt idx="372">
                  <c:v>5.87</c:v>
                </c:pt>
                <c:pt idx="373">
                  <c:v>5.82</c:v>
                </c:pt>
                <c:pt idx="374">
                  <c:v>5.83</c:v>
                </c:pt>
                <c:pt idx="375">
                  <c:v>6</c:v>
                </c:pt>
                <c:pt idx="376">
                  <c:v>6.49</c:v>
                </c:pt>
                <c:pt idx="377">
                  <c:v>6.49</c:v>
                </c:pt>
                <c:pt idx="378">
                  <c:v>6.21</c:v>
                </c:pt>
                <c:pt idx="379">
                  <c:v>6.26</c:v>
                </c:pt>
                <c:pt idx="380">
                  <c:v>6.14</c:v>
                </c:pt>
                <c:pt idx="381">
                  <c:v>5.96</c:v>
                </c:pt>
                <c:pt idx="382">
                  <c:v>5.7</c:v>
                </c:pt>
                <c:pt idx="383">
                  <c:v>5.68</c:v>
                </c:pt>
                <c:pt idx="384">
                  <c:v>5.47</c:v>
                </c:pt>
                <c:pt idx="385">
                  <c:v>5.47</c:v>
                </c:pt>
                <c:pt idx="386">
                  <c:v>5.44</c:v>
                </c:pt>
                <c:pt idx="387">
                  <c:v>5.73</c:v>
                </c:pt>
                <c:pt idx="388">
                  <c:v>5.66</c:v>
                </c:pt>
                <c:pt idx="389">
                  <c:v>5.63</c:v>
                </c:pt>
                <c:pt idx="390">
                  <c:v>5.6</c:v>
                </c:pt>
                <c:pt idx="391">
                  <c:v>5.6</c:v>
                </c:pt>
                <c:pt idx="392">
                  <c:v>5.77</c:v>
                </c:pt>
                <c:pt idx="393">
                  <c:v>5.72</c:v>
                </c:pt>
                <c:pt idx="394">
                  <c:v>5.69</c:v>
                </c:pt>
                <c:pt idx="395">
                  <c:v>5.59</c:v>
                </c:pt>
                <c:pt idx="396">
                  <c:v>5.56</c:v>
                </c:pt>
                <c:pt idx="397">
                  <c:v>5.7</c:v>
                </c:pt>
                <c:pt idx="398">
                  <c:v>5.87</c:v>
                </c:pt>
                <c:pt idx="399">
                  <c:v>6.21</c:v>
                </c:pt>
                <c:pt idx="400">
                  <c:v>6.14</c:v>
                </c:pt>
                <c:pt idx="401">
                  <c:v>6.02</c:v>
                </c:pt>
                <c:pt idx="402">
                  <c:v>5.95</c:v>
                </c:pt>
                <c:pt idx="403">
                  <c:v>5.97</c:v>
                </c:pt>
                <c:pt idx="404">
                  <c:v>5.95</c:v>
                </c:pt>
                <c:pt idx="405">
                  <c:v>5.89</c:v>
                </c:pt>
                <c:pt idx="406">
                  <c:v>5.79</c:v>
                </c:pt>
                <c:pt idx="407">
                  <c:v>5.96</c:v>
                </c:pt>
                <c:pt idx="408">
                  <c:v>6.12</c:v>
                </c:pt>
                <c:pt idx="409">
                  <c:v>5.92</c:v>
                </c:pt>
                <c:pt idx="410">
                  <c:v>6.04</c:v>
                </c:pt>
                <c:pt idx="411">
                  <c:v>6.06</c:v>
                </c:pt>
                <c:pt idx="412">
                  <c:v>6.08</c:v>
                </c:pt>
                <c:pt idx="413">
                  <c:v>6.08</c:v>
                </c:pt>
                <c:pt idx="414">
                  <c:v>6.41</c:v>
                </c:pt>
                <c:pt idx="415">
                  <c:v>6.52</c:v>
                </c:pt>
                <c:pt idx="416">
                  <c:v>6.3</c:v>
                </c:pt>
                <c:pt idx="417">
                  <c:v>6.57</c:v>
                </c:pt>
                <c:pt idx="418">
                  <c:v>7.48</c:v>
                </c:pt>
                <c:pt idx="419">
                  <c:v>6.97</c:v>
                </c:pt>
                <c:pt idx="420">
                  <c:v>6.66</c:v>
                </c:pt>
                <c:pt idx="421">
                  <c:v>7.1</c:v>
                </c:pt>
                <c:pt idx="422">
                  <c:v>7.16</c:v>
                </c:pt>
                <c:pt idx="423">
                  <c:v>7.54</c:v>
                </c:pt>
                <c:pt idx="424">
                  <c:v>8.0399999999999991</c:v>
                </c:pt>
                <c:pt idx="425">
                  <c:v>8.4700000000000006</c:v>
                </c:pt>
                <c:pt idx="426">
                  <c:v>8.6</c:v>
                </c:pt>
                <c:pt idx="427">
                  <c:v>8.82</c:v>
                </c:pt>
                <c:pt idx="428">
                  <c:v>9.18</c:v>
                </c:pt>
                <c:pt idx="429">
                  <c:v>9.15</c:v>
                </c:pt>
                <c:pt idx="430">
                  <c:v>9.17</c:v>
                </c:pt>
                <c:pt idx="431">
                  <c:v>9.6300000000000008</c:v>
                </c:pt>
                <c:pt idx="432">
                  <c:v>9.5399999999999991</c:v>
                </c:pt>
                <c:pt idx="433">
                  <c:v>9.3699999999999992</c:v>
                </c:pt>
                <c:pt idx="434">
                  <c:v>9.2200000000000006</c:v>
                </c:pt>
                <c:pt idx="435">
                  <c:v>8.7899999999999991</c:v>
                </c:pt>
                <c:pt idx="436">
                  <c:v>8.48</c:v>
                </c:pt>
                <c:pt idx="437">
                  <c:v>8.08</c:v>
                </c:pt>
                <c:pt idx="438">
                  <c:v>7.32</c:v>
                </c:pt>
                <c:pt idx="439">
                  <c:v>7.06</c:v>
                </c:pt>
                <c:pt idx="440">
                  <c:v>7.07</c:v>
                </c:pt>
                <c:pt idx="441">
                  <c:v>7.77</c:v>
                </c:pt>
                <c:pt idx="442">
                  <c:v>8.25</c:v>
                </c:pt>
                <c:pt idx="443">
                  <c:v>8.84</c:v>
                </c:pt>
                <c:pt idx="444">
                  <c:v>9.65</c:v>
                </c:pt>
                <c:pt idx="445">
                  <c:v>10.24</c:v>
                </c:pt>
                <c:pt idx="446">
                  <c:v>11.26</c:v>
                </c:pt>
                <c:pt idx="447">
                  <c:v>11.07</c:v>
                </c:pt>
                <c:pt idx="448">
                  <c:v>11.13</c:v>
                </c:pt>
                <c:pt idx="449">
                  <c:v>11.15</c:v>
                </c:pt>
                <c:pt idx="450">
                  <c:v>11.14</c:v>
                </c:pt>
                <c:pt idx="451">
                  <c:v>11.32</c:v>
                </c:pt>
                <c:pt idx="452">
                  <c:v>11.3</c:v>
                </c:pt>
                <c:pt idx="453">
                  <c:v>10.78</c:v>
                </c:pt>
                <c:pt idx="454">
                  <c:v>10.89</c:v>
                </c:pt>
                <c:pt idx="455">
                  <c:v>10.029999999999999</c:v>
                </c:pt>
                <c:pt idx="456">
                  <c:v>9.4700000000000006</c:v>
                </c:pt>
                <c:pt idx="457">
                  <c:v>8.16</c:v>
                </c:pt>
                <c:pt idx="458">
                  <c:v>8.0299999999999994</c:v>
                </c:pt>
                <c:pt idx="459">
                  <c:v>7.06</c:v>
                </c:pt>
                <c:pt idx="460">
                  <c:v>6.46</c:v>
                </c:pt>
                <c:pt idx="461">
                  <c:v>6.5</c:v>
                </c:pt>
                <c:pt idx="462">
                  <c:v>6.52</c:v>
                </c:pt>
                <c:pt idx="463">
                  <c:v>6.68</c:v>
                </c:pt>
                <c:pt idx="464">
                  <c:v>6.67</c:v>
                </c:pt>
                <c:pt idx="465">
                  <c:v>6.34</c:v>
                </c:pt>
                <c:pt idx="466">
                  <c:v>6.29</c:v>
                </c:pt>
                <c:pt idx="467">
                  <c:v>6.27</c:v>
                </c:pt>
                <c:pt idx="468">
                  <c:v>6.14</c:v>
                </c:pt>
                <c:pt idx="469">
                  <c:v>6.08</c:v>
                </c:pt>
                <c:pt idx="470">
                  <c:v>5.94</c:v>
                </c:pt>
                <c:pt idx="471">
                  <c:v>5.75</c:v>
                </c:pt>
                <c:pt idx="472">
                  <c:v>5.85</c:v>
                </c:pt>
                <c:pt idx="473">
                  <c:v>5.78</c:v>
                </c:pt>
                <c:pt idx="474">
                  <c:v>5.9</c:v>
                </c:pt>
                <c:pt idx="475">
                  <c:v>5.78</c:v>
                </c:pt>
                <c:pt idx="476">
                  <c:v>5.75</c:v>
                </c:pt>
                <c:pt idx="477">
                  <c:v>5.5</c:v>
                </c:pt>
                <c:pt idx="478">
                  <c:v>5.6</c:v>
                </c:pt>
                <c:pt idx="479">
                  <c:v>5.53</c:v>
                </c:pt>
                <c:pt idx="480">
                  <c:v>5.52</c:v>
                </c:pt>
                <c:pt idx="481">
                  <c:v>5.68</c:v>
                </c:pt>
                <c:pt idx="482">
                  <c:v>5.65</c:v>
                </c:pt>
                <c:pt idx="483">
                  <c:v>5.32</c:v>
                </c:pt>
                <c:pt idx="484">
                  <c:v>5.42</c:v>
                </c:pt>
                <c:pt idx="485">
                  <c:v>5.39</c:v>
                </c:pt>
                <c:pt idx="486">
                  <c:v>5.15</c:v>
                </c:pt>
                <c:pt idx="487">
                  <c:v>5</c:v>
                </c:pt>
                <c:pt idx="488">
                  <c:v>4.72</c:v>
                </c:pt>
                <c:pt idx="489">
                  <c:v>4.96</c:v>
                </c:pt>
                <c:pt idx="490">
                  <c:v>4.87</c:v>
                </c:pt>
                <c:pt idx="491">
                  <c:v>4.42</c:v>
                </c:pt>
                <c:pt idx="492">
                  <c:v>4.38</c:v>
                </c:pt>
                <c:pt idx="493">
                  <c:v>4.18</c:v>
                </c:pt>
                <c:pt idx="494">
                  <c:v>3.71</c:v>
                </c:pt>
                <c:pt idx="495">
                  <c:v>4.22</c:v>
                </c:pt>
                <c:pt idx="496">
                  <c:v>4.63</c:v>
                </c:pt>
                <c:pt idx="497">
                  <c:v>8.44</c:v>
                </c:pt>
                <c:pt idx="498">
                  <c:v>8.66</c:v>
                </c:pt>
                <c:pt idx="499">
                  <c:v>8.2200000000000006</c:v>
                </c:pt>
                <c:pt idx="500">
                  <c:v>8.33</c:v>
                </c:pt>
                <c:pt idx="501">
                  <c:v>8.59</c:v>
                </c:pt>
                <c:pt idx="502">
                  <c:v>8.5399999999999991</c:v>
                </c:pt>
                <c:pt idx="503">
                  <c:v>8.36</c:v>
                </c:pt>
                <c:pt idx="504">
                  <c:v>7.89</c:v>
                </c:pt>
                <c:pt idx="505">
                  <c:v>7.98</c:v>
                </c:pt>
                <c:pt idx="506">
                  <c:v>7.79</c:v>
                </c:pt>
                <c:pt idx="507">
                  <c:v>8.02</c:v>
                </c:pt>
                <c:pt idx="508">
                  <c:v>7.73</c:v>
                </c:pt>
                <c:pt idx="509">
                  <c:v>7.71</c:v>
                </c:pt>
                <c:pt idx="510">
                  <c:v>8</c:v>
                </c:pt>
                <c:pt idx="511">
                  <c:v>4.0599999999999996</c:v>
                </c:pt>
                <c:pt idx="512">
                  <c:v>3.8</c:v>
                </c:pt>
                <c:pt idx="513">
                  <c:v>3.84</c:v>
                </c:pt>
                <c:pt idx="514">
                  <c:v>3.82</c:v>
                </c:pt>
                <c:pt idx="515">
                  <c:v>3.83</c:v>
                </c:pt>
                <c:pt idx="516">
                  <c:v>3.8</c:v>
                </c:pt>
                <c:pt idx="517">
                  <c:v>4.0199999999999996</c:v>
                </c:pt>
                <c:pt idx="518">
                  <c:v>4.3600000000000003</c:v>
                </c:pt>
                <c:pt idx="519">
                  <c:v>4.34</c:v>
                </c:pt>
                <c:pt idx="520">
                  <c:v>4.28</c:v>
                </c:pt>
                <c:pt idx="521">
                  <c:v>4.32</c:v>
                </c:pt>
                <c:pt idx="522">
                  <c:v>4.43</c:v>
                </c:pt>
                <c:pt idx="523">
                  <c:v>5.0999999999999996</c:v>
                </c:pt>
                <c:pt idx="524">
                  <c:v>5.78</c:v>
                </c:pt>
                <c:pt idx="525">
                  <c:v>5.42</c:v>
                </c:pt>
                <c:pt idx="526">
                  <c:v>5.35</c:v>
                </c:pt>
                <c:pt idx="527">
                  <c:v>5.2</c:v>
                </c:pt>
                <c:pt idx="528">
                  <c:v>5.46</c:v>
                </c:pt>
                <c:pt idx="529">
                  <c:v>5.42</c:v>
                </c:pt>
                <c:pt idx="530">
                  <c:v>5.61</c:v>
                </c:pt>
                <c:pt idx="531">
                  <c:v>5.22</c:v>
                </c:pt>
                <c:pt idx="532">
                  <c:v>5.21</c:v>
                </c:pt>
                <c:pt idx="533">
                  <c:v>5.2</c:v>
                </c:pt>
                <c:pt idx="534">
                  <c:v>5.2</c:v>
                </c:pt>
                <c:pt idx="535">
                  <c:v>5.25</c:v>
                </c:pt>
                <c:pt idx="536">
                  <c:v>5.0999999999999996</c:v>
                </c:pt>
                <c:pt idx="537">
                  <c:v>5.39</c:v>
                </c:pt>
                <c:pt idx="538">
                  <c:v>5.41</c:v>
                </c:pt>
                <c:pt idx="539">
                  <c:v>5.54</c:v>
                </c:pt>
                <c:pt idx="540">
                  <c:v>5.63</c:v>
                </c:pt>
                <c:pt idx="541">
                  <c:v>5.54</c:v>
                </c:pt>
                <c:pt idx="542">
                  <c:v>5.44</c:v>
                </c:pt>
                <c:pt idx="543">
                  <c:v>5.48</c:v>
                </c:pt>
                <c:pt idx="544">
                  <c:v>5.34</c:v>
                </c:pt>
                <c:pt idx="545">
                  <c:v>5.34</c:v>
                </c:pt>
                <c:pt idx="546">
                  <c:v>5.41</c:v>
                </c:pt>
                <c:pt idx="547">
                  <c:v>5.34</c:v>
                </c:pt>
                <c:pt idx="548">
                  <c:v>5.36</c:v>
                </c:pt>
                <c:pt idx="549">
                  <c:v>5.32</c:v>
                </c:pt>
                <c:pt idx="550">
                  <c:v>5.4</c:v>
                </c:pt>
                <c:pt idx="551">
                  <c:v>5.44</c:v>
                </c:pt>
                <c:pt idx="552">
                  <c:v>5.44</c:v>
                </c:pt>
                <c:pt idx="553">
                  <c:v>5.48</c:v>
                </c:pt>
                <c:pt idx="554">
                  <c:v>5.56</c:v>
                </c:pt>
                <c:pt idx="555">
                  <c:v>5.75</c:v>
                </c:pt>
                <c:pt idx="556">
                  <c:v>5.7</c:v>
                </c:pt>
                <c:pt idx="557">
                  <c:v>5.75</c:v>
                </c:pt>
                <c:pt idx="558">
                  <c:v>5.82</c:v>
                </c:pt>
                <c:pt idx="559">
                  <c:v>5.79</c:v>
                </c:pt>
                <c:pt idx="560">
                  <c:v>5.81</c:v>
                </c:pt>
                <c:pt idx="561">
                  <c:v>6.02</c:v>
                </c:pt>
                <c:pt idx="562">
                  <c:v>6.07</c:v>
                </c:pt>
                <c:pt idx="563">
                  <c:v>6.07</c:v>
                </c:pt>
                <c:pt idx="564">
                  <c:v>6.05</c:v>
                </c:pt>
                <c:pt idx="565">
                  <c:v>6.91</c:v>
                </c:pt>
                <c:pt idx="566">
                  <c:v>6.89</c:v>
                </c:pt>
                <c:pt idx="567">
                  <c:v>6.88</c:v>
                </c:pt>
                <c:pt idx="568">
                  <c:v>6.76</c:v>
                </c:pt>
                <c:pt idx="569">
                  <c:v>6.82</c:v>
                </c:pt>
                <c:pt idx="570">
                  <c:v>6.81</c:v>
                </c:pt>
                <c:pt idx="571">
                  <c:v>6.65</c:v>
                </c:pt>
                <c:pt idx="572">
                  <c:v>6.78</c:v>
                </c:pt>
                <c:pt idx="573">
                  <c:v>6.74</c:v>
                </c:pt>
                <c:pt idx="574">
                  <c:v>6.98</c:v>
                </c:pt>
                <c:pt idx="575">
                  <c:v>6.97</c:v>
                </c:pt>
                <c:pt idx="576">
                  <c:v>7.52</c:v>
                </c:pt>
                <c:pt idx="577">
                  <c:v>8.09</c:v>
                </c:pt>
                <c:pt idx="578">
                  <c:v>8.6199999999999992</c:v>
                </c:pt>
                <c:pt idx="579">
                  <c:v>8.91</c:v>
                </c:pt>
                <c:pt idx="580">
                  <c:v>9.32</c:v>
                </c:pt>
                <c:pt idx="581">
                  <c:v>10.14</c:v>
                </c:pt>
                <c:pt idx="582">
                  <c:v>10.35</c:v>
                </c:pt>
                <c:pt idx="583">
                  <c:v>9.89</c:v>
                </c:pt>
                <c:pt idx="584">
                  <c:v>10.210000000000001</c:v>
                </c:pt>
                <c:pt idx="585">
                  <c:v>10.49</c:v>
                </c:pt>
                <c:pt idx="586">
                  <c:v>10.050000000000001</c:v>
                </c:pt>
                <c:pt idx="587">
                  <c:v>8.7899999999999991</c:v>
                </c:pt>
                <c:pt idx="588">
                  <c:v>9.41</c:v>
                </c:pt>
                <c:pt idx="589">
                  <c:v>10.16</c:v>
                </c:pt>
                <c:pt idx="590">
                  <c:v>11.4</c:v>
                </c:pt>
                <c:pt idx="591">
                  <c:v>12.38</c:v>
                </c:pt>
                <c:pt idx="592">
                  <c:v>15.77</c:v>
                </c:pt>
                <c:pt idx="593">
                  <c:v>15.18</c:v>
                </c:pt>
                <c:pt idx="594">
                  <c:v>18.690000000000001</c:v>
                </c:pt>
                <c:pt idx="595">
                  <c:v>24.18</c:v>
                </c:pt>
                <c:pt idx="596">
                  <c:v>23.63</c:v>
                </c:pt>
                <c:pt idx="597">
                  <c:v>18.059999999999999</c:v>
                </c:pt>
                <c:pt idx="598">
                  <c:v>22.91</c:v>
                </c:pt>
                <c:pt idx="599">
                  <c:v>22.59</c:v>
                </c:pt>
                <c:pt idx="600">
                  <c:v>22.67</c:v>
                </c:pt>
                <c:pt idx="601">
                  <c:v>22.13</c:v>
                </c:pt>
                <c:pt idx="602">
                  <c:v>22.95</c:v>
                </c:pt>
                <c:pt idx="603">
                  <c:v>29.49</c:v>
                </c:pt>
                <c:pt idx="604">
                  <c:v>28.06</c:v>
                </c:pt>
                <c:pt idx="605">
                  <c:v>26.9</c:v>
                </c:pt>
                <c:pt idx="606">
                  <c:v>26.07</c:v>
                </c:pt>
                <c:pt idx="607">
                  <c:v>26.7</c:v>
                </c:pt>
                <c:pt idx="608">
                  <c:v>28.2</c:v>
                </c:pt>
                <c:pt idx="609">
                  <c:v>27.58</c:v>
                </c:pt>
                <c:pt idx="610">
                  <c:v>26.52</c:v>
                </c:pt>
                <c:pt idx="611">
                  <c:v>26.88</c:v>
                </c:pt>
                <c:pt idx="612">
                  <c:v>25.79</c:v>
                </c:pt>
                <c:pt idx="613">
                  <c:v>23.45</c:v>
                </c:pt>
                <c:pt idx="614">
                  <c:v>23.61</c:v>
                </c:pt>
                <c:pt idx="615">
                  <c:v>23.86</c:v>
                </c:pt>
                <c:pt idx="616">
                  <c:v>22.97</c:v>
                </c:pt>
                <c:pt idx="617">
                  <c:v>21.5</c:v>
                </c:pt>
                <c:pt idx="618">
                  <c:v>22.55</c:v>
                </c:pt>
                <c:pt idx="619">
                  <c:v>22.22</c:v>
                </c:pt>
                <c:pt idx="620">
                  <c:v>22.23</c:v>
                </c:pt>
                <c:pt idx="621">
                  <c:v>22.23</c:v>
                </c:pt>
                <c:pt idx="622">
                  <c:v>23.57</c:v>
                </c:pt>
                <c:pt idx="623">
                  <c:v>25.39</c:v>
                </c:pt>
                <c:pt idx="624">
                  <c:v>24.05</c:v>
                </c:pt>
                <c:pt idx="625">
                  <c:v>24.85</c:v>
                </c:pt>
                <c:pt idx="626">
                  <c:v>24.51</c:v>
                </c:pt>
                <c:pt idx="627">
                  <c:v>24.36</c:v>
                </c:pt>
                <c:pt idx="628">
                  <c:v>25.35</c:v>
                </c:pt>
                <c:pt idx="629">
                  <c:v>24.33</c:v>
                </c:pt>
                <c:pt idx="630">
                  <c:v>25.08</c:v>
                </c:pt>
                <c:pt idx="631">
                  <c:v>24.53</c:v>
                </c:pt>
                <c:pt idx="632">
                  <c:v>24.6</c:v>
                </c:pt>
                <c:pt idx="633">
                  <c:v>24.77</c:v>
                </c:pt>
                <c:pt idx="634">
                  <c:v>25.38</c:v>
                </c:pt>
                <c:pt idx="635">
                  <c:v>25.46</c:v>
                </c:pt>
                <c:pt idx="636">
                  <c:v>27.08</c:v>
                </c:pt>
                <c:pt idx="637">
                  <c:v>32.090000000000003</c:v>
                </c:pt>
                <c:pt idx="638">
                  <c:v>36.799999999999997</c:v>
                </c:pt>
                <c:pt idx="639">
                  <c:v>35.49</c:v>
                </c:pt>
                <c:pt idx="640">
                  <c:v>42.41</c:v>
                </c:pt>
                <c:pt idx="641">
                  <c:v>41.19</c:v>
                </c:pt>
                <c:pt idx="642">
                  <c:v>41.04</c:v>
                </c:pt>
                <c:pt idx="643">
                  <c:v>42.7</c:v>
                </c:pt>
                <c:pt idx="644">
                  <c:v>50.23</c:v>
                </c:pt>
                <c:pt idx="645">
                  <c:v>48.24</c:v>
                </c:pt>
                <c:pt idx="646">
                  <c:v>50.38</c:v>
                </c:pt>
                <c:pt idx="647">
                  <c:v>48.06</c:v>
                </c:pt>
                <c:pt idx="648">
                  <c:v>46.96</c:v>
                </c:pt>
                <c:pt idx="649">
                  <c:v>45.84</c:v>
                </c:pt>
                <c:pt idx="650">
                  <c:v>46.66</c:v>
                </c:pt>
                <c:pt idx="651">
                  <c:v>46.86</c:v>
                </c:pt>
                <c:pt idx="652">
                  <c:v>45.24</c:v>
                </c:pt>
                <c:pt idx="653">
                  <c:v>44.7</c:v>
                </c:pt>
                <c:pt idx="654">
                  <c:v>45.09</c:v>
                </c:pt>
                <c:pt idx="655">
                  <c:v>45.9</c:v>
                </c:pt>
                <c:pt idx="656">
                  <c:v>44.62</c:v>
                </c:pt>
                <c:pt idx="657">
                  <c:v>46.21</c:v>
                </c:pt>
                <c:pt idx="658">
                  <c:v>50.94</c:v>
                </c:pt>
                <c:pt idx="659">
                  <c:v>66.08</c:v>
                </c:pt>
                <c:pt idx="660">
                  <c:v>65.38</c:v>
                </c:pt>
                <c:pt idx="661">
                  <c:v>78.63</c:v>
                </c:pt>
                <c:pt idx="662">
                  <c:v>85.22</c:v>
                </c:pt>
                <c:pt idx="663">
                  <c:v>90.06</c:v>
                </c:pt>
                <c:pt idx="664">
                  <c:v>102.56</c:v>
                </c:pt>
                <c:pt idx="665">
                  <c:v>94.22</c:v>
                </c:pt>
                <c:pt idx="666">
                  <c:v>86.51</c:v>
                </c:pt>
                <c:pt idx="667">
                  <c:v>83.22</c:v>
                </c:pt>
                <c:pt idx="668">
                  <c:v>91.84</c:v>
                </c:pt>
                <c:pt idx="669">
                  <c:v>103.16</c:v>
                </c:pt>
                <c:pt idx="670">
                  <c:v>121.44</c:v>
                </c:pt>
                <c:pt idx="671">
                  <c:v>126.76</c:v>
                </c:pt>
                <c:pt idx="672">
                  <c:v>122.36</c:v>
                </c:pt>
                <c:pt idx="673">
                  <c:v>123.1</c:v>
                </c:pt>
                <c:pt idx="674">
                  <c:v>124.35</c:v>
                </c:pt>
                <c:pt idx="675">
                  <c:v>135.81</c:v>
                </c:pt>
                <c:pt idx="676">
                  <c:v>137.35</c:v>
                </c:pt>
                <c:pt idx="677">
                  <c:v>146.51</c:v>
                </c:pt>
                <c:pt idx="678">
                  <c:v>141.80000000000001</c:v>
                </c:pt>
                <c:pt idx="679">
                  <c:v>143.82</c:v>
                </c:pt>
                <c:pt idx="680">
                  <c:v>154.74</c:v>
                </c:pt>
                <c:pt idx="681">
                  <c:v>186.25</c:v>
                </c:pt>
                <c:pt idx="682">
                  <c:v>196.17</c:v>
                </c:pt>
                <c:pt idx="683">
                  <c:v>227.92</c:v>
                </c:pt>
                <c:pt idx="684">
                  <c:v>224.12</c:v>
                </c:pt>
                <c:pt idx="685">
                  <c:v>190.62</c:v>
                </c:pt>
                <c:pt idx="686">
                  <c:v>191.09</c:v>
                </c:pt>
                <c:pt idx="687">
                  <c:v>196.04</c:v>
                </c:pt>
                <c:pt idx="688">
                  <c:v>204.07</c:v>
                </c:pt>
                <c:pt idx="689">
                  <c:v>186.77</c:v>
                </c:pt>
                <c:pt idx="690">
                  <c:v>190.31</c:v>
                </c:pt>
                <c:pt idx="691">
                  <c:v>194.33</c:v>
                </c:pt>
                <c:pt idx="692">
                  <c:v>202.89</c:v>
                </c:pt>
                <c:pt idx="693">
                  <c:v>207.6</c:v>
                </c:pt>
                <c:pt idx="694">
                  <c:v>218.96</c:v>
                </c:pt>
                <c:pt idx="695">
                  <c:v>218.08</c:v>
                </c:pt>
                <c:pt idx="696">
                  <c:v>206.5</c:v>
                </c:pt>
                <c:pt idx="697">
                  <c:v>193.38</c:v>
                </c:pt>
                <c:pt idx="698">
                  <c:v>224.73</c:v>
                </c:pt>
                <c:pt idx="699">
                  <c:v>255.37</c:v>
                </c:pt>
                <c:pt idx="700">
                  <c:v>243.58</c:v>
                </c:pt>
                <c:pt idx="701">
                  <c:v>233.41</c:v>
                </c:pt>
                <c:pt idx="702">
                  <c:v>223.08</c:v>
                </c:pt>
                <c:pt idx="703">
                  <c:v>242.73</c:v>
                </c:pt>
                <c:pt idx="704">
                  <c:v>242.63</c:v>
                </c:pt>
                <c:pt idx="705">
                  <c:v>229.96</c:v>
                </c:pt>
                <c:pt idx="706">
                  <c:v>215.06</c:v>
                </c:pt>
                <c:pt idx="707">
                  <c:v>202.68</c:v>
                </c:pt>
                <c:pt idx="708">
                  <c:v>178.1</c:v>
                </c:pt>
                <c:pt idx="709">
                  <c:v>175.92</c:v>
                </c:pt>
                <c:pt idx="710">
                  <c:v>164.74</c:v>
                </c:pt>
                <c:pt idx="711">
                  <c:v>133.09</c:v>
                </c:pt>
                <c:pt idx="712">
                  <c:v>123.25</c:v>
                </c:pt>
                <c:pt idx="713">
                  <c:v>139.80000000000001</c:v>
                </c:pt>
                <c:pt idx="714">
                  <c:v>123.37</c:v>
                </c:pt>
                <c:pt idx="715">
                  <c:v>113.85</c:v>
                </c:pt>
                <c:pt idx="716">
                  <c:v>97.66</c:v>
                </c:pt>
                <c:pt idx="717">
                  <c:v>89.76</c:v>
                </c:pt>
                <c:pt idx="718">
                  <c:v>109.71</c:v>
                </c:pt>
                <c:pt idx="719">
                  <c:v>131.13999999999999</c:v>
                </c:pt>
                <c:pt idx="720">
                  <c:v>112.27</c:v>
                </c:pt>
                <c:pt idx="721">
                  <c:v>130.71</c:v>
                </c:pt>
                <c:pt idx="722">
                  <c:v>129.93</c:v>
                </c:pt>
                <c:pt idx="723">
                  <c:v>138.41999999999999</c:v>
                </c:pt>
                <c:pt idx="724">
                  <c:v>131.85</c:v>
                </c:pt>
                <c:pt idx="725">
                  <c:v>135.41999999999999</c:v>
                </c:pt>
                <c:pt idx="726">
                  <c:v>122.28</c:v>
                </c:pt>
                <c:pt idx="727">
                  <c:v>121.85</c:v>
                </c:pt>
                <c:pt idx="728">
                  <c:v>121.88</c:v>
                </c:pt>
                <c:pt idx="729">
                  <c:v>114.84</c:v>
                </c:pt>
                <c:pt idx="730">
                  <c:v>123.81</c:v>
                </c:pt>
                <c:pt idx="731">
                  <c:v>118.19</c:v>
                </c:pt>
                <c:pt idx="732">
                  <c:v>120.92</c:v>
                </c:pt>
                <c:pt idx="733">
                  <c:v>135.68</c:v>
                </c:pt>
                <c:pt idx="734">
                  <c:v>131</c:v>
                </c:pt>
                <c:pt idx="735">
                  <c:v>134.77000000000001</c:v>
                </c:pt>
                <c:pt idx="736">
                  <c:v>127.4</c:v>
                </c:pt>
                <c:pt idx="737">
                  <c:v>146.16</c:v>
                </c:pt>
                <c:pt idx="738">
                  <c:v>152.78</c:v>
                </c:pt>
                <c:pt idx="739">
                  <c:v>155.88999999999999</c:v>
                </c:pt>
                <c:pt idx="740">
                  <c:v>171.23</c:v>
                </c:pt>
                <c:pt idx="741">
                  <c:v>163.69999999999999</c:v>
                </c:pt>
                <c:pt idx="742">
                  <c:v>165.37</c:v>
                </c:pt>
                <c:pt idx="743">
                  <c:v>171.49</c:v>
                </c:pt>
                <c:pt idx="744">
                  <c:v>170.77</c:v>
                </c:pt>
                <c:pt idx="745">
                  <c:v>164.45</c:v>
                </c:pt>
                <c:pt idx="746">
                  <c:v>165.85</c:v>
                </c:pt>
                <c:pt idx="747">
                  <c:v>158.85</c:v>
                </c:pt>
                <c:pt idx="748">
                  <c:v>174.05</c:v>
                </c:pt>
                <c:pt idx="749">
                  <c:v>173.42</c:v>
                </c:pt>
                <c:pt idx="750">
                  <c:v>175.75</c:v>
                </c:pt>
                <c:pt idx="751">
                  <c:v>182.76</c:v>
                </c:pt>
                <c:pt idx="752">
                  <c:v>185.99</c:v>
                </c:pt>
                <c:pt idx="753">
                  <c:v>193.3</c:v>
                </c:pt>
                <c:pt idx="754">
                  <c:v>188.21</c:v>
                </c:pt>
                <c:pt idx="755">
                  <c:v>190.63</c:v>
                </c:pt>
                <c:pt idx="756">
                  <c:v>195.36</c:v>
                </c:pt>
                <c:pt idx="757">
                  <c:v>198.23</c:v>
                </c:pt>
                <c:pt idx="758">
                  <c:v>199.92</c:v>
                </c:pt>
                <c:pt idx="759">
                  <c:v>208.94</c:v>
                </c:pt>
                <c:pt idx="760">
                  <c:v>208.8</c:v>
                </c:pt>
                <c:pt idx="761">
                  <c:v>223.63</c:v>
                </c:pt>
                <c:pt idx="762">
                  <c:v>230.55</c:v>
                </c:pt>
                <c:pt idx="763">
                  <c:v>233.23</c:v>
                </c:pt>
                <c:pt idx="764">
                  <c:v>226.05</c:v>
                </c:pt>
                <c:pt idx="765">
                  <c:v>227.05</c:v>
                </c:pt>
                <c:pt idx="766">
                  <c:v>227.96</c:v>
                </c:pt>
                <c:pt idx="767">
                  <c:v>196.43</c:v>
                </c:pt>
                <c:pt idx="768">
                  <c:v>212.99</c:v>
                </c:pt>
                <c:pt idx="769">
                  <c:v>234.87</c:v>
                </c:pt>
                <c:pt idx="770">
                  <c:v>240.16</c:v>
                </c:pt>
                <c:pt idx="771">
                  <c:v>226.73</c:v>
                </c:pt>
                <c:pt idx="772">
                  <c:v>224.56</c:v>
                </c:pt>
                <c:pt idx="773">
                  <c:v>228.09</c:v>
                </c:pt>
                <c:pt idx="774">
                  <c:v>234.01</c:v>
                </c:pt>
                <c:pt idx="775">
                  <c:v>230.99</c:v>
                </c:pt>
                <c:pt idx="776">
                  <c:v>216.64</c:v>
                </c:pt>
                <c:pt idx="777">
                  <c:v>170.1</c:v>
                </c:pt>
                <c:pt idx="778">
                  <c:v>203.87</c:v>
                </c:pt>
                <c:pt idx="779">
                  <c:v>188.12</c:v>
                </c:pt>
                <c:pt idx="780">
                  <c:v>191.01</c:v>
                </c:pt>
                <c:pt idx="781">
                  <c:v>219.93</c:v>
                </c:pt>
                <c:pt idx="782">
                  <c:v>209.19</c:v>
                </c:pt>
                <c:pt idx="783">
                  <c:v>209.61</c:v>
                </c:pt>
                <c:pt idx="784">
                  <c:v>184.59</c:v>
                </c:pt>
                <c:pt idx="785">
                  <c:v>182.22</c:v>
                </c:pt>
                <c:pt idx="786">
                  <c:v>191.69</c:v>
                </c:pt>
                <c:pt idx="787">
                  <c:v>189.31</c:v>
                </c:pt>
                <c:pt idx="788">
                  <c:v>197.55</c:v>
                </c:pt>
                <c:pt idx="789">
                  <c:v>186.69</c:v>
                </c:pt>
                <c:pt idx="790">
                  <c:v>200.49</c:v>
                </c:pt>
                <c:pt idx="791">
                  <c:v>195.83</c:v>
                </c:pt>
                <c:pt idx="792">
                  <c:v>182.48</c:v>
                </c:pt>
                <c:pt idx="793">
                  <c:v>188.84</c:v>
                </c:pt>
                <c:pt idx="794">
                  <c:v>182.55</c:v>
                </c:pt>
                <c:pt idx="795">
                  <c:v>178.26</c:v>
                </c:pt>
                <c:pt idx="796">
                  <c:v>168.52</c:v>
                </c:pt>
                <c:pt idx="797">
                  <c:v>168.45</c:v>
                </c:pt>
                <c:pt idx="798">
                  <c:v>170.36</c:v>
                </c:pt>
                <c:pt idx="799">
                  <c:v>178.06</c:v>
                </c:pt>
                <c:pt idx="800">
                  <c:v>179.75</c:v>
                </c:pt>
                <c:pt idx="801">
                  <c:v>178.73</c:v>
                </c:pt>
                <c:pt idx="802">
                  <c:v>171.49</c:v>
                </c:pt>
                <c:pt idx="803">
                  <c:v>172.36</c:v>
                </c:pt>
                <c:pt idx="804">
                  <c:v>174.9</c:v>
                </c:pt>
                <c:pt idx="805">
                  <c:v>174.92</c:v>
                </c:pt>
                <c:pt idx="806">
                  <c:v>194.52</c:v>
                </c:pt>
                <c:pt idx="807">
                  <c:v>195.66</c:v>
                </c:pt>
                <c:pt idx="808">
                  <c:v>194.37</c:v>
                </c:pt>
                <c:pt idx="809">
                  <c:v>185.3</c:v>
                </c:pt>
                <c:pt idx="810">
                  <c:v>175.27</c:v>
                </c:pt>
                <c:pt idx="811">
                  <c:v>166.58</c:v>
                </c:pt>
                <c:pt idx="812">
                  <c:v>156.22999999999999</c:v>
                </c:pt>
                <c:pt idx="813">
                  <c:v>147.02000000000001</c:v>
                </c:pt>
                <c:pt idx="814">
                  <c:v>138.38999999999999</c:v>
                </c:pt>
                <c:pt idx="815">
                  <c:v>135.84</c:v>
                </c:pt>
                <c:pt idx="816">
                  <c:v>125.21</c:v>
                </c:pt>
                <c:pt idx="817">
                  <c:v>123.28</c:v>
                </c:pt>
                <c:pt idx="818">
                  <c:v>116.38</c:v>
                </c:pt>
                <c:pt idx="819">
                  <c:v>109.23</c:v>
                </c:pt>
                <c:pt idx="820">
                  <c:v>102.69</c:v>
                </c:pt>
                <c:pt idx="821">
                  <c:v>94.87</c:v>
                </c:pt>
                <c:pt idx="822">
                  <c:v>91.3</c:v>
                </c:pt>
                <c:pt idx="823">
                  <c:v>92.13</c:v>
                </c:pt>
                <c:pt idx="824">
                  <c:v>91.18</c:v>
                </c:pt>
                <c:pt idx="825">
                  <c:v>86.91</c:v>
                </c:pt>
                <c:pt idx="826">
                  <c:v>85.56</c:v>
                </c:pt>
                <c:pt idx="827">
                  <c:v>91.44</c:v>
                </c:pt>
                <c:pt idx="828">
                  <c:v>90.1</c:v>
                </c:pt>
                <c:pt idx="829">
                  <c:v>88.96</c:v>
                </c:pt>
                <c:pt idx="830">
                  <c:v>82.28</c:v>
                </c:pt>
                <c:pt idx="831">
                  <c:v>80.900000000000006</c:v>
                </c:pt>
                <c:pt idx="832">
                  <c:v>92.3</c:v>
                </c:pt>
                <c:pt idx="833">
                  <c:v>95.99</c:v>
                </c:pt>
                <c:pt idx="834">
                  <c:v>89.15</c:v>
                </c:pt>
                <c:pt idx="835">
                  <c:v>94.36</c:v>
                </c:pt>
                <c:pt idx="836">
                  <c:v>98.97</c:v>
                </c:pt>
                <c:pt idx="837">
                  <c:v>101.74</c:v>
                </c:pt>
                <c:pt idx="838">
                  <c:v>115.98</c:v>
                </c:pt>
                <c:pt idx="839">
                  <c:v>114.76</c:v>
                </c:pt>
                <c:pt idx="840">
                  <c:v>114.46</c:v>
                </c:pt>
                <c:pt idx="841">
                  <c:v>114.94</c:v>
                </c:pt>
                <c:pt idx="842">
                  <c:v>120.11</c:v>
                </c:pt>
                <c:pt idx="843">
                  <c:v>122.87</c:v>
                </c:pt>
                <c:pt idx="844">
                  <c:v>135.91</c:v>
                </c:pt>
                <c:pt idx="845">
                  <c:v>133.25</c:v>
                </c:pt>
                <c:pt idx="846">
                  <c:v>140.76</c:v>
                </c:pt>
                <c:pt idx="847">
                  <c:v>150.27000000000001</c:v>
                </c:pt>
                <c:pt idx="848">
                  <c:v>173.87</c:v>
                </c:pt>
                <c:pt idx="849">
                  <c:v>171.72</c:v>
                </c:pt>
                <c:pt idx="850">
                  <c:v>173.91</c:v>
                </c:pt>
                <c:pt idx="851">
                  <c:v>175.65</c:v>
                </c:pt>
                <c:pt idx="852">
                  <c:v>172.33</c:v>
                </c:pt>
                <c:pt idx="853">
                  <c:v>157.97</c:v>
                </c:pt>
                <c:pt idx="854">
                  <c:v>160.72</c:v>
                </c:pt>
                <c:pt idx="855">
                  <c:v>170.6</c:v>
                </c:pt>
                <c:pt idx="856">
                  <c:v>169.26</c:v>
                </c:pt>
                <c:pt idx="857">
                  <c:v>171.05</c:v>
                </c:pt>
                <c:pt idx="858">
                  <c:v>172.58</c:v>
                </c:pt>
                <c:pt idx="859">
                  <c:v>178.27</c:v>
                </c:pt>
                <c:pt idx="860">
                  <c:v>185.43</c:v>
                </c:pt>
                <c:pt idx="861">
                  <c:v>214.03</c:v>
                </c:pt>
                <c:pt idx="862">
                  <c:v>260.88</c:v>
                </c:pt>
                <c:pt idx="863">
                  <c:v>305.85000000000002</c:v>
                </c:pt>
                <c:pt idx="864">
                  <c:v>302.49</c:v>
                </c:pt>
                <c:pt idx="865">
                  <c:v>367.57</c:v>
                </c:pt>
                <c:pt idx="866">
                  <c:v>500.47</c:v>
                </c:pt>
                <c:pt idx="867">
                  <c:v>549.07000000000005</c:v>
                </c:pt>
                <c:pt idx="868">
                  <c:v>576.78</c:v>
                </c:pt>
                <c:pt idx="869">
                  <c:v>600.65</c:v>
                </c:pt>
                <c:pt idx="870">
                  <c:v>624.16999999999996</c:v>
                </c:pt>
                <c:pt idx="871">
                  <c:v>663.16</c:v>
                </c:pt>
                <c:pt idx="872">
                  <c:v>744.41</c:v>
                </c:pt>
                <c:pt idx="873">
                  <c:v>769.52</c:v>
                </c:pt>
                <c:pt idx="874">
                  <c:v>756.89</c:v>
                </c:pt>
                <c:pt idx="875">
                  <c:v>729.4</c:v>
                </c:pt>
                <c:pt idx="876">
                  <c:v>592.64</c:v>
                </c:pt>
                <c:pt idx="877">
                  <c:v>598.66999999999996</c:v>
                </c:pt>
                <c:pt idx="878">
                  <c:v>562.09</c:v>
                </c:pt>
                <c:pt idx="879">
                  <c:v>584.66</c:v>
                </c:pt>
                <c:pt idx="880">
                  <c:v>591.72</c:v>
                </c:pt>
                <c:pt idx="881">
                  <c:v>564.05999999999995</c:v>
                </c:pt>
                <c:pt idx="882">
                  <c:v>529.78</c:v>
                </c:pt>
                <c:pt idx="883">
                  <c:v>529.63</c:v>
                </c:pt>
                <c:pt idx="884">
                  <c:v>496.25</c:v>
                </c:pt>
                <c:pt idx="885">
                  <c:v>513.6</c:v>
                </c:pt>
                <c:pt idx="886">
                  <c:v>524.04999999999995</c:v>
                </c:pt>
                <c:pt idx="887">
                  <c:v>577.42999999999995</c:v>
                </c:pt>
                <c:pt idx="888">
                  <c:v>608.70000000000005</c:v>
                </c:pt>
                <c:pt idx="889">
                  <c:v>611.12</c:v>
                </c:pt>
                <c:pt idx="890">
                  <c:v>670.22</c:v>
                </c:pt>
                <c:pt idx="891">
                  <c:v>790.43</c:v>
                </c:pt>
                <c:pt idx="892">
                  <c:v>955.34</c:v>
                </c:pt>
                <c:pt idx="893">
                  <c:v>1076.01</c:v>
                </c:pt>
                <c:pt idx="894">
                  <c:v>1310.3800000000001</c:v>
                </c:pt>
                <c:pt idx="895">
                  <c:v>1413.73</c:v>
                </c:pt>
                <c:pt idx="896">
                  <c:v>1394.87</c:v>
                </c:pt>
                <c:pt idx="897">
                  <c:v>1631.27</c:v>
                </c:pt>
                <c:pt idx="898">
                  <c:v>1887.64</c:v>
                </c:pt>
                <c:pt idx="899">
                  <c:v>1915.64</c:v>
                </c:pt>
                <c:pt idx="900">
                  <c:v>1860.88</c:v>
                </c:pt>
                <c:pt idx="901">
                  <c:v>1576.97</c:v>
                </c:pt>
                <c:pt idx="902">
                  <c:v>1585.91</c:v>
                </c:pt>
                <c:pt idx="903">
                  <c:v>1614.57</c:v>
                </c:pt>
                <c:pt idx="904">
                  <c:v>1605.52</c:v>
                </c:pt>
                <c:pt idx="905">
                  <c:v>1727.48</c:v>
                </c:pt>
                <c:pt idx="906">
                  <c:v>1502.51</c:v>
                </c:pt>
                <c:pt idx="907">
                  <c:v>1362.41</c:v>
                </c:pt>
                <c:pt idx="908">
                  <c:v>1273.51</c:v>
                </c:pt>
                <c:pt idx="909">
                  <c:v>1275.4100000000001</c:v>
                </c:pt>
                <c:pt idx="910">
                  <c:v>1184.3900000000001</c:v>
                </c:pt>
                <c:pt idx="911">
                  <c:v>1138.44</c:v>
                </c:pt>
                <c:pt idx="912">
                  <c:v>1127.27</c:v>
                </c:pt>
                <c:pt idx="913">
                  <c:v>1194.8800000000001</c:v>
                </c:pt>
                <c:pt idx="914">
                  <c:v>1108.07</c:v>
                </c:pt>
                <c:pt idx="915">
                  <c:v>958.33</c:v>
                </c:pt>
                <c:pt idx="916">
                  <c:v>949.84</c:v>
                </c:pt>
                <c:pt idx="917">
                  <c:v>853.38</c:v>
                </c:pt>
                <c:pt idx="918">
                  <c:v>741.77</c:v>
                </c:pt>
                <c:pt idx="919">
                  <c:v>762.52</c:v>
                </c:pt>
                <c:pt idx="920">
                  <c:v>630.87</c:v>
                </c:pt>
                <c:pt idx="921">
                  <c:v>513.79999999999995</c:v>
                </c:pt>
                <c:pt idx="922">
                  <c:v>562.15</c:v>
                </c:pt>
                <c:pt idx="923">
                  <c:v>538.37</c:v>
                </c:pt>
                <c:pt idx="924">
                  <c:v>563.79</c:v>
                </c:pt>
                <c:pt idx="925">
                  <c:v>608.37</c:v>
                </c:pt>
                <c:pt idx="926">
                  <c:v>569.91999999999996</c:v>
                </c:pt>
                <c:pt idx="927">
                  <c:v>543.45000000000005</c:v>
                </c:pt>
                <c:pt idx="928">
                  <c:v>559.66</c:v>
                </c:pt>
                <c:pt idx="929">
                  <c:v>524.52</c:v>
                </c:pt>
                <c:pt idx="930">
                  <c:v>573.87</c:v>
                </c:pt>
                <c:pt idx="931">
                  <c:v>557.33000000000004</c:v>
                </c:pt>
                <c:pt idx="932">
                  <c:v>541.71</c:v>
                </c:pt>
                <c:pt idx="933">
                  <c:v>540.41</c:v>
                </c:pt>
                <c:pt idx="934">
                  <c:v>506.67</c:v>
                </c:pt>
                <c:pt idx="935">
                  <c:v>499.31</c:v>
                </c:pt>
                <c:pt idx="936">
                  <c:v>470.48</c:v>
                </c:pt>
                <c:pt idx="937">
                  <c:v>426.94</c:v>
                </c:pt>
                <c:pt idx="938">
                  <c:v>408.91</c:v>
                </c:pt>
                <c:pt idx="939">
                  <c:v>414.61</c:v>
                </c:pt>
                <c:pt idx="940">
                  <c:v>404.33</c:v>
                </c:pt>
                <c:pt idx="941">
                  <c:v>407.62</c:v>
                </c:pt>
                <c:pt idx="942">
                  <c:v>400.84</c:v>
                </c:pt>
                <c:pt idx="943">
                  <c:v>402.67</c:v>
                </c:pt>
                <c:pt idx="944">
                  <c:v>393.39</c:v>
                </c:pt>
                <c:pt idx="945">
                  <c:v>401.88</c:v>
                </c:pt>
                <c:pt idx="946">
                  <c:v>375.52</c:v>
                </c:pt>
                <c:pt idx="947">
                  <c:v>375.54</c:v>
                </c:pt>
                <c:pt idx="948">
                  <c:v>379.57</c:v>
                </c:pt>
                <c:pt idx="949">
                  <c:v>372.81</c:v>
                </c:pt>
                <c:pt idx="950">
                  <c:v>339.16</c:v>
                </c:pt>
                <c:pt idx="951">
                  <c:v>312.32</c:v>
                </c:pt>
                <c:pt idx="952">
                  <c:v>290.57</c:v>
                </c:pt>
                <c:pt idx="953">
                  <c:v>302.25</c:v>
                </c:pt>
                <c:pt idx="954">
                  <c:v>283.7</c:v>
                </c:pt>
                <c:pt idx="955">
                  <c:v>299.52999999999997</c:v>
                </c:pt>
                <c:pt idx="956">
                  <c:v>289.82</c:v>
                </c:pt>
                <c:pt idx="957">
                  <c:v>270.95</c:v>
                </c:pt>
                <c:pt idx="958">
                  <c:v>240.78</c:v>
                </c:pt>
                <c:pt idx="959">
                  <c:v>239.77</c:v>
                </c:pt>
                <c:pt idx="960">
                  <c:v>221.96</c:v>
                </c:pt>
                <c:pt idx="961">
                  <c:v>203.2</c:v>
                </c:pt>
                <c:pt idx="962">
                  <c:v>198.62</c:v>
                </c:pt>
                <c:pt idx="963">
                  <c:v>192.5</c:v>
                </c:pt>
                <c:pt idx="964">
                  <c:v>193.2</c:v>
                </c:pt>
                <c:pt idx="965">
                  <c:v>181.07</c:v>
                </c:pt>
                <c:pt idx="966">
                  <c:v>174.6</c:v>
                </c:pt>
                <c:pt idx="967">
                  <c:v>175.87</c:v>
                </c:pt>
                <c:pt idx="968">
                  <c:v>168.22</c:v>
                </c:pt>
                <c:pt idx="969">
                  <c:v>169.14</c:v>
                </c:pt>
                <c:pt idx="970">
                  <c:v>157.25</c:v>
                </c:pt>
                <c:pt idx="971">
                  <c:v>145.13999999999999</c:v>
                </c:pt>
                <c:pt idx="972">
                  <c:v>144.21</c:v>
                </c:pt>
                <c:pt idx="973">
                  <c:v>124.15</c:v>
                </c:pt>
                <c:pt idx="974">
                  <c:v>127.36</c:v>
                </c:pt>
                <c:pt idx="975">
                  <c:v>127.44</c:v>
                </c:pt>
                <c:pt idx="976">
                  <c:v>122.52</c:v>
                </c:pt>
                <c:pt idx="977">
                  <c:v>124.41</c:v>
                </c:pt>
                <c:pt idx="978">
                  <c:v>134.51</c:v>
                </c:pt>
                <c:pt idx="979">
                  <c:v>122.46</c:v>
                </c:pt>
                <c:pt idx="980">
                  <c:v>123.33</c:v>
                </c:pt>
                <c:pt idx="981">
                  <c:v>119.77</c:v>
                </c:pt>
                <c:pt idx="982">
                  <c:v>115.61</c:v>
                </c:pt>
                <c:pt idx="983">
                  <c:v>120.34</c:v>
                </c:pt>
                <c:pt idx="984">
                  <c:v>119.83</c:v>
                </c:pt>
                <c:pt idx="985">
                  <c:v>124.82</c:v>
                </c:pt>
                <c:pt idx="986">
                  <c:v>119.31</c:v>
                </c:pt>
                <c:pt idx="987">
                  <c:v>136.91999999999999</c:v>
                </c:pt>
                <c:pt idx="988">
                  <c:v>137.19999999999999</c:v>
                </c:pt>
                <c:pt idx="989">
                  <c:v>139.37</c:v>
                </c:pt>
                <c:pt idx="990">
                  <c:v>148.07</c:v>
                </c:pt>
                <c:pt idx="991">
                  <c:v>141.83000000000001</c:v>
                </c:pt>
                <c:pt idx="992">
                  <c:v>139.44</c:v>
                </c:pt>
                <c:pt idx="993">
                  <c:v>157.88999999999999</c:v>
                </c:pt>
                <c:pt idx="994">
                  <c:v>170.35</c:v>
                </c:pt>
                <c:pt idx="995">
                  <c:v>171.08</c:v>
                </c:pt>
                <c:pt idx="996">
                  <c:v>167.75</c:v>
                </c:pt>
                <c:pt idx="997">
                  <c:v>186.59</c:v>
                </c:pt>
                <c:pt idx="998">
                  <c:v>193.43</c:v>
                </c:pt>
                <c:pt idx="999">
                  <c:v>211.22</c:v>
                </c:pt>
                <c:pt idx="1000">
                  <c:v>185.5</c:v>
                </c:pt>
                <c:pt idx="1001">
                  <c:v>198.63</c:v>
                </c:pt>
                <c:pt idx="1002">
                  <c:v>193.19</c:v>
                </c:pt>
                <c:pt idx="1003">
                  <c:v>205.11</c:v>
                </c:pt>
                <c:pt idx="1004">
                  <c:v>222.92</c:v>
                </c:pt>
                <c:pt idx="1005">
                  <c:v>216.69</c:v>
                </c:pt>
                <c:pt idx="1006">
                  <c:v>216.94</c:v>
                </c:pt>
                <c:pt idx="1007">
                  <c:v>222.09</c:v>
                </c:pt>
                <c:pt idx="1008">
                  <c:v>251.48</c:v>
                </c:pt>
                <c:pt idx="1009">
                  <c:v>253.61</c:v>
                </c:pt>
                <c:pt idx="1010">
                  <c:v>282.94</c:v>
                </c:pt>
                <c:pt idx="1011">
                  <c:v>273.87</c:v>
                </c:pt>
                <c:pt idx="1012">
                  <c:v>260.70999999999998</c:v>
                </c:pt>
                <c:pt idx="1013">
                  <c:v>259.11</c:v>
                </c:pt>
                <c:pt idx="1014">
                  <c:v>260.32</c:v>
                </c:pt>
                <c:pt idx="1015">
                  <c:v>250.73</c:v>
                </c:pt>
                <c:pt idx="1016">
                  <c:v>250.51</c:v>
                </c:pt>
                <c:pt idx="1017">
                  <c:v>236.88</c:v>
                </c:pt>
                <c:pt idx="1018">
                  <c:v>252.72</c:v>
                </c:pt>
                <c:pt idx="1019">
                  <c:v>252.05</c:v>
                </c:pt>
                <c:pt idx="1020">
                  <c:v>260.8</c:v>
                </c:pt>
                <c:pt idx="1021">
                  <c:v>261.2</c:v>
                </c:pt>
                <c:pt idx="1022">
                  <c:v>247.03</c:v>
                </c:pt>
                <c:pt idx="1023">
                  <c:v>256.33999999999997</c:v>
                </c:pt>
                <c:pt idx="1024">
                  <c:v>273.33999999999997</c:v>
                </c:pt>
                <c:pt idx="1025">
                  <c:v>280.83999999999997</c:v>
                </c:pt>
                <c:pt idx="1026">
                  <c:v>273.61</c:v>
                </c:pt>
                <c:pt idx="1027">
                  <c:v>251.66</c:v>
                </c:pt>
                <c:pt idx="1028">
                  <c:v>239.92</c:v>
                </c:pt>
                <c:pt idx="1029">
                  <c:v>250.56</c:v>
                </c:pt>
                <c:pt idx="1030">
                  <c:v>243.15</c:v>
                </c:pt>
                <c:pt idx="1031">
                  <c:v>243.56</c:v>
                </c:pt>
                <c:pt idx="1032">
                  <c:v>236.86</c:v>
                </c:pt>
                <c:pt idx="1033">
                  <c:v>212.9</c:v>
                </c:pt>
                <c:pt idx="1034">
                  <c:v>235.59</c:v>
                </c:pt>
                <c:pt idx="1035">
                  <c:v>244.52</c:v>
                </c:pt>
                <c:pt idx="1036">
                  <c:v>253.35</c:v>
                </c:pt>
                <c:pt idx="1037">
                  <c:v>254.13</c:v>
                </c:pt>
                <c:pt idx="1038">
                  <c:v>259.18</c:v>
                </c:pt>
                <c:pt idx="1039">
                  <c:v>271.7</c:v>
                </c:pt>
                <c:pt idx="1040">
                  <c:v>259.52999999999997</c:v>
                </c:pt>
                <c:pt idx="1041">
                  <c:v>266.95</c:v>
                </c:pt>
                <c:pt idx="1042">
                  <c:v>266.11</c:v>
                </c:pt>
                <c:pt idx="1043">
                  <c:v>265.29000000000002</c:v>
                </c:pt>
                <c:pt idx="1044">
                  <c:v>263.14</c:v>
                </c:pt>
                <c:pt idx="1045">
                  <c:v>260.43</c:v>
                </c:pt>
                <c:pt idx="1046">
                  <c:v>218.19</c:v>
                </c:pt>
                <c:pt idx="1047">
                  <c:v>220.85</c:v>
                </c:pt>
                <c:pt idx="1048">
                  <c:v>194.2</c:v>
                </c:pt>
                <c:pt idx="1049">
                  <c:v>187.04</c:v>
                </c:pt>
                <c:pt idx="1050">
                  <c:v>192.13</c:v>
                </c:pt>
                <c:pt idx="1051">
                  <c:v>180.18</c:v>
                </c:pt>
                <c:pt idx="1052">
                  <c:v>183.77</c:v>
                </c:pt>
                <c:pt idx="1053">
                  <c:v>183.6</c:v>
                </c:pt>
                <c:pt idx="1054">
                  <c:v>191.32</c:v>
                </c:pt>
                <c:pt idx="1055">
                  <c:v>186.57</c:v>
                </c:pt>
                <c:pt idx="1056">
                  <c:v>185.78</c:v>
                </c:pt>
                <c:pt idx="1057">
                  <c:v>182.18</c:v>
                </c:pt>
                <c:pt idx="1058">
                  <c:v>170.81</c:v>
                </c:pt>
                <c:pt idx="1059">
                  <c:v>175.26</c:v>
                </c:pt>
                <c:pt idx="1060">
                  <c:v>168.26</c:v>
                </c:pt>
                <c:pt idx="1061">
                  <c:v>180.18</c:v>
                </c:pt>
                <c:pt idx="1062">
                  <c:v>158.77000000000001</c:v>
                </c:pt>
                <c:pt idx="1063">
                  <c:v>163.27000000000001</c:v>
                </c:pt>
                <c:pt idx="1064">
                  <c:v>155.5</c:v>
                </c:pt>
                <c:pt idx="1065">
                  <c:v>160.87</c:v>
                </c:pt>
                <c:pt idx="1066">
                  <c:v>167.58</c:v>
                </c:pt>
                <c:pt idx="1067">
                  <c:v>198.36</c:v>
                </c:pt>
                <c:pt idx="1068">
                  <c:v>242.2</c:v>
                </c:pt>
                <c:pt idx="1069">
                  <c:v>288.12</c:v>
                </c:pt>
                <c:pt idx="1070">
                  <c:v>334.55</c:v>
                </c:pt>
                <c:pt idx="1071">
                  <c:v>356.41</c:v>
                </c:pt>
                <c:pt idx="1072">
                  <c:v>379.94</c:v>
                </c:pt>
                <c:pt idx="1073">
                  <c:v>437.67</c:v>
                </c:pt>
                <c:pt idx="1074">
                  <c:v>449.24</c:v>
                </c:pt>
                <c:pt idx="1075">
                  <c:v>446.54</c:v>
                </c:pt>
                <c:pt idx="1076">
                  <c:v>419.8</c:v>
                </c:pt>
                <c:pt idx="1077">
                  <c:v>432.31</c:v>
                </c:pt>
                <c:pt idx="1078">
                  <c:v>428.02</c:v>
                </c:pt>
                <c:pt idx="1079">
                  <c:v>449.54</c:v>
                </c:pt>
                <c:pt idx="1080">
                  <c:v>460.89</c:v>
                </c:pt>
                <c:pt idx="1081">
                  <c:v>488.15</c:v>
                </c:pt>
                <c:pt idx="1082">
                  <c:v>475.54</c:v>
                </c:pt>
                <c:pt idx="1083">
                  <c:v>449.6</c:v>
                </c:pt>
                <c:pt idx="1084">
                  <c:v>398.35</c:v>
                </c:pt>
                <c:pt idx="1085">
                  <c:v>357.25</c:v>
                </c:pt>
                <c:pt idx="1086">
                  <c:v>300.68</c:v>
                </c:pt>
                <c:pt idx="1087">
                  <c:v>276.89999999999998</c:v>
                </c:pt>
                <c:pt idx="1088">
                  <c:v>253.72</c:v>
                </c:pt>
                <c:pt idx="1089">
                  <c:v>249.27</c:v>
                </c:pt>
                <c:pt idx="1090">
                  <c:v>254.74</c:v>
                </c:pt>
                <c:pt idx="1091">
                  <c:v>250.39</c:v>
                </c:pt>
                <c:pt idx="1092">
                  <c:v>224.13</c:v>
                </c:pt>
                <c:pt idx="1093">
                  <c:v>217</c:v>
                </c:pt>
                <c:pt idx="1094">
                  <c:v>184</c:v>
                </c:pt>
                <c:pt idx="1095">
                  <c:v>150.77000000000001</c:v>
                </c:pt>
                <c:pt idx="1096">
                  <c:v>137.1</c:v>
                </c:pt>
                <c:pt idx="1097">
                  <c:v>129.72999999999999</c:v>
                </c:pt>
                <c:pt idx="1098">
                  <c:v>135.79</c:v>
                </c:pt>
                <c:pt idx="1099">
                  <c:v>132.86000000000001</c:v>
                </c:pt>
                <c:pt idx="1100">
                  <c:v>125.41</c:v>
                </c:pt>
                <c:pt idx="1101">
                  <c:v>122.2</c:v>
                </c:pt>
                <c:pt idx="1102">
                  <c:v>122.77</c:v>
                </c:pt>
                <c:pt idx="1103">
                  <c:v>121.61</c:v>
                </c:pt>
                <c:pt idx="1104">
                  <c:v>113.5</c:v>
                </c:pt>
                <c:pt idx="1105">
                  <c:v>123.21</c:v>
                </c:pt>
                <c:pt idx="1106">
                  <c:v>151.15</c:v>
                </c:pt>
                <c:pt idx="1107">
                  <c:v>145.53</c:v>
                </c:pt>
                <c:pt idx="1108">
                  <c:v>146.91999999999999</c:v>
                </c:pt>
                <c:pt idx="1109">
                  <c:v>147.01</c:v>
                </c:pt>
                <c:pt idx="1110">
                  <c:v>131.22</c:v>
                </c:pt>
                <c:pt idx="1111">
                  <c:v>128.58000000000001</c:v>
                </c:pt>
                <c:pt idx="1112">
                  <c:v>123.44</c:v>
                </c:pt>
                <c:pt idx="1113">
                  <c:v>132.5</c:v>
                </c:pt>
                <c:pt idx="1114">
                  <c:v>154.05000000000001</c:v>
                </c:pt>
                <c:pt idx="1115">
                  <c:v>149.84</c:v>
                </c:pt>
                <c:pt idx="1116">
                  <c:v>152.27000000000001</c:v>
                </c:pt>
                <c:pt idx="1117">
                  <c:v>137.63</c:v>
                </c:pt>
                <c:pt idx="1118">
                  <c:v>136.38</c:v>
                </c:pt>
                <c:pt idx="1119">
                  <c:v>124.91</c:v>
                </c:pt>
                <c:pt idx="1120">
                  <c:v>108.32</c:v>
                </c:pt>
                <c:pt idx="1121">
                  <c:v>103.99</c:v>
                </c:pt>
                <c:pt idx="1122">
                  <c:v>102.59</c:v>
                </c:pt>
                <c:pt idx="1123">
                  <c:v>101.38</c:v>
                </c:pt>
                <c:pt idx="1124">
                  <c:v>106.45</c:v>
                </c:pt>
                <c:pt idx="1125">
                  <c:v>109.24</c:v>
                </c:pt>
                <c:pt idx="1126">
                  <c:v>106.69</c:v>
                </c:pt>
                <c:pt idx="1127">
                  <c:v>105.02</c:v>
                </c:pt>
                <c:pt idx="1128">
                  <c:v>97.6</c:v>
                </c:pt>
                <c:pt idx="1129">
                  <c:v>95.52</c:v>
                </c:pt>
                <c:pt idx="1130">
                  <c:v>95.41</c:v>
                </c:pt>
                <c:pt idx="1131">
                  <c:v>93.45</c:v>
                </c:pt>
                <c:pt idx="1132">
                  <c:v>92.24</c:v>
                </c:pt>
                <c:pt idx="1133">
                  <c:v>73.819999999999993</c:v>
                </c:pt>
                <c:pt idx="1134">
                  <c:v>74.23</c:v>
                </c:pt>
                <c:pt idx="1135">
                  <c:v>64.61</c:v>
                </c:pt>
                <c:pt idx="1136">
                  <c:v>59.09</c:v>
                </c:pt>
                <c:pt idx="1137">
                  <c:v>58.86</c:v>
                </c:pt>
                <c:pt idx="1138">
                  <c:v>59.2</c:v>
                </c:pt>
                <c:pt idx="1139">
                  <c:v>59.88</c:v>
                </c:pt>
                <c:pt idx="1140">
                  <c:v>54.96</c:v>
                </c:pt>
                <c:pt idx="1141">
                  <c:v>68.319999999999993</c:v>
                </c:pt>
                <c:pt idx="1142">
                  <c:v>67.55</c:v>
                </c:pt>
                <c:pt idx="1143">
                  <c:v>71.680000000000007</c:v>
                </c:pt>
                <c:pt idx="1144">
                  <c:v>71.19</c:v>
                </c:pt>
                <c:pt idx="1145">
                  <c:v>63.4</c:v>
                </c:pt>
                <c:pt idx="1146">
                  <c:v>72.209999999999994</c:v>
                </c:pt>
                <c:pt idx="1147">
                  <c:v>77.53</c:v>
                </c:pt>
                <c:pt idx="1148">
                  <c:v>83.07</c:v>
                </c:pt>
                <c:pt idx="1149">
                  <c:v>91.55</c:v>
                </c:pt>
                <c:pt idx="1150">
                  <c:v>88.99</c:v>
                </c:pt>
                <c:pt idx="1151">
                  <c:v>90.39</c:v>
                </c:pt>
                <c:pt idx="1152">
                  <c:v>84.24</c:v>
                </c:pt>
                <c:pt idx="1153">
                  <c:v>81.02</c:v>
                </c:pt>
                <c:pt idx="1154">
                  <c:v>79.17</c:v>
                </c:pt>
                <c:pt idx="1155">
                  <c:v>84.67</c:v>
                </c:pt>
                <c:pt idx="1156">
                  <c:v>87.01</c:v>
                </c:pt>
                <c:pt idx="1157">
                  <c:v>90.84</c:v>
                </c:pt>
                <c:pt idx="1158">
                  <c:v>96.72</c:v>
                </c:pt>
                <c:pt idx="1159">
                  <c:v>96</c:v>
                </c:pt>
                <c:pt idx="1160">
                  <c:v>88.52</c:v>
                </c:pt>
                <c:pt idx="1161">
                  <c:v>86.38</c:v>
                </c:pt>
                <c:pt idx="1162">
                  <c:v>87.09</c:v>
                </c:pt>
                <c:pt idx="1163">
                  <c:v>84.23</c:v>
                </c:pt>
                <c:pt idx="1164">
                  <c:v>83.02</c:v>
                </c:pt>
                <c:pt idx="1165">
                  <c:v>83.4</c:v>
                </c:pt>
                <c:pt idx="1166">
                  <c:v>84.76</c:v>
                </c:pt>
                <c:pt idx="1167">
                  <c:v>84.08</c:v>
                </c:pt>
                <c:pt idx="1168">
                  <c:v>83.26</c:v>
                </c:pt>
                <c:pt idx="1169">
                  <c:v>65.78</c:v>
                </c:pt>
                <c:pt idx="1170">
                  <c:v>72.430000000000007</c:v>
                </c:pt>
                <c:pt idx="1171">
                  <c:v>69.11</c:v>
                </c:pt>
                <c:pt idx="1172">
                  <c:v>67.56</c:v>
                </c:pt>
                <c:pt idx="1173">
                  <c:v>73.040000000000006</c:v>
                </c:pt>
                <c:pt idx="1174">
                  <c:v>67.989999999999995</c:v>
                </c:pt>
                <c:pt idx="1175">
                  <c:v>67.14</c:v>
                </c:pt>
                <c:pt idx="1176">
                  <c:v>65.489999999999995</c:v>
                </c:pt>
                <c:pt idx="1177">
                  <c:v>65.599999999999994</c:v>
                </c:pt>
                <c:pt idx="1178">
                  <c:v>71.06</c:v>
                </c:pt>
                <c:pt idx="1179">
                  <c:v>70.95</c:v>
                </c:pt>
                <c:pt idx="1180">
                  <c:v>70.55</c:v>
                </c:pt>
                <c:pt idx="1181">
                  <c:v>70.58</c:v>
                </c:pt>
                <c:pt idx="1182">
                  <c:v>70.31</c:v>
                </c:pt>
                <c:pt idx="1183">
                  <c:v>69.73</c:v>
                </c:pt>
                <c:pt idx="1184">
                  <c:v>65.77</c:v>
                </c:pt>
                <c:pt idx="1185">
                  <c:v>65.58</c:v>
                </c:pt>
                <c:pt idx="1186">
                  <c:v>65.88</c:v>
                </c:pt>
                <c:pt idx="1187">
                  <c:v>63.28</c:v>
                </c:pt>
                <c:pt idx="1188">
                  <c:v>63.45</c:v>
                </c:pt>
                <c:pt idx="1189">
                  <c:v>63.98</c:v>
                </c:pt>
                <c:pt idx="1190">
                  <c:v>64.27</c:v>
                </c:pt>
                <c:pt idx="1191">
                  <c:v>65.010000000000005</c:v>
                </c:pt>
                <c:pt idx="1192">
                  <c:v>69.12</c:v>
                </c:pt>
                <c:pt idx="1193">
                  <c:v>73.22</c:v>
                </c:pt>
                <c:pt idx="1194">
                  <c:v>72.66</c:v>
                </c:pt>
                <c:pt idx="1195">
                  <c:v>76.08</c:v>
                </c:pt>
                <c:pt idx="1196">
                  <c:v>75.53</c:v>
                </c:pt>
                <c:pt idx="1197">
                  <c:v>73.209999999999994</c:v>
                </c:pt>
                <c:pt idx="1198">
                  <c:v>72.55</c:v>
                </c:pt>
                <c:pt idx="1199">
                  <c:v>73.42</c:v>
                </c:pt>
                <c:pt idx="1200">
                  <c:v>73.349999999999994</c:v>
                </c:pt>
                <c:pt idx="1201">
                  <c:v>73.05</c:v>
                </c:pt>
                <c:pt idx="1202">
                  <c:v>71.52</c:v>
                </c:pt>
                <c:pt idx="1203">
                  <c:v>63.31</c:v>
                </c:pt>
                <c:pt idx="1204">
                  <c:v>62.9</c:v>
                </c:pt>
                <c:pt idx="1205">
                  <c:v>64.62</c:v>
                </c:pt>
                <c:pt idx="1206">
                  <c:v>60.37</c:v>
                </c:pt>
                <c:pt idx="1207">
                  <c:v>61.51</c:v>
                </c:pt>
                <c:pt idx="1208">
                  <c:v>51.36</c:v>
                </c:pt>
                <c:pt idx="1209">
                  <c:v>48.32</c:v>
                </c:pt>
                <c:pt idx="1210">
                  <c:v>47.3</c:v>
                </c:pt>
                <c:pt idx="1211">
                  <c:v>43.25</c:v>
                </c:pt>
                <c:pt idx="1212">
                  <c:v>42.75</c:v>
                </c:pt>
                <c:pt idx="1213">
                  <c:v>39.07</c:v>
                </c:pt>
                <c:pt idx="1214">
                  <c:v>43.15</c:v>
                </c:pt>
                <c:pt idx="1215">
                  <c:v>40.24</c:v>
                </c:pt>
                <c:pt idx="1216">
                  <c:v>40.729999999999997</c:v>
                </c:pt>
                <c:pt idx="1217">
                  <c:v>45.42</c:v>
                </c:pt>
                <c:pt idx="1218">
                  <c:v>43.42</c:v>
                </c:pt>
                <c:pt idx="1219">
                  <c:v>41.72</c:v>
                </c:pt>
                <c:pt idx="1220">
                  <c:v>46.53</c:v>
                </c:pt>
                <c:pt idx="1221">
                  <c:v>45.54</c:v>
                </c:pt>
                <c:pt idx="1222">
                  <c:v>42.5</c:v>
                </c:pt>
                <c:pt idx="1223">
                  <c:v>43.13</c:v>
                </c:pt>
                <c:pt idx="1224">
                  <c:v>39.89</c:v>
                </c:pt>
                <c:pt idx="1225">
                  <c:v>35.51</c:v>
                </c:pt>
                <c:pt idx="1226">
                  <c:v>36.76</c:v>
                </c:pt>
                <c:pt idx="1227">
                  <c:v>35.909999999999997</c:v>
                </c:pt>
                <c:pt idx="1228">
                  <c:v>37.08</c:v>
                </c:pt>
                <c:pt idx="1229">
                  <c:v>33.520000000000003</c:v>
                </c:pt>
                <c:pt idx="1230">
                  <c:v>32.54</c:v>
                </c:pt>
                <c:pt idx="1231">
                  <c:v>33.46</c:v>
                </c:pt>
                <c:pt idx="1232">
                  <c:v>31.93</c:v>
                </c:pt>
                <c:pt idx="1233">
                  <c:v>32.950000000000003</c:v>
                </c:pt>
                <c:pt idx="1234">
                  <c:v>31.15</c:v>
                </c:pt>
                <c:pt idx="1235">
                  <c:v>31.56</c:v>
                </c:pt>
                <c:pt idx="1236">
                  <c:v>35.270000000000003</c:v>
                </c:pt>
                <c:pt idx="1237">
                  <c:v>40.229999999999997</c:v>
                </c:pt>
                <c:pt idx="1238">
                  <c:v>39.520000000000003</c:v>
                </c:pt>
                <c:pt idx="1239">
                  <c:v>45.72</c:v>
                </c:pt>
                <c:pt idx="1240">
                  <c:v>42.98</c:v>
                </c:pt>
                <c:pt idx="1241">
                  <c:v>46.48</c:v>
                </c:pt>
                <c:pt idx="1242">
                  <c:v>51.66</c:v>
                </c:pt>
                <c:pt idx="1243">
                  <c:v>55.32</c:v>
                </c:pt>
                <c:pt idx="1244">
                  <c:v>51.44</c:v>
                </c:pt>
                <c:pt idx="1245">
                  <c:v>55.14</c:v>
                </c:pt>
                <c:pt idx="1246">
                  <c:v>48.53</c:v>
                </c:pt>
                <c:pt idx="1247">
                  <c:v>54.87</c:v>
                </c:pt>
                <c:pt idx="1248">
                  <c:v>53.92</c:v>
                </c:pt>
                <c:pt idx="1249">
                  <c:v>55.5</c:v>
                </c:pt>
                <c:pt idx="1250">
                  <c:v>52.42</c:v>
                </c:pt>
                <c:pt idx="1251">
                  <c:v>52.73</c:v>
                </c:pt>
                <c:pt idx="1252">
                  <c:v>54.25</c:v>
                </c:pt>
                <c:pt idx="1253">
                  <c:v>51.78</c:v>
                </c:pt>
                <c:pt idx="1254">
                  <c:v>54.07</c:v>
                </c:pt>
                <c:pt idx="1255">
                  <c:v>57.74</c:v>
                </c:pt>
                <c:pt idx="1256">
                  <c:v>58.62</c:v>
                </c:pt>
                <c:pt idx="1257">
                  <c:v>56.21</c:v>
                </c:pt>
                <c:pt idx="1258">
                  <c:v>55.85</c:v>
                </c:pt>
                <c:pt idx="1259">
                  <c:v>52.38</c:v>
                </c:pt>
                <c:pt idx="1260">
                  <c:v>44.34</c:v>
                </c:pt>
                <c:pt idx="1261">
                  <c:v>44.06</c:v>
                </c:pt>
                <c:pt idx="1262">
                  <c:v>43.6</c:v>
                </c:pt>
                <c:pt idx="1263">
                  <c:v>40.39</c:v>
                </c:pt>
                <c:pt idx="1264">
                  <c:v>44.95</c:v>
                </c:pt>
                <c:pt idx="1265">
                  <c:v>42</c:v>
                </c:pt>
                <c:pt idx="1266">
                  <c:v>45.51</c:v>
                </c:pt>
                <c:pt idx="1267">
                  <c:v>45.73</c:v>
                </c:pt>
                <c:pt idx="1268">
                  <c:v>44.56</c:v>
                </c:pt>
                <c:pt idx="1269">
                  <c:v>43.26</c:v>
                </c:pt>
                <c:pt idx="1270">
                  <c:v>41.03</c:v>
                </c:pt>
                <c:pt idx="1271">
                  <c:v>40.44</c:v>
                </c:pt>
                <c:pt idx="1272">
                  <c:v>41.28</c:v>
                </c:pt>
                <c:pt idx="1273">
                  <c:v>40.74</c:v>
                </c:pt>
                <c:pt idx="1274">
                  <c:v>40.78</c:v>
                </c:pt>
                <c:pt idx="1275">
                  <c:v>40.17</c:v>
                </c:pt>
                <c:pt idx="1276">
                  <c:v>40.31</c:v>
                </c:pt>
                <c:pt idx="1277">
                  <c:v>38.9</c:v>
                </c:pt>
                <c:pt idx="1278">
                  <c:v>36.85</c:v>
                </c:pt>
                <c:pt idx="1279">
                  <c:v>33.880000000000003</c:v>
                </c:pt>
                <c:pt idx="1280">
                  <c:v>35.26</c:v>
                </c:pt>
                <c:pt idx="1281">
                  <c:v>34.57</c:v>
                </c:pt>
                <c:pt idx="1282">
                  <c:v>34.61</c:v>
                </c:pt>
                <c:pt idx="1283">
                  <c:v>35.9</c:v>
                </c:pt>
                <c:pt idx="1284">
                  <c:v>34.67</c:v>
                </c:pt>
                <c:pt idx="1285">
                  <c:v>32.1</c:v>
                </c:pt>
                <c:pt idx="1286">
                  <c:v>32.11</c:v>
                </c:pt>
                <c:pt idx="1287">
                  <c:v>31.38</c:v>
                </c:pt>
                <c:pt idx="1288">
                  <c:v>31.32</c:v>
                </c:pt>
                <c:pt idx="1289">
                  <c:v>35.880000000000003</c:v>
                </c:pt>
                <c:pt idx="1290">
                  <c:v>35.869999999999997</c:v>
                </c:pt>
                <c:pt idx="1291">
                  <c:v>37.71</c:v>
                </c:pt>
                <c:pt idx="1292">
                  <c:v>36.26</c:v>
                </c:pt>
                <c:pt idx="1293">
                  <c:v>36.83</c:v>
                </c:pt>
                <c:pt idx="1294">
                  <c:v>36.729999999999997</c:v>
                </c:pt>
                <c:pt idx="1295">
                  <c:v>36.29</c:v>
                </c:pt>
                <c:pt idx="1296">
                  <c:v>39.46</c:v>
                </c:pt>
                <c:pt idx="1297">
                  <c:v>39.86</c:v>
                </c:pt>
                <c:pt idx="1298">
                  <c:v>43.43</c:v>
                </c:pt>
                <c:pt idx="1299">
                  <c:v>47.39</c:v>
                </c:pt>
                <c:pt idx="1300">
                  <c:v>76.72</c:v>
                </c:pt>
                <c:pt idx="1301">
                  <c:v>79.290000000000006</c:v>
                </c:pt>
                <c:pt idx="1302">
                  <c:v>77.760000000000005</c:v>
                </c:pt>
                <c:pt idx="1303">
                  <c:v>79.180000000000007</c:v>
                </c:pt>
                <c:pt idx="1304">
                  <c:v>84.73</c:v>
                </c:pt>
                <c:pt idx="1305">
                  <c:v>73.97</c:v>
                </c:pt>
                <c:pt idx="1306">
                  <c:v>77.069999999999993</c:v>
                </c:pt>
                <c:pt idx="1307">
                  <c:v>76.02</c:v>
                </c:pt>
                <c:pt idx="1308">
                  <c:v>77.2</c:v>
                </c:pt>
                <c:pt idx="1309">
                  <c:v>75.38</c:v>
                </c:pt>
                <c:pt idx="1310">
                  <c:v>75.790000000000006</c:v>
                </c:pt>
                <c:pt idx="1311">
                  <c:v>75.680000000000007</c:v>
                </c:pt>
                <c:pt idx="1312">
                  <c:v>74.62</c:v>
                </c:pt>
                <c:pt idx="1313">
                  <c:v>69.77</c:v>
                </c:pt>
                <c:pt idx="1314">
                  <c:v>43.84</c:v>
                </c:pt>
                <c:pt idx="1315">
                  <c:v>47.82</c:v>
                </c:pt>
                <c:pt idx="1316">
                  <c:v>48.57</c:v>
                </c:pt>
                <c:pt idx="1317">
                  <c:v>47.71</c:v>
                </c:pt>
                <c:pt idx="1318">
                  <c:v>43.46</c:v>
                </c:pt>
                <c:pt idx="1319">
                  <c:v>44.68</c:v>
                </c:pt>
                <c:pt idx="1320">
                  <c:v>44.06</c:v>
                </c:pt>
                <c:pt idx="1321">
                  <c:v>40.090000000000003</c:v>
                </c:pt>
                <c:pt idx="1322">
                  <c:v>40.4</c:v>
                </c:pt>
                <c:pt idx="1323">
                  <c:v>39.729999999999997</c:v>
                </c:pt>
                <c:pt idx="1324">
                  <c:v>36.81</c:v>
                </c:pt>
                <c:pt idx="1325">
                  <c:v>38.119999999999997</c:v>
                </c:pt>
                <c:pt idx="1326">
                  <c:v>39.29</c:v>
                </c:pt>
                <c:pt idx="1327">
                  <c:v>54.79</c:v>
                </c:pt>
                <c:pt idx="1328">
                  <c:v>54.29</c:v>
                </c:pt>
                <c:pt idx="1329">
                  <c:v>54.6</c:v>
                </c:pt>
                <c:pt idx="1330">
                  <c:v>54.85</c:v>
                </c:pt>
                <c:pt idx="1331">
                  <c:v>53.45</c:v>
                </c:pt>
                <c:pt idx="1332">
                  <c:v>53.51</c:v>
                </c:pt>
                <c:pt idx="1333">
                  <c:v>54.06</c:v>
                </c:pt>
                <c:pt idx="1334">
                  <c:v>53.53</c:v>
                </c:pt>
                <c:pt idx="1335">
                  <c:v>52.78</c:v>
                </c:pt>
                <c:pt idx="1336">
                  <c:v>52.77</c:v>
                </c:pt>
                <c:pt idx="1337">
                  <c:v>55.08</c:v>
                </c:pt>
                <c:pt idx="1338">
                  <c:v>54.28</c:v>
                </c:pt>
                <c:pt idx="1339">
                  <c:v>56.89</c:v>
                </c:pt>
                <c:pt idx="1340">
                  <c:v>56.4</c:v>
                </c:pt>
                <c:pt idx="1341">
                  <c:v>39.479999999999997</c:v>
                </c:pt>
                <c:pt idx="1342">
                  <c:v>39.29</c:v>
                </c:pt>
                <c:pt idx="1343">
                  <c:v>49.44</c:v>
                </c:pt>
                <c:pt idx="1344">
                  <c:v>48.14</c:v>
                </c:pt>
                <c:pt idx="1345">
                  <c:v>47.38</c:v>
                </c:pt>
                <c:pt idx="1346">
                  <c:v>49.64</c:v>
                </c:pt>
                <c:pt idx="1347">
                  <c:v>49.85</c:v>
                </c:pt>
                <c:pt idx="1348">
                  <c:v>52.49</c:v>
                </c:pt>
                <c:pt idx="1349">
                  <c:v>54.01</c:v>
                </c:pt>
                <c:pt idx="1350">
                  <c:v>52.62</c:v>
                </c:pt>
                <c:pt idx="1351">
                  <c:v>53.26</c:v>
                </c:pt>
                <c:pt idx="1352">
                  <c:v>49.49</c:v>
                </c:pt>
                <c:pt idx="1353">
                  <c:v>49.26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C04-48B7-901D-3C7E27F867A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10976591"/>
        <c:axId val="610977839"/>
      </c:lineChart>
      <c:dateAx>
        <c:axId val="610976591"/>
        <c:scaling>
          <c:orientation val="minMax"/>
        </c:scaling>
        <c:delete val="0"/>
        <c:axPos val="b"/>
        <c:numFmt formatCode="yyyy\-mm\-dd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610977839"/>
        <c:crosses val="autoZero"/>
        <c:auto val="1"/>
        <c:lblOffset val="100"/>
        <c:baseTimeUnit val="days"/>
      </c:dateAx>
      <c:valAx>
        <c:axId val="610977839"/>
        <c:scaling>
          <c:orientation val="minMax"/>
          <c:max val="2200"/>
          <c:min val="0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61097659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>
              <a:lumMod val="85000"/>
            </a:schemeClr>
          </a:solidFill>
        </a:defRPr>
      </a:pPr>
      <a:endParaRPr lang="ko-KR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000" baseline="0" dirty="0">
                <a:latin typeface="Arial" panose="020B0604020202020204" pitchFamily="34" charset="0"/>
              </a:rPr>
              <a:t>Adjust Gas Price(</a:t>
            </a:r>
            <a:r>
              <a:rPr lang="en-US" sz="2000" baseline="0" dirty="0" err="1">
                <a:latin typeface="Arial" panose="020B0604020202020204" pitchFamily="34" charset="0"/>
              </a:rPr>
              <a:t>Gwei</a:t>
            </a:r>
            <a:r>
              <a:rPr lang="en-US" sz="2000" baseline="0" dirty="0">
                <a:latin typeface="Arial" panose="020B0604020202020204" pitchFamily="34" charset="0"/>
              </a:rPr>
              <a:t>) , USD/ETH</a:t>
            </a:r>
            <a:endParaRPr lang="ko-KR" sz="2000" baseline="0" dirty="0">
              <a:latin typeface="Arial" panose="020B0604020202020204" pitchFamily="34" charset="0"/>
            </a:endParaRPr>
          </a:p>
        </c:rich>
      </c:tx>
      <c:layout>
        <c:manualLayout>
          <c:xMode val="edge"/>
          <c:yMode val="edge"/>
          <c:x val="0.33087671273454383"/>
          <c:y val="2.062387380657599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bg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4.7837174793198357E-2"/>
          <c:y val="0.10105698165222238"/>
          <c:w val="0.91354682954863387"/>
          <c:h val="0.79460131940826695"/>
        </c:manualLayout>
      </c:layout>
      <c:lineChart>
        <c:grouping val="standard"/>
        <c:varyColors val="0"/>
        <c:ser>
          <c:idx val="0"/>
          <c:order val="0"/>
          <c:tx>
            <c:strRef>
              <c:f>All!$D$1</c:f>
              <c:strCache>
                <c:ptCount val="1"/>
                <c:pt idx="0">
                  <c:v>Adjust Gas Price(Gwei)</c:v>
                </c:pt>
              </c:strCache>
            </c:strRef>
          </c:tx>
          <c:spPr>
            <a:ln w="15240" cap="rnd">
              <a:solidFill>
                <a:srgbClr val="0071FF"/>
              </a:solidFill>
              <a:round/>
            </a:ln>
            <a:effectLst/>
          </c:spPr>
          <c:marker>
            <c:symbol val="none"/>
          </c:marker>
          <c:cat>
            <c:numRef>
              <c:f>All!$A$2:$A$2473</c:f>
              <c:numCache>
                <c:formatCode>yyyy\-mm\-dd</c:formatCode>
                <c:ptCount val="2472"/>
                <c:pt idx="0">
                  <c:v>42215</c:v>
                </c:pt>
                <c:pt idx="1">
                  <c:v>42216</c:v>
                </c:pt>
                <c:pt idx="2">
                  <c:v>42217</c:v>
                </c:pt>
                <c:pt idx="3">
                  <c:v>42218</c:v>
                </c:pt>
                <c:pt idx="4">
                  <c:v>42219</c:v>
                </c:pt>
                <c:pt idx="5">
                  <c:v>42220</c:v>
                </c:pt>
                <c:pt idx="6">
                  <c:v>42221</c:v>
                </c:pt>
                <c:pt idx="7">
                  <c:v>42222</c:v>
                </c:pt>
                <c:pt idx="8">
                  <c:v>42223</c:v>
                </c:pt>
                <c:pt idx="9">
                  <c:v>42224</c:v>
                </c:pt>
                <c:pt idx="10">
                  <c:v>42225</c:v>
                </c:pt>
                <c:pt idx="11">
                  <c:v>42226</c:v>
                </c:pt>
                <c:pt idx="12">
                  <c:v>42227</c:v>
                </c:pt>
                <c:pt idx="13">
                  <c:v>42228</c:v>
                </c:pt>
                <c:pt idx="14">
                  <c:v>42229</c:v>
                </c:pt>
                <c:pt idx="15">
                  <c:v>42230</c:v>
                </c:pt>
                <c:pt idx="16">
                  <c:v>42231</c:v>
                </c:pt>
                <c:pt idx="17">
                  <c:v>42232</c:v>
                </c:pt>
                <c:pt idx="18">
                  <c:v>42233</c:v>
                </c:pt>
                <c:pt idx="19">
                  <c:v>42234</c:v>
                </c:pt>
                <c:pt idx="20">
                  <c:v>42235</c:v>
                </c:pt>
                <c:pt idx="21">
                  <c:v>42236</c:v>
                </c:pt>
                <c:pt idx="22">
                  <c:v>42237</c:v>
                </c:pt>
                <c:pt idx="23">
                  <c:v>42238</c:v>
                </c:pt>
                <c:pt idx="24">
                  <c:v>42239</c:v>
                </c:pt>
                <c:pt idx="25">
                  <c:v>42240</c:v>
                </c:pt>
                <c:pt idx="26">
                  <c:v>42241</c:v>
                </c:pt>
                <c:pt idx="27">
                  <c:v>42242</c:v>
                </c:pt>
                <c:pt idx="28">
                  <c:v>42243</c:v>
                </c:pt>
                <c:pt idx="29">
                  <c:v>42244</c:v>
                </c:pt>
                <c:pt idx="30">
                  <c:v>42245</c:v>
                </c:pt>
                <c:pt idx="31">
                  <c:v>42246</c:v>
                </c:pt>
                <c:pt idx="32">
                  <c:v>42247</c:v>
                </c:pt>
                <c:pt idx="33">
                  <c:v>42248</c:v>
                </c:pt>
                <c:pt idx="34">
                  <c:v>42249</c:v>
                </c:pt>
                <c:pt idx="35">
                  <c:v>42250</c:v>
                </c:pt>
                <c:pt idx="36">
                  <c:v>42251</c:v>
                </c:pt>
                <c:pt idx="37">
                  <c:v>42252</c:v>
                </c:pt>
                <c:pt idx="38">
                  <c:v>42253</c:v>
                </c:pt>
                <c:pt idx="39">
                  <c:v>42254</c:v>
                </c:pt>
                <c:pt idx="40">
                  <c:v>42255</c:v>
                </c:pt>
                <c:pt idx="41">
                  <c:v>42256</c:v>
                </c:pt>
                <c:pt idx="42">
                  <c:v>42257</c:v>
                </c:pt>
                <c:pt idx="43">
                  <c:v>42258</c:v>
                </c:pt>
                <c:pt idx="44">
                  <c:v>42259</c:v>
                </c:pt>
                <c:pt idx="45">
                  <c:v>42260</c:v>
                </c:pt>
                <c:pt idx="46">
                  <c:v>42261</c:v>
                </c:pt>
                <c:pt idx="47">
                  <c:v>42262</c:v>
                </c:pt>
                <c:pt idx="48">
                  <c:v>42263</c:v>
                </c:pt>
                <c:pt idx="49">
                  <c:v>42264</c:v>
                </c:pt>
                <c:pt idx="50">
                  <c:v>42265</c:v>
                </c:pt>
                <c:pt idx="51">
                  <c:v>42266</c:v>
                </c:pt>
                <c:pt idx="52">
                  <c:v>42267</c:v>
                </c:pt>
                <c:pt idx="53">
                  <c:v>42268</c:v>
                </c:pt>
                <c:pt idx="54">
                  <c:v>42269</c:v>
                </c:pt>
                <c:pt idx="55">
                  <c:v>42270</c:v>
                </c:pt>
                <c:pt idx="56">
                  <c:v>42271</c:v>
                </c:pt>
                <c:pt idx="57">
                  <c:v>42272</c:v>
                </c:pt>
                <c:pt idx="58">
                  <c:v>42273</c:v>
                </c:pt>
                <c:pt idx="59">
                  <c:v>42274</c:v>
                </c:pt>
                <c:pt idx="60">
                  <c:v>42275</c:v>
                </c:pt>
                <c:pt idx="61">
                  <c:v>42276</c:v>
                </c:pt>
                <c:pt idx="62">
                  <c:v>42277</c:v>
                </c:pt>
                <c:pt idx="63">
                  <c:v>42278</c:v>
                </c:pt>
                <c:pt idx="64">
                  <c:v>42279</c:v>
                </c:pt>
                <c:pt idx="65">
                  <c:v>42280</c:v>
                </c:pt>
                <c:pt idx="66">
                  <c:v>42281</c:v>
                </c:pt>
                <c:pt idx="67">
                  <c:v>42282</c:v>
                </c:pt>
                <c:pt idx="68">
                  <c:v>42283</c:v>
                </c:pt>
                <c:pt idx="69">
                  <c:v>42284</c:v>
                </c:pt>
                <c:pt idx="70">
                  <c:v>42285</c:v>
                </c:pt>
                <c:pt idx="71">
                  <c:v>42286</c:v>
                </c:pt>
                <c:pt idx="72">
                  <c:v>42287</c:v>
                </c:pt>
                <c:pt idx="73">
                  <c:v>42288</c:v>
                </c:pt>
                <c:pt idx="74">
                  <c:v>42289</c:v>
                </c:pt>
                <c:pt idx="75">
                  <c:v>42290</c:v>
                </c:pt>
                <c:pt idx="76">
                  <c:v>42291</c:v>
                </c:pt>
                <c:pt idx="77">
                  <c:v>42292</c:v>
                </c:pt>
                <c:pt idx="78">
                  <c:v>42293</c:v>
                </c:pt>
                <c:pt idx="79">
                  <c:v>42294</c:v>
                </c:pt>
                <c:pt idx="80">
                  <c:v>42295</c:v>
                </c:pt>
                <c:pt idx="81">
                  <c:v>42296</c:v>
                </c:pt>
                <c:pt idx="82">
                  <c:v>42297</c:v>
                </c:pt>
                <c:pt idx="83">
                  <c:v>42298</c:v>
                </c:pt>
                <c:pt idx="84">
                  <c:v>42299</c:v>
                </c:pt>
                <c:pt idx="85">
                  <c:v>42300</c:v>
                </c:pt>
                <c:pt idx="86">
                  <c:v>42301</c:v>
                </c:pt>
                <c:pt idx="87">
                  <c:v>42302</c:v>
                </c:pt>
                <c:pt idx="88">
                  <c:v>42303</c:v>
                </c:pt>
                <c:pt idx="89">
                  <c:v>42304</c:v>
                </c:pt>
                <c:pt idx="90">
                  <c:v>42305</c:v>
                </c:pt>
                <c:pt idx="91">
                  <c:v>42306</c:v>
                </c:pt>
                <c:pt idx="92">
                  <c:v>42307</c:v>
                </c:pt>
                <c:pt idx="93">
                  <c:v>42308</c:v>
                </c:pt>
                <c:pt idx="94">
                  <c:v>42309</c:v>
                </c:pt>
                <c:pt idx="95">
                  <c:v>42310</c:v>
                </c:pt>
                <c:pt idx="96">
                  <c:v>42311</c:v>
                </c:pt>
                <c:pt idx="97">
                  <c:v>42312</c:v>
                </c:pt>
                <c:pt idx="98">
                  <c:v>42313</c:v>
                </c:pt>
                <c:pt idx="99">
                  <c:v>42314</c:v>
                </c:pt>
                <c:pt idx="100">
                  <c:v>42315</c:v>
                </c:pt>
                <c:pt idx="101">
                  <c:v>42316</c:v>
                </c:pt>
                <c:pt idx="102">
                  <c:v>42317</c:v>
                </c:pt>
                <c:pt idx="103">
                  <c:v>42318</c:v>
                </c:pt>
                <c:pt idx="104">
                  <c:v>42319</c:v>
                </c:pt>
                <c:pt idx="105">
                  <c:v>42320</c:v>
                </c:pt>
                <c:pt idx="106">
                  <c:v>42321</c:v>
                </c:pt>
                <c:pt idx="107">
                  <c:v>42322</c:v>
                </c:pt>
                <c:pt idx="108">
                  <c:v>42323</c:v>
                </c:pt>
                <c:pt idx="109">
                  <c:v>42324</c:v>
                </c:pt>
                <c:pt idx="110">
                  <c:v>42325</c:v>
                </c:pt>
                <c:pt idx="111">
                  <c:v>42326</c:v>
                </c:pt>
                <c:pt idx="112">
                  <c:v>42327</c:v>
                </c:pt>
                <c:pt idx="113">
                  <c:v>42328</c:v>
                </c:pt>
                <c:pt idx="114">
                  <c:v>42329</c:v>
                </c:pt>
                <c:pt idx="115">
                  <c:v>42330</c:v>
                </c:pt>
                <c:pt idx="116">
                  <c:v>42331</c:v>
                </c:pt>
                <c:pt idx="117">
                  <c:v>42332</c:v>
                </c:pt>
                <c:pt idx="118">
                  <c:v>42333</c:v>
                </c:pt>
                <c:pt idx="119">
                  <c:v>42334</c:v>
                </c:pt>
                <c:pt idx="120">
                  <c:v>42335</c:v>
                </c:pt>
                <c:pt idx="121">
                  <c:v>42336</c:v>
                </c:pt>
                <c:pt idx="122">
                  <c:v>42337</c:v>
                </c:pt>
                <c:pt idx="123">
                  <c:v>42338</c:v>
                </c:pt>
                <c:pt idx="124">
                  <c:v>42339</c:v>
                </c:pt>
                <c:pt idx="125">
                  <c:v>42340</c:v>
                </c:pt>
                <c:pt idx="126">
                  <c:v>42341</c:v>
                </c:pt>
                <c:pt idx="127">
                  <c:v>42342</c:v>
                </c:pt>
                <c:pt idx="128">
                  <c:v>42343</c:v>
                </c:pt>
                <c:pt idx="129">
                  <c:v>42344</c:v>
                </c:pt>
                <c:pt idx="130">
                  <c:v>42345</c:v>
                </c:pt>
                <c:pt idx="131">
                  <c:v>42346</c:v>
                </c:pt>
                <c:pt idx="132">
                  <c:v>42347</c:v>
                </c:pt>
                <c:pt idx="133">
                  <c:v>42348</c:v>
                </c:pt>
                <c:pt idx="134">
                  <c:v>42349</c:v>
                </c:pt>
                <c:pt idx="135">
                  <c:v>42350</c:v>
                </c:pt>
                <c:pt idx="136">
                  <c:v>42351</c:v>
                </c:pt>
                <c:pt idx="137">
                  <c:v>42352</c:v>
                </c:pt>
                <c:pt idx="138">
                  <c:v>42353</c:v>
                </c:pt>
                <c:pt idx="139">
                  <c:v>42354</c:v>
                </c:pt>
                <c:pt idx="140">
                  <c:v>42355</c:v>
                </c:pt>
                <c:pt idx="141">
                  <c:v>42356</c:v>
                </c:pt>
                <c:pt idx="142">
                  <c:v>42357</c:v>
                </c:pt>
                <c:pt idx="143">
                  <c:v>42358</c:v>
                </c:pt>
                <c:pt idx="144">
                  <c:v>42359</c:v>
                </c:pt>
                <c:pt idx="145">
                  <c:v>42360</c:v>
                </c:pt>
                <c:pt idx="146">
                  <c:v>42361</c:v>
                </c:pt>
                <c:pt idx="147">
                  <c:v>42362</c:v>
                </c:pt>
                <c:pt idx="148">
                  <c:v>42363</c:v>
                </c:pt>
                <c:pt idx="149">
                  <c:v>42364</c:v>
                </c:pt>
                <c:pt idx="150">
                  <c:v>42365</c:v>
                </c:pt>
                <c:pt idx="151">
                  <c:v>42366</c:v>
                </c:pt>
                <c:pt idx="152">
                  <c:v>42367</c:v>
                </c:pt>
                <c:pt idx="153">
                  <c:v>42368</c:v>
                </c:pt>
                <c:pt idx="154">
                  <c:v>42369</c:v>
                </c:pt>
                <c:pt idx="155">
                  <c:v>42370</c:v>
                </c:pt>
                <c:pt idx="156">
                  <c:v>42371</c:v>
                </c:pt>
                <c:pt idx="157">
                  <c:v>42372</c:v>
                </c:pt>
                <c:pt idx="158">
                  <c:v>42373</c:v>
                </c:pt>
                <c:pt idx="159">
                  <c:v>42374</c:v>
                </c:pt>
                <c:pt idx="160">
                  <c:v>42375</c:v>
                </c:pt>
                <c:pt idx="161">
                  <c:v>42376</c:v>
                </c:pt>
                <c:pt idx="162">
                  <c:v>42377</c:v>
                </c:pt>
                <c:pt idx="163">
                  <c:v>42378</c:v>
                </c:pt>
                <c:pt idx="164">
                  <c:v>42379</c:v>
                </c:pt>
                <c:pt idx="165">
                  <c:v>42380</c:v>
                </c:pt>
                <c:pt idx="166">
                  <c:v>42381</c:v>
                </c:pt>
                <c:pt idx="167">
                  <c:v>42382</c:v>
                </c:pt>
                <c:pt idx="168">
                  <c:v>42383</c:v>
                </c:pt>
                <c:pt idx="169">
                  <c:v>42384</c:v>
                </c:pt>
                <c:pt idx="170">
                  <c:v>42385</c:v>
                </c:pt>
                <c:pt idx="171">
                  <c:v>42386</c:v>
                </c:pt>
                <c:pt idx="172">
                  <c:v>42387</c:v>
                </c:pt>
                <c:pt idx="173">
                  <c:v>42388</c:v>
                </c:pt>
                <c:pt idx="174">
                  <c:v>42389</c:v>
                </c:pt>
                <c:pt idx="175">
                  <c:v>42390</c:v>
                </c:pt>
                <c:pt idx="176">
                  <c:v>42391</c:v>
                </c:pt>
                <c:pt idx="177">
                  <c:v>42392</c:v>
                </c:pt>
                <c:pt idx="178">
                  <c:v>42393</c:v>
                </c:pt>
                <c:pt idx="179">
                  <c:v>42394</c:v>
                </c:pt>
                <c:pt idx="180">
                  <c:v>42395</c:v>
                </c:pt>
                <c:pt idx="181">
                  <c:v>42396</c:v>
                </c:pt>
                <c:pt idx="182">
                  <c:v>42397</c:v>
                </c:pt>
                <c:pt idx="183">
                  <c:v>42398</c:v>
                </c:pt>
                <c:pt idx="184">
                  <c:v>42399</c:v>
                </c:pt>
                <c:pt idx="185">
                  <c:v>42400</c:v>
                </c:pt>
                <c:pt idx="186">
                  <c:v>42401</c:v>
                </c:pt>
                <c:pt idx="187">
                  <c:v>42402</c:v>
                </c:pt>
                <c:pt idx="188">
                  <c:v>42403</c:v>
                </c:pt>
                <c:pt idx="189">
                  <c:v>42404</c:v>
                </c:pt>
                <c:pt idx="190">
                  <c:v>42405</c:v>
                </c:pt>
                <c:pt idx="191">
                  <c:v>42406</c:v>
                </c:pt>
                <c:pt idx="192">
                  <c:v>42407</c:v>
                </c:pt>
                <c:pt idx="193">
                  <c:v>42408</c:v>
                </c:pt>
                <c:pt idx="194">
                  <c:v>42409</c:v>
                </c:pt>
                <c:pt idx="195">
                  <c:v>42410</c:v>
                </c:pt>
                <c:pt idx="196">
                  <c:v>42411</c:v>
                </c:pt>
                <c:pt idx="197">
                  <c:v>42412</c:v>
                </c:pt>
                <c:pt idx="198">
                  <c:v>42413</c:v>
                </c:pt>
                <c:pt idx="199">
                  <c:v>42414</c:v>
                </c:pt>
                <c:pt idx="200">
                  <c:v>42415</c:v>
                </c:pt>
                <c:pt idx="201">
                  <c:v>42416</c:v>
                </c:pt>
                <c:pt idx="202">
                  <c:v>42417</c:v>
                </c:pt>
                <c:pt idx="203">
                  <c:v>42418</c:v>
                </c:pt>
                <c:pt idx="204">
                  <c:v>42419</c:v>
                </c:pt>
                <c:pt idx="205">
                  <c:v>42420</c:v>
                </c:pt>
                <c:pt idx="206">
                  <c:v>42421</c:v>
                </c:pt>
                <c:pt idx="207">
                  <c:v>42422</c:v>
                </c:pt>
                <c:pt idx="208">
                  <c:v>42423</c:v>
                </c:pt>
                <c:pt idx="209">
                  <c:v>42424</c:v>
                </c:pt>
                <c:pt idx="210">
                  <c:v>42425</c:v>
                </c:pt>
                <c:pt idx="211">
                  <c:v>42426</c:v>
                </c:pt>
                <c:pt idx="212">
                  <c:v>42427</c:v>
                </c:pt>
                <c:pt idx="213">
                  <c:v>42428</c:v>
                </c:pt>
                <c:pt idx="214">
                  <c:v>42429</c:v>
                </c:pt>
                <c:pt idx="215">
                  <c:v>42430</c:v>
                </c:pt>
                <c:pt idx="216">
                  <c:v>42431</c:v>
                </c:pt>
                <c:pt idx="217">
                  <c:v>42432</c:v>
                </c:pt>
                <c:pt idx="218">
                  <c:v>42433</c:v>
                </c:pt>
                <c:pt idx="219">
                  <c:v>42434</c:v>
                </c:pt>
                <c:pt idx="220">
                  <c:v>42435</c:v>
                </c:pt>
                <c:pt idx="221">
                  <c:v>42436</c:v>
                </c:pt>
                <c:pt idx="222">
                  <c:v>42437</c:v>
                </c:pt>
                <c:pt idx="223">
                  <c:v>42438</c:v>
                </c:pt>
                <c:pt idx="224">
                  <c:v>42439</c:v>
                </c:pt>
                <c:pt idx="225">
                  <c:v>42440</c:v>
                </c:pt>
                <c:pt idx="226">
                  <c:v>42441</c:v>
                </c:pt>
                <c:pt idx="227">
                  <c:v>42442</c:v>
                </c:pt>
                <c:pt idx="228">
                  <c:v>42443</c:v>
                </c:pt>
                <c:pt idx="229">
                  <c:v>42444</c:v>
                </c:pt>
                <c:pt idx="230">
                  <c:v>42445</c:v>
                </c:pt>
                <c:pt idx="231">
                  <c:v>42446</c:v>
                </c:pt>
                <c:pt idx="232">
                  <c:v>42447</c:v>
                </c:pt>
                <c:pt idx="233">
                  <c:v>42448</c:v>
                </c:pt>
                <c:pt idx="234">
                  <c:v>42449</c:v>
                </c:pt>
                <c:pt idx="235">
                  <c:v>42450</c:v>
                </c:pt>
                <c:pt idx="236">
                  <c:v>42451</c:v>
                </c:pt>
                <c:pt idx="237">
                  <c:v>42452</c:v>
                </c:pt>
                <c:pt idx="238">
                  <c:v>42453</c:v>
                </c:pt>
                <c:pt idx="239">
                  <c:v>42454</c:v>
                </c:pt>
                <c:pt idx="240">
                  <c:v>42455</c:v>
                </c:pt>
                <c:pt idx="241">
                  <c:v>42456</c:v>
                </c:pt>
                <c:pt idx="242">
                  <c:v>42457</c:v>
                </c:pt>
                <c:pt idx="243">
                  <c:v>42458</c:v>
                </c:pt>
                <c:pt idx="244">
                  <c:v>42459</c:v>
                </c:pt>
                <c:pt idx="245">
                  <c:v>42460</c:v>
                </c:pt>
                <c:pt idx="246">
                  <c:v>42461</c:v>
                </c:pt>
                <c:pt idx="247">
                  <c:v>42462</c:v>
                </c:pt>
                <c:pt idx="248">
                  <c:v>42463</c:v>
                </c:pt>
                <c:pt idx="249">
                  <c:v>42464</c:v>
                </c:pt>
                <c:pt idx="250">
                  <c:v>42465</c:v>
                </c:pt>
                <c:pt idx="251">
                  <c:v>42466</c:v>
                </c:pt>
                <c:pt idx="252">
                  <c:v>42467</c:v>
                </c:pt>
                <c:pt idx="253">
                  <c:v>42468</c:v>
                </c:pt>
                <c:pt idx="254">
                  <c:v>42469</c:v>
                </c:pt>
                <c:pt idx="255">
                  <c:v>42470</c:v>
                </c:pt>
                <c:pt idx="256">
                  <c:v>42471</c:v>
                </c:pt>
                <c:pt idx="257">
                  <c:v>42472</c:v>
                </c:pt>
                <c:pt idx="258">
                  <c:v>42473</c:v>
                </c:pt>
                <c:pt idx="259">
                  <c:v>42474</c:v>
                </c:pt>
                <c:pt idx="260">
                  <c:v>42475</c:v>
                </c:pt>
                <c:pt idx="261">
                  <c:v>42476</c:v>
                </c:pt>
                <c:pt idx="262">
                  <c:v>42477</c:v>
                </c:pt>
                <c:pt idx="263">
                  <c:v>42478</c:v>
                </c:pt>
                <c:pt idx="264">
                  <c:v>42479</c:v>
                </c:pt>
                <c:pt idx="265">
                  <c:v>42480</c:v>
                </c:pt>
                <c:pt idx="266">
                  <c:v>42481</c:v>
                </c:pt>
                <c:pt idx="267">
                  <c:v>42482</c:v>
                </c:pt>
                <c:pt idx="268">
                  <c:v>42483</c:v>
                </c:pt>
                <c:pt idx="269">
                  <c:v>42484</c:v>
                </c:pt>
                <c:pt idx="270">
                  <c:v>42485</c:v>
                </c:pt>
                <c:pt idx="271">
                  <c:v>42486</c:v>
                </c:pt>
                <c:pt idx="272">
                  <c:v>42487</c:v>
                </c:pt>
                <c:pt idx="273">
                  <c:v>42488</c:v>
                </c:pt>
                <c:pt idx="274">
                  <c:v>42489</c:v>
                </c:pt>
                <c:pt idx="275">
                  <c:v>42490</c:v>
                </c:pt>
                <c:pt idx="276">
                  <c:v>42491</c:v>
                </c:pt>
                <c:pt idx="277">
                  <c:v>42492</c:v>
                </c:pt>
                <c:pt idx="278">
                  <c:v>42493</c:v>
                </c:pt>
                <c:pt idx="279">
                  <c:v>42494</c:v>
                </c:pt>
                <c:pt idx="280">
                  <c:v>42495</c:v>
                </c:pt>
                <c:pt idx="281">
                  <c:v>42496</c:v>
                </c:pt>
                <c:pt idx="282">
                  <c:v>42497</c:v>
                </c:pt>
                <c:pt idx="283">
                  <c:v>42498</c:v>
                </c:pt>
                <c:pt idx="284">
                  <c:v>42499</c:v>
                </c:pt>
                <c:pt idx="285">
                  <c:v>42500</c:v>
                </c:pt>
                <c:pt idx="286">
                  <c:v>42501</c:v>
                </c:pt>
                <c:pt idx="287">
                  <c:v>42502</c:v>
                </c:pt>
                <c:pt idx="288">
                  <c:v>42503</c:v>
                </c:pt>
                <c:pt idx="289">
                  <c:v>42504</c:v>
                </c:pt>
                <c:pt idx="290">
                  <c:v>42505</c:v>
                </c:pt>
                <c:pt idx="291">
                  <c:v>42506</c:v>
                </c:pt>
                <c:pt idx="292">
                  <c:v>42507</c:v>
                </c:pt>
                <c:pt idx="293">
                  <c:v>42508</c:v>
                </c:pt>
                <c:pt idx="294">
                  <c:v>42509</c:v>
                </c:pt>
                <c:pt idx="295">
                  <c:v>42510</c:v>
                </c:pt>
                <c:pt idx="296">
                  <c:v>42511</c:v>
                </c:pt>
                <c:pt idx="297">
                  <c:v>42512</c:v>
                </c:pt>
                <c:pt idx="298">
                  <c:v>42513</c:v>
                </c:pt>
                <c:pt idx="299">
                  <c:v>42514</c:v>
                </c:pt>
                <c:pt idx="300">
                  <c:v>42515</c:v>
                </c:pt>
                <c:pt idx="301">
                  <c:v>42516</c:v>
                </c:pt>
                <c:pt idx="302">
                  <c:v>42517</c:v>
                </c:pt>
                <c:pt idx="303">
                  <c:v>42518</c:v>
                </c:pt>
                <c:pt idx="304">
                  <c:v>42519</c:v>
                </c:pt>
                <c:pt idx="305">
                  <c:v>42520</c:v>
                </c:pt>
                <c:pt idx="306">
                  <c:v>42521</c:v>
                </c:pt>
                <c:pt idx="307">
                  <c:v>42522</c:v>
                </c:pt>
                <c:pt idx="308">
                  <c:v>42523</c:v>
                </c:pt>
                <c:pt idx="309">
                  <c:v>42524</c:v>
                </c:pt>
                <c:pt idx="310">
                  <c:v>42525</c:v>
                </c:pt>
                <c:pt idx="311">
                  <c:v>42526</c:v>
                </c:pt>
                <c:pt idx="312">
                  <c:v>42527</c:v>
                </c:pt>
                <c:pt idx="313">
                  <c:v>42528</c:v>
                </c:pt>
                <c:pt idx="314">
                  <c:v>42529</c:v>
                </c:pt>
                <c:pt idx="315">
                  <c:v>42530</c:v>
                </c:pt>
                <c:pt idx="316">
                  <c:v>42531</c:v>
                </c:pt>
                <c:pt idx="317">
                  <c:v>42532</c:v>
                </c:pt>
                <c:pt idx="318">
                  <c:v>42533</c:v>
                </c:pt>
                <c:pt idx="319">
                  <c:v>42534</c:v>
                </c:pt>
                <c:pt idx="320">
                  <c:v>42535</c:v>
                </c:pt>
                <c:pt idx="321">
                  <c:v>42536</c:v>
                </c:pt>
                <c:pt idx="322">
                  <c:v>42537</c:v>
                </c:pt>
                <c:pt idx="323">
                  <c:v>42538</c:v>
                </c:pt>
                <c:pt idx="324">
                  <c:v>42539</c:v>
                </c:pt>
                <c:pt idx="325">
                  <c:v>42540</c:v>
                </c:pt>
                <c:pt idx="326">
                  <c:v>42541</c:v>
                </c:pt>
                <c:pt idx="327">
                  <c:v>42542</c:v>
                </c:pt>
                <c:pt idx="328">
                  <c:v>42543</c:v>
                </c:pt>
                <c:pt idx="329">
                  <c:v>42544</c:v>
                </c:pt>
                <c:pt idx="330">
                  <c:v>42545</c:v>
                </c:pt>
                <c:pt idx="331">
                  <c:v>42546</c:v>
                </c:pt>
                <c:pt idx="332">
                  <c:v>42547</c:v>
                </c:pt>
                <c:pt idx="333">
                  <c:v>42548</c:v>
                </c:pt>
                <c:pt idx="334">
                  <c:v>42549</c:v>
                </c:pt>
                <c:pt idx="335">
                  <c:v>42550</c:v>
                </c:pt>
                <c:pt idx="336">
                  <c:v>42551</c:v>
                </c:pt>
                <c:pt idx="337">
                  <c:v>42552</c:v>
                </c:pt>
                <c:pt idx="338">
                  <c:v>42553</c:v>
                </c:pt>
                <c:pt idx="339">
                  <c:v>42554</c:v>
                </c:pt>
                <c:pt idx="340">
                  <c:v>42555</c:v>
                </c:pt>
                <c:pt idx="341">
                  <c:v>42556</c:v>
                </c:pt>
                <c:pt idx="342">
                  <c:v>42557</c:v>
                </c:pt>
                <c:pt idx="343">
                  <c:v>42558</c:v>
                </c:pt>
                <c:pt idx="344">
                  <c:v>42559</c:v>
                </c:pt>
                <c:pt idx="345">
                  <c:v>42560</c:v>
                </c:pt>
                <c:pt idx="346">
                  <c:v>42561</c:v>
                </c:pt>
                <c:pt idx="347">
                  <c:v>42562</c:v>
                </c:pt>
                <c:pt idx="348">
                  <c:v>42563</c:v>
                </c:pt>
                <c:pt idx="349">
                  <c:v>42564</c:v>
                </c:pt>
                <c:pt idx="350">
                  <c:v>42565</c:v>
                </c:pt>
                <c:pt idx="351">
                  <c:v>42566</c:v>
                </c:pt>
                <c:pt idx="352">
                  <c:v>42567</c:v>
                </c:pt>
                <c:pt idx="353">
                  <c:v>42568</c:v>
                </c:pt>
                <c:pt idx="354">
                  <c:v>42569</c:v>
                </c:pt>
                <c:pt idx="355">
                  <c:v>42570</c:v>
                </c:pt>
                <c:pt idx="356">
                  <c:v>42571</c:v>
                </c:pt>
                <c:pt idx="357">
                  <c:v>42572</c:v>
                </c:pt>
                <c:pt idx="358">
                  <c:v>42573</c:v>
                </c:pt>
                <c:pt idx="359">
                  <c:v>42574</c:v>
                </c:pt>
                <c:pt idx="360">
                  <c:v>42575</c:v>
                </c:pt>
                <c:pt idx="361">
                  <c:v>42576</c:v>
                </c:pt>
                <c:pt idx="362">
                  <c:v>42577</c:v>
                </c:pt>
                <c:pt idx="363">
                  <c:v>42578</c:v>
                </c:pt>
                <c:pt idx="364">
                  <c:v>42579</c:v>
                </c:pt>
                <c:pt idx="365">
                  <c:v>42580</c:v>
                </c:pt>
                <c:pt idx="366">
                  <c:v>42581</c:v>
                </c:pt>
                <c:pt idx="367">
                  <c:v>42582</c:v>
                </c:pt>
                <c:pt idx="368">
                  <c:v>42583</c:v>
                </c:pt>
                <c:pt idx="369">
                  <c:v>42584</c:v>
                </c:pt>
                <c:pt idx="370">
                  <c:v>42585</c:v>
                </c:pt>
                <c:pt idx="371">
                  <c:v>42586</c:v>
                </c:pt>
                <c:pt idx="372">
                  <c:v>42587</c:v>
                </c:pt>
                <c:pt idx="373">
                  <c:v>42588</c:v>
                </c:pt>
                <c:pt idx="374">
                  <c:v>42589</c:v>
                </c:pt>
                <c:pt idx="375">
                  <c:v>42590</c:v>
                </c:pt>
                <c:pt idx="376">
                  <c:v>42591</c:v>
                </c:pt>
                <c:pt idx="377">
                  <c:v>42592</c:v>
                </c:pt>
                <c:pt idx="378">
                  <c:v>42593</c:v>
                </c:pt>
                <c:pt idx="379">
                  <c:v>42594</c:v>
                </c:pt>
                <c:pt idx="380">
                  <c:v>42595</c:v>
                </c:pt>
                <c:pt idx="381">
                  <c:v>42596</c:v>
                </c:pt>
                <c:pt idx="382">
                  <c:v>42597</c:v>
                </c:pt>
                <c:pt idx="383">
                  <c:v>42598</c:v>
                </c:pt>
                <c:pt idx="384">
                  <c:v>42599</c:v>
                </c:pt>
                <c:pt idx="385">
                  <c:v>42600</c:v>
                </c:pt>
                <c:pt idx="386">
                  <c:v>42601</c:v>
                </c:pt>
                <c:pt idx="387">
                  <c:v>42602</c:v>
                </c:pt>
                <c:pt idx="388">
                  <c:v>42603</c:v>
                </c:pt>
                <c:pt idx="389">
                  <c:v>42604</c:v>
                </c:pt>
                <c:pt idx="390">
                  <c:v>42605</c:v>
                </c:pt>
                <c:pt idx="391">
                  <c:v>42606</c:v>
                </c:pt>
                <c:pt idx="392">
                  <c:v>42607</c:v>
                </c:pt>
                <c:pt idx="393">
                  <c:v>42608</c:v>
                </c:pt>
                <c:pt idx="394">
                  <c:v>42609</c:v>
                </c:pt>
                <c:pt idx="395">
                  <c:v>42610</c:v>
                </c:pt>
                <c:pt idx="396">
                  <c:v>42611</c:v>
                </c:pt>
                <c:pt idx="397">
                  <c:v>42612</c:v>
                </c:pt>
                <c:pt idx="398">
                  <c:v>42613</c:v>
                </c:pt>
                <c:pt idx="399">
                  <c:v>42614</c:v>
                </c:pt>
                <c:pt idx="400">
                  <c:v>42615</c:v>
                </c:pt>
                <c:pt idx="401">
                  <c:v>42616</c:v>
                </c:pt>
                <c:pt idx="402">
                  <c:v>42617</c:v>
                </c:pt>
                <c:pt idx="403">
                  <c:v>42618</c:v>
                </c:pt>
                <c:pt idx="404">
                  <c:v>42619</c:v>
                </c:pt>
                <c:pt idx="405">
                  <c:v>42620</c:v>
                </c:pt>
                <c:pt idx="406">
                  <c:v>42621</c:v>
                </c:pt>
                <c:pt idx="407">
                  <c:v>42622</c:v>
                </c:pt>
                <c:pt idx="408">
                  <c:v>42623</c:v>
                </c:pt>
                <c:pt idx="409">
                  <c:v>42624</c:v>
                </c:pt>
                <c:pt idx="410">
                  <c:v>42625</c:v>
                </c:pt>
                <c:pt idx="411">
                  <c:v>42626</c:v>
                </c:pt>
                <c:pt idx="412">
                  <c:v>42627</c:v>
                </c:pt>
                <c:pt idx="413">
                  <c:v>42628</c:v>
                </c:pt>
                <c:pt idx="414">
                  <c:v>42629</c:v>
                </c:pt>
                <c:pt idx="415">
                  <c:v>42630</c:v>
                </c:pt>
                <c:pt idx="416">
                  <c:v>42631</c:v>
                </c:pt>
                <c:pt idx="417">
                  <c:v>42632</c:v>
                </c:pt>
                <c:pt idx="418">
                  <c:v>42633</c:v>
                </c:pt>
                <c:pt idx="419">
                  <c:v>42634</c:v>
                </c:pt>
                <c:pt idx="420">
                  <c:v>42635</c:v>
                </c:pt>
                <c:pt idx="421">
                  <c:v>42636</c:v>
                </c:pt>
                <c:pt idx="422">
                  <c:v>42637</c:v>
                </c:pt>
                <c:pt idx="423">
                  <c:v>42638</c:v>
                </c:pt>
                <c:pt idx="424">
                  <c:v>42639</c:v>
                </c:pt>
                <c:pt idx="425">
                  <c:v>42640</c:v>
                </c:pt>
                <c:pt idx="426">
                  <c:v>42641</c:v>
                </c:pt>
                <c:pt idx="427">
                  <c:v>42642</c:v>
                </c:pt>
                <c:pt idx="428">
                  <c:v>42643</c:v>
                </c:pt>
                <c:pt idx="429">
                  <c:v>42644</c:v>
                </c:pt>
                <c:pt idx="430">
                  <c:v>42645</c:v>
                </c:pt>
                <c:pt idx="431">
                  <c:v>42646</c:v>
                </c:pt>
                <c:pt idx="432">
                  <c:v>42647</c:v>
                </c:pt>
                <c:pt idx="433">
                  <c:v>42648</c:v>
                </c:pt>
                <c:pt idx="434">
                  <c:v>42649</c:v>
                </c:pt>
                <c:pt idx="435">
                  <c:v>42650</c:v>
                </c:pt>
                <c:pt idx="436">
                  <c:v>42651</c:v>
                </c:pt>
                <c:pt idx="437">
                  <c:v>42652</c:v>
                </c:pt>
                <c:pt idx="438">
                  <c:v>42653</c:v>
                </c:pt>
                <c:pt idx="439">
                  <c:v>42654</c:v>
                </c:pt>
                <c:pt idx="440">
                  <c:v>42655</c:v>
                </c:pt>
                <c:pt idx="441">
                  <c:v>42656</c:v>
                </c:pt>
                <c:pt idx="442">
                  <c:v>42657</c:v>
                </c:pt>
                <c:pt idx="443">
                  <c:v>42658</c:v>
                </c:pt>
                <c:pt idx="444">
                  <c:v>42659</c:v>
                </c:pt>
                <c:pt idx="445">
                  <c:v>42660</c:v>
                </c:pt>
                <c:pt idx="446">
                  <c:v>42661</c:v>
                </c:pt>
                <c:pt idx="447">
                  <c:v>42662</c:v>
                </c:pt>
                <c:pt idx="448">
                  <c:v>42663</c:v>
                </c:pt>
                <c:pt idx="449">
                  <c:v>42664</c:v>
                </c:pt>
                <c:pt idx="450">
                  <c:v>42665</c:v>
                </c:pt>
                <c:pt idx="451">
                  <c:v>42666</c:v>
                </c:pt>
                <c:pt idx="452">
                  <c:v>42667</c:v>
                </c:pt>
                <c:pt idx="453">
                  <c:v>42668</c:v>
                </c:pt>
                <c:pt idx="454">
                  <c:v>42669</c:v>
                </c:pt>
                <c:pt idx="455">
                  <c:v>42670</c:v>
                </c:pt>
                <c:pt idx="456">
                  <c:v>42671</c:v>
                </c:pt>
                <c:pt idx="457">
                  <c:v>42672</c:v>
                </c:pt>
                <c:pt idx="458">
                  <c:v>42673</c:v>
                </c:pt>
                <c:pt idx="459">
                  <c:v>42674</c:v>
                </c:pt>
                <c:pt idx="460">
                  <c:v>42675</c:v>
                </c:pt>
                <c:pt idx="461">
                  <c:v>42676</c:v>
                </c:pt>
                <c:pt idx="462">
                  <c:v>42677</c:v>
                </c:pt>
                <c:pt idx="463">
                  <c:v>42678</c:v>
                </c:pt>
                <c:pt idx="464">
                  <c:v>42679</c:v>
                </c:pt>
                <c:pt idx="465">
                  <c:v>42680</c:v>
                </c:pt>
                <c:pt idx="466">
                  <c:v>42681</c:v>
                </c:pt>
                <c:pt idx="467">
                  <c:v>42682</c:v>
                </c:pt>
                <c:pt idx="468">
                  <c:v>42683</c:v>
                </c:pt>
                <c:pt idx="469">
                  <c:v>42684</c:v>
                </c:pt>
                <c:pt idx="470">
                  <c:v>42685</c:v>
                </c:pt>
                <c:pt idx="471">
                  <c:v>42686</c:v>
                </c:pt>
                <c:pt idx="472">
                  <c:v>42687</c:v>
                </c:pt>
                <c:pt idx="473">
                  <c:v>42688</c:v>
                </c:pt>
                <c:pt idx="474">
                  <c:v>42689</c:v>
                </c:pt>
                <c:pt idx="475">
                  <c:v>42690</c:v>
                </c:pt>
                <c:pt idx="476">
                  <c:v>42691</c:v>
                </c:pt>
                <c:pt idx="477">
                  <c:v>42692</c:v>
                </c:pt>
                <c:pt idx="478">
                  <c:v>42693</c:v>
                </c:pt>
                <c:pt idx="479">
                  <c:v>42694</c:v>
                </c:pt>
                <c:pt idx="480">
                  <c:v>42695</c:v>
                </c:pt>
                <c:pt idx="481">
                  <c:v>42696</c:v>
                </c:pt>
                <c:pt idx="482">
                  <c:v>42697</c:v>
                </c:pt>
                <c:pt idx="483">
                  <c:v>42698</c:v>
                </c:pt>
                <c:pt idx="484">
                  <c:v>42699</c:v>
                </c:pt>
                <c:pt idx="485">
                  <c:v>42700</c:v>
                </c:pt>
                <c:pt idx="486">
                  <c:v>42701</c:v>
                </c:pt>
                <c:pt idx="487">
                  <c:v>42702</c:v>
                </c:pt>
                <c:pt idx="488">
                  <c:v>42703</c:v>
                </c:pt>
                <c:pt idx="489">
                  <c:v>42704</c:v>
                </c:pt>
                <c:pt idx="490">
                  <c:v>42705</c:v>
                </c:pt>
                <c:pt idx="491">
                  <c:v>42706</c:v>
                </c:pt>
                <c:pt idx="492">
                  <c:v>42707</c:v>
                </c:pt>
                <c:pt idx="493">
                  <c:v>42708</c:v>
                </c:pt>
                <c:pt idx="494">
                  <c:v>42709</c:v>
                </c:pt>
                <c:pt idx="495">
                  <c:v>42710</c:v>
                </c:pt>
                <c:pt idx="496">
                  <c:v>42711</c:v>
                </c:pt>
                <c:pt idx="497">
                  <c:v>42712</c:v>
                </c:pt>
                <c:pt idx="498">
                  <c:v>42713</c:v>
                </c:pt>
                <c:pt idx="499">
                  <c:v>42714</c:v>
                </c:pt>
                <c:pt idx="500">
                  <c:v>42715</c:v>
                </c:pt>
                <c:pt idx="501">
                  <c:v>42716</c:v>
                </c:pt>
                <c:pt idx="502">
                  <c:v>42717</c:v>
                </c:pt>
                <c:pt idx="503">
                  <c:v>42718</c:v>
                </c:pt>
                <c:pt idx="504">
                  <c:v>42719</c:v>
                </c:pt>
                <c:pt idx="505">
                  <c:v>42720</c:v>
                </c:pt>
                <c:pt idx="506">
                  <c:v>42721</c:v>
                </c:pt>
                <c:pt idx="507">
                  <c:v>42722</c:v>
                </c:pt>
                <c:pt idx="508">
                  <c:v>42723</c:v>
                </c:pt>
                <c:pt idx="509">
                  <c:v>42724</c:v>
                </c:pt>
                <c:pt idx="510">
                  <c:v>42725</c:v>
                </c:pt>
                <c:pt idx="511">
                  <c:v>42726</c:v>
                </c:pt>
                <c:pt idx="512">
                  <c:v>42727</c:v>
                </c:pt>
                <c:pt idx="513">
                  <c:v>42728</c:v>
                </c:pt>
                <c:pt idx="514">
                  <c:v>42729</c:v>
                </c:pt>
                <c:pt idx="515">
                  <c:v>42730</c:v>
                </c:pt>
                <c:pt idx="516">
                  <c:v>42731</c:v>
                </c:pt>
                <c:pt idx="517">
                  <c:v>42732</c:v>
                </c:pt>
                <c:pt idx="518">
                  <c:v>42733</c:v>
                </c:pt>
                <c:pt idx="519">
                  <c:v>42734</c:v>
                </c:pt>
                <c:pt idx="520">
                  <c:v>42735</c:v>
                </c:pt>
                <c:pt idx="521">
                  <c:v>42736</c:v>
                </c:pt>
                <c:pt idx="522">
                  <c:v>42737</c:v>
                </c:pt>
                <c:pt idx="523">
                  <c:v>42738</c:v>
                </c:pt>
                <c:pt idx="524">
                  <c:v>42739</c:v>
                </c:pt>
                <c:pt idx="525">
                  <c:v>42740</c:v>
                </c:pt>
                <c:pt idx="526">
                  <c:v>42741</c:v>
                </c:pt>
                <c:pt idx="527">
                  <c:v>42742</c:v>
                </c:pt>
                <c:pt idx="528">
                  <c:v>42743</c:v>
                </c:pt>
                <c:pt idx="529">
                  <c:v>42744</c:v>
                </c:pt>
                <c:pt idx="530">
                  <c:v>42745</c:v>
                </c:pt>
                <c:pt idx="531">
                  <c:v>42746</c:v>
                </c:pt>
                <c:pt idx="532">
                  <c:v>42747</c:v>
                </c:pt>
                <c:pt idx="533">
                  <c:v>42748</c:v>
                </c:pt>
                <c:pt idx="534">
                  <c:v>42749</c:v>
                </c:pt>
                <c:pt idx="535">
                  <c:v>42750</c:v>
                </c:pt>
                <c:pt idx="536">
                  <c:v>42751</c:v>
                </c:pt>
                <c:pt idx="537">
                  <c:v>42752</c:v>
                </c:pt>
                <c:pt idx="538">
                  <c:v>42753</c:v>
                </c:pt>
                <c:pt idx="539">
                  <c:v>42754</c:v>
                </c:pt>
                <c:pt idx="540">
                  <c:v>42755</c:v>
                </c:pt>
                <c:pt idx="541">
                  <c:v>42756</c:v>
                </c:pt>
                <c:pt idx="542">
                  <c:v>42757</c:v>
                </c:pt>
                <c:pt idx="543">
                  <c:v>42758</c:v>
                </c:pt>
                <c:pt idx="544">
                  <c:v>42759</c:v>
                </c:pt>
                <c:pt idx="545">
                  <c:v>42760</c:v>
                </c:pt>
                <c:pt idx="546">
                  <c:v>42761</c:v>
                </c:pt>
                <c:pt idx="547">
                  <c:v>42762</c:v>
                </c:pt>
                <c:pt idx="548">
                  <c:v>42763</c:v>
                </c:pt>
                <c:pt idx="549">
                  <c:v>42764</c:v>
                </c:pt>
                <c:pt idx="550">
                  <c:v>42765</c:v>
                </c:pt>
                <c:pt idx="551">
                  <c:v>42766</c:v>
                </c:pt>
                <c:pt idx="552">
                  <c:v>42767</c:v>
                </c:pt>
                <c:pt idx="553">
                  <c:v>42768</c:v>
                </c:pt>
                <c:pt idx="554">
                  <c:v>42769</c:v>
                </c:pt>
                <c:pt idx="555">
                  <c:v>42770</c:v>
                </c:pt>
                <c:pt idx="556">
                  <c:v>42771</c:v>
                </c:pt>
                <c:pt idx="557">
                  <c:v>42772</c:v>
                </c:pt>
                <c:pt idx="558">
                  <c:v>42773</c:v>
                </c:pt>
                <c:pt idx="559">
                  <c:v>42774</c:v>
                </c:pt>
                <c:pt idx="560">
                  <c:v>42775</c:v>
                </c:pt>
                <c:pt idx="561">
                  <c:v>42776</c:v>
                </c:pt>
                <c:pt idx="562">
                  <c:v>42777</c:v>
                </c:pt>
                <c:pt idx="563">
                  <c:v>42778</c:v>
                </c:pt>
                <c:pt idx="564">
                  <c:v>42779</c:v>
                </c:pt>
                <c:pt idx="565">
                  <c:v>42780</c:v>
                </c:pt>
                <c:pt idx="566">
                  <c:v>42781</c:v>
                </c:pt>
                <c:pt idx="567">
                  <c:v>42782</c:v>
                </c:pt>
                <c:pt idx="568">
                  <c:v>42783</c:v>
                </c:pt>
                <c:pt idx="569">
                  <c:v>42784</c:v>
                </c:pt>
                <c:pt idx="570">
                  <c:v>42785</c:v>
                </c:pt>
                <c:pt idx="571">
                  <c:v>42786</c:v>
                </c:pt>
                <c:pt idx="572">
                  <c:v>42787</c:v>
                </c:pt>
                <c:pt idx="573">
                  <c:v>42788</c:v>
                </c:pt>
                <c:pt idx="574">
                  <c:v>42789</c:v>
                </c:pt>
                <c:pt idx="575">
                  <c:v>42790</c:v>
                </c:pt>
                <c:pt idx="576">
                  <c:v>42791</c:v>
                </c:pt>
                <c:pt idx="577">
                  <c:v>42792</c:v>
                </c:pt>
                <c:pt idx="578">
                  <c:v>42793</c:v>
                </c:pt>
                <c:pt idx="579">
                  <c:v>42794</c:v>
                </c:pt>
                <c:pt idx="580">
                  <c:v>42795</c:v>
                </c:pt>
                <c:pt idx="581">
                  <c:v>42796</c:v>
                </c:pt>
                <c:pt idx="582">
                  <c:v>42797</c:v>
                </c:pt>
                <c:pt idx="583">
                  <c:v>42798</c:v>
                </c:pt>
                <c:pt idx="584">
                  <c:v>42799</c:v>
                </c:pt>
                <c:pt idx="585">
                  <c:v>42800</c:v>
                </c:pt>
                <c:pt idx="586">
                  <c:v>42801</c:v>
                </c:pt>
                <c:pt idx="587">
                  <c:v>42802</c:v>
                </c:pt>
                <c:pt idx="588">
                  <c:v>42803</c:v>
                </c:pt>
                <c:pt idx="589">
                  <c:v>42804</c:v>
                </c:pt>
                <c:pt idx="590">
                  <c:v>42805</c:v>
                </c:pt>
                <c:pt idx="591">
                  <c:v>42806</c:v>
                </c:pt>
                <c:pt idx="592">
                  <c:v>42807</c:v>
                </c:pt>
                <c:pt idx="593">
                  <c:v>42808</c:v>
                </c:pt>
                <c:pt idx="594">
                  <c:v>42809</c:v>
                </c:pt>
                <c:pt idx="595">
                  <c:v>42810</c:v>
                </c:pt>
                <c:pt idx="596">
                  <c:v>42811</c:v>
                </c:pt>
                <c:pt idx="597">
                  <c:v>42812</c:v>
                </c:pt>
                <c:pt idx="598">
                  <c:v>42813</c:v>
                </c:pt>
                <c:pt idx="599">
                  <c:v>42814</c:v>
                </c:pt>
                <c:pt idx="600">
                  <c:v>42815</c:v>
                </c:pt>
                <c:pt idx="601">
                  <c:v>42816</c:v>
                </c:pt>
                <c:pt idx="602">
                  <c:v>42817</c:v>
                </c:pt>
                <c:pt idx="603">
                  <c:v>42818</c:v>
                </c:pt>
                <c:pt idx="604">
                  <c:v>42819</c:v>
                </c:pt>
                <c:pt idx="605">
                  <c:v>42820</c:v>
                </c:pt>
                <c:pt idx="606">
                  <c:v>42821</c:v>
                </c:pt>
                <c:pt idx="607">
                  <c:v>42822</c:v>
                </c:pt>
                <c:pt idx="608">
                  <c:v>42823</c:v>
                </c:pt>
                <c:pt idx="609">
                  <c:v>42824</c:v>
                </c:pt>
                <c:pt idx="610">
                  <c:v>42825</c:v>
                </c:pt>
                <c:pt idx="611">
                  <c:v>42826</c:v>
                </c:pt>
                <c:pt idx="612">
                  <c:v>42827</c:v>
                </c:pt>
                <c:pt idx="613">
                  <c:v>42828</c:v>
                </c:pt>
                <c:pt idx="614">
                  <c:v>42829</c:v>
                </c:pt>
                <c:pt idx="615">
                  <c:v>42830</c:v>
                </c:pt>
                <c:pt idx="616">
                  <c:v>42831</c:v>
                </c:pt>
                <c:pt idx="617">
                  <c:v>42832</c:v>
                </c:pt>
                <c:pt idx="618">
                  <c:v>42833</c:v>
                </c:pt>
                <c:pt idx="619">
                  <c:v>42834</c:v>
                </c:pt>
                <c:pt idx="620">
                  <c:v>42835</c:v>
                </c:pt>
                <c:pt idx="621">
                  <c:v>42836</c:v>
                </c:pt>
                <c:pt idx="622">
                  <c:v>42837</c:v>
                </c:pt>
                <c:pt idx="623">
                  <c:v>42838</c:v>
                </c:pt>
                <c:pt idx="624">
                  <c:v>42839</c:v>
                </c:pt>
                <c:pt idx="625">
                  <c:v>42840</c:v>
                </c:pt>
                <c:pt idx="626">
                  <c:v>42841</c:v>
                </c:pt>
                <c:pt idx="627">
                  <c:v>42842</c:v>
                </c:pt>
                <c:pt idx="628">
                  <c:v>42843</c:v>
                </c:pt>
                <c:pt idx="629">
                  <c:v>42844</c:v>
                </c:pt>
                <c:pt idx="630">
                  <c:v>42845</c:v>
                </c:pt>
                <c:pt idx="631">
                  <c:v>42846</c:v>
                </c:pt>
                <c:pt idx="632">
                  <c:v>42847</c:v>
                </c:pt>
                <c:pt idx="633">
                  <c:v>42848</c:v>
                </c:pt>
                <c:pt idx="634">
                  <c:v>42849</c:v>
                </c:pt>
                <c:pt idx="635">
                  <c:v>42850</c:v>
                </c:pt>
                <c:pt idx="636">
                  <c:v>42851</c:v>
                </c:pt>
                <c:pt idx="637">
                  <c:v>42852</c:v>
                </c:pt>
                <c:pt idx="638">
                  <c:v>42853</c:v>
                </c:pt>
                <c:pt idx="639">
                  <c:v>42854</c:v>
                </c:pt>
                <c:pt idx="640">
                  <c:v>42855</c:v>
                </c:pt>
                <c:pt idx="641">
                  <c:v>42856</c:v>
                </c:pt>
                <c:pt idx="642">
                  <c:v>42857</c:v>
                </c:pt>
                <c:pt idx="643">
                  <c:v>42858</c:v>
                </c:pt>
                <c:pt idx="644">
                  <c:v>42859</c:v>
                </c:pt>
                <c:pt idx="645">
                  <c:v>42860</c:v>
                </c:pt>
                <c:pt idx="646">
                  <c:v>42861</c:v>
                </c:pt>
                <c:pt idx="647">
                  <c:v>42862</c:v>
                </c:pt>
                <c:pt idx="648">
                  <c:v>42863</c:v>
                </c:pt>
                <c:pt idx="649">
                  <c:v>42864</c:v>
                </c:pt>
                <c:pt idx="650">
                  <c:v>42865</c:v>
                </c:pt>
                <c:pt idx="651">
                  <c:v>42866</c:v>
                </c:pt>
                <c:pt idx="652">
                  <c:v>42867</c:v>
                </c:pt>
                <c:pt idx="653">
                  <c:v>42868</c:v>
                </c:pt>
                <c:pt idx="654">
                  <c:v>42869</c:v>
                </c:pt>
                <c:pt idx="655">
                  <c:v>42870</c:v>
                </c:pt>
                <c:pt idx="656">
                  <c:v>42871</c:v>
                </c:pt>
                <c:pt idx="657">
                  <c:v>42872</c:v>
                </c:pt>
                <c:pt idx="658">
                  <c:v>42873</c:v>
                </c:pt>
                <c:pt idx="659">
                  <c:v>42874</c:v>
                </c:pt>
                <c:pt idx="660">
                  <c:v>42875</c:v>
                </c:pt>
                <c:pt idx="661">
                  <c:v>42876</c:v>
                </c:pt>
                <c:pt idx="662">
                  <c:v>42877</c:v>
                </c:pt>
                <c:pt idx="663">
                  <c:v>42878</c:v>
                </c:pt>
                <c:pt idx="664">
                  <c:v>42879</c:v>
                </c:pt>
                <c:pt idx="665">
                  <c:v>42880</c:v>
                </c:pt>
                <c:pt idx="666">
                  <c:v>42881</c:v>
                </c:pt>
                <c:pt idx="667">
                  <c:v>42882</c:v>
                </c:pt>
                <c:pt idx="668">
                  <c:v>42883</c:v>
                </c:pt>
                <c:pt idx="669">
                  <c:v>42884</c:v>
                </c:pt>
                <c:pt idx="670">
                  <c:v>42885</c:v>
                </c:pt>
                <c:pt idx="671">
                  <c:v>42886</c:v>
                </c:pt>
                <c:pt idx="672">
                  <c:v>42887</c:v>
                </c:pt>
                <c:pt idx="673">
                  <c:v>42888</c:v>
                </c:pt>
                <c:pt idx="674">
                  <c:v>42889</c:v>
                </c:pt>
                <c:pt idx="675">
                  <c:v>42890</c:v>
                </c:pt>
                <c:pt idx="676">
                  <c:v>42891</c:v>
                </c:pt>
                <c:pt idx="677">
                  <c:v>42892</c:v>
                </c:pt>
                <c:pt idx="678">
                  <c:v>42893</c:v>
                </c:pt>
                <c:pt idx="679">
                  <c:v>42894</c:v>
                </c:pt>
                <c:pt idx="680">
                  <c:v>42895</c:v>
                </c:pt>
                <c:pt idx="681">
                  <c:v>42896</c:v>
                </c:pt>
                <c:pt idx="682">
                  <c:v>42897</c:v>
                </c:pt>
                <c:pt idx="683">
                  <c:v>42898</c:v>
                </c:pt>
                <c:pt idx="684">
                  <c:v>42899</c:v>
                </c:pt>
                <c:pt idx="685">
                  <c:v>42900</c:v>
                </c:pt>
                <c:pt idx="686">
                  <c:v>42901</c:v>
                </c:pt>
                <c:pt idx="687">
                  <c:v>42902</c:v>
                </c:pt>
                <c:pt idx="688">
                  <c:v>42903</c:v>
                </c:pt>
                <c:pt idx="689">
                  <c:v>42904</c:v>
                </c:pt>
                <c:pt idx="690">
                  <c:v>42905</c:v>
                </c:pt>
                <c:pt idx="691">
                  <c:v>42906</c:v>
                </c:pt>
                <c:pt idx="692">
                  <c:v>42907</c:v>
                </c:pt>
                <c:pt idx="693">
                  <c:v>42908</c:v>
                </c:pt>
                <c:pt idx="694">
                  <c:v>42909</c:v>
                </c:pt>
                <c:pt idx="695">
                  <c:v>42910</c:v>
                </c:pt>
                <c:pt idx="696">
                  <c:v>42911</c:v>
                </c:pt>
                <c:pt idx="697">
                  <c:v>42912</c:v>
                </c:pt>
                <c:pt idx="698">
                  <c:v>42913</c:v>
                </c:pt>
                <c:pt idx="699">
                  <c:v>42914</c:v>
                </c:pt>
                <c:pt idx="700">
                  <c:v>42915</c:v>
                </c:pt>
                <c:pt idx="701">
                  <c:v>42916</c:v>
                </c:pt>
                <c:pt idx="702">
                  <c:v>42917</c:v>
                </c:pt>
                <c:pt idx="703">
                  <c:v>42918</c:v>
                </c:pt>
                <c:pt idx="704">
                  <c:v>42919</c:v>
                </c:pt>
                <c:pt idx="705">
                  <c:v>42920</c:v>
                </c:pt>
                <c:pt idx="706">
                  <c:v>42921</c:v>
                </c:pt>
                <c:pt idx="707">
                  <c:v>42922</c:v>
                </c:pt>
                <c:pt idx="708">
                  <c:v>42923</c:v>
                </c:pt>
                <c:pt idx="709">
                  <c:v>42924</c:v>
                </c:pt>
                <c:pt idx="710">
                  <c:v>42925</c:v>
                </c:pt>
                <c:pt idx="711">
                  <c:v>42926</c:v>
                </c:pt>
                <c:pt idx="712">
                  <c:v>42927</c:v>
                </c:pt>
                <c:pt idx="713">
                  <c:v>42928</c:v>
                </c:pt>
                <c:pt idx="714">
                  <c:v>42929</c:v>
                </c:pt>
                <c:pt idx="715">
                  <c:v>42930</c:v>
                </c:pt>
                <c:pt idx="716">
                  <c:v>42931</c:v>
                </c:pt>
                <c:pt idx="717">
                  <c:v>42932</c:v>
                </c:pt>
                <c:pt idx="718">
                  <c:v>42933</c:v>
                </c:pt>
                <c:pt idx="719">
                  <c:v>42934</c:v>
                </c:pt>
                <c:pt idx="720">
                  <c:v>42935</c:v>
                </c:pt>
                <c:pt idx="721">
                  <c:v>42936</c:v>
                </c:pt>
                <c:pt idx="722">
                  <c:v>42937</c:v>
                </c:pt>
                <c:pt idx="723">
                  <c:v>42938</c:v>
                </c:pt>
                <c:pt idx="724">
                  <c:v>42939</c:v>
                </c:pt>
                <c:pt idx="725">
                  <c:v>42940</c:v>
                </c:pt>
                <c:pt idx="726">
                  <c:v>42941</c:v>
                </c:pt>
                <c:pt idx="727">
                  <c:v>42942</c:v>
                </c:pt>
                <c:pt idx="728">
                  <c:v>42943</c:v>
                </c:pt>
                <c:pt idx="729">
                  <c:v>42944</c:v>
                </c:pt>
                <c:pt idx="730">
                  <c:v>42945</c:v>
                </c:pt>
                <c:pt idx="731">
                  <c:v>42946</c:v>
                </c:pt>
                <c:pt idx="732">
                  <c:v>42947</c:v>
                </c:pt>
                <c:pt idx="733">
                  <c:v>42948</c:v>
                </c:pt>
                <c:pt idx="734">
                  <c:v>42949</c:v>
                </c:pt>
                <c:pt idx="735">
                  <c:v>42950</c:v>
                </c:pt>
                <c:pt idx="736">
                  <c:v>42951</c:v>
                </c:pt>
                <c:pt idx="737">
                  <c:v>42952</c:v>
                </c:pt>
                <c:pt idx="738">
                  <c:v>42953</c:v>
                </c:pt>
                <c:pt idx="739">
                  <c:v>42954</c:v>
                </c:pt>
                <c:pt idx="740">
                  <c:v>42955</c:v>
                </c:pt>
                <c:pt idx="741">
                  <c:v>42956</c:v>
                </c:pt>
                <c:pt idx="742">
                  <c:v>42957</c:v>
                </c:pt>
                <c:pt idx="743">
                  <c:v>42958</c:v>
                </c:pt>
                <c:pt idx="744">
                  <c:v>42959</c:v>
                </c:pt>
                <c:pt idx="745">
                  <c:v>42960</c:v>
                </c:pt>
                <c:pt idx="746">
                  <c:v>42961</c:v>
                </c:pt>
                <c:pt idx="747">
                  <c:v>42962</c:v>
                </c:pt>
                <c:pt idx="748">
                  <c:v>42963</c:v>
                </c:pt>
                <c:pt idx="749">
                  <c:v>42964</c:v>
                </c:pt>
                <c:pt idx="750">
                  <c:v>42965</c:v>
                </c:pt>
                <c:pt idx="751">
                  <c:v>42966</c:v>
                </c:pt>
                <c:pt idx="752">
                  <c:v>42967</c:v>
                </c:pt>
                <c:pt idx="753">
                  <c:v>42968</c:v>
                </c:pt>
                <c:pt idx="754">
                  <c:v>42969</c:v>
                </c:pt>
                <c:pt idx="755">
                  <c:v>42970</c:v>
                </c:pt>
                <c:pt idx="756">
                  <c:v>42971</c:v>
                </c:pt>
                <c:pt idx="757">
                  <c:v>42972</c:v>
                </c:pt>
                <c:pt idx="758">
                  <c:v>42973</c:v>
                </c:pt>
                <c:pt idx="759">
                  <c:v>42974</c:v>
                </c:pt>
                <c:pt idx="760">
                  <c:v>42975</c:v>
                </c:pt>
                <c:pt idx="761">
                  <c:v>42976</c:v>
                </c:pt>
                <c:pt idx="762">
                  <c:v>42977</c:v>
                </c:pt>
                <c:pt idx="763">
                  <c:v>42978</c:v>
                </c:pt>
                <c:pt idx="764">
                  <c:v>42979</c:v>
                </c:pt>
                <c:pt idx="765">
                  <c:v>42980</c:v>
                </c:pt>
                <c:pt idx="766">
                  <c:v>42981</c:v>
                </c:pt>
                <c:pt idx="767">
                  <c:v>42982</c:v>
                </c:pt>
                <c:pt idx="768">
                  <c:v>42983</c:v>
                </c:pt>
                <c:pt idx="769">
                  <c:v>42984</c:v>
                </c:pt>
                <c:pt idx="770">
                  <c:v>42985</c:v>
                </c:pt>
                <c:pt idx="771">
                  <c:v>42986</c:v>
                </c:pt>
                <c:pt idx="772">
                  <c:v>42987</c:v>
                </c:pt>
                <c:pt idx="773">
                  <c:v>42988</c:v>
                </c:pt>
                <c:pt idx="774">
                  <c:v>42989</c:v>
                </c:pt>
                <c:pt idx="775">
                  <c:v>42990</c:v>
                </c:pt>
                <c:pt idx="776">
                  <c:v>42991</c:v>
                </c:pt>
                <c:pt idx="777">
                  <c:v>42992</c:v>
                </c:pt>
                <c:pt idx="778">
                  <c:v>42993</c:v>
                </c:pt>
                <c:pt idx="779">
                  <c:v>42994</c:v>
                </c:pt>
                <c:pt idx="780">
                  <c:v>42995</c:v>
                </c:pt>
                <c:pt idx="781">
                  <c:v>42996</c:v>
                </c:pt>
                <c:pt idx="782">
                  <c:v>42997</c:v>
                </c:pt>
                <c:pt idx="783">
                  <c:v>42998</c:v>
                </c:pt>
                <c:pt idx="784">
                  <c:v>42999</c:v>
                </c:pt>
                <c:pt idx="785">
                  <c:v>43000</c:v>
                </c:pt>
                <c:pt idx="786">
                  <c:v>43001</c:v>
                </c:pt>
                <c:pt idx="787">
                  <c:v>43002</c:v>
                </c:pt>
                <c:pt idx="788">
                  <c:v>43003</c:v>
                </c:pt>
                <c:pt idx="789">
                  <c:v>43004</c:v>
                </c:pt>
                <c:pt idx="790">
                  <c:v>43005</c:v>
                </c:pt>
                <c:pt idx="791">
                  <c:v>43006</c:v>
                </c:pt>
                <c:pt idx="792">
                  <c:v>43007</c:v>
                </c:pt>
                <c:pt idx="793">
                  <c:v>43008</c:v>
                </c:pt>
                <c:pt idx="794">
                  <c:v>43009</c:v>
                </c:pt>
                <c:pt idx="795">
                  <c:v>43010</c:v>
                </c:pt>
                <c:pt idx="796">
                  <c:v>43011</c:v>
                </c:pt>
                <c:pt idx="797">
                  <c:v>43012</c:v>
                </c:pt>
                <c:pt idx="798">
                  <c:v>43013</c:v>
                </c:pt>
                <c:pt idx="799">
                  <c:v>43014</c:v>
                </c:pt>
                <c:pt idx="800">
                  <c:v>43015</c:v>
                </c:pt>
                <c:pt idx="801">
                  <c:v>43016</c:v>
                </c:pt>
                <c:pt idx="802">
                  <c:v>43017</c:v>
                </c:pt>
                <c:pt idx="803">
                  <c:v>43018</c:v>
                </c:pt>
                <c:pt idx="804">
                  <c:v>43019</c:v>
                </c:pt>
                <c:pt idx="805">
                  <c:v>43020</c:v>
                </c:pt>
                <c:pt idx="806">
                  <c:v>43021</c:v>
                </c:pt>
                <c:pt idx="807">
                  <c:v>43022</c:v>
                </c:pt>
                <c:pt idx="808">
                  <c:v>43023</c:v>
                </c:pt>
                <c:pt idx="809">
                  <c:v>43024</c:v>
                </c:pt>
                <c:pt idx="810">
                  <c:v>43025</c:v>
                </c:pt>
                <c:pt idx="811">
                  <c:v>43026</c:v>
                </c:pt>
                <c:pt idx="812">
                  <c:v>43027</c:v>
                </c:pt>
                <c:pt idx="813">
                  <c:v>43028</c:v>
                </c:pt>
                <c:pt idx="814">
                  <c:v>43029</c:v>
                </c:pt>
                <c:pt idx="815">
                  <c:v>43030</c:v>
                </c:pt>
                <c:pt idx="816">
                  <c:v>43031</c:v>
                </c:pt>
                <c:pt idx="817">
                  <c:v>43032</c:v>
                </c:pt>
                <c:pt idx="818">
                  <c:v>43033</c:v>
                </c:pt>
                <c:pt idx="819">
                  <c:v>43034</c:v>
                </c:pt>
                <c:pt idx="820">
                  <c:v>43035</c:v>
                </c:pt>
                <c:pt idx="821">
                  <c:v>43036</c:v>
                </c:pt>
                <c:pt idx="822">
                  <c:v>43037</c:v>
                </c:pt>
                <c:pt idx="823">
                  <c:v>43038</c:v>
                </c:pt>
                <c:pt idx="824">
                  <c:v>43039</c:v>
                </c:pt>
                <c:pt idx="825">
                  <c:v>43040</c:v>
                </c:pt>
                <c:pt idx="826">
                  <c:v>43041</c:v>
                </c:pt>
                <c:pt idx="827">
                  <c:v>43042</c:v>
                </c:pt>
                <c:pt idx="828">
                  <c:v>43043</c:v>
                </c:pt>
                <c:pt idx="829">
                  <c:v>43044</c:v>
                </c:pt>
                <c:pt idx="830">
                  <c:v>43045</c:v>
                </c:pt>
                <c:pt idx="831">
                  <c:v>43046</c:v>
                </c:pt>
                <c:pt idx="832">
                  <c:v>43047</c:v>
                </c:pt>
                <c:pt idx="833">
                  <c:v>43048</c:v>
                </c:pt>
                <c:pt idx="834">
                  <c:v>43049</c:v>
                </c:pt>
                <c:pt idx="835">
                  <c:v>43050</c:v>
                </c:pt>
                <c:pt idx="836">
                  <c:v>43051</c:v>
                </c:pt>
                <c:pt idx="837">
                  <c:v>43052</c:v>
                </c:pt>
                <c:pt idx="838">
                  <c:v>43053</c:v>
                </c:pt>
                <c:pt idx="839">
                  <c:v>43054</c:v>
                </c:pt>
                <c:pt idx="840">
                  <c:v>43055</c:v>
                </c:pt>
                <c:pt idx="841">
                  <c:v>43056</c:v>
                </c:pt>
                <c:pt idx="842">
                  <c:v>43057</c:v>
                </c:pt>
                <c:pt idx="843">
                  <c:v>43058</c:v>
                </c:pt>
                <c:pt idx="844">
                  <c:v>43059</c:v>
                </c:pt>
                <c:pt idx="845">
                  <c:v>43060</c:v>
                </c:pt>
                <c:pt idx="846">
                  <c:v>43061</c:v>
                </c:pt>
                <c:pt idx="847">
                  <c:v>43062</c:v>
                </c:pt>
                <c:pt idx="848">
                  <c:v>43063</c:v>
                </c:pt>
                <c:pt idx="849">
                  <c:v>43064</c:v>
                </c:pt>
                <c:pt idx="850">
                  <c:v>43065</c:v>
                </c:pt>
                <c:pt idx="851">
                  <c:v>43066</c:v>
                </c:pt>
                <c:pt idx="852">
                  <c:v>43067</c:v>
                </c:pt>
                <c:pt idx="853">
                  <c:v>43068</c:v>
                </c:pt>
                <c:pt idx="854">
                  <c:v>43069</c:v>
                </c:pt>
                <c:pt idx="855">
                  <c:v>43070</c:v>
                </c:pt>
                <c:pt idx="856">
                  <c:v>43071</c:v>
                </c:pt>
                <c:pt idx="857">
                  <c:v>43072</c:v>
                </c:pt>
                <c:pt idx="858">
                  <c:v>43073</c:v>
                </c:pt>
                <c:pt idx="859">
                  <c:v>43074</c:v>
                </c:pt>
                <c:pt idx="860">
                  <c:v>43075</c:v>
                </c:pt>
                <c:pt idx="861">
                  <c:v>43076</c:v>
                </c:pt>
                <c:pt idx="862">
                  <c:v>43077</c:v>
                </c:pt>
                <c:pt idx="863">
                  <c:v>43078</c:v>
                </c:pt>
                <c:pt idx="864">
                  <c:v>43079</c:v>
                </c:pt>
                <c:pt idx="865">
                  <c:v>43080</c:v>
                </c:pt>
                <c:pt idx="866">
                  <c:v>43081</c:v>
                </c:pt>
                <c:pt idx="867">
                  <c:v>43082</c:v>
                </c:pt>
                <c:pt idx="868">
                  <c:v>43083</c:v>
                </c:pt>
                <c:pt idx="869">
                  <c:v>43084</c:v>
                </c:pt>
                <c:pt idx="870">
                  <c:v>43085</c:v>
                </c:pt>
                <c:pt idx="871">
                  <c:v>43086</c:v>
                </c:pt>
                <c:pt idx="872">
                  <c:v>43087</c:v>
                </c:pt>
                <c:pt idx="873">
                  <c:v>43088</c:v>
                </c:pt>
                <c:pt idx="874">
                  <c:v>43089</c:v>
                </c:pt>
                <c:pt idx="875">
                  <c:v>43090</c:v>
                </c:pt>
                <c:pt idx="876">
                  <c:v>43091</c:v>
                </c:pt>
                <c:pt idx="877">
                  <c:v>43092</c:v>
                </c:pt>
                <c:pt idx="878">
                  <c:v>43093</c:v>
                </c:pt>
                <c:pt idx="879">
                  <c:v>43094</c:v>
                </c:pt>
                <c:pt idx="880">
                  <c:v>43095</c:v>
                </c:pt>
                <c:pt idx="881">
                  <c:v>43096</c:v>
                </c:pt>
                <c:pt idx="882">
                  <c:v>43097</c:v>
                </c:pt>
                <c:pt idx="883">
                  <c:v>43098</c:v>
                </c:pt>
                <c:pt idx="884">
                  <c:v>43099</c:v>
                </c:pt>
                <c:pt idx="885">
                  <c:v>43100</c:v>
                </c:pt>
                <c:pt idx="886">
                  <c:v>43101</c:v>
                </c:pt>
                <c:pt idx="887">
                  <c:v>43102</c:v>
                </c:pt>
                <c:pt idx="888">
                  <c:v>43103</c:v>
                </c:pt>
                <c:pt idx="889">
                  <c:v>43104</c:v>
                </c:pt>
                <c:pt idx="890">
                  <c:v>43105</c:v>
                </c:pt>
                <c:pt idx="891">
                  <c:v>43106</c:v>
                </c:pt>
                <c:pt idx="892">
                  <c:v>43107</c:v>
                </c:pt>
                <c:pt idx="893">
                  <c:v>43108</c:v>
                </c:pt>
                <c:pt idx="894">
                  <c:v>43109</c:v>
                </c:pt>
                <c:pt idx="895">
                  <c:v>43110</c:v>
                </c:pt>
                <c:pt idx="896">
                  <c:v>43111</c:v>
                </c:pt>
                <c:pt idx="897">
                  <c:v>43112</c:v>
                </c:pt>
                <c:pt idx="898">
                  <c:v>43113</c:v>
                </c:pt>
                <c:pt idx="899">
                  <c:v>43114</c:v>
                </c:pt>
                <c:pt idx="900">
                  <c:v>43115</c:v>
                </c:pt>
                <c:pt idx="901">
                  <c:v>43116</c:v>
                </c:pt>
                <c:pt idx="902">
                  <c:v>43117</c:v>
                </c:pt>
                <c:pt idx="903">
                  <c:v>43118</c:v>
                </c:pt>
                <c:pt idx="904">
                  <c:v>43119</c:v>
                </c:pt>
                <c:pt idx="905">
                  <c:v>43120</c:v>
                </c:pt>
                <c:pt idx="906">
                  <c:v>43121</c:v>
                </c:pt>
                <c:pt idx="907">
                  <c:v>43122</c:v>
                </c:pt>
                <c:pt idx="908">
                  <c:v>43123</c:v>
                </c:pt>
                <c:pt idx="909">
                  <c:v>43124</c:v>
                </c:pt>
                <c:pt idx="910">
                  <c:v>43125</c:v>
                </c:pt>
                <c:pt idx="911">
                  <c:v>43126</c:v>
                </c:pt>
                <c:pt idx="912">
                  <c:v>43127</c:v>
                </c:pt>
                <c:pt idx="913">
                  <c:v>43128</c:v>
                </c:pt>
                <c:pt idx="914">
                  <c:v>43129</c:v>
                </c:pt>
                <c:pt idx="915">
                  <c:v>43130</c:v>
                </c:pt>
                <c:pt idx="916">
                  <c:v>43131</c:v>
                </c:pt>
                <c:pt idx="917">
                  <c:v>43132</c:v>
                </c:pt>
                <c:pt idx="918">
                  <c:v>43133</c:v>
                </c:pt>
                <c:pt idx="919">
                  <c:v>43134</c:v>
                </c:pt>
                <c:pt idx="920">
                  <c:v>43135</c:v>
                </c:pt>
                <c:pt idx="921">
                  <c:v>43136</c:v>
                </c:pt>
                <c:pt idx="922">
                  <c:v>43137</c:v>
                </c:pt>
                <c:pt idx="923">
                  <c:v>43138</c:v>
                </c:pt>
                <c:pt idx="924">
                  <c:v>43139</c:v>
                </c:pt>
                <c:pt idx="925">
                  <c:v>43140</c:v>
                </c:pt>
                <c:pt idx="926">
                  <c:v>43141</c:v>
                </c:pt>
                <c:pt idx="927">
                  <c:v>43142</c:v>
                </c:pt>
                <c:pt idx="928">
                  <c:v>43143</c:v>
                </c:pt>
                <c:pt idx="929">
                  <c:v>43144</c:v>
                </c:pt>
                <c:pt idx="930">
                  <c:v>43145</c:v>
                </c:pt>
                <c:pt idx="931">
                  <c:v>43146</c:v>
                </c:pt>
                <c:pt idx="932">
                  <c:v>43147</c:v>
                </c:pt>
                <c:pt idx="933">
                  <c:v>43148</c:v>
                </c:pt>
                <c:pt idx="934">
                  <c:v>43149</c:v>
                </c:pt>
                <c:pt idx="935">
                  <c:v>43150</c:v>
                </c:pt>
                <c:pt idx="936">
                  <c:v>43151</c:v>
                </c:pt>
                <c:pt idx="937">
                  <c:v>43152</c:v>
                </c:pt>
                <c:pt idx="938">
                  <c:v>43153</c:v>
                </c:pt>
                <c:pt idx="939">
                  <c:v>43154</c:v>
                </c:pt>
                <c:pt idx="940">
                  <c:v>43155</c:v>
                </c:pt>
                <c:pt idx="941">
                  <c:v>43156</c:v>
                </c:pt>
                <c:pt idx="942">
                  <c:v>43157</c:v>
                </c:pt>
                <c:pt idx="943">
                  <c:v>43158</c:v>
                </c:pt>
                <c:pt idx="944">
                  <c:v>43159</c:v>
                </c:pt>
                <c:pt idx="945">
                  <c:v>43160</c:v>
                </c:pt>
                <c:pt idx="946">
                  <c:v>43161</c:v>
                </c:pt>
                <c:pt idx="947">
                  <c:v>43162</c:v>
                </c:pt>
                <c:pt idx="948">
                  <c:v>43163</c:v>
                </c:pt>
                <c:pt idx="949">
                  <c:v>43164</c:v>
                </c:pt>
                <c:pt idx="950">
                  <c:v>43165</c:v>
                </c:pt>
                <c:pt idx="951">
                  <c:v>43166</c:v>
                </c:pt>
                <c:pt idx="952">
                  <c:v>43167</c:v>
                </c:pt>
                <c:pt idx="953">
                  <c:v>43168</c:v>
                </c:pt>
                <c:pt idx="954">
                  <c:v>43169</c:v>
                </c:pt>
                <c:pt idx="955">
                  <c:v>43170</c:v>
                </c:pt>
                <c:pt idx="956">
                  <c:v>43171</c:v>
                </c:pt>
                <c:pt idx="957">
                  <c:v>43172</c:v>
                </c:pt>
                <c:pt idx="958">
                  <c:v>43173</c:v>
                </c:pt>
                <c:pt idx="959">
                  <c:v>43174</c:v>
                </c:pt>
                <c:pt idx="960">
                  <c:v>43175</c:v>
                </c:pt>
                <c:pt idx="961">
                  <c:v>43176</c:v>
                </c:pt>
                <c:pt idx="962">
                  <c:v>43177</c:v>
                </c:pt>
                <c:pt idx="963">
                  <c:v>43178</c:v>
                </c:pt>
                <c:pt idx="964">
                  <c:v>43179</c:v>
                </c:pt>
                <c:pt idx="965">
                  <c:v>43180</c:v>
                </c:pt>
                <c:pt idx="966">
                  <c:v>43181</c:v>
                </c:pt>
                <c:pt idx="967">
                  <c:v>43182</c:v>
                </c:pt>
                <c:pt idx="968">
                  <c:v>43183</c:v>
                </c:pt>
                <c:pt idx="969">
                  <c:v>43184</c:v>
                </c:pt>
                <c:pt idx="970">
                  <c:v>43185</c:v>
                </c:pt>
                <c:pt idx="971">
                  <c:v>43186</c:v>
                </c:pt>
                <c:pt idx="972">
                  <c:v>43187</c:v>
                </c:pt>
                <c:pt idx="973">
                  <c:v>43188</c:v>
                </c:pt>
                <c:pt idx="974">
                  <c:v>43189</c:v>
                </c:pt>
                <c:pt idx="975">
                  <c:v>43190</c:v>
                </c:pt>
                <c:pt idx="976">
                  <c:v>43191</c:v>
                </c:pt>
                <c:pt idx="977">
                  <c:v>43192</c:v>
                </c:pt>
                <c:pt idx="978">
                  <c:v>43193</c:v>
                </c:pt>
                <c:pt idx="979">
                  <c:v>43194</c:v>
                </c:pt>
                <c:pt idx="980">
                  <c:v>43195</c:v>
                </c:pt>
                <c:pt idx="981">
                  <c:v>43196</c:v>
                </c:pt>
                <c:pt idx="982">
                  <c:v>43197</c:v>
                </c:pt>
                <c:pt idx="983">
                  <c:v>43198</c:v>
                </c:pt>
                <c:pt idx="984">
                  <c:v>43199</c:v>
                </c:pt>
                <c:pt idx="985">
                  <c:v>43200</c:v>
                </c:pt>
                <c:pt idx="986">
                  <c:v>43201</c:v>
                </c:pt>
                <c:pt idx="987">
                  <c:v>43202</c:v>
                </c:pt>
                <c:pt idx="988">
                  <c:v>43203</c:v>
                </c:pt>
                <c:pt idx="989">
                  <c:v>43204</c:v>
                </c:pt>
                <c:pt idx="990">
                  <c:v>43205</c:v>
                </c:pt>
                <c:pt idx="991">
                  <c:v>43206</c:v>
                </c:pt>
                <c:pt idx="992">
                  <c:v>43207</c:v>
                </c:pt>
                <c:pt idx="993">
                  <c:v>43208</c:v>
                </c:pt>
                <c:pt idx="994">
                  <c:v>43209</c:v>
                </c:pt>
                <c:pt idx="995">
                  <c:v>43210</c:v>
                </c:pt>
                <c:pt idx="996">
                  <c:v>43211</c:v>
                </c:pt>
                <c:pt idx="997">
                  <c:v>43212</c:v>
                </c:pt>
                <c:pt idx="998">
                  <c:v>43213</c:v>
                </c:pt>
                <c:pt idx="999">
                  <c:v>43214</c:v>
                </c:pt>
                <c:pt idx="1000">
                  <c:v>43215</c:v>
                </c:pt>
                <c:pt idx="1001">
                  <c:v>43216</c:v>
                </c:pt>
                <c:pt idx="1002">
                  <c:v>43217</c:v>
                </c:pt>
                <c:pt idx="1003">
                  <c:v>43218</c:v>
                </c:pt>
                <c:pt idx="1004">
                  <c:v>43219</c:v>
                </c:pt>
                <c:pt idx="1005">
                  <c:v>43220</c:v>
                </c:pt>
                <c:pt idx="1006">
                  <c:v>43221</c:v>
                </c:pt>
                <c:pt idx="1007">
                  <c:v>43222</c:v>
                </c:pt>
                <c:pt idx="1008">
                  <c:v>43223</c:v>
                </c:pt>
                <c:pt idx="1009">
                  <c:v>43224</c:v>
                </c:pt>
                <c:pt idx="1010">
                  <c:v>43225</c:v>
                </c:pt>
                <c:pt idx="1011">
                  <c:v>43226</c:v>
                </c:pt>
                <c:pt idx="1012">
                  <c:v>43227</c:v>
                </c:pt>
                <c:pt idx="1013">
                  <c:v>43228</c:v>
                </c:pt>
                <c:pt idx="1014">
                  <c:v>43229</c:v>
                </c:pt>
                <c:pt idx="1015">
                  <c:v>43230</c:v>
                </c:pt>
                <c:pt idx="1016">
                  <c:v>43231</c:v>
                </c:pt>
                <c:pt idx="1017">
                  <c:v>43232</c:v>
                </c:pt>
                <c:pt idx="1018">
                  <c:v>43233</c:v>
                </c:pt>
                <c:pt idx="1019">
                  <c:v>43234</c:v>
                </c:pt>
                <c:pt idx="1020">
                  <c:v>43235</c:v>
                </c:pt>
                <c:pt idx="1021">
                  <c:v>43236</c:v>
                </c:pt>
                <c:pt idx="1022">
                  <c:v>43237</c:v>
                </c:pt>
                <c:pt idx="1023">
                  <c:v>43238</c:v>
                </c:pt>
                <c:pt idx="1024">
                  <c:v>43239</c:v>
                </c:pt>
                <c:pt idx="1025">
                  <c:v>43240</c:v>
                </c:pt>
                <c:pt idx="1026">
                  <c:v>43241</c:v>
                </c:pt>
                <c:pt idx="1027">
                  <c:v>43242</c:v>
                </c:pt>
                <c:pt idx="1028">
                  <c:v>43243</c:v>
                </c:pt>
                <c:pt idx="1029">
                  <c:v>43244</c:v>
                </c:pt>
                <c:pt idx="1030">
                  <c:v>43245</c:v>
                </c:pt>
                <c:pt idx="1031">
                  <c:v>43246</c:v>
                </c:pt>
                <c:pt idx="1032">
                  <c:v>43247</c:v>
                </c:pt>
                <c:pt idx="1033">
                  <c:v>43248</c:v>
                </c:pt>
                <c:pt idx="1034">
                  <c:v>43249</c:v>
                </c:pt>
                <c:pt idx="1035">
                  <c:v>43250</c:v>
                </c:pt>
                <c:pt idx="1036">
                  <c:v>43251</c:v>
                </c:pt>
                <c:pt idx="1037">
                  <c:v>43252</c:v>
                </c:pt>
                <c:pt idx="1038">
                  <c:v>43253</c:v>
                </c:pt>
                <c:pt idx="1039">
                  <c:v>43254</c:v>
                </c:pt>
                <c:pt idx="1040">
                  <c:v>43255</c:v>
                </c:pt>
                <c:pt idx="1041">
                  <c:v>43256</c:v>
                </c:pt>
                <c:pt idx="1042">
                  <c:v>43257</c:v>
                </c:pt>
                <c:pt idx="1043">
                  <c:v>43258</c:v>
                </c:pt>
                <c:pt idx="1044">
                  <c:v>43259</c:v>
                </c:pt>
                <c:pt idx="1045">
                  <c:v>43260</c:v>
                </c:pt>
                <c:pt idx="1046">
                  <c:v>43261</c:v>
                </c:pt>
                <c:pt idx="1047">
                  <c:v>43262</c:v>
                </c:pt>
                <c:pt idx="1048">
                  <c:v>43263</c:v>
                </c:pt>
                <c:pt idx="1049">
                  <c:v>43264</c:v>
                </c:pt>
                <c:pt idx="1050">
                  <c:v>43265</c:v>
                </c:pt>
                <c:pt idx="1051">
                  <c:v>43266</c:v>
                </c:pt>
                <c:pt idx="1052">
                  <c:v>43267</c:v>
                </c:pt>
                <c:pt idx="1053">
                  <c:v>43268</c:v>
                </c:pt>
                <c:pt idx="1054">
                  <c:v>43269</c:v>
                </c:pt>
                <c:pt idx="1055">
                  <c:v>43270</c:v>
                </c:pt>
                <c:pt idx="1056">
                  <c:v>43271</c:v>
                </c:pt>
                <c:pt idx="1057">
                  <c:v>43272</c:v>
                </c:pt>
                <c:pt idx="1058">
                  <c:v>43273</c:v>
                </c:pt>
                <c:pt idx="1059">
                  <c:v>43274</c:v>
                </c:pt>
                <c:pt idx="1060">
                  <c:v>43275</c:v>
                </c:pt>
                <c:pt idx="1061">
                  <c:v>43276</c:v>
                </c:pt>
                <c:pt idx="1062">
                  <c:v>43277</c:v>
                </c:pt>
                <c:pt idx="1063">
                  <c:v>43278</c:v>
                </c:pt>
                <c:pt idx="1064">
                  <c:v>43279</c:v>
                </c:pt>
                <c:pt idx="1065">
                  <c:v>43280</c:v>
                </c:pt>
                <c:pt idx="1066">
                  <c:v>43281</c:v>
                </c:pt>
                <c:pt idx="1067">
                  <c:v>43282</c:v>
                </c:pt>
                <c:pt idx="1068">
                  <c:v>43283</c:v>
                </c:pt>
                <c:pt idx="1069">
                  <c:v>43284</c:v>
                </c:pt>
                <c:pt idx="1070">
                  <c:v>43285</c:v>
                </c:pt>
                <c:pt idx="1071">
                  <c:v>43286</c:v>
                </c:pt>
                <c:pt idx="1072">
                  <c:v>43287</c:v>
                </c:pt>
                <c:pt idx="1073">
                  <c:v>43288</c:v>
                </c:pt>
                <c:pt idx="1074">
                  <c:v>43289</c:v>
                </c:pt>
                <c:pt idx="1075">
                  <c:v>43290</c:v>
                </c:pt>
                <c:pt idx="1076">
                  <c:v>43291</c:v>
                </c:pt>
                <c:pt idx="1077">
                  <c:v>43292</c:v>
                </c:pt>
                <c:pt idx="1078">
                  <c:v>43293</c:v>
                </c:pt>
                <c:pt idx="1079">
                  <c:v>43294</c:v>
                </c:pt>
                <c:pt idx="1080">
                  <c:v>43295</c:v>
                </c:pt>
                <c:pt idx="1081">
                  <c:v>43296</c:v>
                </c:pt>
                <c:pt idx="1082">
                  <c:v>43297</c:v>
                </c:pt>
                <c:pt idx="1083">
                  <c:v>43298</c:v>
                </c:pt>
                <c:pt idx="1084">
                  <c:v>43299</c:v>
                </c:pt>
                <c:pt idx="1085">
                  <c:v>43300</c:v>
                </c:pt>
                <c:pt idx="1086">
                  <c:v>43301</c:v>
                </c:pt>
                <c:pt idx="1087">
                  <c:v>43302</c:v>
                </c:pt>
                <c:pt idx="1088">
                  <c:v>43303</c:v>
                </c:pt>
                <c:pt idx="1089">
                  <c:v>43304</c:v>
                </c:pt>
                <c:pt idx="1090">
                  <c:v>43305</c:v>
                </c:pt>
                <c:pt idx="1091">
                  <c:v>43306</c:v>
                </c:pt>
                <c:pt idx="1092">
                  <c:v>43307</c:v>
                </c:pt>
                <c:pt idx="1093">
                  <c:v>43308</c:v>
                </c:pt>
                <c:pt idx="1094">
                  <c:v>43309</c:v>
                </c:pt>
                <c:pt idx="1095">
                  <c:v>43310</c:v>
                </c:pt>
                <c:pt idx="1096">
                  <c:v>43311</c:v>
                </c:pt>
                <c:pt idx="1097">
                  <c:v>43312</c:v>
                </c:pt>
                <c:pt idx="1098">
                  <c:v>43313</c:v>
                </c:pt>
                <c:pt idx="1099">
                  <c:v>43314</c:v>
                </c:pt>
                <c:pt idx="1100">
                  <c:v>43315</c:v>
                </c:pt>
                <c:pt idx="1101">
                  <c:v>43316</c:v>
                </c:pt>
                <c:pt idx="1102">
                  <c:v>43317</c:v>
                </c:pt>
                <c:pt idx="1103">
                  <c:v>43318</c:v>
                </c:pt>
                <c:pt idx="1104">
                  <c:v>43319</c:v>
                </c:pt>
                <c:pt idx="1105">
                  <c:v>43320</c:v>
                </c:pt>
                <c:pt idx="1106">
                  <c:v>43321</c:v>
                </c:pt>
                <c:pt idx="1107">
                  <c:v>43322</c:v>
                </c:pt>
                <c:pt idx="1108">
                  <c:v>43323</c:v>
                </c:pt>
                <c:pt idx="1109">
                  <c:v>43324</c:v>
                </c:pt>
                <c:pt idx="1110">
                  <c:v>43325</c:v>
                </c:pt>
                <c:pt idx="1111">
                  <c:v>43326</c:v>
                </c:pt>
                <c:pt idx="1112">
                  <c:v>43327</c:v>
                </c:pt>
                <c:pt idx="1113">
                  <c:v>43328</c:v>
                </c:pt>
                <c:pt idx="1114">
                  <c:v>43329</c:v>
                </c:pt>
                <c:pt idx="1115">
                  <c:v>43330</c:v>
                </c:pt>
                <c:pt idx="1116">
                  <c:v>43331</c:v>
                </c:pt>
                <c:pt idx="1117">
                  <c:v>43332</c:v>
                </c:pt>
                <c:pt idx="1118">
                  <c:v>43333</c:v>
                </c:pt>
                <c:pt idx="1119">
                  <c:v>43334</c:v>
                </c:pt>
                <c:pt idx="1120">
                  <c:v>43335</c:v>
                </c:pt>
                <c:pt idx="1121">
                  <c:v>43336</c:v>
                </c:pt>
                <c:pt idx="1122">
                  <c:v>43337</c:v>
                </c:pt>
                <c:pt idx="1123">
                  <c:v>43338</c:v>
                </c:pt>
                <c:pt idx="1124">
                  <c:v>43339</c:v>
                </c:pt>
                <c:pt idx="1125">
                  <c:v>43340</c:v>
                </c:pt>
                <c:pt idx="1126">
                  <c:v>43341</c:v>
                </c:pt>
                <c:pt idx="1127">
                  <c:v>43342</c:v>
                </c:pt>
                <c:pt idx="1128">
                  <c:v>43343</c:v>
                </c:pt>
                <c:pt idx="1129">
                  <c:v>43344</c:v>
                </c:pt>
                <c:pt idx="1130">
                  <c:v>43345</c:v>
                </c:pt>
                <c:pt idx="1131">
                  <c:v>43346</c:v>
                </c:pt>
                <c:pt idx="1132">
                  <c:v>43347</c:v>
                </c:pt>
                <c:pt idx="1133">
                  <c:v>43348</c:v>
                </c:pt>
                <c:pt idx="1134">
                  <c:v>43349</c:v>
                </c:pt>
                <c:pt idx="1135">
                  <c:v>43350</c:v>
                </c:pt>
                <c:pt idx="1136">
                  <c:v>43351</c:v>
                </c:pt>
                <c:pt idx="1137">
                  <c:v>43352</c:v>
                </c:pt>
                <c:pt idx="1138">
                  <c:v>43353</c:v>
                </c:pt>
                <c:pt idx="1139">
                  <c:v>43354</c:v>
                </c:pt>
                <c:pt idx="1140">
                  <c:v>43355</c:v>
                </c:pt>
                <c:pt idx="1141">
                  <c:v>43356</c:v>
                </c:pt>
                <c:pt idx="1142">
                  <c:v>43357</c:v>
                </c:pt>
                <c:pt idx="1143">
                  <c:v>43358</c:v>
                </c:pt>
                <c:pt idx="1144">
                  <c:v>43359</c:v>
                </c:pt>
                <c:pt idx="1145">
                  <c:v>43360</c:v>
                </c:pt>
                <c:pt idx="1146">
                  <c:v>43361</c:v>
                </c:pt>
                <c:pt idx="1147">
                  <c:v>43362</c:v>
                </c:pt>
                <c:pt idx="1148">
                  <c:v>43363</c:v>
                </c:pt>
                <c:pt idx="1149">
                  <c:v>43364</c:v>
                </c:pt>
                <c:pt idx="1150">
                  <c:v>43365</c:v>
                </c:pt>
                <c:pt idx="1151">
                  <c:v>43366</c:v>
                </c:pt>
                <c:pt idx="1152">
                  <c:v>43367</c:v>
                </c:pt>
                <c:pt idx="1153">
                  <c:v>43368</c:v>
                </c:pt>
                <c:pt idx="1154">
                  <c:v>43369</c:v>
                </c:pt>
                <c:pt idx="1155">
                  <c:v>43370</c:v>
                </c:pt>
                <c:pt idx="1156">
                  <c:v>43371</c:v>
                </c:pt>
                <c:pt idx="1157">
                  <c:v>43372</c:v>
                </c:pt>
                <c:pt idx="1158">
                  <c:v>43373</c:v>
                </c:pt>
                <c:pt idx="1159">
                  <c:v>43374</c:v>
                </c:pt>
                <c:pt idx="1160">
                  <c:v>43375</c:v>
                </c:pt>
                <c:pt idx="1161">
                  <c:v>43376</c:v>
                </c:pt>
                <c:pt idx="1162">
                  <c:v>43377</c:v>
                </c:pt>
                <c:pt idx="1163">
                  <c:v>43378</c:v>
                </c:pt>
                <c:pt idx="1164">
                  <c:v>43379</c:v>
                </c:pt>
                <c:pt idx="1165">
                  <c:v>43380</c:v>
                </c:pt>
                <c:pt idx="1166">
                  <c:v>43381</c:v>
                </c:pt>
                <c:pt idx="1167">
                  <c:v>43382</c:v>
                </c:pt>
                <c:pt idx="1168">
                  <c:v>43383</c:v>
                </c:pt>
                <c:pt idx="1169">
                  <c:v>43384</c:v>
                </c:pt>
                <c:pt idx="1170">
                  <c:v>43385</c:v>
                </c:pt>
                <c:pt idx="1171">
                  <c:v>43386</c:v>
                </c:pt>
                <c:pt idx="1172">
                  <c:v>43387</c:v>
                </c:pt>
                <c:pt idx="1173">
                  <c:v>43388</c:v>
                </c:pt>
                <c:pt idx="1174">
                  <c:v>43389</c:v>
                </c:pt>
                <c:pt idx="1175">
                  <c:v>43390</c:v>
                </c:pt>
                <c:pt idx="1176">
                  <c:v>43391</c:v>
                </c:pt>
                <c:pt idx="1177">
                  <c:v>43392</c:v>
                </c:pt>
                <c:pt idx="1178">
                  <c:v>43393</c:v>
                </c:pt>
                <c:pt idx="1179">
                  <c:v>43394</c:v>
                </c:pt>
                <c:pt idx="1180">
                  <c:v>43395</c:v>
                </c:pt>
                <c:pt idx="1181">
                  <c:v>43396</c:v>
                </c:pt>
                <c:pt idx="1182">
                  <c:v>43397</c:v>
                </c:pt>
                <c:pt idx="1183">
                  <c:v>43398</c:v>
                </c:pt>
                <c:pt idx="1184">
                  <c:v>43399</c:v>
                </c:pt>
                <c:pt idx="1185">
                  <c:v>43400</c:v>
                </c:pt>
                <c:pt idx="1186">
                  <c:v>43401</c:v>
                </c:pt>
                <c:pt idx="1187">
                  <c:v>43402</c:v>
                </c:pt>
                <c:pt idx="1188">
                  <c:v>43403</c:v>
                </c:pt>
                <c:pt idx="1189">
                  <c:v>43404</c:v>
                </c:pt>
                <c:pt idx="1190">
                  <c:v>43405</c:v>
                </c:pt>
                <c:pt idx="1191">
                  <c:v>43406</c:v>
                </c:pt>
                <c:pt idx="1192">
                  <c:v>43407</c:v>
                </c:pt>
                <c:pt idx="1193">
                  <c:v>43408</c:v>
                </c:pt>
                <c:pt idx="1194">
                  <c:v>43409</c:v>
                </c:pt>
                <c:pt idx="1195">
                  <c:v>43410</c:v>
                </c:pt>
                <c:pt idx="1196">
                  <c:v>43411</c:v>
                </c:pt>
                <c:pt idx="1197">
                  <c:v>43412</c:v>
                </c:pt>
                <c:pt idx="1198">
                  <c:v>43413</c:v>
                </c:pt>
                <c:pt idx="1199">
                  <c:v>43414</c:v>
                </c:pt>
                <c:pt idx="1200">
                  <c:v>43415</c:v>
                </c:pt>
                <c:pt idx="1201">
                  <c:v>43416</c:v>
                </c:pt>
                <c:pt idx="1202">
                  <c:v>43417</c:v>
                </c:pt>
                <c:pt idx="1203">
                  <c:v>43418</c:v>
                </c:pt>
                <c:pt idx="1204">
                  <c:v>43419</c:v>
                </c:pt>
                <c:pt idx="1205">
                  <c:v>43420</c:v>
                </c:pt>
                <c:pt idx="1206">
                  <c:v>43421</c:v>
                </c:pt>
                <c:pt idx="1207">
                  <c:v>43422</c:v>
                </c:pt>
                <c:pt idx="1208">
                  <c:v>43423</c:v>
                </c:pt>
                <c:pt idx="1209">
                  <c:v>43424</c:v>
                </c:pt>
                <c:pt idx="1210">
                  <c:v>43425</c:v>
                </c:pt>
                <c:pt idx="1211">
                  <c:v>43426</c:v>
                </c:pt>
                <c:pt idx="1212">
                  <c:v>43427</c:v>
                </c:pt>
                <c:pt idx="1213">
                  <c:v>43428</c:v>
                </c:pt>
                <c:pt idx="1214">
                  <c:v>43429</c:v>
                </c:pt>
                <c:pt idx="1215">
                  <c:v>43430</c:v>
                </c:pt>
                <c:pt idx="1216">
                  <c:v>43431</c:v>
                </c:pt>
                <c:pt idx="1217">
                  <c:v>43432</c:v>
                </c:pt>
                <c:pt idx="1218">
                  <c:v>43433</c:v>
                </c:pt>
                <c:pt idx="1219">
                  <c:v>43434</c:v>
                </c:pt>
                <c:pt idx="1220">
                  <c:v>43435</c:v>
                </c:pt>
                <c:pt idx="1221">
                  <c:v>43436</c:v>
                </c:pt>
                <c:pt idx="1222">
                  <c:v>43437</c:v>
                </c:pt>
                <c:pt idx="1223">
                  <c:v>43438</c:v>
                </c:pt>
                <c:pt idx="1224">
                  <c:v>43439</c:v>
                </c:pt>
                <c:pt idx="1225">
                  <c:v>43440</c:v>
                </c:pt>
                <c:pt idx="1226">
                  <c:v>43441</c:v>
                </c:pt>
                <c:pt idx="1227">
                  <c:v>43442</c:v>
                </c:pt>
                <c:pt idx="1228">
                  <c:v>43443</c:v>
                </c:pt>
                <c:pt idx="1229">
                  <c:v>43444</c:v>
                </c:pt>
                <c:pt idx="1230">
                  <c:v>43445</c:v>
                </c:pt>
                <c:pt idx="1231">
                  <c:v>43446</c:v>
                </c:pt>
                <c:pt idx="1232">
                  <c:v>43447</c:v>
                </c:pt>
                <c:pt idx="1233">
                  <c:v>43448</c:v>
                </c:pt>
                <c:pt idx="1234">
                  <c:v>43449</c:v>
                </c:pt>
                <c:pt idx="1235">
                  <c:v>43450</c:v>
                </c:pt>
                <c:pt idx="1236">
                  <c:v>43451</c:v>
                </c:pt>
                <c:pt idx="1237">
                  <c:v>43452</c:v>
                </c:pt>
                <c:pt idx="1238">
                  <c:v>43453</c:v>
                </c:pt>
                <c:pt idx="1239">
                  <c:v>43454</c:v>
                </c:pt>
                <c:pt idx="1240">
                  <c:v>43455</c:v>
                </c:pt>
                <c:pt idx="1241">
                  <c:v>43456</c:v>
                </c:pt>
                <c:pt idx="1242">
                  <c:v>43457</c:v>
                </c:pt>
                <c:pt idx="1243">
                  <c:v>43458</c:v>
                </c:pt>
                <c:pt idx="1244">
                  <c:v>43459</c:v>
                </c:pt>
                <c:pt idx="1245">
                  <c:v>43460</c:v>
                </c:pt>
                <c:pt idx="1246">
                  <c:v>43461</c:v>
                </c:pt>
                <c:pt idx="1247">
                  <c:v>43462</c:v>
                </c:pt>
                <c:pt idx="1248">
                  <c:v>43463</c:v>
                </c:pt>
                <c:pt idx="1249">
                  <c:v>43464</c:v>
                </c:pt>
                <c:pt idx="1250">
                  <c:v>43465</c:v>
                </c:pt>
                <c:pt idx="1251">
                  <c:v>43466</c:v>
                </c:pt>
                <c:pt idx="1252">
                  <c:v>43467</c:v>
                </c:pt>
                <c:pt idx="1253">
                  <c:v>43468</c:v>
                </c:pt>
                <c:pt idx="1254">
                  <c:v>43469</c:v>
                </c:pt>
                <c:pt idx="1255">
                  <c:v>43470</c:v>
                </c:pt>
                <c:pt idx="1256">
                  <c:v>43471</c:v>
                </c:pt>
                <c:pt idx="1257">
                  <c:v>43472</c:v>
                </c:pt>
                <c:pt idx="1258">
                  <c:v>43473</c:v>
                </c:pt>
                <c:pt idx="1259">
                  <c:v>43474</c:v>
                </c:pt>
                <c:pt idx="1260">
                  <c:v>43475</c:v>
                </c:pt>
                <c:pt idx="1261">
                  <c:v>43476</c:v>
                </c:pt>
                <c:pt idx="1262">
                  <c:v>43477</c:v>
                </c:pt>
                <c:pt idx="1263">
                  <c:v>43478</c:v>
                </c:pt>
                <c:pt idx="1264">
                  <c:v>43479</c:v>
                </c:pt>
                <c:pt idx="1265">
                  <c:v>43480</c:v>
                </c:pt>
                <c:pt idx="1266">
                  <c:v>43481</c:v>
                </c:pt>
                <c:pt idx="1267">
                  <c:v>43482</c:v>
                </c:pt>
                <c:pt idx="1268">
                  <c:v>43483</c:v>
                </c:pt>
                <c:pt idx="1269">
                  <c:v>43484</c:v>
                </c:pt>
                <c:pt idx="1270">
                  <c:v>43485</c:v>
                </c:pt>
                <c:pt idx="1271">
                  <c:v>43486</c:v>
                </c:pt>
                <c:pt idx="1272">
                  <c:v>43487</c:v>
                </c:pt>
                <c:pt idx="1273">
                  <c:v>43488</c:v>
                </c:pt>
                <c:pt idx="1274">
                  <c:v>43489</c:v>
                </c:pt>
                <c:pt idx="1275">
                  <c:v>43490</c:v>
                </c:pt>
                <c:pt idx="1276">
                  <c:v>43491</c:v>
                </c:pt>
                <c:pt idx="1277">
                  <c:v>43492</c:v>
                </c:pt>
                <c:pt idx="1278">
                  <c:v>43493</c:v>
                </c:pt>
                <c:pt idx="1279">
                  <c:v>43494</c:v>
                </c:pt>
                <c:pt idx="1280">
                  <c:v>43495</c:v>
                </c:pt>
                <c:pt idx="1281">
                  <c:v>43496</c:v>
                </c:pt>
                <c:pt idx="1282">
                  <c:v>43497</c:v>
                </c:pt>
                <c:pt idx="1283">
                  <c:v>43498</c:v>
                </c:pt>
                <c:pt idx="1284">
                  <c:v>43499</c:v>
                </c:pt>
                <c:pt idx="1285">
                  <c:v>43500</c:v>
                </c:pt>
                <c:pt idx="1286">
                  <c:v>43501</c:v>
                </c:pt>
                <c:pt idx="1287">
                  <c:v>43502</c:v>
                </c:pt>
                <c:pt idx="1288">
                  <c:v>43503</c:v>
                </c:pt>
                <c:pt idx="1289">
                  <c:v>43504</c:v>
                </c:pt>
                <c:pt idx="1290">
                  <c:v>43505</c:v>
                </c:pt>
                <c:pt idx="1291">
                  <c:v>43506</c:v>
                </c:pt>
                <c:pt idx="1292">
                  <c:v>43507</c:v>
                </c:pt>
                <c:pt idx="1293">
                  <c:v>43508</c:v>
                </c:pt>
                <c:pt idx="1294">
                  <c:v>43509</c:v>
                </c:pt>
                <c:pt idx="1295">
                  <c:v>43510</c:v>
                </c:pt>
                <c:pt idx="1296">
                  <c:v>43511</c:v>
                </c:pt>
                <c:pt idx="1297">
                  <c:v>43512</c:v>
                </c:pt>
                <c:pt idx="1298">
                  <c:v>43513</c:v>
                </c:pt>
                <c:pt idx="1299">
                  <c:v>43514</c:v>
                </c:pt>
                <c:pt idx="1300">
                  <c:v>43515</c:v>
                </c:pt>
                <c:pt idx="1301">
                  <c:v>43516</c:v>
                </c:pt>
                <c:pt idx="1302">
                  <c:v>43517</c:v>
                </c:pt>
                <c:pt idx="1303">
                  <c:v>43518</c:v>
                </c:pt>
                <c:pt idx="1304">
                  <c:v>43519</c:v>
                </c:pt>
                <c:pt idx="1305">
                  <c:v>43520</c:v>
                </c:pt>
                <c:pt idx="1306">
                  <c:v>43521</c:v>
                </c:pt>
                <c:pt idx="1307">
                  <c:v>43522</c:v>
                </c:pt>
                <c:pt idx="1308">
                  <c:v>43523</c:v>
                </c:pt>
                <c:pt idx="1309">
                  <c:v>43524</c:v>
                </c:pt>
                <c:pt idx="1310">
                  <c:v>43525</c:v>
                </c:pt>
                <c:pt idx="1311">
                  <c:v>43526</c:v>
                </c:pt>
                <c:pt idx="1312">
                  <c:v>43527</c:v>
                </c:pt>
                <c:pt idx="1313">
                  <c:v>43528</c:v>
                </c:pt>
                <c:pt idx="1314">
                  <c:v>43529</c:v>
                </c:pt>
                <c:pt idx="1315">
                  <c:v>43530</c:v>
                </c:pt>
                <c:pt idx="1316">
                  <c:v>43531</c:v>
                </c:pt>
                <c:pt idx="1317">
                  <c:v>43532</c:v>
                </c:pt>
                <c:pt idx="1318">
                  <c:v>43533</c:v>
                </c:pt>
                <c:pt idx="1319">
                  <c:v>43534</c:v>
                </c:pt>
                <c:pt idx="1320">
                  <c:v>43535</c:v>
                </c:pt>
                <c:pt idx="1321">
                  <c:v>43536</c:v>
                </c:pt>
                <c:pt idx="1322">
                  <c:v>43537</c:v>
                </c:pt>
                <c:pt idx="1323">
                  <c:v>43538</c:v>
                </c:pt>
                <c:pt idx="1324">
                  <c:v>43539</c:v>
                </c:pt>
                <c:pt idx="1325">
                  <c:v>43540</c:v>
                </c:pt>
                <c:pt idx="1326">
                  <c:v>43541</c:v>
                </c:pt>
                <c:pt idx="1327">
                  <c:v>43542</c:v>
                </c:pt>
                <c:pt idx="1328">
                  <c:v>43543</c:v>
                </c:pt>
                <c:pt idx="1329">
                  <c:v>43544</c:v>
                </c:pt>
                <c:pt idx="1330">
                  <c:v>43545</c:v>
                </c:pt>
                <c:pt idx="1331">
                  <c:v>43546</c:v>
                </c:pt>
                <c:pt idx="1332">
                  <c:v>43547</c:v>
                </c:pt>
                <c:pt idx="1333">
                  <c:v>43548</c:v>
                </c:pt>
                <c:pt idx="1334">
                  <c:v>43549</c:v>
                </c:pt>
                <c:pt idx="1335">
                  <c:v>43550</c:v>
                </c:pt>
                <c:pt idx="1336">
                  <c:v>43551</c:v>
                </c:pt>
                <c:pt idx="1337">
                  <c:v>43552</c:v>
                </c:pt>
                <c:pt idx="1338">
                  <c:v>43553</c:v>
                </c:pt>
                <c:pt idx="1339">
                  <c:v>43554</c:v>
                </c:pt>
                <c:pt idx="1340">
                  <c:v>43555</c:v>
                </c:pt>
                <c:pt idx="1341">
                  <c:v>43556</c:v>
                </c:pt>
                <c:pt idx="1342">
                  <c:v>43557</c:v>
                </c:pt>
                <c:pt idx="1343">
                  <c:v>43558</c:v>
                </c:pt>
                <c:pt idx="1344">
                  <c:v>43559</c:v>
                </c:pt>
                <c:pt idx="1345">
                  <c:v>43560</c:v>
                </c:pt>
                <c:pt idx="1346">
                  <c:v>43561</c:v>
                </c:pt>
                <c:pt idx="1347">
                  <c:v>43562</c:v>
                </c:pt>
                <c:pt idx="1348">
                  <c:v>43563</c:v>
                </c:pt>
                <c:pt idx="1349">
                  <c:v>43564</c:v>
                </c:pt>
                <c:pt idx="1350">
                  <c:v>43565</c:v>
                </c:pt>
                <c:pt idx="1351">
                  <c:v>43566</c:v>
                </c:pt>
                <c:pt idx="1352">
                  <c:v>43567</c:v>
                </c:pt>
                <c:pt idx="1353">
                  <c:v>43568</c:v>
                </c:pt>
                <c:pt idx="1354">
                  <c:v>43569</c:v>
                </c:pt>
                <c:pt idx="1355">
                  <c:v>43570</c:v>
                </c:pt>
                <c:pt idx="1356">
                  <c:v>43571</c:v>
                </c:pt>
                <c:pt idx="1357">
                  <c:v>43572</c:v>
                </c:pt>
                <c:pt idx="1358">
                  <c:v>43573</c:v>
                </c:pt>
                <c:pt idx="1359">
                  <c:v>43574</c:v>
                </c:pt>
                <c:pt idx="1360">
                  <c:v>43575</c:v>
                </c:pt>
                <c:pt idx="1361">
                  <c:v>43576</c:v>
                </c:pt>
                <c:pt idx="1362">
                  <c:v>43577</c:v>
                </c:pt>
                <c:pt idx="1363">
                  <c:v>43578</c:v>
                </c:pt>
                <c:pt idx="1364">
                  <c:v>43579</c:v>
                </c:pt>
                <c:pt idx="1365">
                  <c:v>43580</c:v>
                </c:pt>
                <c:pt idx="1366">
                  <c:v>43581</c:v>
                </c:pt>
                <c:pt idx="1367">
                  <c:v>43582</c:v>
                </c:pt>
                <c:pt idx="1368">
                  <c:v>43583</c:v>
                </c:pt>
                <c:pt idx="1369">
                  <c:v>43584</c:v>
                </c:pt>
                <c:pt idx="1370">
                  <c:v>43585</c:v>
                </c:pt>
                <c:pt idx="1371">
                  <c:v>43586</c:v>
                </c:pt>
                <c:pt idx="1372">
                  <c:v>43587</c:v>
                </c:pt>
                <c:pt idx="1373">
                  <c:v>43588</c:v>
                </c:pt>
                <c:pt idx="1374">
                  <c:v>43589</c:v>
                </c:pt>
                <c:pt idx="1375">
                  <c:v>43590</c:v>
                </c:pt>
                <c:pt idx="1376">
                  <c:v>43591</c:v>
                </c:pt>
                <c:pt idx="1377">
                  <c:v>43592</c:v>
                </c:pt>
                <c:pt idx="1378">
                  <c:v>43593</c:v>
                </c:pt>
                <c:pt idx="1379">
                  <c:v>43594</c:v>
                </c:pt>
                <c:pt idx="1380">
                  <c:v>43595</c:v>
                </c:pt>
                <c:pt idx="1381">
                  <c:v>43596</c:v>
                </c:pt>
                <c:pt idx="1382">
                  <c:v>43597</c:v>
                </c:pt>
                <c:pt idx="1383">
                  <c:v>43598</c:v>
                </c:pt>
                <c:pt idx="1384">
                  <c:v>43599</c:v>
                </c:pt>
                <c:pt idx="1385">
                  <c:v>43600</c:v>
                </c:pt>
                <c:pt idx="1386">
                  <c:v>43601</c:v>
                </c:pt>
                <c:pt idx="1387">
                  <c:v>43602</c:v>
                </c:pt>
                <c:pt idx="1388">
                  <c:v>43603</c:v>
                </c:pt>
                <c:pt idx="1389">
                  <c:v>43604</c:v>
                </c:pt>
                <c:pt idx="1390">
                  <c:v>43605</c:v>
                </c:pt>
                <c:pt idx="1391">
                  <c:v>43606</c:v>
                </c:pt>
                <c:pt idx="1392">
                  <c:v>43607</c:v>
                </c:pt>
                <c:pt idx="1393">
                  <c:v>43608</c:v>
                </c:pt>
                <c:pt idx="1394">
                  <c:v>43609</c:v>
                </c:pt>
                <c:pt idx="1395">
                  <c:v>43610</c:v>
                </c:pt>
                <c:pt idx="1396">
                  <c:v>43611</c:v>
                </c:pt>
                <c:pt idx="1397">
                  <c:v>43612</c:v>
                </c:pt>
                <c:pt idx="1398">
                  <c:v>43613</c:v>
                </c:pt>
                <c:pt idx="1399">
                  <c:v>43614</c:v>
                </c:pt>
                <c:pt idx="1400">
                  <c:v>43615</c:v>
                </c:pt>
                <c:pt idx="1401">
                  <c:v>43616</c:v>
                </c:pt>
                <c:pt idx="1402">
                  <c:v>43617</c:v>
                </c:pt>
                <c:pt idx="1403">
                  <c:v>43618</c:v>
                </c:pt>
                <c:pt idx="1404">
                  <c:v>43619</c:v>
                </c:pt>
                <c:pt idx="1405">
                  <c:v>43620</c:v>
                </c:pt>
                <c:pt idx="1406">
                  <c:v>43621</c:v>
                </c:pt>
                <c:pt idx="1407">
                  <c:v>43622</c:v>
                </c:pt>
                <c:pt idx="1408">
                  <c:v>43623</c:v>
                </c:pt>
                <c:pt idx="1409">
                  <c:v>43624</c:v>
                </c:pt>
                <c:pt idx="1410">
                  <c:v>43625</c:v>
                </c:pt>
                <c:pt idx="1411">
                  <c:v>43626</c:v>
                </c:pt>
                <c:pt idx="1412">
                  <c:v>43627</c:v>
                </c:pt>
                <c:pt idx="1413">
                  <c:v>43628</c:v>
                </c:pt>
                <c:pt idx="1414">
                  <c:v>43629</c:v>
                </c:pt>
                <c:pt idx="1415">
                  <c:v>43630</c:v>
                </c:pt>
                <c:pt idx="1416">
                  <c:v>43631</c:v>
                </c:pt>
                <c:pt idx="1417">
                  <c:v>43632</c:v>
                </c:pt>
                <c:pt idx="1418">
                  <c:v>43633</c:v>
                </c:pt>
                <c:pt idx="1419">
                  <c:v>43634</c:v>
                </c:pt>
                <c:pt idx="1420">
                  <c:v>43635</c:v>
                </c:pt>
                <c:pt idx="1421">
                  <c:v>43636</c:v>
                </c:pt>
                <c:pt idx="1422">
                  <c:v>43637</c:v>
                </c:pt>
                <c:pt idx="1423">
                  <c:v>43638</c:v>
                </c:pt>
                <c:pt idx="1424">
                  <c:v>43639</c:v>
                </c:pt>
                <c:pt idx="1425">
                  <c:v>43640</c:v>
                </c:pt>
                <c:pt idx="1426">
                  <c:v>43641</c:v>
                </c:pt>
                <c:pt idx="1427">
                  <c:v>43642</c:v>
                </c:pt>
                <c:pt idx="1428">
                  <c:v>43643</c:v>
                </c:pt>
                <c:pt idx="1429">
                  <c:v>43644</c:v>
                </c:pt>
                <c:pt idx="1430">
                  <c:v>43645</c:v>
                </c:pt>
                <c:pt idx="1431">
                  <c:v>43646</c:v>
                </c:pt>
                <c:pt idx="1432">
                  <c:v>43647</c:v>
                </c:pt>
                <c:pt idx="1433">
                  <c:v>43648</c:v>
                </c:pt>
                <c:pt idx="1434">
                  <c:v>43649</c:v>
                </c:pt>
                <c:pt idx="1435">
                  <c:v>43650</c:v>
                </c:pt>
                <c:pt idx="1436">
                  <c:v>43651</c:v>
                </c:pt>
                <c:pt idx="1437">
                  <c:v>43652</c:v>
                </c:pt>
                <c:pt idx="1438">
                  <c:v>43653</c:v>
                </c:pt>
                <c:pt idx="1439">
                  <c:v>43654</c:v>
                </c:pt>
                <c:pt idx="1440">
                  <c:v>43655</c:v>
                </c:pt>
                <c:pt idx="1441">
                  <c:v>43656</c:v>
                </c:pt>
                <c:pt idx="1442">
                  <c:v>43657</c:v>
                </c:pt>
                <c:pt idx="1443">
                  <c:v>43658</c:v>
                </c:pt>
                <c:pt idx="1444">
                  <c:v>43659</c:v>
                </c:pt>
                <c:pt idx="1445">
                  <c:v>43660</c:v>
                </c:pt>
                <c:pt idx="1446">
                  <c:v>43661</c:v>
                </c:pt>
                <c:pt idx="1447">
                  <c:v>43662</c:v>
                </c:pt>
                <c:pt idx="1448">
                  <c:v>43663</c:v>
                </c:pt>
                <c:pt idx="1449">
                  <c:v>43664</c:v>
                </c:pt>
                <c:pt idx="1450">
                  <c:v>43665</c:v>
                </c:pt>
                <c:pt idx="1451">
                  <c:v>43666</c:v>
                </c:pt>
                <c:pt idx="1452">
                  <c:v>43667</c:v>
                </c:pt>
                <c:pt idx="1453">
                  <c:v>43668</c:v>
                </c:pt>
                <c:pt idx="1454">
                  <c:v>43669</c:v>
                </c:pt>
                <c:pt idx="1455">
                  <c:v>43670</c:v>
                </c:pt>
                <c:pt idx="1456">
                  <c:v>43671</c:v>
                </c:pt>
                <c:pt idx="1457">
                  <c:v>43672</c:v>
                </c:pt>
                <c:pt idx="1458">
                  <c:v>43673</c:v>
                </c:pt>
                <c:pt idx="1459">
                  <c:v>43674</c:v>
                </c:pt>
                <c:pt idx="1460">
                  <c:v>43675</c:v>
                </c:pt>
                <c:pt idx="1461">
                  <c:v>43676</c:v>
                </c:pt>
                <c:pt idx="1462">
                  <c:v>43677</c:v>
                </c:pt>
                <c:pt idx="1463">
                  <c:v>43678</c:v>
                </c:pt>
                <c:pt idx="1464">
                  <c:v>43679</c:v>
                </c:pt>
                <c:pt idx="1465">
                  <c:v>43680</c:v>
                </c:pt>
                <c:pt idx="1466">
                  <c:v>43681</c:v>
                </c:pt>
                <c:pt idx="1467">
                  <c:v>43682</c:v>
                </c:pt>
                <c:pt idx="1468">
                  <c:v>43683</c:v>
                </c:pt>
                <c:pt idx="1469">
                  <c:v>43684</c:v>
                </c:pt>
                <c:pt idx="1470">
                  <c:v>43685</c:v>
                </c:pt>
                <c:pt idx="1471">
                  <c:v>43686</c:v>
                </c:pt>
                <c:pt idx="1472">
                  <c:v>43687</c:v>
                </c:pt>
                <c:pt idx="1473">
                  <c:v>43688</c:v>
                </c:pt>
                <c:pt idx="1474">
                  <c:v>43689</c:v>
                </c:pt>
                <c:pt idx="1475">
                  <c:v>43690</c:v>
                </c:pt>
                <c:pt idx="1476">
                  <c:v>43691</c:v>
                </c:pt>
                <c:pt idx="1477">
                  <c:v>43692</c:v>
                </c:pt>
                <c:pt idx="1478">
                  <c:v>43693</c:v>
                </c:pt>
                <c:pt idx="1479">
                  <c:v>43694</c:v>
                </c:pt>
                <c:pt idx="1480">
                  <c:v>43695</c:v>
                </c:pt>
                <c:pt idx="1481">
                  <c:v>43696</c:v>
                </c:pt>
                <c:pt idx="1482">
                  <c:v>43697</c:v>
                </c:pt>
                <c:pt idx="1483">
                  <c:v>43698</c:v>
                </c:pt>
                <c:pt idx="1484">
                  <c:v>43699</c:v>
                </c:pt>
                <c:pt idx="1485">
                  <c:v>43700</c:v>
                </c:pt>
                <c:pt idx="1486">
                  <c:v>43701</c:v>
                </c:pt>
                <c:pt idx="1487">
                  <c:v>43702</c:v>
                </c:pt>
                <c:pt idx="1488">
                  <c:v>43703</c:v>
                </c:pt>
                <c:pt idx="1489">
                  <c:v>43704</c:v>
                </c:pt>
                <c:pt idx="1490">
                  <c:v>43705</c:v>
                </c:pt>
                <c:pt idx="1491">
                  <c:v>43706</c:v>
                </c:pt>
                <c:pt idx="1492">
                  <c:v>43707</c:v>
                </c:pt>
                <c:pt idx="1493">
                  <c:v>43708</c:v>
                </c:pt>
                <c:pt idx="1494">
                  <c:v>43709</c:v>
                </c:pt>
                <c:pt idx="1495">
                  <c:v>43710</c:v>
                </c:pt>
                <c:pt idx="1496">
                  <c:v>43711</c:v>
                </c:pt>
                <c:pt idx="1497">
                  <c:v>43712</c:v>
                </c:pt>
                <c:pt idx="1498">
                  <c:v>43713</c:v>
                </c:pt>
                <c:pt idx="1499">
                  <c:v>43714</c:v>
                </c:pt>
                <c:pt idx="1500">
                  <c:v>43715</c:v>
                </c:pt>
                <c:pt idx="1501">
                  <c:v>43716</c:v>
                </c:pt>
                <c:pt idx="1502">
                  <c:v>43717</c:v>
                </c:pt>
                <c:pt idx="1503">
                  <c:v>43718</c:v>
                </c:pt>
                <c:pt idx="1504">
                  <c:v>43719</c:v>
                </c:pt>
                <c:pt idx="1505">
                  <c:v>43720</c:v>
                </c:pt>
                <c:pt idx="1506">
                  <c:v>43721</c:v>
                </c:pt>
                <c:pt idx="1507">
                  <c:v>43722</c:v>
                </c:pt>
                <c:pt idx="1508">
                  <c:v>43723</c:v>
                </c:pt>
                <c:pt idx="1509">
                  <c:v>43724</c:v>
                </c:pt>
                <c:pt idx="1510">
                  <c:v>43725</c:v>
                </c:pt>
                <c:pt idx="1511">
                  <c:v>43726</c:v>
                </c:pt>
                <c:pt idx="1512">
                  <c:v>43727</c:v>
                </c:pt>
                <c:pt idx="1513">
                  <c:v>43728</c:v>
                </c:pt>
                <c:pt idx="1514">
                  <c:v>43729</c:v>
                </c:pt>
                <c:pt idx="1515">
                  <c:v>43730</c:v>
                </c:pt>
                <c:pt idx="1516">
                  <c:v>43731</c:v>
                </c:pt>
                <c:pt idx="1517">
                  <c:v>43732</c:v>
                </c:pt>
                <c:pt idx="1518">
                  <c:v>43733</c:v>
                </c:pt>
                <c:pt idx="1519">
                  <c:v>43734</c:v>
                </c:pt>
                <c:pt idx="1520">
                  <c:v>43735</c:v>
                </c:pt>
                <c:pt idx="1521">
                  <c:v>43736</c:v>
                </c:pt>
                <c:pt idx="1522">
                  <c:v>43737</c:v>
                </c:pt>
                <c:pt idx="1523">
                  <c:v>43738</c:v>
                </c:pt>
                <c:pt idx="1524">
                  <c:v>43739</c:v>
                </c:pt>
                <c:pt idx="1525">
                  <c:v>43740</c:v>
                </c:pt>
                <c:pt idx="1526">
                  <c:v>43741</c:v>
                </c:pt>
                <c:pt idx="1527">
                  <c:v>43742</c:v>
                </c:pt>
                <c:pt idx="1528">
                  <c:v>43743</c:v>
                </c:pt>
                <c:pt idx="1529">
                  <c:v>43744</c:v>
                </c:pt>
                <c:pt idx="1530">
                  <c:v>43745</c:v>
                </c:pt>
                <c:pt idx="1531">
                  <c:v>43746</c:v>
                </c:pt>
                <c:pt idx="1532">
                  <c:v>43747</c:v>
                </c:pt>
                <c:pt idx="1533">
                  <c:v>43748</c:v>
                </c:pt>
                <c:pt idx="1534">
                  <c:v>43749</c:v>
                </c:pt>
                <c:pt idx="1535">
                  <c:v>43750</c:v>
                </c:pt>
                <c:pt idx="1536">
                  <c:v>43751</c:v>
                </c:pt>
                <c:pt idx="1537">
                  <c:v>43752</c:v>
                </c:pt>
                <c:pt idx="1538">
                  <c:v>43753</c:v>
                </c:pt>
                <c:pt idx="1539">
                  <c:v>43754</c:v>
                </c:pt>
                <c:pt idx="1540">
                  <c:v>43755</c:v>
                </c:pt>
                <c:pt idx="1541">
                  <c:v>43756</c:v>
                </c:pt>
                <c:pt idx="1542">
                  <c:v>43757</c:v>
                </c:pt>
                <c:pt idx="1543">
                  <c:v>43758</c:v>
                </c:pt>
                <c:pt idx="1544">
                  <c:v>43759</c:v>
                </c:pt>
                <c:pt idx="1545">
                  <c:v>43760</c:v>
                </c:pt>
                <c:pt idx="1546">
                  <c:v>43761</c:v>
                </c:pt>
                <c:pt idx="1547">
                  <c:v>43762</c:v>
                </c:pt>
                <c:pt idx="1548">
                  <c:v>43763</c:v>
                </c:pt>
                <c:pt idx="1549">
                  <c:v>43764</c:v>
                </c:pt>
                <c:pt idx="1550">
                  <c:v>43765</c:v>
                </c:pt>
                <c:pt idx="1551">
                  <c:v>43766</c:v>
                </c:pt>
                <c:pt idx="1552">
                  <c:v>43767</c:v>
                </c:pt>
                <c:pt idx="1553">
                  <c:v>43768</c:v>
                </c:pt>
                <c:pt idx="1554">
                  <c:v>43769</c:v>
                </c:pt>
                <c:pt idx="1555">
                  <c:v>43770</c:v>
                </c:pt>
                <c:pt idx="1556">
                  <c:v>43771</c:v>
                </c:pt>
                <c:pt idx="1557">
                  <c:v>43772</c:v>
                </c:pt>
                <c:pt idx="1558">
                  <c:v>43773</c:v>
                </c:pt>
                <c:pt idx="1559">
                  <c:v>43774</c:v>
                </c:pt>
                <c:pt idx="1560">
                  <c:v>43775</c:v>
                </c:pt>
                <c:pt idx="1561">
                  <c:v>43776</c:v>
                </c:pt>
                <c:pt idx="1562">
                  <c:v>43777</c:v>
                </c:pt>
                <c:pt idx="1563">
                  <c:v>43778</c:v>
                </c:pt>
                <c:pt idx="1564">
                  <c:v>43779</c:v>
                </c:pt>
                <c:pt idx="1565">
                  <c:v>43780</c:v>
                </c:pt>
                <c:pt idx="1566">
                  <c:v>43781</c:v>
                </c:pt>
                <c:pt idx="1567">
                  <c:v>43782</c:v>
                </c:pt>
                <c:pt idx="1568">
                  <c:v>43783</c:v>
                </c:pt>
                <c:pt idx="1569">
                  <c:v>43784</c:v>
                </c:pt>
                <c:pt idx="1570">
                  <c:v>43785</c:v>
                </c:pt>
                <c:pt idx="1571">
                  <c:v>43786</c:v>
                </c:pt>
                <c:pt idx="1572">
                  <c:v>43787</c:v>
                </c:pt>
                <c:pt idx="1573">
                  <c:v>43788</c:v>
                </c:pt>
                <c:pt idx="1574">
                  <c:v>43789</c:v>
                </c:pt>
                <c:pt idx="1575">
                  <c:v>43790</c:v>
                </c:pt>
                <c:pt idx="1576">
                  <c:v>43791</c:v>
                </c:pt>
                <c:pt idx="1577">
                  <c:v>43792</c:v>
                </c:pt>
                <c:pt idx="1578">
                  <c:v>43793</c:v>
                </c:pt>
                <c:pt idx="1579">
                  <c:v>43794</c:v>
                </c:pt>
                <c:pt idx="1580">
                  <c:v>43795</c:v>
                </c:pt>
                <c:pt idx="1581">
                  <c:v>43796</c:v>
                </c:pt>
                <c:pt idx="1582">
                  <c:v>43797</c:v>
                </c:pt>
                <c:pt idx="1583">
                  <c:v>43798</c:v>
                </c:pt>
                <c:pt idx="1584">
                  <c:v>43799</c:v>
                </c:pt>
                <c:pt idx="1585">
                  <c:v>43800</c:v>
                </c:pt>
                <c:pt idx="1586">
                  <c:v>43801</c:v>
                </c:pt>
                <c:pt idx="1587">
                  <c:v>43802</c:v>
                </c:pt>
                <c:pt idx="1588">
                  <c:v>43803</c:v>
                </c:pt>
                <c:pt idx="1589">
                  <c:v>43804</c:v>
                </c:pt>
                <c:pt idx="1590">
                  <c:v>43805</c:v>
                </c:pt>
                <c:pt idx="1591">
                  <c:v>43806</c:v>
                </c:pt>
                <c:pt idx="1592">
                  <c:v>43807</c:v>
                </c:pt>
                <c:pt idx="1593">
                  <c:v>43808</c:v>
                </c:pt>
                <c:pt idx="1594">
                  <c:v>43809</c:v>
                </c:pt>
                <c:pt idx="1595">
                  <c:v>43810</c:v>
                </c:pt>
                <c:pt idx="1596">
                  <c:v>43811</c:v>
                </c:pt>
                <c:pt idx="1597">
                  <c:v>43812</c:v>
                </c:pt>
                <c:pt idx="1598">
                  <c:v>43813</c:v>
                </c:pt>
                <c:pt idx="1599">
                  <c:v>43814</c:v>
                </c:pt>
                <c:pt idx="1600">
                  <c:v>43815</c:v>
                </c:pt>
                <c:pt idx="1601">
                  <c:v>43816</c:v>
                </c:pt>
                <c:pt idx="1602">
                  <c:v>43817</c:v>
                </c:pt>
                <c:pt idx="1603">
                  <c:v>43818</c:v>
                </c:pt>
                <c:pt idx="1604">
                  <c:v>43819</c:v>
                </c:pt>
                <c:pt idx="1605">
                  <c:v>43820</c:v>
                </c:pt>
                <c:pt idx="1606">
                  <c:v>43821</c:v>
                </c:pt>
                <c:pt idx="1607">
                  <c:v>43822</c:v>
                </c:pt>
                <c:pt idx="1608">
                  <c:v>43823</c:v>
                </c:pt>
                <c:pt idx="1609">
                  <c:v>43824</c:v>
                </c:pt>
                <c:pt idx="1610">
                  <c:v>43825</c:v>
                </c:pt>
                <c:pt idx="1611">
                  <c:v>43826</c:v>
                </c:pt>
                <c:pt idx="1612">
                  <c:v>43827</c:v>
                </c:pt>
                <c:pt idx="1613">
                  <c:v>43828</c:v>
                </c:pt>
                <c:pt idx="1614">
                  <c:v>43829</c:v>
                </c:pt>
                <c:pt idx="1615">
                  <c:v>43830</c:v>
                </c:pt>
                <c:pt idx="1616">
                  <c:v>43831</c:v>
                </c:pt>
                <c:pt idx="1617">
                  <c:v>43832</c:v>
                </c:pt>
                <c:pt idx="1618">
                  <c:v>43833</c:v>
                </c:pt>
                <c:pt idx="1619">
                  <c:v>43834</c:v>
                </c:pt>
                <c:pt idx="1620">
                  <c:v>43835</c:v>
                </c:pt>
                <c:pt idx="1621">
                  <c:v>43836</c:v>
                </c:pt>
                <c:pt idx="1622">
                  <c:v>43837</c:v>
                </c:pt>
                <c:pt idx="1623">
                  <c:v>43838</c:v>
                </c:pt>
                <c:pt idx="1624">
                  <c:v>43839</c:v>
                </c:pt>
                <c:pt idx="1625">
                  <c:v>43840</c:v>
                </c:pt>
                <c:pt idx="1626">
                  <c:v>43841</c:v>
                </c:pt>
                <c:pt idx="1627">
                  <c:v>43842</c:v>
                </c:pt>
                <c:pt idx="1628">
                  <c:v>43843</c:v>
                </c:pt>
                <c:pt idx="1629">
                  <c:v>43844</c:v>
                </c:pt>
                <c:pt idx="1630">
                  <c:v>43845</c:v>
                </c:pt>
                <c:pt idx="1631">
                  <c:v>43846</c:v>
                </c:pt>
                <c:pt idx="1632">
                  <c:v>43847</c:v>
                </c:pt>
                <c:pt idx="1633">
                  <c:v>43848</c:v>
                </c:pt>
                <c:pt idx="1634">
                  <c:v>43849</c:v>
                </c:pt>
                <c:pt idx="1635">
                  <c:v>43850</c:v>
                </c:pt>
                <c:pt idx="1636">
                  <c:v>43851</c:v>
                </c:pt>
                <c:pt idx="1637">
                  <c:v>43852</c:v>
                </c:pt>
                <c:pt idx="1638">
                  <c:v>43853</c:v>
                </c:pt>
                <c:pt idx="1639">
                  <c:v>43854</c:v>
                </c:pt>
                <c:pt idx="1640">
                  <c:v>43855</c:v>
                </c:pt>
                <c:pt idx="1641">
                  <c:v>43856</c:v>
                </c:pt>
                <c:pt idx="1642">
                  <c:v>43857</c:v>
                </c:pt>
                <c:pt idx="1643">
                  <c:v>43858</c:v>
                </c:pt>
                <c:pt idx="1644">
                  <c:v>43859</c:v>
                </c:pt>
                <c:pt idx="1645">
                  <c:v>43860</c:v>
                </c:pt>
                <c:pt idx="1646">
                  <c:v>43861</c:v>
                </c:pt>
                <c:pt idx="1647">
                  <c:v>43862</c:v>
                </c:pt>
                <c:pt idx="1648">
                  <c:v>43863</c:v>
                </c:pt>
                <c:pt idx="1649">
                  <c:v>43864</c:v>
                </c:pt>
                <c:pt idx="1650">
                  <c:v>43865</c:v>
                </c:pt>
                <c:pt idx="1651">
                  <c:v>43866</c:v>
                </c:pt>
                <c:pt idx="1652">
                  <c:v>43867</c:v>
                </c:pt>
                <c:pt idx="1653">
                  <c:v>43868</c:v>
                </c:pt>
                <c:pt idx="1654">
                  <c:v>43869</c:v>
                </c:pt>
                <c:pt idx="1655">
                  <c:v>43870</c:v>
                </c:pt>
                <c:pt idx="1656">
                  <c:v>43871</c:v>
                </c:pt>
                <c:pt idx="1657">
                  <c:v>43872</c:v>
                </c:pt>
                <c:pt idx="1658">
                  <c:v>43873</c:v>
                </c:pt>
                <c:pt idx="1659">
                  <c:v>43874</c:v>
                </c:pt>
                <c:pt idx="1660">
                  <c:v>43875</c:v>
                </c:pt>
                <c:pt idx="1661">
                  <c:v>43876</c:v>
                </c:pt>
                <c:pt idx="1662">
                  <c:v>43877</c:v>
                </c:pt>
                <c:pt idx="1663">
                  <c:v>43878</c:v>
                </c:pt>
                <c:pt idx="1664">
                  <c:v>43879</c:v>
                </c:pt>
                <c:pt idx="1665">
                  <c:v>43880</c:v>
                </c:pt>
                <c:pt idx="1666">
                  <c:v>43881</c:v>
                </c:pt>
                <c:pt idx="1667">
                  <c:v>43882</c:v>
                </c:pt>
                <c:pt idx="1668">
                  <c:v>43883</c:v>
                </c:pt>
                <c:pt idx="1669">
                  <c:v>43884</c:v>
                </c:pt>
                <c:pt idx="1670">
                  <c:v>43885</c:v>
                </c:pt>
                <c:pt idx="1671">
                  <c:v>43886</c:v>
                </c:pt>
                <c:pt idx="1672">
                  <c:v>43887</c:v>
                </c:pt>
                <c:pt idx="1673">
                  <c:v>43888</c:v>
                </c:pt>
                <c:pt idx="1674">
                  <c:v>43889</c:v>
                </c:pt>
                <c:pt idx="1675">
                  <c:v>43890</c:v>
                </c:pt>
                <c:pt idx="1676">
                  <c:v>43891</c:v>
                </c:pt>
                <c:pt idx="1677">
                  <c:v>43892</c:v>
                </c:pt>
                <c:pt idx="1678">
                  <c:v>43893</c:v>
                </c:pt>
                <c:pt idx="1679">
                  <c:v>43894</c:v>
                </c:pt>
                <c:pt idx="1680">
                  <c:v>43895</c:v>
                </c:pt>
                <c:pt idx="1681">
                  <c:v>43896</c:v>
                </c:pt>
                <c:pt idx="1682">
                  <c:v>43897</c:v>
                </c:pt>
                <c:pt idx="1683">
                  <c:v>43898</c:v>
                </c:pt>
                <c:pt idx="1684">
                  <c:v>43899</c:v>
                </c:pt>
                <c:pt idx="1685">
                  <c:v>43900</c:v>
                </c:pt>
                <c:pt idx="1686">
                  <c:v>43901</c:v>
                </c:pt>
                <c:pt idx="1687">
                  <c:v>43902</c:v>
                </c:pt>
                <c:pt idx="1688">
                  <c:v>43903</c:v>
                </c:pt>
                <c:pt idx="1689">
                  <c:v>43904</c:v>
                </c:pt>
                <c:pt idx="1690">
                  <c:v>43905</c:v>
                </c:pt>
                <c:pt idx="1691">
                  <c:v>43906</c:v>
                </c:pt>
                <c:pt idx="1692">
                  <c:v>43907</c:v>
                </c:pt>
                <c:pt idx="1693">
                  <c:v>43908</c:v>
                </c:pt>
                <c:pt idx="1694">
                  <c:v>43909</c:v>
                </c:pt>
                <c:pt idx="1695">
                  <c:v>43910</c:v>
                </c:pt>
                <c:pt idx="1696">
                  <c:v>43911</c:v>
                </c:pt>
                <c:pt idx="1697">
                  <c:v>43912</c:v>
                </c:pt>
                <c:pt idx="1698">
                  <c:v>43913</c:v>
                </c:pt>
                <c:pt idx="1699">
                  <c:v>43914</c:v>
                </c:pt>
                <c:pt idx="1700">
                  <c:v>43915</c:v>
                </c:pt>
                <c:pt idx="1701">
                  <c:v>43916</c:v>
                </c:pt>
                <c:pt idx="1702">
                  <c:v>43917</c:v>
                </c:pt>
                <c:pt idx="1703">
                  <c:v>43918</c:v>
                </c:pt>
                <c:pt idx="1704">
                  <c:v>43919</c:v>
                </c:pt>
                <c:pt idx="1705">
                  <c:v>43920</c:v>
                </c:pt>
                <c:pt idx="1706">
                  <c:v>43921</c:v>
                </c:pt>
                <c:pt idx="1707">
                  <c:v>43922</c:v>
                </c:pt>
                <c:pt idx="1708">
                  <c:v>43923</c:v>
                </c:pt>
                <c:pt idx="1709">
                  <c:v>43924</c:v>
                </c:pt>
                <c:pt idx="1710">
                  <c:v>43925</c:v>
                </c:pt>
                <c:pt idx="1711">
                  <c:v>43926</c:v>
                </c:pt>
                <c:pt idx="1712">
                  <c:v>43927</c:v>
                </c:pt>
                <c:pt idx="1713">
                  <c:v>43928</c:v>
                </c:pt>
                <c:pt idx="1714">
                  <c:v>43929</c:v>
                </c:pt>
                <c:pt idx="1715">
                  <c:v>43930</c:v>
                </c:pt>
                <c:pt idx="1716">
                  <c:v>43931</c:v>
                </c:pt>
                <c:pt idx="1717">
                  <c:v>43932</c:v>
                </c:pt>
                <c:pt idx="1718">
                  <c:v>43933</c:v>
                </c:pt>
                <c:pt idx="1719">
                  <c:v>43934</c:v>
                </c:pt>
                <c:pt idx="1720">
                  <c:v>43935</c:v>
                </c:pt>
                <c:pt idx="1721">
                  <c:v>43936</c:v>
                </c:pt>
                <c:pt idx="1722">
                  <c:v>43937</c:v>
                </c:pt>
                <c:pt idx="1723">
                  <c:v>43938</c:v>
                </c:pt>
                <c:pt idx="1724">
                  <c:v>43939</c:v>
                </c:pt>
                <c:pt idx="1725">
                  <c:v>43940</c:v>
                </c:pt>
                <c:pt idx="1726">
                  <c:v>43941</c:v>
                </c:pt>
                <c:pt idx="1727">
                  <c:v>43942</c:v>
                </c:pt>
                <c:pt idx="1728">
                  <c:v>43943</c:v>
                </c:pt>
                <c:pt idx="1729">
                  <c:v>43944</c:v>
                </c:pt>
                <c:pt idx="1730">
                  <c:v>43945</c:v>
                </c:pt>
                <c:pt idx="1731">
                  <c:v>43946</c:v>
                </c:pt>
                <c:pt idx="1732">
                  <c:v>43947</c:v>
                </c:pt>
                <c:pt idx="1733">
                  <c:v>43948</c:v>
                </c:pt>
                <c:pt idx="1734">
                  <c:v>43949</c:v>
                </c:pt>
                <c:pt idx="1735">
                  <c:v>43950</c:v>
                </c:pt>
                <c:pt idx="1736">
                  <c:v>43951</c:v>
                </c:pt>
                <c:pt idx="1737">
                  <c:v>43952</c:v>
                </c:pt>
                <c:pt idx="1738">
                  <c:v>43953</c:v>
                </c:pt>
                <c:pt idx="1739">
                  <c:v>43954</c:v>
                </c:pt>
                <c:pt idx="1740">
                  <c:v>43955</c:v>
                </c:pt>
                <c:pt idx="1741">
                  <c:v>43956</c:v>
                </c:pt>
                <c:pt idx="1742">
                  <c:v>43957</c:v>
                </c:pt>
                <c:pt idx="1743">
                  <c:v>43958</c:v>
                </c:pt>
                <c:pt idx="1744">
                  <c:v>43959</c:v>
                </c:pt>
                <c:pt idx="1745">
                  <c:v>43960</c:v>
                </c:pt>
                <c:pt idx="1746">
                  <c:v>43961</c:v>
                </c:pt>
                <c:pt idx="1747">
                  <c:v>43962</c:v>
                </c:pt>
                <c:pt idx="1748">
                  <c:v>43963</c:v>
                </c:pt>
                <c:pt idx="1749">
                  <c:v>43964</c:v>
                </c:pt>
                <c:pt idx="1750">
                  <c:v>43965</c:v>
                </c:pt>
                <c:pt idx="1751">
                  <c:v>43966</c:v>
                </c:pt>
                <c:pt idx="1752">
                  <c:v>43967</c:v>
                </c:pt>
                <c:pt idx="1753">
                  <c:v>43968</c:v>
                </c:pt>
                <c:pt idx="1754">
                  <c:v>43969</c:v>
                </c:pt>
                <c:pt idx="1755">
                  <c:v>43970</c:v>
                </c:pt>
                <c:pt idx="1756">
                  <c:v>43971</c:v>
                </c:pt>
                <c:pt idx="1757">
                  <c:v>43972</c:v>
                </c:pt>
                <c:pt idx="1758">
                  <c:v>43973</c:v>
                </c:pt>
                <c:pt idx="1759">
                  <c:v>43974</c:v>
                </c:pt>
                <c:pt idx="1760">
                  <c:v>43975</c:v>
                </c:pt>
                <c:pt idx="1761">
                  <c:v>43976</c:v>
                </c:pt>
                <c:pt idx="1762">
                  <c:v>43977</c:v>
                </c:pt>
                <c:pt idx="1763">
                  <c:v>43978</c:v>
                </c:pt>
                <c:pt idx="1764">
                  <c:v>43979</c:v>
                </c:pt>
                <c:pt idx="1765">
                  <c:v>43980</c:v>
                </c:pt>
                <c:pt idx="1766">
                  <c:v>43981</c:v>
                </c:pt>
                <c:pt idx="1767">
                  <c:v>43982</c:v>
                </c:pt>
                <c:pt idx="1768">
                  <c:v>43983</c:v>
                </c:pt>
                <c:pt idx="1769">
                  <c:v>43984</c:v>
                </c:pt>
                <c:pt idx="1770">
                  <c:v>43985</c:v>
                </c:pt>
                <c:pt idx="1771">
                  <c:v>43986</c:v>
                </c:pt>
                <c:pt idx="1772">
                  <c:v>43987</c:v>
                </c:pt>
                <c:pt idx="1773">
                  <c:v>43988</c:v>
                </c:pt>
                <c:pt idx="1774">
                  <c:v>43989</c:v>
                </c:pt>
                <c:pt idx="1775">
                  <c:v>43990</c:v>
                </c:pt>
                <c:pt idx="1776">
                  <c:v>43991</c:v>
                </c:pt>
                <c:pt idx="1777">
                  <c:v>43992</c:v>
                </c:pt>
                <c:pt idx="1778">
                  <c:v>43993</c:v>
                </c:pt>
                <c:pt idx="1779">
                  <c:v>43994</c:v>
                </c:pt>
                <c:pt idx="1780">
                  <c:v>43995</c:v>
                </c:pt>
                <c:pt idx="1781">
                  <c:v>43996</c:v>
                </c:pt>
                <c:pt idx="1782">
                  <c:v>43997</c:v>
                </c:pt>
                <c:pt idx="1783">
                  <c:v>43998</c:v>
                </c:pt>
                <c:pt idx="1784">
                  <c:v>43999</c:v>
                </c:pt>
                <c:pt idx="1785">
                  <c:v>44000</c:v>
                </c:pt>
                <c:pt idx="1786">
                  <c:v>44001</c:v>
                </c:pt>
                <c:pt idx="1787">
                  <c:v>44002</c:v>
                </c:pt>
                <c:pt idx="1788">
                  <c:v>44003</c:v>
                </c:pt>
                <c:pt idx="1789">
                  <c:v>44004</c:v>
                </c:pt>
                <c:pt idx="1790">
                  <c:v>44005</c:v>
                </c:pt>
                <c:pt idx="1791">
                  <c:v>44006</c:v>
                </c:pt>
                <c:pt idx="1792">
                  <c:v>44007</c:v>
                </c:pt>
                <c:pt idx="1793">
                  <c:v>44008</c:v>
                </c:pt>
                <c:pt idx="1794">
                  <c:v>44009</c:v>
                </c:pt>
                <c:pt idx="1795">
                  <c:v>44010</c:v>
                </c:pt>
                <c:pt idx="1796">
                  <c:v>44011</c:v>
                </c:pt>
                <c:pt idx="1797">
                  <c:v>44012</c:v>
                </c:pt>
                <c:pt idx="1798">
                  <c:v>44013</c:v>
                </c:pt>
                <c:pt idx="1799">
                  <c:v>44014</c:v>
                </c:pt>
                <c:pt idx="1800">
                  <c:v>44015</c:v>
                </c:pt>
                <c:pt idx="1801">
                  <c:v>44016</c:v>
                </c:pt>
                <c:pt idx="1802">
                  <c:v>44017</c:v>
                </c:pt>
                <c:pt idx="1803">
                  <c:v>44018</c:v>
                </c:pt>
                <c:pt idx="1804">
                  <c:v>44019</c:v>
                </c:pt>
                <c:pt idx="1805">
                  <c:v>44020</c:v>
                </c:pt>
                <c:pt idx="1806">
                  <c:v>44021</c:v>
                </c:pt>
                <c:pt idx="1807">
                  <c:v>44022</c:v>
                </c:pt>
                <c:pt idx="1808">
                  <c:v>44023</c:v>
                </c:pt>
                <c:pt idx="1809">
                  <c:v>44024</c:v>
                </c:pt>
                <c:pt idx="1810">
                  <c:v>44025</c:v>
                </c:pt>
                <c:pt idx="1811">
                  <c:v>44026</c:v>
                </c:pt>
                <c:pt idx="1812">
                  <c:v>44027</c:v>
                </c:pt>
                <c:pt idx="1813">
                  <c:v>44028</c:v>
                </c:pt>
                <c:pt idx="1814">
                  <c:v>44029</c:v>
                </c:pt>
                <c:pt idx="1815">
                  <c:v>44030</c:v>
                </c:pt>
                <c:pt idx="1816">
                  <c:v>44031</c:v>
                </c:pt>
                <c:pt idx="1817">
                  <c:v>44032</c:v>
                </c:pt>
                <c:pt idx="1818">
                  <c:v>44033</c:v>
                </c:pt>
                <c:pt idx="1819">
                  <c:v>44034</c:v>
                </c:pt>
                <c:pt idx="1820">
                  <c:v>44035</c:v>
                </c:pt>
                <c:pt idx="1821">
                  <c:v>44036</c:v>
                </c:pt>
                <c:pt idx="1822">
                  <c:v>44037</c:v>
                </c:pt>
                <c:pt idx="1823">
                  <c:v>44038</c:v>
                </c:pt>
                <c:pt idx="1824">
                  <c:v>44039</c:v>
                </c:pt>
                <c:pt idx="1825">
                  <c:v>44040</c:v>
                </c:pt>
                <c:pt idx="1826">
                  <c:v>44041</c:v>
                </c:pt>
                <c:pt idx="1827">
                  <c:v>44042</c:v>
                </c:pt>
                <c:pt idx="1828">
                  <c:v>44043</c:v>
                </c:pt>
                <c:pt idx="1829">
                  <c:v>44044</c:v>
                </c:pt>
                <c:pt idx="1830">
                  <c:v>44045</c:v>
                </c:pt>
                <c:pt idx="1831">
                  <c:v>44046</c:v>
                </c:pt>
                <c:pt idx="1832">
                  <c:v>44047</c:v>
                </c:pt>
                <c:pt idx="1833">
                  <c:v>44048</c:v>
                </c:pt>
                <c:pt idx="1834">
                  <c:v>44049</c:v>
                </c:pt>
                <c:pt idx="1835">
                  <c:v>44050</c:v>
                </c:pt>
                <c:pt idx="1836">
                  <c:v>44051</c:v>
                </c:pt>
                <c:pt idx="1837">
                  <c:v>44052</c:v>
                </c:pt>
                <c:pt idx="1838">
                  <c:v>44053</c:v>
                </c:pt>
                <c:pt idx="1839">
                  <c:v>44054</c:v>
                </c:pt>
                <c:pt idx="1840">
                  <c:v>44055</c:v>
                </c:pt>
                <c:pt idx="1841">
                  <c:v>44056</c:v>
                </c:pt>
                <c:pt idx="1842">
                  <c:v>44057</c:v>
                </c:pt>
                <c:pt idx="1843">
                  <c:v>44058</c:v>
                </c:pt>
                <c:pt idx="1844">
                  <c:v>44059</c:v>
                </c:pt>
                <c:pt idx="1845">
                  <c:v>44060</c:v>
                </c:pt>
                <c:pt idx="1846">
                  <c:v>44061</c:v>
                </c:pt>
                <c:pt idx="1847">
                  <c:v>44062</c:v>
                </c:pt>
                <c:pt idx="1848">
                  <c:v>44063</c:v>
                </c:pt>
                <c:pt idx="1849">
                  <c:v>44064</c:v>
                </c:pt>
                <c:pt idx="1850">
                  <c:v>44065</c:v>
                </c:pt>
                <c:pt idx="1851">
                  <c:v>44066</c:v>
                </c:pt>
                <c:pt idx="1852">
                  <c:v>44067</c:v>
                </c:pt>
                <c:pt idx="1853">
                  <c:v>44068</c:v>
                </c:pt>
                <c:pt idx="1854">
                  <c:v>44069</c:v>
                </c:pt>
                <c:pt idx="1855">
                  <c:v>44070</c:v>
                </c:pt>
                <c:pt idx="1856">
                  <c:v>44071</c:v>
                </c:pt>
                <c:pt idx="1857">
                  <c:v>44072</c:v>
                </c:pt>
                <c:pt idx="1858">
                  <c:v>44073</c:v>
                </c:pt>
                <c:pt idx="1859">
                  <c:v>44074</c:v>
                </c:pt>
                <c:pt idx="1860">
                  <c:v>44075</c:v>
                </c:pt>
                <c:pt idx="1861">
                  <c:v>44076</c:v>
                </c:pt>
                <c:pt idx="1862">
                  <c:v>44077</c:v>
                </c:pt>
                <c:pt idx="1863">
                  <c:v>44078</c:v>
                </c:pt>
                <c:pt idx="1864">
                  <c:v>44079</c:v>
                </c:pt>
                <c:pt idx="1865">
                  <c:v>44080</c:v>
                </c:pt>
                <c:pt idx="1866">
                  <c:v>44081</c:v>
                </c:pt>
                <c:pt idx="1867">
                  <c:v>44082</c:v>
                </c:pt>
                <c:pt idx="1868">
                  <c:v>44083</c:v>
                </c:pt>
                <c:pt idx="1869">
                  <c:v>44084</c:v>
                </c:pt>
                <c:pt idx="1870">
                  <c:v>44085</c:v>
                </c:pt>
                <c:pt idx="1871">
                  <c:v>44086</c:v>
                </c:pt>
                <c:pt idx="1872">
                  <c:v>44087</c:v>
                </c:pt>
                <c:pt idx="1873">
                  <c:v>44088</c:v>
                </c:pt>
                <c:pt idx="1874">
                  <c:v>44089</c:v>
                </c:pt>
                <c:pt idx="1875">
                  <c:v>44090</c:v>
                </c:pt>
                <c:pt idx="1876">
                  <c:v>44091</c:v>
                </c:pt>
                <c:pt idx="1877">
                  <c:v>44092</c:v>
                </c:pt>
                <c:pt idx="1878">
                  <c:v>44093</c:v>
                </c:pt>
                <c:pt idx="1879">
                  <c:v>44094</c:v>
                </c:pt>
                <c:pt idx="1880">
                  <c:v>44095</c:v>
                </c:pt>
                <c:pt idx="1881">
                  <c:v>44096</c:v>
                </c:pt>
                <c:pt idx="1882">
                  <c:v>44097</c:v>
                </c:pt>
                <c:pt idx="1883">
                  <c:v>44098</c:v>
                </c:pt>
                <c:pt idx="1884">
                  <c:v>44099</c:v>
                </c:pt>
                <c:pt idx="1885">
                  <c:v>44100</c:v>
                </c:pt>
                <c:pt idx="1886">
                  <c:v>44101</c:v>
                </c:pt>
                <c:pt idx="1887">
                  <c:v>44102</c:v>
                </c:pt>
                <c:pt idx="1888">
                  <c:v>44103</c:v>
                </c:pt>
                <c:pt idx="1889">
                  <c:v>44104</c:v>
                </c:pt>
                <c:pt idx="1890">
                  <c:v>44105</c:v>
                </c:pt>
                <c:pt idx="1891">
                  <c:v>44106</c:v>
                </c:pt>
                <c:pt idx="1892">
                  <c:v>44107</c:v>
                </c:pt>
                <c:pt idx="1893">
                  <c:v>44108</c:v>
                </c:pt>
                <c:pt idx="1894">
                  <c:v>44109</c:v>
                </c:pt>
                <c:pt idx="1895">
                  <c:v>44110</c:v>
                </c:pt>
                <c:pt idx="1896">
                  <c:v>44111</c:v>
                </c:pt>
                <c:pt idx="1897">
                  <c:v>44112</c:v>
                </c:pt>
                <c:pt idx="1898">
                  <c:v>44113</c:v>
                </c:pt>
                <c:pt idx="1899">
                  <c:v>44114</c:v>
                </c:pt>
                <c:pt idx="1900">
                  <c:v>44115</c:v>
                </c:pt>
                <c:pt idx="1901">
                  <c:v>44116</c:v>
                </c:pt>
                <c:pt idx="1902">
                  <c:v>44117</c:v>
                </c:pt>
                <c:pt idx="1903">
                  <c:v>44118</c:v>
                </c:pt>
                <c:pt idx="1904">
                  <c:v>44119</c:v>
                </c:pt>
                <c:pt idx="1905">
                  <c:v>44120</c:v>
                </c:pt>
                <c:pt idx="1906">
                  <c:v>44121</c:v>
                </c:pt>
                <c:pt idx="1907">
                  <c:v>44122</c:v>
                </c:pt>
                <c:pt idx="1908">
                  <c:v>44123</c:v>
                </c:pt>
                <c:pt idx="1909">
                  <c:v>44124</c:v>
                </c:pt>
                <c:pt idx="1910">
                  <c:v>44125</c:v>
                </c:pt>
                <c:pt idx="1911">
                  <c:v>44126</c:v>
                </c:pt>
                <c:pt idx="1912">
                  <c:v>44127</c:v>
                </c:pt>
                <c:pt idx="1913">
                  <c:v>44128</c:v>
                </c:pt>
                <c:pt idx="1914">
                  <c:v>44129</c:v>
                </c:pt>
                <c:pt idx="1915">
                  <c:v>44130</c:v>
                </c:pt>
                <c:pt idx="1916">
                  <c:v>44131</c:v>
                </c:pt>
                <c:pt idx="1917">
                  <c:v>44132</c:v>
                </c:pt>
                <c:pt idx="1918">
                  <c:v>44133</c:v>
                </c:pt>
                <c:pt idx="1919">
                  <c:v>44134</c:v>
                </c:pt>
                <c:pt idx="1920">
                  <c:v>44135</c:v>
                </c:pt>
                <c:pt idx="1921">
                  <c:v>44136</c:v>
                </c:pt>
                <c:pt idx="1922">
                  <c:v>44137</c:v>
                </c:pt>
                <c:pt idx="1923">
                  <c:v>44138</c:v>
                </c:pt>
                <c:pt idx="1924">
                  <c:v>44139</c:v>
                </c:pt>
                <c:pt idx="1925">
                  <c:v>44140</c:v>
                </c:pt>
                <c:pt idx="1926">
                  <c:v>44141</c:v>
                </c:pt>
                <c:pt idx="1927">
                  <c:v>44142</c:v>
                </c:pt>
                <c:pt idx="1928">
                  <c:v>44143</c:v>
                </c:pt>
                <c:pt idx="1929">
                  <c:v>44144</c:v>
                </c:pt>
                <c:pt idx="1930">
                  <c:v>44145</c:v>
                </c:pt>
                <c:pt idx="1931">
                  <c:v>44146</c:v>
                </c:pt>
                <c:pt idx="1932">
                  <c:v>44147</c:v>
                </c:pt>
                <c:pt idx="1933">
                  <c:v>44148</c:v>
                </c:pt>
                <c:pt idx="1934">
                  <c:v>44149</c:v>
                </c:pt>
                <c:pt idx="1935">
                  <c:v>44150</c:v>
                </c:pt>
                <c:pt idx="1936">
                  <c:v>44151</c:v>
                </c:pt>
                <c:pt idx="1937">
                  <c:v>44152</c:v>
                </c:pt>
                <c:pt idx="1938">
                  <c:v>44153</c:v>
                </c:pt>
                <c:pt idx="1939">
                  <c:v>44154</c:v>
                </c:pt>
                <c:pt idx="1940">
                  <c:v>44155</c:v>
                </c:pt>
                <c:pt idx="1941">
                  <c:v>44156</c:v>
                </c:pt>
                <c:pt idx="1942">
                  <c:v>44157</c:v>
                </c:pt>
                <c:pt idx="1943">
                  <c:v>44158</c:v>
                </c:pt>
                <c:pt idx="1944">
                  <c:v>44159</c:v>
                </c:pt>
                <c:pt idx="1945">
                  <c:v>44160</c:v>
                </c:pt>
                <c:pt idx="1946">
                  <c:v>44161</c:v>
                </c:pt>
                <c:pt idx="1947">
                  <c:v>44162</c:v>
                </c:pt>
                <c:pt idx="1948">
                  <c:v>44163</c:v>
                </c:pt>
                <c:pt idx="1949">
                  <c:v>44164</c:v>
                </c:pt>
                <c:pt idx="1950">
                  <c:v>44165</c:v>
                </c:pt>
                <c:pt idx="1951">
                  <c:v>44166</c:v>
                </c:pt>
                <c:pt idx="1952">
                  <c:v>44167</c:v>
                </c:pt>
                <c:pt idx="1953">
                  <c:v>44168</c:v>
                </c:pt>
                <c:pt idx="1954">
                  <c:v>44169</c:v>
                </c:pt>
                <c:pt idx="1955">
                  <c:v>44170</c:v>
                </c:pt>
                <c:pt idx="1956">
                  <c:v>44171</c:v>
                </c:pt>
                <c:pt idx="1957">
                  <c:v>44172</c:v>
                </c:pt>
                <c:pt idx="1958">
                  <c:v>44173</c:v>
                </c:pt>
                <c:pt idx="1959">
                  <c:v>44174</c:v>
                </c:pt>
                <c:pt idx="1960">
                  <c:v>44175</c:v>
                </c:pt>
                <c:pt idx="1961">
                  <c:v>44176</c:v>
                </c:pt>
                <c:pt idx="1962">
                  <c:v>44177</c:v>
                </c:pt>
                <c:pt idx="1963">
                  <c:v>44178</c:v>
                </c:pt>
                <c:pt idx="1964">
                  <c:v>44179</c:v>
                </c:pt>
                <c:pt idx="1965">
                  <c:v>44180</c:v>
                </c:pt>
                <c:pt idx="1966">
                  <c:v>44181</c:v>
                </c:pt>
                <c:pt idx="1967">
                  <c:v>44182</c:v>
                </c:pt>
                <c:pt idx="1968">
                  <c:v>44183</c:v>
                </c:pt>
                <c:pt idx="1969">
                  <c:v>44184</c:v>
                </c:pt>
                <c:pt idx="1970">
                  <c:v>44185</c:v>
                </c:pt>
                <c:pt idx="1971">
                  <c:v>44186</c:v>
                </c:pt>
                <c:pt idx="1972">
                  <c:v>44187</c:v>
                </c:pt>
                <c:pt idx="1973">
                  <c:v>44188</c:v>
                </c:pt>
                <c:pt idx="1974">
                  <c:v>44189</c:v>
                </c:pt>
                <c:pt idx="1975">
                  <c:v>44190</c:v>
                </c:pt>
                <c:pt idx="1976">
                  <c:v>44191</c:v>
                </c:pt>
                <c:pt idx="1977">
                  <c:v>44192</c:v>
                </c:pt>
                <c:pt idx="1978">
                  <c:v>44193</c:v>
                </c:pt>
                <c:pt idx="1979">
                  <c:v>44194</c:v>
                </c:pt>
                <c:pt idx="1980">
                  <c:v>44195</c:v>
                </c:pt>
                <c:pt idx="1981">
                  <c:v>44196</c:v>
                </c:pt>
                <c:pt idx="1982">
                  <c:v>44197</c:v>
                </c:pt>
                <c:pt idx="1983">
                  <c:v>44198</c:v>
                </c:pt>
                <c:pt idx="1984">
                  <c:v>44199</c:v>
                </c:pt>
                <c:pt idx="1985">
                  <c:v>44200</c:v>
                </c:pt>
                <c:pt idx="1986">
                  <c:v>44201</c:v>
                </c:pt>
                <c:pt idx="1987">
                  <c:v>44202</c:v>
                </c:pt>
                <c:pt idx="1988">
                  <c:v>44203</c:v>
                </c:pt>
                <c:pt idx="1989">
                  <c:v>44204</c:v>
                </c:pt>
                <c:pt idx="1990">
                  <c:v>44205</c:v>
                </c:pt>
                <c:pt idx="1991">
                  <c:v>44206</c:v>
                </c:pt>
                <c:pt idx="1992">
                  <c:v>44207</c:v>
                </c:pt>
                <c:pt idx="1993">
                  <c:v>44208</c:v>
                </c:pt>
                <c:pt idx="1994">
                  <c:v>44209</c:v>
                </c:pt>
                <c:pt idx="1995">
                  <c:v>44210</c:v>
                </c:pt>
                <c:pt idx="1996">
                  <c:v>44211</c:v>
                </c:pt>
                <c:pt idx="1997">
                  <c:v>44212</c:v>
                </c:pt>
                <c:pt idx="1998">
                  <c:v>44213</c:v>
                </c:pt>
                <c:pt idx="1999">
                  <c:v>44214</c:v>
                </c:pt>
                <c:pt idx="2000">
                  <c:v>44215</c:v>
                </c:pt>
                <c:pt idx="2001">
                  <c:v>44216</c:v>
                </c:pt>
                <c:pt idx="2002">
                  <c:v>44217</c:v>
                </c:pt>
                <c:pt idx="2003">
                  <c:v>44218</c:v>
                </c:pt>
                <c:pt idx="2004">
                  <c:v>44219</c:v>
                </c:pt>
                <c:pt idx="2005">
                  <c:v>44220</c:v>
                </c:pt>
                <c:pt idx="2006">
                  <c:v>44221</c:v>
                </c:pt>
                <c:pt idx="2007">
                  <c:v>44222</c:v>
                </c:pt>
                <c:pt idx="2008">
                  <c:v>44223</c:v>
                </c:pt>
                <c:pt idx="2009">
                  <c:v>44224</c:v>
                </c:pt>
                <c:pt idx="2010">
                  <c:v>44225</c:v>
                </c:pt>
                <c:pt idx="2011">
                  <c:v>44226</c:v>
                </c:pt>
                <c:pt idx="2012">
                  <c:v>44227</c:v>
                </c:pt>
                <c:pt idx="2013">
                  <c:v>44228</c:v>
                </c:pt>
                <c:pt idx="2014">
                  <c:v>44229</c:v>
                </c:pt>
                <c:pt idx="2015">
                  <c:v>44230</c:v>
                </c:pt>
                <c:pt idx="2016">
                  <c:v>44231</c:v>
                </c:pt>
                <c:pt idx="2017">
                  <c:v>44232</c:v>
                </c:pt>
                <c:pt idx="2018">
                  <c:v>44233</c:v>
                </c:pt>
                <c:pt idx="2019">
                  <c:v>44234</c:v>
                </c:pt>
                <c:pt idx="2020">
                  <c:v>44235</c:v>
                </c:pt>
                <c:pt idx="2021">
                  <c:v>44236</c:v>
                </c:pt>
                <c:pt idx="2022">
                  <c:v>44237</c:v>
                </c:pt>
                <c:pt idx="2023">
                  <c:v>44238</c:v>
                </c:pt>
                <c:pt idx="2024">
                  <c:v>44239</c:v>
                </c:pt>
                <c:pt idx="2025">
                  <c:v>44240</c:v>
                </c:pt>
                <c:pt idx="2026">
                  <c:v>44241</c:v>
                </c:pt>
                <c:pt idx="2027">
                  <c:v>44242</c:v>
                </c:pt>
                <c:pt idx="2028">
                  <c:v>44243</c:v>
                </c:pt>
                <c:pt idx="2029">
                  <c:v>44244</c:v>
                </c:pt>
                <c:pt idx="2030">
                  <c:v>44245</c:v>
                </c:pt>
                <c:pt idx="2031">
                  <c:v>44246</c:v>
                </c:pt>
                <c:pt idx="2032">
                  <c:v>44247</c:v>
                </c:pt>
                <c:pt idx="2033">
                  <c:v>44248</c:v>
                </c:pt>
                <c:pt idx="2034">
                  <c:v>44249</c:v>
                </c:pt>
                <c:pt idx="2035">
                  <c:v>44250</c:v>
                </c:pt>
                <c:pt idx="2036">
                  <c:v>44251</c:v>
                </c:pt>
                <c:pt idx="2037">
                  <c:v>44252</c:v>
                </c:pt>
                <c:pt idx="2038">
                  <c:v>44253</c:v>
                </c:pt>
                <c:pt idx="2039">
                  <c:v>44254</c:v>
                </c:pt>
                <c:pt idx="2040">
                  <c:v>44255</c:v>
                </c:pt>
                <c:pt idx="2041">
                  <c:v>44256</c:v>
                </c:pt>
                <c:pt idx="2042">
                  <c:v>44257</c:v>
                </c:pt>
                <c:pt idx="2043">
                  <c:v>44258</c:v>
                </c:pt>
                <c:pt idx="2044">
                  <c:v>44259</c:v>
                </c:pt>
                <c:pt idx="2045">
                  <c:v>44260</c:v>
                </c:pt>
                <c:pt idx="2046">
                  <c:v>44261</c:v>
                </c:pt>
                <c:pt idx="2047">
                  <c:v>44262</c:v>
                </c:pt>
                <c:pt idx="2048">
                  <c:v>44263</c:v>
                </c:pt>
                <c:pt idx="2049">
                  <c:v>44264</c:v>
                </c:pt>
                <c:pt idx="2050">
                  <c:v>44265</c:v>
                </c:pt>
                <c:pt idx="2051">
                  <c:v>44266</c:v>
                </c:pt>
                <c:pt idx="2052">
                  <c:v>44267</c:v>
                </c:pt>
                <c:pt idx="2053">
                  <c:v>44268</c:v>
                </c:pt>
                <c:pt idx="2054">
                  <c:v>44269</c:v>
                </c:pt>
                <c:pt idx="2055">
                  <c:v>44270</c:v>
                </c:pt>
                <c:pt idx="2056">
                  <c:v>44271</c:v>
                </c:pt>
                <c:pt idx="2057">
                  <c:v>44272</c:v>
                </c:pt>
                <c:pt idx="2058">
                  <c:v>44273</c:v>
                </c:pt>
                <c:pt idx="2059">
                  <c:v>44274</c:v>
                </c:pt>
                <c:pt idx="2060">
                  <c:v>44275</c:v>
                </c:pt>
                <c:pt idx="2061">
                  <c:v>44276</c:v>
                </c:pt>
                <c:pt idx="2062">
                  <c:v>44277</c:v>
                </c:pt>
                <c:pt idx="2063">
                  <c:v>44278</c:v>
                </c:pt>
                <c:pt idx="2064">
                  <c:v>44279</c:v>
                </c:pt>
                <c:pt idx="2065">
                  <c:v>44280</c:v>
                </c:pt>
                <c:pt idx="2066">
                  <c:v>44281</c:v>
                </c:pt>
                <c:pt idx="2067">
                  <c:v>44282</c:v>
                </c:pt>
                <c:pt idx="2068">
                  <c:v>44283</c:v>
                </c:pt>
                <c:pt idx="2069">
                  <c:v>44284</c:v>
                </c:pt>
                <c:pt idx="2070">
                  <c:v>44285</c:v>
                </c:pt>
                <c:pt idx="2071">
                  <c:v>44286</c:v>
                </c:pt>
                <c:pt idx="2072">
                  <c:v>44287</c:v>
                </c:pt>
                <c:pt idx="2073">
                  <c:v>44288</c:v>
                </c:pt>
                <c:pt idx="2074">
                  <c:v>44289</c:v>
                </c:pt>
                <c:pt idx="2075">
                  <c:v>44290</c:v>
                </c:pt>
                <c:pt idx="2076">
                  <c:v>44291</c:v>
                </c:pt>
                <c:pt idx="2077">
                  <c:v>44292</c:v>
                </c:pt>
                <c:pt idx="2078">
                  <c:v>44293</c:v>
                </c:pt>
                <c:pt idx="2079">
                  <c:v>44294</c:v>
                </c:pt>
                <c:pt idx="2080">
                  <c:v>44295</c:v>
                </c:pt>
                <c:pt idx="2081">
                  <c:v>44296</c:v>
                </c:pt>
                <c:pt idx="2082">
                  <c:v>44297</c:v>
                </c:pt>
                <c:pt idx="2083">
                  <c:v>44298</c:v>
                </c:pt>
                <c:pt idx="2084">
                  <c:v>44299</c:v>
                </c:pt>
                <c:pt idx="2085">
                  <c:v>44300</c:v>
                </c:pt>
                <c:pt idx="2086">
                  <c:v>44301</c:v>
                </c:pt>
                <c:pt idx="2087">
                  <c:v>44302</c:v>
                </c:pt>
                <c:pt idx="2088">
                  <c:v>44303</c:v>
                </c:pt>
                <c:pt idx="2089">
                  <c:v>44304</c:v>
                </c:pt>
                <c:pt idx="2090">
                  <c:v>44305</c:v>
                </c:pt>
                <c:pt idx="2091">
                  <c:v>44306</c:v>
                </c:pt>
                <c:pt idx="2092">
                  <c:v>44307</c:v>
                </c:pt>
                <c:pt idx="2093">
                  <c:v>44308</c:v>
                </c:pt>
                <c:pt idx="2094">
                  <c:v>44309</c:v>
                </c:pt>
                <c:pt idx="2095">
                  <c:v>44310</c:v>
                </c:pt>
                <c:pt idx="2096">
                  <c:v>44311</c:v>
                </c:pt>
                <c:pt idx="2097">
                  <c:v>44312</c:v>
                </c:pt>
                <c:pt idx="2098">
                  <c:v>44313</c:v>
                </c:pt>
                <c:pt idx="2099">
                  <c:v>44314</c:v>
                </c:pt>
                <c:pt idx="2100">
                  <c:v>44315</c:v>
                </c:pt>
                <c:pt idx="2101">
                  <c:v>44316</c:v>
                </c:pt>
                <c:pt idx="2102">
                  <c:v>44317</c:v>
                </c:pt>
                <c:pt idx="2103">
                  <c:v>44318</c:v>
                </c:pt>
                <c:pt idx="2104">
                  <c:v>44319</c:v>
                </c:pt>
                <c:pt idx="2105">
                  <c:v>44320</c:v>
                </c:pt>
                <c:pt idx="2106">
                  <c:v>44321</c:v>
                </c:pt>
                <c:pt idx="2107">
                  <c:v>44322</c:v>
                </c:pt>
                <c:pt idx="2108">
                  <c:v>44323</c:v>
                </c:pt>
                <c:pt idx="2109">
                  <c:v>44324</c:v>
                </c:pt>
                <c:pt idx="2110">
                  <c:v>44325</c:v>
                </c:pt>
                <c:pt idx="2111">
                  <c:v>44326</c:v>
                </c:pt>
                <c:pt idx="2112">
                  <c:v>44327</c:v>
                </c:pt>
                <c:pt idx="2113">
                  <c:v>44328</c:v>
                </c:pt>
                <c:pt idx="2114">
                  <c:v>44329</c:v>
                </c:pt>
                <c:pt idx="2115">
                  <c:v>44330</c:v>
                </c:pt>
                <c:pt idx="2116">
                  <c:v>44331</c:v>
                </c:pt>
                <c:pt idx="2117">
                  <c:v>44332</c:v>
                </c:pt>
                <c:pt idx="2118">
                  <c:v>44333</c:v>
                </c:pt>
                <c:pt idx="2119">
                  <c:v>44334</c:v>
                </c:pt>
                <c:pt idx="2120">
                  <c:v>44335</c:v>
                </c:pt>
                <c:pt idx="2121">
                  <c:v>44336</c:v>
                </c:pt>
                <c:pt idx="2122">
                  <c:v>44337</c:v>
                </c:pt>
                <c:pt idx="2123">
                  <c:v>44338</c:v>
                </c:pt>
                <c:pt idx="2124">
                  <c:v>44339</c:v>
                </c:pt>
                <c:pt idx="2125">
                  <c:v>44340</c:v>
                </c:pt>
                <c:pt idx="2126">
                  <c:v>44341</c:v>
                </c:pt>
                <c:pt idx="2127">
                  <c:v>44342</c:v>
                </c:pt>
                <c:pt idx="2128">
                  <c:v>44343</c:v>
                </c:pt>
                <c:pt idx="2129">
                  <c:v>44344</c:v>
                </c:pt>
                <c:pt idx="2130">
                  <c:v>44345</c:v>
                </c:pt>
                <c:pt idx="2131">
                  <c:v>44346</c:v>
                </c:pt>
                <c:pt idx="2132">
                  <c:v>44347</c:v>
                </c:pt>
                <c:pt idx="2133">
                  <c:v>44348</c:v>
                </c:pt>
                <c:pt idx="2134">
                  <c:v>44349</c:v>
                </c:pt>
                <c:pt idx="2135">
                  <c:v>44350</c:v>
                </c:pt>
                <c:pt idx="2136">
                  <c:v>44351</c:v>
                </c:pt>
                <c:pt idx="2137">
                  <c:v>44352</c:v>
                </c:pt>
                <c:pt idx="2138">
                  <c:v>44353</c:v>
                </c:pt>
                <c:pt idx="2139">
                  <c:v>44354</c:v>
                </c:pt>
                <c:pt idx="2140">
                  <c:v>44355</c:v>
                </c:pt>
                <c:pt idx="2141">
                  <c:v>44356</c:v>
                </c:pt>
                <c:pt idx="2142">
                  <c:v>44357</c:v>
                </c:pt>
                <c:pt idx="2143">
                  <c:v>44358</c:v>
                </c:pt>
                <c:pt idx="2144">
                  <c:v>44359</c:v>
                </c:pt>
                <c:pt idx="2145">
                  <c:v>44360</c:v>
                </c:pt>
                <c:pt idx="2146">
                  <c:v>44361</c:v>
                </c:pt>
                <c:pt idx="2147">
                  <c:v>44362</c:v>
                </c:pt>
                <c:pt idx="2148">
                  <c:v>44363</c:v>
                </c:pt>
                <c:pt idx="2149">
                  <c:v>44364</c:v>
                </c:pt>
                <c:pt idx="2150">
                  <c:v>44365</c:v>
                </c:pt>
                <c:pt idx="2151">
                  <c:v>44366</c:v>
                </c:pt>
                <c:pt idx="2152">
                  <c:v>44367</c:v>
                </c:pt>
                <c:pt idx="2153">
                  <c:v>44368</c:v>
                </c:pt>
                <c:pt idx="2154">
                  <c:v>44369</c:v>
                </c:pt>
                <c:pt idx="2155">
                  <c:v>44370</c:v>
                </c:pt>
                <c:pt idx="2156">
                  <c:v>44371</c:v>
                </c:pt>
                <c:pt idx="2157">
                  <c:v>44372</c:v>
                </c:pt>
                <c:pt idx="2158">
                  <c:v>44373</c:v>
                </c:pt>
                <c:pt idx="2159">
                  <c:v>44374</c:v>
                </c:pt>
                <c:pt idx="2160">
                  <c:v>44375</c:v>
                </c:pt>
                <c:pt idx="2161">
                  <c:v>44376</c:v>
                </c:pt>
                <c:pt idx="2162">
                  <c:v>44377</c:v>
                </c:pt>
                <c:pt idx="2163">
                  <c:v>44378</c:v>
                </c:pt>
                <c:pt idx="2164">
                  <c:v>44379</c:v>
                </c:pt>
                <c:pt idx="2165">
                  <c:v>44380</c:v>
                </c:pt>
                <c:pt idx="2166">
                  <c:v>44381</c:v>
                </c:pt>
                <c:pt idx="2167">
                  <c:v>44382</c:v>
                </c:pt>
                <c:pt idx="2168">
                  <c:v>44383</c:v>
                </c:pt>
                <c:pt idx="2169">
                  <c:v>44384</c:v>
                </c:pt>
                <c:pt idx="2170">
                  <c:v>44385</c:v>
                </c:pt>
                <c:pt idx="2171">
                  <c:v>44386</c:v>
                </c:pt>
                <c:pt idx="2172">
                  <c:v>44387</c:v>
                </c:pt>
                <c:pt idx="2173">
                  <c:v>44388</c:v>
                </c:pt>
                <c:pt idx="2174">
                  <c:v>44389</c:v>
                </c:pt>
                <c:pt idx="2175">
                  <c:v>44390</c:v>
                </c:pt>
                <c:pt idx="2176">
                  <c:v>44391</c:v>
                </c:pt>
                <c:pt idx="2177">
                  <c:v>44392</c:v>
                </c:pt>
                <c:pt idx="2178">
                  <c:v>44393</c:v>
                </c:pt>
                <c:pt idx="2179">
                  <c:v>44394</c:v>
                </c:pt>
                <c:pt idx="2180">
                  <c:v>44395</c:v>
                </c:pt>
                <c:pt idx="2181">
                  <c:v>44396</c:v>
                </c:pt>
                <c:pt idx="2182">
                  <c:v>44397</c:v>
                </c:pt>
                <c:pt idx="2183">
                  <c:v>44398</c:v>
                </c:pt>
                <c:pt idx="2184">
                  <c:v>44399</c:v>
                </c:pt>
                <c:pt idx="2185">
                  <c:v>44400</c:v>
                </c:pt>
                <c:pt idx="2186">
                  <c:v>44401</c:v>
                </c:pt>
                <c:pt idx="2187">
                  <c:v>44402</c:v>
                </c:pt>
                <c:pt idx="2188">
                  <c:v>44403</c:v>
                </c:pt>
                <c:pt idx="2189">
                  <c:v>44404</c:v>
                </c:pt>
                <c:pt idx="2190">
                  <c:v>44405</c:v>
                </c:pt>
                <c:pt idx="2191">
                  <c:v>44406</c:v>
                </c:pt>
                <c:pt idx="2192">
                  <c:v>44407</c:v>
                </c:pt>
                <c:pt idx="2193">
                  <c:v>44408</c:v>
                </c:pt>
                <c:pt idx="2194">
                  <c:v>44409</c:v>
                </c:pt>
                <c:pt idx="2195">
                  <c:v>44410</c:v>
                </c:pt>
                <c:pt idx="2196">
                  <c:v>44411</c:v>
                </c:pt>
                <c:pt idx="2197">
                  <c:v>44412</c:v>
                </c:pt>
                <c:pt idx="2198">
                  <c:v>44413</c:v>
                </c:pt>
                <c:pt idx="2199">
                  <c:v>44414</c:v>
                </c:pt>
                <c:pt idx="2200">
                  <c:v>44415</c:v>
                </c:pt>
                <c:pt idx="2201">
                  <c:v>44416</c:v>
                </c:pt>
                <c:pt idx="2202">
                  <c:v>44417</c:v>
                </c:pt>
                <c:pt idx="2203">
                  <c:v>44418</c:v>
                </c:pt>
                <c:pt idx="2204">
                  <c:v>44419</c:v>
                </c:pt>
                <c:pt idx="2205">
                  <c:v>44420</c:v>
                </c:pt>
                <c:pt idx="2206">
                  <c:v>44421</c:v>
                </c:pt>
                <c:pt idx="2207">
                  <c:v>44422</c:v>
                </c:pt>
                <c:pt idx="2208">
                  <c:v>44423</c:v>
                </c:pt>
                <c:pt idx="2209">
                  <c:v>44424</c:v>
                </c:pt>
                <c:pt idx="2210">
                  <c:v>44425</c:v>
                </c:pt>
                <c:pt idx="2211">
                  <c:v>44426</c:v>
                </c:pt>
                <c:pt idx="2212">
                  <c:v>44427</c:v>
                </c:pt>
                <c:pt idx="2213">
                  <c:v>44428</c:v>
                </c:pt>
                <c:pt idx="2214">
                  <c:v>44429</c:v>
                </c:pt>
                <c:pt idx="2215">
                  <c:v>44430</c:v>
                </c:pt>
                <c:pt idx="2216">
                  <c:v>44431</c:v>
                </c:pt>
                <c:pt idx="2217">
                  <c:v>44432</c:v>
                </c:pt>
                <c:pt idx="2218">
                  <c:v>44433</c:v>
                </c:pt>
                <c:pt idx="2219">
                  <c:v>44434</c:v>
                </c:pt>
                <c:pt idx="2220">
                  <c:v>44435</c:v>
                </c:pt>
                <c:pt idx="2221">
                  <c:v>44436</c:v>
                </c:pt>
                <c:pt idx="2222">
                  <c:v>44437</c:v>
                </c:pt>
                <c:pt idx="2223">
                  <c:v>44438</c:v>
                </c:pt>
                <c:pt idx="2224">
                  <c:v>44439</c:v>
                </c:pt>
                <c:pt idx="2225">
                  <c:v>44440</c:v>
                </c:pt>
                <c:pt idx="2226">
                  <c:v>44441</c:v>
                </c:pt>
                <c:pt idx="2227">
                  <c:v>44442</c:v>
                </c:pt>
                <c:pt idx="2228">
                  <c:v>44443</c:v>
                </c:pt>
                <c:pt idx="2229">
                  <c:v>44444</c:v>
                </c:pt>
                <c:pt idx="2230">
                  <c:v>44445</c:v>
                </c:pt>
                <c:pt idx="2231">
                  <c:v>44446</c:v>
                </c:pt>
                <c:pt idx="2232">
                  <c:v>44447</c:v>
                </c:pt>
                <c:pt idx="2233">
                  <c:v>44448</c:v>
                </c:pt>
                <c:pt idx="2234">
                  <c:v>44449</c:v>
                </c:pt>
                <c:pt idx="2235">
                  <c:v>44450</c:v>
                </c:pt>
                <c:pt idx="2236">
                  <c:v>44451</c:v>
                </c:pt>
                <c:pt idx="2237">
                  <c:v>44452</c:v>
                </c:pt>
                <c:pt idx="2238">
                  <c:v>44453</c:v>
                </c:pt>
                <c:pt idx="2239">
                  <c:v>44454</c:v>
                </c:pt>
                <c:pt idx="2240">
                  <c:v>44455</c:v>
                </c:pt>
                <c:pt idx="2241">
                  <c:v>44456</c:v>
                </c:pt>
                <c:pt idx="2242">
                  <c:v>44457</c:v>
                </c:pt>
                <c:pt idx="2243">
                  <c:v>44458</c:v>
                </c:pt>
                <c:pt idx="2244">
                  <c:v>44459</c:v>
                </c:pt>
                <c:pt idx="2245">
                  <c:v>44460</c:v>
                </c:pt>
                <c:pt idx="2246">
                  <c:v>44461</c:v>
                </c:pt>
                <c:pt idx="2247">
                  <c:v>44462</c:v>
                </c:pt>
                <c:pt idx="2248">
                  <c:v>44463</c:v>
                </c:pt>
                <c:pt idx="2249">
                  <c:v>44464</c:v>
                </c:pt>
                <c:pt idx="2250">
                  <c:v>44465</c:v>
                </c:pt>
                <c:pt idx="2251">
                  <c:v>44466</c:v>
                </c:pt>
                <c:pt idx="2252">
                  <c:v>44467</c:v>
                </c:pt>
                <c:pt idx="2253">
                  <c:v>44468</c:v>
                </c:pt>
                <c:pt idx="2254">
                  <c:v>44469</c:v>
                </c:pt>
                <c:pt idx="2255">
                  <c:v>44470</c:v>
                </c:pt>
                <c:pt idx="2256">
                  <c:v>44471</c:v>
                </c:pt>
                <c:pt idx="2257">
                  <c:v>44472</c:v>
                </c:pt>
                <c:pt idx="2258">
                  <c:v>44473</c:v>
                </c:pt>
                <c:pt idx="2259">
                  <c:v>44474</c:v>
                </c:pt>
                <c:pt idx="2260">
                  <c:v>44475</c:v>
                </c:pt>
                <c:pt idx="2261">
                  <c:v>44476</c:v>
                </c:pt>
                <c:pt idx="2262">
                  <c:v>44477</c:v>
                </c:pt>
                <c:pt idx="2263">
                  <c:v>44478</c:v>
                </c:pt>
                <c:pt idx="2264">
                  <c:v>44479</c:v>
                </c:pt>
                <c:pt idx="2265">
                  <c:v>44480</c:v>
                </c:pt>
                <c:pt idx="2266">
                  <c:v>44481</c:v>
                </c:pt>
                <c:pt idx="2267">
                  <c:v>44482</c:v>
                </c:pt>
                <c:pt idx="2268">
                  <c:v>44483</c:v>
                </c:pt>
                <c:pt idx="2269">
                  <c:v>44484</c:v>
                </c:pt>
                <c:pt idx="2270">
                  <c:v>44485</c:v>
                </c:pt>
                <c:pt idx="2271">
                  <c:v>44486</c:v>
                </c:pt>
                <c:pt idx="2272">
                  <c:v>44487</c:v>
                </c:pt>
                <c:pt idx="2273">
                  <c:v>44488</c:v>
                </c:pt>
                <c:pt idx="2274">
                  <c:v>44489</c:v>
                </c:pt>
                <c:pt idx="2275">
                  <c:v>44490</c:v>
                </c:pt>
                <c:pt idx="2276">
                  <c:v>44491</c:v>
                </c:pt>
                <c:pt idx="2277">
                  <c:v>44492</c:v>
                </c:pt>
                <c:pt idx="2278">
                  <c:v>44493</c:v>
                </c:pt>
                <c:pt idx="2279">
                  <c:v>44494</c:v>
                </c:pt>
                <c:pt idx="2280">
                  <c:v>44495</c:v>
                </c:pt>
                <c:pt idx="2281">
                  <c:v>44496</c:v>
                </c:pt>
                <c:pt idx="2282">
                  <c:v>44497</c:v>
                </c:pt>
                <c:pt idx="2283">
                  <c:v>44498</c:v>
                </c:pt>
                <c:pt idx="2284">
                  <c:v>44499</c:v>
                </c:pt>
                <c:pt idx="2285">
                  <c:v>44500</c:v>
                </c:pt>
                <c:pt idx="2286">
                  <c:v>44501</c:v>
                </c:pt>
                <c:pt idx="2287">
                  <c:v>44502</c:v>
                </c:pt>
                <c:pt idx="2288">
                  <c:v>44503</c:v>
                </c:pt>
                <c:pt idx="2289">
                  <c:v>44504</c:v>
                </c:pt>
                <c:pt idx="2290">
                  <c:v>44505</c:v>
                </c:pt>
                <c:pt idx="2291">
                  <c:v>44506</c:v>
                </c:pt>
                <c:pt idx="2292">
                  <c:v>44507</c:v>
                </c:pt>
                <c:pt idx="2293">
                  <c:v>44508</c:v>
                </c:pt>
                <c:pt idx="2294">
                  <c:v>44509</c:v>
                </c:pt>
                <c:pt idx="2295">
                  <c:v>44510</c:v>
                </c:pt>
                <c:pt idx="2296">
                  <c:v>44511</c:v>
                </c:pt>
                <c:pt idx="2297">
                  <c:v>44512</c:v>
                </c:pt>
                <c:pt idx="2298">
                  <c:v>44513</c:v>
                </c:pt>
                <c:pt idx="2299">
                  <c:v>44514</c:v>
                </c:pt>
                <c:pt idx="2300">
                  <c:v>44515</c:v>
                </c:pt>
                <c:pt idx="2301">
                  <c:v>44516</c:v>
                </c:pt>
                <c:pt idx="2302">
                  <c:v>44517</c:v>
                </c:pt>
                <c:pt idx="2303">
                  <c:v>44518</c:v>
                </c:pt>
                <c:pt idx="2304">
                  <c:v>44519</c:v>
                </c:pt>
                <c:pt idx="2305">
                  <c:v>44520</c:v>
                </c:pt>
                <c:pt idx="2306">
                  <c:v>44521</c:v>
                </c:pt>
                <c:pt idx="2307">
                  <c:v>44522</c:v>
                </c:pt>
                <c:pt idx="2308">
                  <c:v>44523</c:v>
                </c:pt>
                <c:pt idx="2309">
                  <c:v>44524</c:v>
                </c:pt>
                <c:pt idx="2310">
                  <c:v>44525</c:v>
                </c:pt>
                <c:pt idx="2311">
                  <c:v>44526</c:v>
                </c:pt>
                <c:pt idx="2312">
                  <c:v>44527</c:v>
                </c:pt>
                <c:pt idx="2313">
                  <c:v>44528</c:v>
                </c:pt>
                <c:pt idx="2314">
                  <c:v>44529</c:v>
                </c:pt>
                <c:pt idx="2315">
                  <c:v>44530</c:v>
                </c:pt>
                <c:pt idx="2316">
                  <c:v>44531</c:v>
                </c:pt>
                <c:pt idx="2317">
                  <c:v>44532</c:v>
                </c:pt>
                <c:pt idx="2318">
                  <c:v>44533</c:v>
                </c:pt>
                <c:pt idx="2319">
                  <c:v>44534</c:v>
                </c:pt>
                <c:pt idx="2320">
                  <c:v>44535</c:v>
                </c:pt>
                <c:pt idx="2321">
                  <c:v>44536</c:v>
                </c:pt>
                <c:pt idx="2322">
                  <c:v>44537</c:v>
                </c:pt>
                <c:pt idx="2323">
                  <c:v>44538</c:v>
                </c:pt>
                <c:pt idx="2324">
                  <c:v>44539</c:v>
                </c:pt>
                <c:pt idx="2325">
                  <c:v>44540</c:v>
                </c:pt>
                <c:pt idx="2326">
                  <c:v>44541</c:v>
                </c:pt>
                <c:pt idx="2327">
                  <c:v>44542</c:v>
                </c:pt>
                <c:pt idx="2328">
                  <c:v>44543</c:v>
                </c:pt>
                <c:pt idx="2329">
                  <c:v>44544</c:v>
                </c:pt>
                <c:pt idx="2330">
                  <c:v>44545</c:v>
                </c:pt>
                <c:pt idx="2331">
                  <c:v>44546</c:v>
                </c:pt>
                <c:pt idx="2332">
                  <c:v>44547</c:v>
                </c:pt>
                <c:pt idx="2333">
                  <c:v>44548</c:v>
                </c:pt>
                <c:pt idx="2334">
                  <c:v>44549</c:v>
                </c:pt>
                <c:pt idx="2335">
                  <c:v>44550</c:v>
                </c:pt>
                <c:pt idx="2336">
                  <c:v>44551</c:v>
                </c:pt>
                <c:pt idx="2337">
                  <c:v>44552</c:v>
                </c:pt>
                <c:pt idx="2338">
                  <c:v>44553</c:v>
                </c:pt>
                <c:pt idx="2339">
                  <c:v>44554</c:v>
                </c:pt>
                <c:pt idx="2340">
                  <c:v>44555</c:v>
                </c:pt>
                <c:pt idx="2341">
                  <c:v>44556</c:v>
                </c:pt>
                <c:pt idx="2342">
                  <c:v>44557</c:v>
                </c:pt>
                <c:pt idx="2343">
                  <c:v>44558</c:v>
                </c:pt>
                <c:pt idx="2344">
                  <c:v>44559</c:v>
                </c:pt>
                <c:pt idx="2345">
                  <c:v>44560</c:v>
                </c:pt>
                <c:pt idx="2346">
                  <c:v>44561</c:v>
                </c:pt>
                <c:pt idx="2347">
                  <c:v>44562</c:v>
                </c:pt>
                <c:pt idx="2348">
                  <c:v>44563</c:v>
                </c:pt>
                <c:pt idx="2349">
                  <c:v>44564</c:v>
                </c:pt>
                <c:pt idx="2350">
                  <c:v>44565</c:v>
                </c:pt>
                <c:pt idx="2351">
                  <c:v>44566</c:v>
                </c:pt>
                <c:pt idx="2352">
                  <c:v>44567</c:v>
                </c:pt>
                <c:pt idx="2353">
                  <c:v>44568</c:v>
                </c:pt>
                <c:pt idx="2354">
                  <c:v>44569</c:v>
                </c:pt>
                <c:pt idx="2355">
                  <c:v>44570</c:v>
                </c:pt>
                <c:pt idx="2356">
                  <c:v>44571</c:v>
                </c:pt>
                <c:pt idx="2357">
                  <c:v>44572</c:v>
                </c:pt>
                <c:pt idx="2358">
                  <c:v>44573</c:v>
                </c:pt>
                <c:pt idx="2359">
                  <c:v>44574</c:v>
                </c:pt>
                <c:pt idx="2360">
                  <c:v>44575</c:v>
                </c:pt>
                <c:pt idx="2361">
                  <c:v>44576</c:v>
                </c:pt>
                <c:pt idx="2362">
                  <c:v>44577</c:v>
                </c:pt>
                <c:pt idx="2363">
                  <c:v>44578</c:v>
                </c:pt>
                <c:pt idx="2364">
                  <c:v>44579</c:v>
                </c:pt>
                <c:pt idx="2365">
                  <c:v>44580</c:v>
                </c:pt>
                <c:pt idx="2366">
                  <c:v>44581</c:v>
                </c:pt>
                <c:pt idx="2367">
                  <c:v>44582</c:v>
                </c:pt>
                <c:pt idx="2368">
                  <c:v>44583</c:v>
                </c:pt>
                <c:pt idx="2369">
                  <c:v>44584</c:v>
                </c:pt>
                <c:pt idx="2370">
                  <c:v>44585</c:v>
                </c:pt>
                <c:pt idx="2371">
                  <c:v>44586</c:v>
                </c:pt>
                <c:pt idx="2372">
                  <c:v>44587</c:v>
                </c:pt>
                <c:pt idx="2373">
                  <c:v>44588</c:v>
                </c:pt>
                <c:pt idx="2374">
                  <c:v>44589</c:v>
                </c:pt>
                <c:pt idx="2375">
                  <c:v>44590</c:v>
                </c:pt>
                <c:pt idx="2376">
                  <c:v>44591</c:v>
                </c:pt>
                <c:pt idx="2377">
                  <c:v>44592</c:v>
                </c:pt>
                <c:pt idx="2378">
                  <c:v>44593</c:v>
                </c:pt>
                <c:pt idx="2379">
                  <c:v>44594</c:v>
                </c:pt>
                <c:pt idx="2380">
                  <c:v>44595</c:v>
                </c:pt>
                <c:pt idx="2381">
                  <c:v>44596</c:v>
                </c:pt>
                <c:pt idx="2382">
                  <c:v>44597</c:v>
                </c:pt>
                <c:pt idx="2383">
                  <c:v>44598</c:v>
                </c:pt>
                <c:pt idx="2384">
                  <c:v>44599</c:v>
                </c:pt>
                <c:pt idx="2385">
                  <c:v>44600</c:v>
                </c:pt>
                <c:pt idx="2386">
                  <c:v>44601</c:v>
                </c:pt>
                <c:pt idx="2387">
                  <c:v>44602</c:v>
                </c:pt>
                <c:pt idx="2388">
                  <c:v>44603</c:v>
                </c:pt>
                <c:pt idx="2389">
                  <c:v>44604</c:v>
                </c:pt>
                <c:pt idx="2390">
                  <c:v>44605</c:v>
                </c:pt>
                <c:pt idx="2391">
                  <c:v>44606</c:v>
                </c:pt>
                <c:pt idx="2392">
                  <c:v>44607</c:v>
                </c:pt>
                <c:pt idx="2393">
                  <c:v>44608</c:v>
                </c:pt>
                <c:pt idx="2394">
                  <c:v>44609</c:v>
                </c:pt>
                <c:pt idx="2395">
                  <c:v>44610</c:v>
                </c:pt>
                <c:pt idx="2396">
                  <c:v>44611</c:v>
                </c:pt>
                <c:pt idx="2397">
                  <c:v>44612</c:v>
                </c:pt>
                <c:pt idx="2398">
                  <c:v>44613</c:v>
                </c:pt>
                <c:pt idx="2399">
                  <c:v>44614</c:v>
                </c:pt>
                <c:pt idx="2400">
                  <c:v>44615</c:v>
                </c:pt>
                <c:pt idx="2401">
                  <c:v>44616</c:v>
                </c:pt>
                <c:pt idx="2402">
                  <c:v>44617</c:v>
                </c:pt>
                <c:pt idx="2403">
                  <c:v>44618</c:v>
                </c:pt>
                <c:pt idx="2404">
                  <c:v>44619</c:v>
                </c:pt>
                <c:pt idx="2405">
                  <c:v>44620</c:v>
                </c:pt>
                <c:pt idx="2406">
                  <c:v>44621</c:v>
                </c:pt>
                <c:pt idx="2407">
                  <c:v>44622</c:v>
                </c:pt>
                <c:pt idx="2408">
                  <c:v>44623</c:v>
                </c:pt>
                <c:pt idx="2409">
                  <c:v>44624</c:v>
                </c:pt>
                <c:pt idx="2410">
                  <c:v>44625</c:v>
                </c:pt>
                <c:pt idx="2411">
                  <c:v>44626</c:v>
                </c:pt>
                <c:pt idx="2412">
                  <c:v>44627</c:v>
                </c:pt>
                <c:pt idx="2413">
                  <c:v>44628</c:v>
                </c:pt>
                <c:pt idx="2414">
                  <c:v>44629</c:v>
                </c:pt>
                <c:pt idx="2415">
                  <c:v>44630</c:v>
                </c:pt>
                <c:pt idx="2416">
                  <c:v>44631</c:v>
                </c:pt>
                <c:pt idx="2417">
                  <c:v>44632</c:v>
                </c:pt>
                <c:pt idx="2418">
                  <c:v>44633</c:v>
                </c:pt>
                <c:pt idx="2419">
                  <c:v>44634</c:v>
                </c:pt>
                <c:pt idx="2420">
                  <c:v>44635</c:v>
                </c:pt>
                <c:pt idx="2421">
                  <c:v>44636</c:v>
                </c:pt>
                <c:pt idx="2422">
                  <c:v>44637</c:v>
                </c:pt>
                <c:pt idx="2423">
                  <c:v>44638</c:v>
                </c:pt>
                <c:pt idx="2424">
                  <c:v>44639</c:v>
                </c:pt>
                <c:pt idx="2425">
                  <c:v>44640</c:v>
                </c:pt>
                <c:pt idx="2426">
                  <c:v>44641</c:v>
                </c:pt>
                <c:pt idx="2427">
                  <c:v>44642</c:v>
                </c:pt>
                <c:pt idx="2428">
                  <c:v>44643</c:v>
                </c:pt>
                <c:pt idx="2429">
                  <c:v>44644</c:v>
                </c:pt>
                <c:pt idx="2430">
                  <c:v>44645</c:v>
                </c:pt>
                <c:pt idx="2431">
                  <c:v>44646</c:v>
                </c:pt>
                <c:pt idx="2432">
                  <c:v>44647</c:v>
                </c:pt>
                <c:pt idx="2433">
                  <c:v>44648</c:v>
                </c:pt>
                <c:pt idx="2434">
                  <c:v>44649</c:v>
                </c:pt>
                <c:pt idx="2435">
                  <c:v>44650</c:v>
                </c:pt>
                <c:pt idx="2436">
                  <c:v>44651</c:v>
                </c:pt>
                <c:pt idx="2437">
                  <c:v>44652</c:v>
                </c:pt>
                <c:pt idx="2438">
                  <c:v>44653</c:v>
                </c:pt>
                <c:pt idx="2439">
                  <c:v>44654</c:v>
                </c:pt>
                <c:pt idx="2440">
                  <c:v>44655</c:v>
                </c:pt>
                <c:pt idx="2441">
                  <c:v>44656</c:v>
                </c:pt>
                <c:pt idx="2442">
                  <c:v>44657</c:v>
                </c:pt>
                <c:pt idx="2443">
                  <c:v>44658</c:v>
                </c:pt>
                <c:pt idx="2444">
                  <c:v>44659</c:v>
                </c:pt>
                <c:pt idx="2445">
                  <c:v>44660</c:v>
                </c:pt>
                <c:pt idx="2446">
                  <c:v>44661</c:v>
                </c:pt>
                <c:pt idx="2447">
                  <c:v>44662</c:v>
                </c:pt>
                <c:pt idx="2448">
                  <c:v>44663</c:v>
                </c:pt>
                <c:pt idx="2449">
                  <c:v>44664</c:v>
                </c:pt>
                <c:pt idx="2450">
                  <c:v>44665</c:v>
                </c:pt>
                <c:pt idx="2451">
                  <c:v>44666</c:v>
                </c:pt>
                <c:pt idx="2452">
                  <c:v>44667</c:v>
                </c:pt>
                <c:pt idx="2453">
                  <c:v>44668</c:v>
                </c:pt>
                <c:pt idx="2454">
                  <c:v>44669</c:v>
                </c:pt>
                <c:pt idx="2455">
                  <c:v>44670</c:v>
                </c:pt>
                <c:pt idx="2456">
                  <c:v>44671</c:v>
                </c:pt>
                <c:pt idx="2457">
                  <c:v>44672</c:v>
                </c:pt>
                <c:pt idx="2458">
                  <c:v>44673</c:v>
                </c:pt>
                <c:pt idx="2459">
                  <c:v>44674</c:v>
                </c:pt>
                <c:pt idx="2460">
                  <c:v>44675</c:v>
                </c:pt>
                <c:pt idx="2461">
                  <c:v>44676</c:v>
                </c:pt>
                <c:pt idx="2462">
                  <c:v>44677</c:v>
                </c:pt>
                <c:pt idx="2463">
                  <c:v>44678</c:v>
                </c:pt>
                <c:pt idx="2464">
                  <c:v>44679</c:v>
                </c:pt>
                <c:pt idx="2465">
                  <c:v>44680</c:v>
                </c:pt>
                <c:pt idx="2466">
                  <c:v>44681</c:v>
                </c:pt>
                <c:pt idx="2467">
                  <c:v>44682</c:v>
                </c:pt>
                <c:pt idx="2468">
                  <c:v>44683</c:v>
                </c:pt>
                <c:pt idx="2469">
                  <c:v>44684</c:v>
                </c:pt>
                <c:pt idx="2470">
                  <c:v>44685</c:v>
                </c:pt>
              </c:numCache>
            </c:numRef>
          </c:cat>
          <c:val>
            <c:numRef>
              <c:f>All!$D$2:$D$2473</c:f>
              <c:numCache>
                <c:formatCode>General</c:formatCode>
                <c:ptCount val="2472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46.142857142857146</c:v>
                </c:pt>
                <c:pt idx="9">
                  <c:v>60.295918367346943</c:v>
                </c:pt>
                <c:pt idx="10">
                  <c:v>66.034985422740533</c:v>
                </c:pt>
                <c:pt idx="11">
                  <c:v>155.0262390670554</c:v>
                </c:pt>
                <c:pt idx="12">
                  <c:v>53.700381251401659</c:v>
                </c:pt>
                <c:pt idx="13">
                  <c:v>81.650354019158684</c:v>
                </c:pt>
                <c:pt idx="14">
                  <c:v>100.86463973344439</c:v>
                </c:pt>
                <c:pt idx="15">
                  <c:v>114.65035401915868</c:v>
                </c:pt>
                <c:pt idx="16">
                  <c:v>124.93606830487296</c:v>
                </c:pt>
                <c:pt idx="17">
                  <c:v>133.57892544773011</c:v>
                </c:pt>
                <c:pt idx="18">
                  <c:v>143.00749687630153</c:v>
                </c:pt>
                <c:pt idx="19">
                  <c:v>153.50749687630153</c:v>
                </c:pt>
                <c:pt idx="20">
                  <c:v>167.43606830487298</c:v>
                </c:pt>
                <c:pt idx="21">
                  <c:v>174.50749687630153</c:v>
                </c:pt>
                <c:pt idx="22">
                  <c:v>176.9258642232403</c:v>
                </c:pt>
                <c:pt idx="23">
                  <c:v>180.25093710953772</c:v>
                </c:pt>
                <c:pt idx="24">
                  <c:v>179.92857142857142</c:v>
                </c:pt>
                <c:pt idx="25">
                  <c:v>156.35714285714286</c:v>
                </c:pt>
                <c:pt idx="26">
                  <c:v>156.21428571428572</c:v>
                </c:pt>
                <c:pt idx="27">
                  <c:v>128.71428571428572</c:v>
                </c:pt>
                <c:pt idx="28">
                  <c:v>113.71428571428571</c:v>
                </c:pt>
                <c:pt idx="29">
                  <c:v>106.57142857142857</c:v>
                </c:pt>
                <c:pt idx="30">
                  <c:v>100.28571428571429</c:v>
                </c:pt>
                <c:pt idx="31">
                  <c:v>95.571428571428569</c:v>
                </c:pt>
                <c:pt idx="32">
                  <c:v>90.285714285714292</c:v>
                </c:pt>
                <c:pt idx="33">
                  <c:v>83.857142857142861</c:v>
                </c:pt>
                <c:pt idx="34">
                  <c:v>74.142857142857139</c:v>
                </c:pt>
                <c:pt idx="35">
                  <c:v>71</c:v>
                </c:pt>
                <c:pt idx="36">
                  <c:v>69.5</c:v>
                </c:pt>
                <c:pt idx="37">
                  <c:v>64.785714285714292</c:v>
                </c:pt>
                <c:pt idx="38">
                  <c:v>63.5</c:v>
                </c:pt>
                <c:pt idx="39">
                  <c:v>60.785714285714285</c:v>
                </c:pt>
                <c:pt idx="40">
                  <c:v>60</c:v>
                </c:pt>
                <c:pt idx="41">
                  <c:v>59.571428571428569</c:v>
                </c:pt>
                <c:pt idx="42">
                  <c:v>59.285714285714285</c:v>
                </c:pt>
                <c:pt idx="43">
                  <c:v>56.642857142857146</c:v>
                </c:pt>
                <c:pt idx="44">
                  <c:v>57.071428571428569</c:v>
                </c:pt>
                <c:pt idx="45">
                  <c:v>56.857142857142854</c:v>
                </c:pt>
                <c:pt idx="46">
                  <c:v>56.571428571428569</c:v>
                </c:pt>
                <c:pt idx="47">
                  <c:v>56.285714285714285</c:v>
                </c:pt>
                <c:pt idx="48">
                  <c:v>60.071428571428569</c:v>
                </c:pt>
                <c:pt idx="49">
                  <c:v>60.142857142857146</c:v>
                </c:pt>
                <c:pt idx="50">
                  <c:v>59.928571428571431</c:v>
                </c:pt>
                <c:pt idx="51">
                  <c:v>59.714285714285715</c:v>
                </c:pt>
                <c:pt idx="52">
                  <c:v>59.571428571428569</c:v>
                </c:pt>
                <c:pt idx="53">
                  <c:v>59.357142857142854</c:v>
                </c:pt>
                <c:pt idx="54">
                  <c:v>58.357142857142854</c:v>
                </c:pt>
                <c:pt idx="55">
                  <c:v>58.214285714285715</c:v>
                </c:pt>
                <c:pt idx="56">
                  <c:v>58.142857142857146</c:v>
                </c:pt>
                <c:pt idx="57">
                  <c:v>57.857142857142854</c:v>
                </c:pt>
                <c:pt idx="58">
                  <c:v>57.357142857142854</c:v>
                </c:pt>
                <c:pt idx="59">
                  <c:v>57.285714285714285</c:v>
                </c:pt>
                <c:pt idx="60">
                  <c:v>57.214285714285715</c:v>
                </c:pt>
                <c:pt idx="61">
                  <c:v>57.357142857142854</c:v>
                </c:pt>
                <c:pt idx="62">
                  <c:v>53</c:v>
                </c:pt>
                <c:pt idx="63">
                  <c:v>52.642857142857146</c:v>
                </c:pt>
                <c:pt idx="64">
                  <c:v>52.428571428571431</c:v>
                </c:pt>
                <c:pt idx="65">
                  <c:v>52.5</c:v>
                </c:pt>
                <c:pt idx="66">
                  <c:v>52.357142857142854</c:v>
                </c:pt>
                <c:pt idx="67">
                  <c:v>52.357142857142854</c:v>
                </c:pt>
                <c:pt idx="68">
                  <c:v>52.357142857142854</c:v>
                </c:pt>
                <c:pt idx="69">
                  <c:v>52.285714285714285</c:v>
                </c:pt>
                <c:pt idx="70">
                  <c:v>52.5</c:v>
                </c:pt>
                <c:pt idx="71">
                  <c:v>53.214285714285715</c:v>
                </c:pt>
                <c:pt idx="72">
                  <c:v>53.928571428571431</c:v>
                </c:pt>
                <c:pt idx="73">
                  <c:v>54.285714285714285</c:v>
                </c:pt>
                <c:pt idx="74">
                  <c:v>54.142857142857146</c:v>
                </c:pt>
                <c:pt idx="75">
                  <c:v>54</c:v>
                </c:pt>
                <c:pt idx="76">
                  <c:v>54.5</c:v>
                </c:pt>
                <c:pt idx="77">
                  <c:v>54.785714285714285</c:v>
                </c:pt>
                <c:pt idx="78">
                  <c:v>54.785714285714285</c:v>
                </c:pt>
                <c:pt idx="79">
                  <c:v>54.857142857142854</c:v>
                </c:pt>
                <c:pt idx="80">
                  <c:v>54.928571428571431</c:v>
                </c:pt>
                <c:pt idx="81">
                  <c:v>55</c:v>
                </c:pt>
                <c:pt idx="82">
                  <c:v>55.214285714285715</c:v>
                </c:pt>
                <c:pt idx="83">
                  <c:v>55.428571428571431</c:v>
                </c:pt>
                <c:pt idx="84">
                  <c:v>55.428571428571431</c:v>
                </c:pt>
                <c:pt idx="85">
                  <c:v>54.642857142857146</c:v>
                </c:pt>
                <c:pt idx="86">
                  <c:v>53.642857142857146</c:v>
                </c:pt>
                <c:pt idx="87">
                  <c:v>53.357142857142854</c:v>
                </c:pt>
                <c:pt idx="88">
                  <c:v>53.642857142857146</c:v>
                </c:pt>
                <c:pt idx="89">
                  <c:v>53.714285714285715</c:v>
                </c:pt>
                <c:pt idx="90">
                  <c:v>53.5</c:v>
                </c:pt>
                <c:pt idx="91">
                  <c:v>53.285714285714285</c:v>
                </c:pt>
                <c:pt idx="92">
                  <c:v>53.357142857142854</c:v>
                </c:pt>
                <c:pt idx="93">
                  <c:v>53.357142857142854</c:v>
                </c:pt>
                <c:pt idx="94">
                  <c:v>53.285714285714285</c:v>
                </c:pt>
                <c:pt idx="95">
                  <c:v>53.357142857142854</c:v>
                </c:pt>
                <c:pt idx="96">
                  <c:v>53.214285714285715</c:v>
                </c:pt>
                <c:pt idx="97">
                  <c:v>53.071428571428569</c:v>
                </c:pt>
                <c:pt idx="98">
                  <c:v>52.785714285714285</c:v>
                </c:pt>
                <c:pt idx="99">
                  <c:v>52.857142857142854</c:v>
                </c:pt>
                <c:pt idx="100">
                  <c:v>52.928571428571431</c:v>
                </c:pt>
                <c:pt idx="101">
                  <c:v>52.928571428571431</c:v>
                </c:pt>
                <c:pt idx="102">
                  <c:v>52.714285714285715</c:v>
                </c:pt>
                <c:pt idx="103">
                  <c:v>52.571428571428569</c:v>
                </c:pt>
                <c:pt idx="104">
                  <c:v>52.428571428571431</c:v>
                </c:pt>
                <c:pt idx="105">
                  <c:v>52.928571428571431</c:v>
                </c:pt>
                <c:pt idx="106">
                  <c:v>52.785714285714285</c:v>
                </c:pt>
                <c:pt idx="107">
                  <c:v>52.571428571428569</c:v>
                </c:pt>
                <c:pt idx="108">
                  <c:v>52.642857142857146</c:v>
                </c:pt>
                <c:pt idx="109">
                  <c:v>52.928571428571431</c:v>
                </c:pt>
                <c:pt idx="110">
                  <c:v>53.214285714285715</c:v>
                </c:pt>
                <c:pt idx="111">
                  <c:v>53.357142857142854</c:v>
                </c:pt>
                <c:pt idx="112">
                  <c:v>53.428571428571431</c:v>
                </c:pt>
                <c:pt idx="113">
                  <c:v>53.571428571428569</c:v>
                </c:pt>
                <c:pt idx="114">
                  <c:v>53.714285714285715</c:v>
                </c:pt>
                <c:pt idx="115">
                  <c:v>53.857142857142854</c:v>
                </c:pt>
                <c:pt idx="116">
                  <c:v>54.142857142857146</c:v>
                </c:pt>
                <c:pt idx="117">
                  <c:v>54.571428571428569</c:v>
                </c:pt>
                <c:pt idx="118">
                  <c:v>54.642857142857146</c:v>
                </c:pt>
                <c:pt idx="119">
                  <c:v>54.285714285714285</c:v>
                </c:pt>
                <c:pt idx="120">
                  <c:v>54.357142857142854</c:v>
                </c:pt>
                <c:pt idx="121">
                  <c:v>54.571428571428569</c:v>
                </c:pt>
                <c:pt idx="122">
                  <c:v>54.642857142857146</c:v>
                </c:pt>
                <c:pt idx="123">
                  <c:v>54.5</c:v>
                </c:pt>
                <c:pt idx="124">
                  <c:v>54.428571428571431</c:v>
                </c:pt>
                <c:pt idx="125">
                  <c:v>54.428571428571431</c:v>
                </c:pt>
                <c:pt idx="126">
                  <c:v>54.428571428571431</c:v>
                </c:pt>
                <c:pt idx="127">
                  <c:v>54.428571428571431</c:v>
                </c:pt>
                <c:pt idx="128">
                  <c:v>54.428571428571431</c:v>
                </c:pt>
                <c:pt idx="129">
                  <c:v>54.428571428571431</c:v>
                </c:pt>
                <c:pt idx="130">
                  <c:v>54.285714285714285</c:v>
                </c:pt>
                <c:pt idx="131">
                  <c:v>54</c:v>
                </c:pt>
                <c:pt idx="132">
                  <c:v>54.071428571428569</c:v>
                </c:pt>
                <c:pt idx="133">
                  <c:v>54.142857142857146</c:v>
                </c:pt>
                <c:pt idx="134">
                  <c:v>54.5</c:v>
                </c:pt>
                <c:pt idx="135">
                  <c:v>54.857142857142854</c:v>
                </c:pt>
                <c:pt idx="136">
                  <c:v>55.142857142857146</c:v>
                </c:pt>
                <c:pt idx="137">
                  <c:v>55</c:v>
                </c:pt>
                <c:pt idx="138">
                  <c:v>55.571428571428569</c:v>
                </c:pt>
                <c:pt idx="139">
                  <c:v>55.571428571428569</c:v>
                </c:pt>
                <c:pt idx="140">
                  <c:v>55.642857142857146</c:v>
                </c:pt>
                <c:pt idx="141">
                  <c:v>55.714285714285715</c:v>
                </c:pt>
                <c:pt idx="142">
                  <c:v>55.714285714285715</c:v>
                </c:pt>
                <c:pt idx="143">
                  <c:v>55.642857142857146</c:v>
                </c:pt>
                <c:pt idx="144">
                  <c:v>55.571428571428569</c:v>
                </c:pt>
                <c:pt idx="145">
                  <c:v>55.571428571428569</c:v>
                </c:pt>
                <c:pt idx="146">
                  <c:v>55.642857142857146</c:v>
                </c:pt>
                <c:pt idx="147">
                  <c:v>55.5</c:v>
                </c:pt>
                <c:pt idx="148">
                  <c:v>55.214285714285715</c:v>
                </c:pt>
                <c:pt idx="149">
                  <c:v>54.857142857142854</c:v>
                </c:pt>
                <c:pt idx="150">
                  <c:v>55.571428571428569</c:v>
                </c:pt>
                <c:pt idx="151">
                  <c:v>55.571428571428569</c:v>
                </c:pt>
                <c:pt idx="152">
                  <c:v>54.928571428571431</c:v>
                </c:pt>
                <c:pt idx="153">
                  <c:v>55.142857142857146</c:v>
                </c:pt>
                <c:pt idx="154">
                  <c:v>55.357142857142854</c:v>
                </c:pt>
                <c:pt idx="155">
                  <c:v>55.357142857142854</c:v>
                </c:pt>
                <c:pt idx="156">
                  <c:v>55.285714285714285</c:v>
                </c:pt>
                <c:pt idx="157">
                  <c:v>55.285714285714285</c:v>
                </c:pt>
                <c:pt idx="158">
                  <c:v>55.357142857142854</c:v>
                </c:pt>
                <c:pt idx="159">
                  <c:v>55.571428571428569</c:v>
                </c:pt>
                <c:pt idx="160">
                  <c:v>55.428571428571431</c:v>
                </c:pt>
                <c:pt idx="161">
                  <c:v>55.428571428571431</c:v>
                </c:pt>
                <c:pt idx="162">
                  <c:v>55.428571428571431</c:v>
                </c:pt>
                <c:pt idx="163">
                  <c:v>55.357142857142854</c:v>
                </c:pt>
                <c:pt idx="164">
                  <c:v>54.357142857142854</c:v>
                </c:pt>
                <c:pt idx="165">
                  <c:v>54.428571428571431</c:v>
                </c:pt>
                <c:pt idx="166">
                  <c:v>54.5</c:v>
                </c:pt>
                <c:pt idx="167">
                  <c:v>54.571428571428569</c:v>
                </c:pt>
                <c:pt idx="168">
                  <c:v>54.357142857142854</c:v>
                </c:pt>
                <c:pt idx="169">
                  <c:v>54.571428571428569</c:v>
                </c:pt>
                <c:pt idx="170">
                  <c:v>54.714285714285715</c:v>
                </c:pt>
                <c:pt idx="171">
                  <c:v>54.714285714285715</c:v>
                </c:pt>
                <c:pt idx="172">
                  <c:v>54.714285714285715</c:v>
                </c:pt>
                <c:pt idx="173">
                  <c:v>54.5</c:v>
                </c:pt>
                <c:pt idx="174">
                  <c:v>54.642857142857146</c:v>
                </c:pt>
                <c:pt idx="175">
                  <c:v>55.214285714285715</c:v>
                </c:pt>
                <c:pt idx="176">
                  <c:v>55.357142857142854</c:v>
                </c:pt>
                <c:pt idx="177">
                  <c:v>55.571428571428569</c:v>
                </c:pt>
                <c:pt idx="178">
                  <c:v>56</c:v>
                </c:pt>
                <c:pt idx="179">
                  <c:v>56.214285714285715</c:v>
                </c:pt>
                <c:pt idx="180">
                  <c:v>56.5</c:v>
                </c:pt>
                <c:pt idx="181">
                  <c:v>56.571428571428569</c:v>
                </c:pt>
                <c:pt idx="182">
                  <c:v>56.642857142857146</c:v>
                </c:pt>
                <c:pt idx="183">
                  <c:v>56.785714285714285</c:v>
                </c:pt>
                <c:pt idx="184">
                  <c:v>57.642857142857146</c:v>
                </c:pt>
                <c:pt idx="185">
                  <c:v>58.642857142857146</c:v>
                </c:pt>
                <c:pt idx="186">
                  <c:v>59.5</c:v>
                </c:pt>
                <c:pt idx="187">
                  <c:v>60.357142857142854</c:v>
                </c:pt>
                <c:pt idx="188">
                  <c:v>60.928571428571431</c:v>
                </c:pt>
                <c:pt idx="189">
                  <c:v>61.785714285714285</c:v>
                </c:pt>
                <c:pt idx="190">
                  <c:v>62.642857142857146</c:v>
                </c:pt>
                <c:pt idx="191">
                  <c:v>68.071428571428569</c:v>
                </c:pt>
                <c:pt idx="192">
                  <c:v>69.714285714285708</c:v>
                </c:pt>
                <c:pt idx="193">
                  <c:v>71.357142857142861</c:v>
                </c:pt>
                <c:pt idx="194">
                  <c:v>76.071428571428569</c:v>
                </c:pt>
                <c:pt idx="195">
                  <c:v>81.928571428571431</c:v>
                </c:pt>
                <c:pt idx="196">
                  <c:v>82.642857142857139</c:v>
                </c:pt>
                <c:pt idx="197">
                  <c:v>82.857142857142861</c:v>
                </c:pt>
                <c:pt idx="198">
                  <c:v>82.214285714285708</c:v>
                </c:pt>
                <c:pt idx="199">
                  <c:v>81.214285714285708</c:v>
                </c:pt>
                <c:pt idx="200">
                  <c:v>80.571428571428569</c:v>
                </c:pt>
                <c:pt idx="201">
                  <c:v>79.857142857142861</c:v>
                </c:pt>
                <c:pt idx="202">
                  <c:v>79.214285714285708</c:v>
                </c:pt>
                <c:pt idx="203">
                  <c:v>77.928571428571431</c:v>
                </c:pt>
                <c:pt idx="204">
                  <c:v>77</c:v>
                </c:pt>
                <c:pt idx="205">
                  <c:v>71.428571428571431</c:v>
                </c:pt>
                <c:pt idx="206">
                  <c:v>69.428571428571431</c:v>
                </c:pt>
                <c:pt idx="207">
                  <c:v>68</c:v>
                </c:pt>
                <c:pt idx="208">
                  <c:v>63.428571428571431</c:v>
                </c:pt>
                <c:pt idx="209">
                  <c:v>57.5</c:v>
                </c:pt>
                <c:pt idx="210">
                  <c:v>56.857142857142854</c:v>
                </c:pt>
                <c:pt idx="211">
                  <c:v>56.285714285714285</c:v>
                </c:pt>
                <c:pt idx="212">
                  <c:v>56</c:v>
                </c:pt>
                <c:pt idx="213">
                  <c:v>56.071428571428569</c:v>
                </c:pt>
                <c:pt idx="214">
                  <c:v>56.142857142857146</c:v>
                </c:pt>
                <c:pt idx="215">
                  <c:v>56.428571428571431</c:v>
                </c:pt>
                <c:pt idx="216">
                  <c:v>57.285714285714285</c:v>
                </c:pt>
                <c:pt idx="217">
                  <c:v>57.428571428571431</c:v>
                </c:pt>
                <c:pt idx="218">
                  <c:v>57.357142857142854</c:v>
                </c:pt>
                <c:pt idx="219">
                  <c:v>56.857142857142854</c:v>
                </c:pt>
                <c:pt idx="220">
                  <c:v>56.357142857142854</c:v>
                </c:pt>
                <c:pt idx="221">
                  <c:v>55.642857142857146</c:v>
                </c:pt>
                <c:pt idx="222">
                  <c:v>55.142857142857146</c:v>
                </c:pt>
                <c:pt idx="223">
                  <c:v>53.714285714285715</c:v>
                </c:pt>
                <c:pt idx="224">
                  <c:v>51.785714285714285</c:v>
                </c:pt>
                <c:pt idx="225">
                  <c:v>49.928571428571431</c:v>
                </c:pt>
                <c:pt idx="226">
                  <c:v>48.142857142857146</c:v>
                </c:pt>
                <c:pt idx="227">
                  <c:v>46.5</c:v>
                </c:pt>
                <c:pt idx="228">
                  <c:v>44.428571428571431</c:v>
                </c:pt>
                <c:pt idx="229">
                  <c:v>42</c:v>
                </c:pt>
                <c:pt idx="230">
                  <c:v>39.071428571428569</c:v>
                </c:pt>
                <c:pt idx="231">
                  <c:v>37</c:v>
                </c:pt>
                <c:pt idx="232">
                  <c:v>35</c:v>
                </c:pt>
                <c:pt idx="233">
                  <c:v>33.714285714285715</c:v>
                </c:pt>
                <c:pt idx="234">
                  <c:v>32.285714285714285</c:v>
                </c:pt>
                <c:pt idx="235">
                  <c:v>30.571428571428573</c:v>
                </c:pt>
                <c:pt idx="236">
                  <c:v>28.428571428571427</c:v>
                </c:pt>
                <c:pt idx="237">
                  <c:v>27.5</c:v>
                </c:pt>
                <c:pt idx="238">
                  <c:v>27.142857142857142</c:v>
                </c:pt>
                <c:pt idx="239">
                  <c:v>27.071428571428573</c:v>
                </c:pt>
                <c:pt idx="240">
                  <c:v>26.785714285714285</c:v>
                </c:pt>
                <c:pt idx="241">
                  <c:v>26.214285714285715</c:v>
                </c:pt>
                <c:pt idx="242">
                  <c:v>25.785714285714285</c:v>
                </c:pt>
                <c:pt idx="243">
                  <c:v>25.714285714285715</c:v>
                </c:pt>
                <c:pt idx="244">
                  <c:v>25.928571428571427</c:v>
                </c:pt>
                <c:pt idx="245">
                  <c:v>25.642857142857142</c:v>
                </c:pt>
                <c:pt idx="246">
                  <c:v>25.428571428571427</c:v>
                </c:pt>
                <c:pt idx="247">
                  <c:v>25</c:v>
                </c:pt>
                <c:pt idx="248">
                  <c:v>24.714285714285715</c:v>
                </c:pt>
                <c:pt idx="249">
                  <c:v>24.5</c:v>
                </c:pt>
                <c:pt idx="250">
                  <c:v>24.428571428571427</c:v>
                </c:pt>
                <c:pt idx="251">
                  <c:v>24.357142857142858</c:v>
                </c:pt>
                <c:pt idx="252">
                  <c:v>24.214285714285715</c:v>
                </c:pt>
                <c:pt idx="253">
                  <c:v>23.928571428571427</c:v>
                </c:pt>
                <c:pt idx="254">
                  <c:v>23.785714285714285</c:v>
                </c:pt>
                <c:pt idx="255">
                  <c:v>23.857142857142858</c:v>
                </c:pt>
                <c:pt idx="256">
                  <c:v>23.928571428571427</c:v>
                </c:pt>
                <c:pt idx="257">
                  <c:v>23.785714285714285</c:v>
                </c:pt>
                <c:pt idx="258">
                  <c:v>23.5</c:v>
                </c:pt>
                <c:pt idx="259">
                  <c:v>23.642857142857142</c:v>
                </c:pt>
                <c:pt idx="260">
                  <c:v>23.642857142857142</c:v>
                </c:pt>
                <c:pt idx="261">
                  <c:v>23.642857142857142</c:v>
                </c:pt>
                <c:pt idx="262">
                  <c:v>23.642857142857142</c:v>
                </c:pt>
                <c:pt idx="263">
                  <c:v>23.642857142857142</c:v>
                </c:pt>
                <c:pt idx="264">
                  <c:v>23.642857142857142</c:v>
                </c:pt>
                <c:pt idx="265">
                  <c:v>23.571428571428573</c:v>
                </c:pt>
                <c:pt idx="266">
                  <c:v>23.714285714285715</c:v>
                </c:pt>
                <c:pt idx="267">
                  <c:v>23.642857142857142</c:v>
                </c:pt>
                <c:pt idx="268">
                  <c:v>23.642857142857142</c:v>
                </c:pt>
                <c:pt idx="269">
                  <c:v>23.571428571428573</c:v>
                </c:pt>
                <c:pt idx="270">
                  <c:v>23.5</c:v>
                </c:pt>
                <c:pt idx="271">
                  <c:v>23.571428571428573</c:v>
                </c:pt>
                <c:pt idx="272">
                  <c:v>23.428571428571427</c:v>
                </c:pt>
                <c:pt idx="273">
                  <c:v>23.214285714285715</c:v>
                </c:pt>
                <c:pt idx="274">
                  <c:v>23.214285714285715</c:v>
                </c:pt>
                <c:pt idx="275">
                  <c:v>23.285714285714285</c:v>
                </c:pt>
                <c:pt idx="276">
                  <c:v>23.357142857142858</c:v>
                </c:pt>
                <c:pt idx="277">
                  <c:v>23.428571428571427</c:v>
                </c:pt>
                <c:pt idx="278">
                  <c:v>23.5</c:v>
                </c:pt>
                <c:pt idx="279">
                  <c:v>23.571428571428573</c:v>
                </c:pt>
                <c:pt idx="280">
                  <c:v>23.5</c:v>
                </c:pt>
                <c:pt idx="281">
                  <c:v>23.5</c:v>
                </c:pt>
                <c:pt idx="282">
                  <c:v>23.5</c:v>
                </c:pt>
                <c:pt idx="283">
                  <c:v>23.5</c:v>
                </c:pt>
                <c:pt idx="284">
                  <c:v>23.5</c:v>
                </c:pt>
                <c:pt idx="285">
                  <c:v>23.5</c:v>
                </c:pt>
                <c:pt idx="286">
                  <c:v>23.571428571428573</c:v>
                </c:pt>
                <c:pt idx="287">
                  <c:v>23.714285714285715</c:v>
                </c:pt>
                <c:pt idx="288">
                  <c:v>24.071428571428573</c:v>
                </c:pt>
                <c:pt idx="289">
                  <c:v>24.071428571428573</c:v>
                </c:pt>
                <c:pt idx="290">
                  <c:v>23.928571428571427</c:v>
                </c:pt>
                <c:pt idx="291">
                  <c:v>23.857142857142858</c:v>
                </c:pt>
                <c:pt idx="292">
                  <c:v>23.785714285714285</c:v>
                </c:pt>
                <c:pt idx="293">
                  <c:v>23.714285714285715</c:v>
                </c:pt>
                <c:pt idx="294">
                  <c:v>23.714285714285715</c:v>
                </c:pt>
                <c:pt idx="295">
                  <c:v>23.785714285714285</c:v>
                </c:pt>
                <c:pt idx="296">
                  <c:v>23.785714285714285</c:v>
                </c:pt>
                <c:pt idx="297">
                  <c:v>23.785714285714285</c:v>
                </c:pt>
                <c:pt idx="298">
                  <c:v>23.785714285714285</c:v>
                </c:pt>
                <c:pt idx="299">
                  <c:v>23.714285714285715</c:v>
                </c:pt>
                <c:pt idx="300">
                  <c:v>23.642857142857142</c:v>
                </c:pt>
                <c:pt idx="301">
                  <c:v>23.5</c:v>
                </c:pt>
                <c:pt idx="302">
                  <c:v>23.214285714285715</c:v>
                </c:pt>
                <c:pt idx="303">
                  <c:v>23.428571428571427</c:v>
                </c:pt>
                <c:pt idx="304">
                  <c:v>23.571428571428573</c:v>
                </c:pt>
                <c:pt idx="305">
                  <c:v>23.571428571428573</c:v>
                </c:pt>
                <c:pt idx="306">
                  <c:v>23.571428571428573</c:v>
                </c:pt>
                <c:pt idx="307">
                  <c:v>23.571428571428573</c:v>
                </c:pt>
                <c:pt idx="308">
                  <c:v>23.5</c:v>
                </c:pt>
                <c:pt idx="309">
                  <c:v>23.428571428571427</c:v>
                </c:pt>
                <c:pt idx="310">
                  <c:v>23.428571428571427</c:v>
                </c:pt>
                <c:pt idx="311">
                  <c:v>23.428571428571427</c:v>
                </c:pt>
                <c:pt idx="312">
                  <c:v>23.428571428571427</c:v>
                </c:pt>
                <c:pt idx="313">
                  <c:v>23.5</c:v>
                </c:pt>
                <c:pt idx="314">
                  <c:v>23.5</c:v>
                </c:pt>
                <c:pt idx="315">
                  <c:v>23.5</c:v>
                </c:pt>
                <c:pt idx="316">
                  <c:v>23.428571428571427</c:v>
                </c:pt>
                <c:pt idx="317">
                  <c:v>23.071428571428573</c:v>
                </c:pt>
                <c:pt idx="318">
                  <c:v>23</c:v>
                </c:pt>
                <c:pt idx="319">
                  <c:v>23</c:v>
                </c:pt>
                <c:pt idx="320">
                  <c:v>23</c:v>
                </c:pt>
                <c:pt idx="321">
                  <c:v>23</c:v>
                </c:pt>
                <c:pt idx="322">
                  <c:v>23</c:v>
                </c:pt>
                <c:pt idx="323">
                  <c:v>23.142857142857142</c:v>
                </c:pt>
                <c:pt idx="324">
                  <c:v>23.285714285714285</c:v>
                </c:pt>
                <c:pt idx="325">
                  <c:v>23.285714285714285</c:v>
                </c:pt>
                <c:pt idx="326">
                  <c:v>23.285714285714285</c:v>
                </c:pt>
                <c:pt idx="327">
                  <c:v>23.357142857142858</c:v>
                </c:pt>
                <c:pt idx="328">
                  <c:v>23.357142857142858</c:v>
                </c:pt>
                <c:pt idx="329">
                  <c:v>23.357142857142858</c:v>
                </c:pt>
                <c:pt idx="330">
                  <c:v>23.285714285714285</c:v>
                </c:pt>
                <c:pt idx="331">
                  <c:v>23.285714285714285</c:v>
                </c:pt>
                <c:pt idx="332">
                  <c:v>23.214285714285715</c:v>
                </c:pt>
                <c:pt idx="333">
                  <c:v>23.142857142857142</c:v>
                </c:pt>
                <c:pt idx="334">
                  <c:v>23.142857142857142</c:v>
                </c:pt>
                <c:pt idx="335">
                  <c:v>23.142857142857142</c:v>
                </c:pt>
                <c:pt idx="336">
                  <c:v>23.071428571428573</c:v>
                </c:pt>
                <c:pt idx="337">
                  <c:v>22.928571428571427</c:v>
                </c:pt>
                <c:pt idx="338">
                  <c:v>22.714285714285715</c:v>
                </c:pt>
                <c:pt idx="339">
                  <c:v>22.642857142857142</c:v>
                </c:pt>
                <c:pt idx="340">
                  <c:v>22.571428571428573</c:v>
                </c:pt>
                <c:pt idx="341">
                  <c:v>22.428571428571427</c:v>
                </c:pt>
                <c:pt idx="342">
                  <c:v>22.357142857142858</c:v>
                </c:pt>
                <c:pt idx="343">
                  <c:v>22.285714285714285</c:v>
                </c:pt>
                <c:pt idx="344">
                  <c:v>22.285714285714285</c:v>
                </c:pt>
                <c:pt idx="345">
                  <c:v>22.285714285714285</c:v>
                </c:pt>
                <c:pt idx="346">
                  <c:v>22.285714285714285</c:v>
                </c:pt>
                <c:pt idx="347">
                  <c:v>22.357142857142858</c:v>
                </c:pt>
                <c:pt idx="348">
                  <c:v>22.285714285714285</c:v>
                </c:pt>
                <c:pt idx="349">
                  <c:v>22.214285714285715</c:v>
                </c:pt>
                <c:pt idx="350">
                  <c:v>22.214285714285715</c:v>
                </c:pt>
                <c:pt idx="351">
                  <c:v>22.142857142857142</c:v>
                </c:pt>
                <c:pt idx="352">
                  <c:v>22.142857142857142</c:v>
                </c:pt>
                <c:pt idx="353">
                  <c:v>22.142857142857142</c:v>
                </c:pt>
                <c:pt idx="354">
                  <c:v>22.142857142857142</c:v>
                </c:pt>
                <c:pt idx="355">
                  <c:v>22.071428571428573</c:v>
                </c:pt>
                <c:pt idx="356">
                  <c:v>22.142857142857142</c:v>
                </c:pt>
                <c:pt idx="357">
                  <c:v>22.142857142857142</c:v>
                </c:pt>
                <c:pt idx="358">
                  <c:v>22.142857142857142</c:v>
                </c:pt>
                <c:pt idx="359">
                  <c:v>22.214285714285715</c:v>
                </c:pt>
                <c:pt idx="360">
                  <c:v>22.285714285714285</c:v>
                </c:pt>
                <c:pt idx="361">
                  <c:v>22.285714285714285</c:v>
                </c:pt>
                <c:pt idx="362">
                  <c:v>22.428571428571427</c:v>
                </c:pt>
                <c:pt idx="363">
                  <c:v>22.5</c:v>
                </c:pt>
                <c:pt idx="364">
                  <c:v>22.642857142857142</c:v>
                </c:pt>
                <c:pt idx="365">
                  <c:v>22.714285714285715</c:v>
                </c:pt>
                <c:pt idx="366">
                  <c:v>22.714285714285715</c:v>
                </c:pt>
                <c:pt idx="367">
                  <c:v>22.785714285714285</c:v>
                </c:pt>
                <c:pt idx="368">
                  <c:v>22.857142857142858</c:v>
                </c:pt>
                <c:pt idx="369">
                  <c:v>22.928571428571427</c:v>
                </c:pt>
                <c:pt idx="370">
                  <c:v>22.928571428571427</c:v>
                </c:pt>
                <c:pt idx="371">
                  <c:v>22.928571428571427</c:v>
                </c:pt>
                <c:pt idx="372">
                  <c:v>23</c:v>
                </c:pt>
                <c:pt idx="373">
                  <c:v>22.928571428571427</c:v>
                </c:pt>
                <c:pt idx="374">
                  <c:v>22.857142857142858</c:v>
                </c:pt>
                <c:pt idx="375">
                  <c:v>22.785714285714285</c:v>
                </c:pt>
                <c:pt idx="376">
                  <c:v>22.714285714285715</c:v>
                </c:pt>
                <c:pt idx="377">
                  <c:v>22.714285714285715</c:v>
                </c:pt>
                <c:pt idx="378">
                  <c:v>22.571428571428573</c:v>
                </c:pt>
                <c:pt idx="379">
                  <c:v>22.571428571428573</c:v>
                </c:pt>
                <c:pt idx="380">
                  <c:v>22.571428571428573</c:v>
                </c:pt>
                <c:pt idx="381">
                  <c:v>22.5</c:v>
                </c:pt>
                <c:pt idx="382">
                  <c:v>22.428571428571427</c:v>
                </c:pt>
                <c:pt idx="383">
                  <c:v>22.357142857142858</c:v>
                </c:pt>
                <c:pt idx="384">
                  <c:v>22.285714285714285</c:v>
                </c:pt>
                <c:pt idx="385">
                  <c:v>22.285714285714285</c:v>
                </c:pt>
                <c:pt idx="386">
                  <c:v>22.285714285714285</c:v>
                </c:pt>
                <c:pt idx="387">
                  <c:v>22.285714285714285</c:v>
                </c:pt>
                <c:pt idx="388">
                  <c:v>22.357142857142858</c:v>
                </c:pt>
                <c:pt idx="389">
                  <c:v>22.357142857142858</c:v>
                </c:pt>
                <c:pt idx="390">
                  <c:v>22.285714285714285</c:v>
                </c:pt>
                <c:pt idx="391">
                  <c:v>22.214285714285715</c:v>
                </c:pt>
                <c:pt idx="392">
                  <c:v>22.214285714285715</c:v>
                </c:pt>
                <c:pt idx="393">
                  <c:v>22.142857142857142</c:v>
                </c:pt>
                <c:pt idx="394">
                  <c:v>22.142857142857142</c:v>
                </c:pt>
                <c:pt idx="395">
                  <c:v>22.142857142857142</c:v>
                </c:pt>
                <c:pt idx="396">
                  <c:v>22.214285714285715</c:v>
                </c:pt>
                <c:pt idx="397">
                  <c:v>22.214285714285715</c:v>
                </c:pt>
                <c:pt idx="398">
                  <c:v>22.214285714285715</c:v>
                </c:pt>
                <c:pt idx="399">
                  <c:v>22.214285714285715</c:v>
                </c:pt>
                <c:pt idx="400">
                  <c:v>22.142857142857142</c:v>
                </c:pt>
                <c:pt idx="401">
                  <c:v>22.142857142857142</c:v>
                </c:pt>
                <c:pt idx="402">
                  <c:v>22.142857142857142</c:v>
                </c:pt>
                <c:pt idx="403">
                  <c:v>22.142857142857142</c:v>
                </c:pt>
                <c:pt idx="404">
                  <c:v>22.142857142857142</c:v>
                </c:pt>
                <c:pt idx="405">
                  <c:v>22.142857142857142</c:v>
                </c:pt>
                <c:pt idx="406">
                  <c:v>22.214285714285715</c:v>
                </c:pt>
                <c:pt idx="407">
                  <c:v>22.214285714285715</c:v>
                </c:pt>
                <c:pt idx="408">
                  <c:v>22.285714285714285</c:v>
                </c:pt>
                <c:pt idx="409">
                  <c:v>22.357142857142858</c:v>
                </c:pt>
                <c:pt idx="410">
                  <c:v>22.357142857142858</c:v>
                </c:pt>
                <c:pt idx="411">
                  <c:v>22.357142857142858</c:v>
                </c:pt>
                <c:pt idx="412">
                  <c:v>22.357142857142858</c:v>
                </c:pt>
                <c:pt idx="413">
                  <c:v>22.357142857142858</c:v>
                </c:pt>
                <c:pt idx="414">
                  <c:v>22.357142857142858</c:v>
                </c:pt>
                <c:pt idx="415">
                  <c:v>22.357142857142858</c:v>
                </c:pt>
                <c:pt idx="416">
                  <c:v>22.357142857142858</c:v>
                </c:pt>
                <c:pt idx="417">
                  <c:v>22.357142857142858</c:v>
                </c:pt>
                <c:pt idx="418">
                  <c:v>22.357142857142858</c:v>
                </c:pt>
                <c:pt idx="419">
                  <c:v>22.357142857142858</c:v>
                </c:pt>
                <c:pt idx="420">
                  <c:v>22.285714285714285</c:v>
                </c:pt>
                <c:pt idx="421">
                  <c:v>23.357142857142858</c:v>
                </c:pt>
                <c:pt idx="422">
                  <c:v>24.071428571428573</c:v>
                </c:pt>
                <c:pt idx="423">
                  <c:v>25.214285714285715</c:v>
                </c:pt>
                <c:pt idx="424">
                  <c:v>26.642857142857142</c:v>
                </c:pt>
                <c:pt idx="425">
                  <c:v>27.642857142857142</c:v>
                </c:pt>
                <c:pt idx="426">
                  <c:v>28.285714285714285</c:v>
                </c:pt>
                <c:pt idx="427">
                  <c:v>28.928571428571427</c:v>
                </c:pt>
                <c:pt idx="428">
                  <c:v>29.5</c:v>
                </c:pt>
                <c:pt idx="429">
                  <c:v>29.928571428571427</c:v>
                </c:pt>
                <c:pt idx="430">
                  <c:v>30.357142857142858</c:v>
                </c:pt>
                <c:pt idx="431">
                  <c:v>30.857142857142858</c:v>
                </c:pt>
                <c:pt idx="432">
                  <c:v>31.142857142857142</c:v>
                </c:pt>
                <c:pt idx="433">
                  <c:v>31.357142857142858</c:v>
                </c:pt>
                <c:pt idx="434">
                  <c:v>31.428571428571427</c:v>
                </c:pt>
                <c:pt idx="435">
                  <c:v>30.428571428571427</c:v>
                </c:pt>
                <c:pt idx="436">
                  <c:v>29.714285714285715</c:v>
                </c:pt>
                <c:pt idx="437">
                  <c:v>28.642857142857142</c:v>
                </c:pt>
                <c:pt idx="438">
                  <c:v>27.285714285714285</c:v>
                </c:pt>
                <c:pt idx="439">
                  <c:v>26.428571428571427</c:v>
                </c:pt>
                <c:pt idx="440">
                  <c:v>26.071428571428573</c:v>
                </c:pt>
                <c:pt idx="441">
                  <c:v>25.80612244897959</c:v>
                </c:pt>
                <c:pt idx="442">
                  <c:v>27.020408163265305</c:v>
                </c:pt>
                <c:pt idx="443">
                  <c:v>29.80612244897959</c:v>
                </c:pt>
                <c:pt idx="444">
                  <c:v>32.377551020408163</c:v>
                </c:pt>
                <c:pt idx="445">
                  <c:v>34.806122448979593</c:v>
                </c:pt>
                <c:pt idx="446">
                  <c:v>36.948979591836732</c:v>
                </c:pt>
                <c:pt idx="447">
                  <c:v>37.091836734693871</c:v>
                </c:pt>
                <c:pt idx="448">
                  <c:v>37.448979591836732</c:v>
                </c:pt>
                <c:pt idx="449">
                  <c:v>37.734693877551017</c:v>
                </c:pt>
                <c:pt idx="450">
                  <c:v>37.948979591836732</c:v>
                </c:pt>
                <c:pt idx="451">
                  <c:v>38.163265306122447</c:v>
                </c:pt>
                <c:pt idx="452">
                  <c:v>38.377551020408156</c:v>
                </c:pt>
                <c:pt idx="453">
                  <c:v>38.448979591836732</c:v>
                </c:pt>
                <c:pt idx="454">
                  <c:v>38.377551020408156</c:v>
                </c:pt>
                <c:pt idx="455">
                  <c:v>38.214285714285715</c:v>
                </c:pt>
                <c:pt idx="456">
                  <c:v>36.714285714285715</c:v>
                </c:pt>
                <c:pt idx="457">
                  <c:v>33.857142857142854</c:v>
                </c:pt>
                <c:pt idx="458">
                  <c:v>31.071428571428573</c:v>
                </c:pt>
                <c:pt idx="459">
                  <c:v>28.357142857142858</c:v>
                </c:pt>
                <c:pt idx="460">
                  <c:v>26.285714285714285</c:v>
                </c:pt>
                <c:pt idx="461">
                  <c:v>26.071428571428573</c:v>
                </c:pt>
                <c:pt idx="462">
                  <c:v>25.857142857142858</c:v>
                </c:pt>
                <c:pt idx="463">
                  <c:v>25.642857142857142</c:v>
                </c:pt>
                <c:pt idx="464">
                  <c:v>25.5</c:v>
                </c:pt>
                <c:pt idx="465">
                  <c:v>25.285714285714285</c:v>
                </c:pt>
                <c:pt idx="466">
                  <c:v>25.142857142857142</c:v>
                </c:pt>
                <c:pt idx="467">
                  <c:v>25.071428571428573</c:v>
                </c:pt>
                <c:pt idx="468">
                  <c:v>25.142857142857142</c:v>
                </c:pt>
                <c:pt idx="469">
                  <c:v>25.142857142857142</c:v>
                </c:pt>
                <c:pt idx="470">
                  <c:v>25.357142857142858</c:v>
                </c:pt>
                <c:pt idx="471">
                  <c:v>25.214285714285715</c:v>
                </c:pt>
                <c:pt idx="472">
                  <c:v>25.142857142857142</c:v>
                </c:pt>
                <c:pt idx="473">
                  <c:v>25.142857142857142</c:v>
                </c:pt>
                <c:pt idx="474">
                  <c:v>25</c:v>
                </c:pt>
                <c:pt idx="475">
                  <c:v>25.071428571428573</c:v>
                </c:pt>
                <c:pt idx="476">
                  <c:v>25</c:v>
                </c:pt>
                <c:pt idx="477">
                  <c:v>25.071428571428573</c:v>
                </c:pt>
                <c:pt idx="478">
                  <c:v>25.071428571428573</c:v>
                </c:pt>
                <c:pt idx="479">
                  <c:v>25.071428571428573</c:v>
                </c:pt>
                <c:pt idx="480">
                  <c:v>25.071428571428573</c:v>
                </c:pt>
                <c:pt idx="481">
                  <c:v>25</c:v>
                </c:pt>
                <c:pt idx="482">
                  <c:v>24.928571428571427</c:v>
                </c:pt>
                <c:pt idx="483">
                  <c:v>25.142857142857142</c:v>
                </c:pt>
                <c:pt idx="484">
                  <c:v>24.785714285714285</c:v>
                </c:pt>
                <c:pt idx="485">
                  <c:v>24.785714285714285</c:v>
                </c:pt>
                <c:pt idx="486">
                  <c:v>24.785714285714285</c:v>
                </c:pt>
                <c:pt idx="487">
                  <c:v>24.857142857142858</c:v>
                </c:pt>
                <c:pt idx="488">
                  <c:v>24.857142857142858</c:v>
                </c:pt>
                <c:pt idx="489">
                  <c:v>24.714285714285715</c:v>
                </c:pt>
                <c:pt idx="490">
                  <c:v>24.642857142857142</c:v>
                </c:pt>
                <c:pt idx="491">
                  <c:v>24.5</c:v>
                </c:pt>
                <c:pt idx="492">
                  <c:v>24.428571428571427</c:v>
                </c:pt>
                <c:pt idx="493">
                  <c:v>24.357142857142858</c:v>
                </c:pt>
                <c:pt idx="494">
                  <c:v>24.285714285714285</c:v>
                </c:pt>
                <c:pt idx="495">
                  <c:v>24.357142857142858</c:v>
                </c:pt>
                <c:pt idx="496">
                  <c:v>24.214285714285715</c:v>
                </c:pt>
                <c:pt idx="497">
                  <c:v>23.877551020408163</c:v>
                </c:pt>
                <c:pt idx="498">
                  <c:v>23.80612244897959</c:v>
                </c:pt>
                <c:pt idx="499">
                  <c:v>23.663265306122447</c:v>
                </c:pt>
                <c:pt idx="500">
                  <c:v>23.520408163265305</c:v>
                </c:pt>
                <c:pt idx="501">
                  <c:v>23.377551020408163</c:v>
                </c:pt>
                <c:pt idx="502">
                  <c:v>23.23469387755102</c:v>
                </c:pt>
                <c:pt idx="503">
                  <c:v>23.23469387755102</c:v>
                </c:pt>
                <c:pt idx="504">
                  <c:v>23.23469387755102</c:v>
                </c:pt>
                <c:pt idx="505">
                  <c:v>23.23469387755102</c:v>
                </c:pt>
                <c:pt idx="506">
                  <c:v>23.30612244897959</c:v>
                </c:pt>
                <c:pt idx="507">
                  <c:v>23.377551020408163</c:v>
                </c:pt>
                <c:pt idx="508">
                  <c:v>23.30612244897959</c:v>
                </c:pt>
                <c:pt idx="509">
                  <c:v>23.30612244897959</c:v>
                </c:pt>
                <c:pt idx="510">
                  <c:v>23.377551020408163</c:v>
                </c:pt>
                <c:pt idx="511">
                  <c:v>23.142857142857142</c:v>
                </c:pt>
                <c:pt idx="512">
                  <c:v>23.071428571428573</c:v>
                </c:pt>
                <c:pt idx="513">
                  <c:v>23.071428571428573</c:v>
                </c:pt>
                <c:pt idx="514">
                  <c:v>23.071428571428573</c:v>
                </c:pt>
                <c:pt idx="515">
                  <c:v>23</c:v>
                </c:pt>
                <c:pt idx="516">
                  <c:v>23</c:v>
                </c:pt>
                <c:pt idx="517">
                  <c:v>23</c:v>
                </c:pt>
                <c:pt idx="518">
                  <c:v>23</c:v>
                </c:pt>
                <c:pt idx="519">
                  <c:v>23</c:v>
                </c:pt>
                <c:pt idx="520">
                  <c:v>22.857142857142858</c:v>
                </c:pt>
                <c:pt idx="521">
                  <c:v>22.785714285714285</c:v>
                </c:pt>
                <c:pt idx="522">
                  <c:v>22.785714285714285</c:v>
                </c:pt>
                <c:pt idx="523">
                  <c:v>22.714285714285715</c:v>
                </c:pt>
                <c:pt idx="524">
                  <c:v>22.642857142857142</c:v>
                </c:pt>
                <c:pt idx="525">
                  <c:v>22.857142857142858</c:v>
                </c:pt>
                <c:pt idx="526">
                  <c:v>22.928571428571427</c:v>
                </c:pt>
                <c:pt idx="527">
                  <c:v>22.928571428571427</c:v>
                </c:pt>
                <c:pt idx="528">
                  <c:v>22.928571428571427</c:v>
                </c:pt>
                <c:pt idx="529">
                  <c:v>22.928571428571427</c:v>
                </c:pt>
                <c:pt idx="530">
                  <c:v>22.928571428571427</c:v>
                </c:pt>
                <c:pt idx="531">
                  <c:v>22.928571428571427</c:v>
                </c:pt>
                <c:pt idx="532">
                  <c:v>22.928571428571427</c:v>
                </c:pt>
                <c:pt idx="533">
                  <c:v>22.857142857142858</c:v>
                </c:pt>
                <c:pt idx="534">
                  <c:v>22.857142857142858</c:v>
                </c:pt>
                <c:pt idx="535">
                  <c:v>22.785714285714285</c:v>
                </c:pt>
                <c:pt idx="536">
                  <c:v>22.714285714285715</c:v>
                </c:pt>
                <c:pt idx="537">
                  <c:v>22.714285714285715</c:v>
                </c:pt>
                <c:pt idx="538">
                  <c:v>22.642857142857142</c:v>
                </c:pt>
                <c:pt idx="539">
                  <c:v>22.571428571428573</c:v>
                </c:pt>
                <c:pt idx="540">
                  <c:v>22.5</c:v>
                </c:pt>
                <c:pt idx="541">
                  <c:v>22.428571428571427</c:v>
                </c:pt>
                <c:pt idx="542">
                  <c:v>22.357142857142858</c:v>
                </c:pt>
                <c:pt idx="543">
                  <c:v>22.285714285714285</c:v>
                </c:pt>
                <c:pt idx="544">
                  <c:v>22.214285714285715</c:v>
                </c:pt>
                <c:pt idx="545">
                  <c:v>22.142857142857142</c:v>
                </c:pt>
                <c:pt idx="546">
                  <c:v>22.071428571428573</c:v>
                </c:pt>
                <c:pt idx="547">
                  <c:v>22.071428571428573</c:v>
                </c:pt>
                <c:pt idx="548">
                  <c:v>22.071428571428573</c:v>
                </c:pt>
                <c:pt idx="549">
                  <c:v>22.071428571428573</c:v>
                </c:pt>
                <c:pt idx="550">
                  <c:v>22.071428571428573</c:v>
                </c:pt>
                <c:pt idx="551">
                  <c:v>22.071428571428573</c:v>
                </c:pt>
                <c:pt idx="552">
                  <c:v>22.142857142857142</c:v>
                </c:pt>
                <c:pt idx="553">
                  <c:v>22.214285714285715</c:v>
                </c:pt>
                <c:pt idx="554">
                  <c:v>22.285714285714285</c:v>
                </c:pt>
                <c:pt idx="555">
                  <c:v>22.357142857142858</c:v>
                </c:pt>
                <c:pt idx="556">
                  <c:v>22.357142857142858</c:v>
                </c:pt>
                <c:pt idx="557">
                  <c:v>22.357142857142858</c:v>
                </c:pt>
                <c:pt idx="558">
                  <c:v>22.357142857142858</c:v>
                </c:pt>
                <c:pt idx="559">
                  <c:v>22.428571428571427</c:v>
                </c:pt>
                <c:pt idx="560">
                  <c:v>22.5</c:v>
                </c:pt>
                <c:pt idx="561">
                  <c:v>22.5</c:v>
                </c:pt>
                <c:pt idx="562">
                  <c:v>22.5</c:v>
                </c:pt>
                <c:pt idx="563">
                  <c:v>22.571428571428573</c:v>
                </c:pt>
                <c:pt idx="564">
                  <c:v>22.642857142857142</c:v>
                </c:pt>
                <c:pt idx="565">
                  <c:v>22.642857142857142</c:v>
                </c:pt>
                <c:pt idx="566">
                  <c:v>23.285714285714285</c:v>
                </c:pt>
                <c:pt idx="567">
                  <c:v>23.285714285714285</c:v>
                </c:pt>
                <c:pt idx="568">
                  <c:v>23.285714285714285</c:v>
                </c:pt>
                <c:pt idx="569">
                  <c:v>23.285714285714285</c:v>
                </c:pt>
                <c:pt idx="570">
                  <c:v>23.285714285714285</c:v>
                </c:pt>
                <c:pt idx="571">
                  <c:v>23.285714285714285</c:v>
                </c:pt>
                <c:pt idx="572">
                  <c:v>23.357142857142858</c:v>
                </c:pt>
                <c:pt idx="573">
                  <c:v>23.357142857142858</c:v>
                </c:pt>
                <c:pt idx="574">
                  <c:v>23.357142857142858</c:v>
                </c:pt>
                <c:pt idx="575">
                  <c:v>23.428571428571427</c:v>
                </c:pt>
                <c:pt idx="576">
                  <c:v>23.5</c:v>
                </c:pt>
                <c:pt idx="577">
                  <c:v>23.5</c:v>
                </c:pt>
                <c:pt idx="578">
                  <c:v>23.5</c:v>
                </c:pt>
                <c:pt idx="579">
                  <c:v>23.571428571428573</c:v>
                </c:pt>
                <c:pt idx="580">
                  <c:v>23.214285714285715</c:v>
                </c:pt>
                <c:pt idx="581">
                  <c:v>23.285714285714285</c:v>
                </c:pt>
                <c:pt idx="582">
                  <c:v>23.285714285714285</c:v>
                </c:pt>
                <c:pt idx="583">
                  <c:v>23.285714285714285</c:v>
                </c:pt>
                <c:pt idx="584">
                  <c:v>23.285714285714285</c:v>
                </c:pt>
                <c:pt idx="585">
                  <c:v>23.357142857142858</c:v>
                </c:pt>
                <c:pt idx="586">
                  <c:v>23.285714285714285</c:v>
                </c:pt>
                <c:pt idx="587">
                  <c:v>23.285714285714285</c:v>
                </c:pt>
                <c:pt idx="588">
                  <c:v>23.214285714285715</c:v>
                </c:pt>
                <c:pt idx="589">
                  <c:v>23.428571428571427</c:v>
                </c:pt>
                <c:pt idx="590">
                  <c:v>23.428571428571427</c:v>
                </c:pt>
                <c:pt idx="591">
                  <c:v>23.428571428571427</c:v>
                </c:pt>
                <c:pt idx="592">
                  <c:v>23.5</c:v>
                </c:pt>
                <c:pt idx="593">
                  <c:v>23.428571428571427</c:v>
                </c:pt>
                <c:pt idx="594">
                  <c:v>23.142857142857142</c:v>
                </c:pt>
                <c:pt idx="595">
                  <c:v>23.071428571428573</c:v>
                </c:pt>
                <c:pt idx="596">
                  <c:v>23.357142857142858</c:v>
                </c:pt>
                <c:pt idx="597">
                  <c:v>23.357142857142858</c:v>
                </c:pt>
                <c:pt idx="598">
                  <c:v>23.428571428571427</c:v>
                </c:pt>
                <c:pt idx="599">
                  <c:v>23.357142857142858</c:v>
                </c:pt>
                <c:pt idx="600">
                  <c:v>23.357142857142858</c:v>
                </c:pt>
                <c:pt idx="601">
                  <c:v>23.357142857142858</c:v>
                </c:pt>
                <c:pt idx="602">
                  <c:v>23.428571428571427</c:v>
                </c:pt>
                <c:pt idx="603">
                  <c:v>23.5</c:v>
                </c:pt>
                <c:pt idx="604">
                  <c:v>23.5</c:v>
                </c:pt>
                <c:pt idx="605">
                  <c:v>23.428571428571427</c:v>
                </c:pt>
                <c:pt idx="606">
                  <c:v>23.285714285714285</c:v>
                </c:pt>
                <c:pt idx="607">
                  <c:v>23.214285714285715</c:v>
                </c:pt>
                <c:pt idx="608">
                  <c:v>23.142857142857142</c:v>
                </c:pt>
                <c:pt idx="609">
                  <c:v>23.071428571428573</c:v>
                </c:pt>
                <c:pt idx="610">
                  <c:v>22.714285714285715</c:v>
                </c:pt>
                <c:pt idx="611">
                  <c:v>22.642857142857142</c:v>
                </c:pt>
                <c:pt idx="612">
                  <c:v>22.571428571428573</c:v>
                </c:pt>
                <c:pt idx="613">
                  <c:v>22.571428571428573</c:v>
                </c:pt>
                <c:pt idx="614">
                  <c:v>22.571428571428573</c:v>
                </c:pt>
                <c:pt idx="615">
                  <c:v>22.5</c:v>
                </c:pt>
                <c:pt idx="616">
                  <c:v>22.5</c:v>
                </c:pt>
                <c:pt idx="617">
                  <c:v>22.142857142857142</c:v>
                </c:pt>
                <c:pt idx="618">
                  <c:v>22.071428571428573</c:v>
                </c:pt>
                <c:pt idx="619">
                  <c:v>22.071428571428573</c:v>
                </c:pt>
                <c:pt idx="620">
                  <c:v>22.071428571428573</c:v>
                </c:pt>
                <c:pt idx="621">
                  <c:v>22.071428571428573</c:v>
                </c:pt>
                <c:pt idx="622">
                  <c:v>22.142857142857142</c:v>
                </c:pt>
                <c:pt idx="623">
                  <c:v>22.142857142857142</c:v>
                </c:pt>
                <c:pt idx="624">
                  <c:v>22.142857142857142</c:v>
                </c:pt>
                <c:pt idx="625">
                  <c:v>22.142857142857142</c:v>
                </c:pt>
                <c:pt idx="626">
                  <c:v>22.142857142857142</c:v>
                </c:pt>
                <c:pt idx="627">
                  <c:v>22.142857142857142</c:v>
                </c:pt>
                <c:pt idx="628">
                  <c:v>22.214285714285715</c:v>
                </c:pt>
                <c:pt idx="629">
                  <c:v>22.285714285714285</c:v>
                </c:pt>
                <c:pt idx="630">
                  <c:v>22.214285714285715</c:v>
                </c:pt>
                <c:pt idx="631">
                  <c:v>22.285714285714285</c:v>
                </c:pt>
                <c:pt idx="632">
                  <c:v>22.357142857142858</c:v>
                </c:pt>
                <c:pt idx="633">
                  <c:v>22.357142857142858</c:v>
                </c:pt>
                <c:pt idx="634">
                  <c:v>22.428571428571427</c:v>
                </c:pt>
                <c:pt idx="635">
                  <c:v>22.428571428571427</c:v>
                </c:pt>
                <c:pt idx="636">
                  <c:v>22.357142857142858</c:v>
                </c:pt>
                <c:pt idx="637">
                  <c:v>22.357142857142858</c:v>
                </c:pt>
                <c:pt idx="638">
                  <c:v>22.357142857142858</c:v>
                </c:pt>
                <c:pt idx="639">
                  <c:v>22.428571428571427</c:v>
                </c:pt>
                <c:pt idx="640">
                  <c:v>22.5</c:v>
                </c:pt>
                <c:pt idx="641">
                  <c:v>22.571428571428573</c:v>
                </c:pt>
                <c:pt idx="642">
                  <c:v>22.571428571428573</c:v>
                </c:pt>
                <c:pt idx="643">
                  <c:v>22.5</c:v>
                </c:pt>
                <c:pt idx="644">
                  <c:v>22.571428571428573</c:v>
                </c:pt>
                <c:pt idx="645">
                  <c:v>22.571428571428573</c:v>
                </c:pt>
                <c:pt idx="646">
                  <c:v>22.5</c:v>
                </c:pt>
                <c:pt idx="647">
                  <c:v>22.571428571428573</c:v>
                </c:pt>
                <c:pt idx="648">
                  <c:v>22.5</c:v>
                </c:pt>
                <c:pt idx="649">
                  <c:v>22.5</c:v>
                </c:pt>
                <c:pt idx="650">
                  <c:v>22.5</c:v>
                </c:pt>
                <c:pt idx="651">
                  <c:v>22.5</c:v>
                </c:pt>
                <c:pt idx="652">
                  <c:v>22.5</c:v>
                </c:pt>
                <c:pt idx="653">
                  <c:v>22.428571428571427</c:v>
                </c:pt>
                <c:pt idx="654">
                  <c:v>22.357142857142858</c:v>
                </c:pt>
                <c:pt idx="655">
                  <c:v>22.285714285714285</c:v>
                </c:pt>
                <c:pt idx="656">
                  <c:v>22.214285714285715</c:v>
                </c:pt>
                <c:pt idx="657">
                  <c:v>22.571428571428573</c:v>
                </c:pt>
                <c:pt idx="658">
                  <c:v>22.571428571428573</c:v>
                </c:pt>
                <c:pt idx="659">
                  <c:v>22.571428571428573</c:v>
                </c:pt>
                <c:pt idx="660">
                  <c:v>22.642857142857142</c:v>
                </c:pt>
                <c:pt idx="661">
                  <c:v>22.571428571428573</c:v>
                </c:pt>
                <c:pt idx="662">
                  <c:v>22.642857142857142</c:v>
                </c:pt>
                <c:pt idx="663">
                  <c:v>22.714285714285715</c:v>
                </c:pt>
                <c:pt idx="664">
                  <c:v>22.857142857142858</c:v>
                </c:pt>
                <c:pt idx="665">
                  <c:v>22.928571428571427</c:v>
                </c:pt>
                <c:pt idx="666">
                  <c:v>23</c:v>
                </c:pt>
                <c:pt idx="667">
                  <c:v>23</c:v>
                </c:pt>
                <c:pt idx="668">
                  <c:v>23</c:v>
                </c:pt>
                <c:pt idx="669">
                  <c:v>23</c:v>
                </c:pt>
                <c:pt idx="670">
                  <c:v>23.214285714285715</c:v>
                </c:pt>
                <c:pt idx="671">
                  <c:v>24</c:v>
                </c:pt>
                <c:pt idx="672">
                  <c:v>24.071428571428573</c:v>
                </c:pt>
                <c:pt idx="673">
                  <c:v>24.071428571428573</c:v>
                </c:pt>
                <c:pt idx="674">
                  <c:v>24.071428571428573</c:v>
                </c:pt>
                <c:pt idx="675">
                  <c:v>24.214285714285715</c:v>
                </c:pt>
                <c:pt idx="676">
                  <c:v>24.214285714285715</c:v>
                </c:pt>
                <c:pt idx="677">
                  <c:v>24.285714285714285</c:v>
                </c:pt>
                <c:pt idx="678">
                  <c:v>24.285714285714285</c:v>
                </c:pt>
                <c:pt idx="679">
                  <c:v>24.357142857142858</c:v>
                </c:pt>
                <c:pt idx="680">
                  <c:v>24.357142857142858</c:v>
                </c:pt>
                <c:pt idx="681">
                  <c:v>24.357142857142858</c:v>
                </c:pt>
                <c:pt idx="682">
                  <c:v>24.5</c:v>
                </c:pt>
                <c:pt idx="683">
                  <c:v>25.071428571428573</c:v>
                </c:pt>
                <c:pt idx="684">
                  <c:v>25.071428571428573</c:v>
                </c:pt>
                <c:pt idx="685">
                  <c:v>24</c:v>
                </c:pt>
                <c:pt idx="686">
                  <c:v>23.928571428571427</c:v>
                </c:pt>
                <c:pt idx="687">
                  <c:v>23.857142857142858</c:v>
                </c:pt>
                <c:pt idx="688">
                  <c:v>23.714285714285715</c:v>
                </c:pt>
                <c:pt idx="689">
                  <c:v>23.428571428571427</c:v>
                </c:pt>
                <c:pt idx="690">
                  <c:v>23.285714285714285</c:v>
                </c:pt>
                <c:pt idx="691">
                  <c:v>24.142857142857142</c:v>
                </c:pt>
                <c:pt idx="692">
                  <c:v>24.30612244897959</c:v>
                </c:pt>
                <c:pt idx="693">
                  <c:v>25.520408163265305</c:v>
                </c:pt>
                <c:pt idx="694">
                  <c:v>26.80612244897959</c:v>
                </c:pt>
                <c:pt idx="695">
                  <c:v>28.591836734693878</c:v>
                </c:pt>
                <c:pt idx="696">
                  <c:v>29.377551020408163</c:v>
                </c:pt>
                <c:pt idx="697">
                  <c:v>30.80612244897959</c:v>
                </c:pt>
                <c:pt idx="698">
                  <c:v>31.30612244897959</c:v>
                </c:pt>
                <c:pt idx="699">
                  <c:v>32.734693877551017</c:v>
                </c:pt>
                <c:pt idx="700">
                  <c:v>33.591836734693878</c:v>
                </c:pt>
                <c:pt idx="701">
                  <c:v>33.948979591836732</c:v>
                </c:pt>
                <c:pt idx="702">
                  <c:v>34.377551020408163</c:v>
                </c:pt>
                <c:pt idx="703">
                  <c:v>34.806122448979593</c:v>
                </c:pt>
                <c:pt idx="704">
                  <c:v>35.306122448979593</c:v>
                </c:pt>
                <c:pt idx="705">
                  <c:v>34.520408163265309</c:v>
                </c:pt>
                <c:pt idx="706">
                  <c:v>34.5</c:v>
                </c:pt>
                <c:pt idx="707">
                  <c:v>33.357142857142854</c:v>
                </c:pt>
                <c:pt idx="708">
                  <c:v>32.357142857142854</c:v>
                </c:pt>
                <c:pt idx="709">
                  <c:v>30.857142857142858</c:v>
                </c:pt>
                <c:pt idx="710">
                  <c:v>30.285714285714285</c:v>
                </c:pt>
                <c:pt idx="711">
                  <c:v>28.357142857142858</c:v>
                </c:pt>
                <c:pt idx="712">
                  <c:v>27.857142857142858</c:v>
                </c:pt>
                <c:pt idx="713">
                  <c:v>26.5</c:v>
                </c:pt>
                <c:pt idx="714">
                  <c:v>25.714285714285715</c:v>
                </c:pt>
                <c:pt idx="715">
                  <c:v>25.428571428571427</c:v>
                </c:pt>
                <c:pt idx="716">
                  <c:v>25.428571428571427</c:v>
                </c:pt>
                <c:pt idx="717">
                  <c:v>25.285714285714285</c:v>
                </c:pt>
                <c:pt idx="718">
                  <c:v>25.071428571428573</c:v>
                </c:pt>
                <c:pt idx="719">
                  <c:v>25.214285714285715</c:v>
                </c:pt>
                <c:pt idx="720">
                  <c:v>25.214285714285715</c:v>
                </c:pt>
                <c:pt idx="721">
                  <c:v>25.142857142857142</c:v>
                </c:pt>
                <c:pt idx="722">
                  <c:v>25.642857142857142</c:v>
                </c:pt>
                <c:pt idx="723">
                  <c:v>25.571428571428573</c:v>
                </c:pt>
                <c:pt idx="724">
                  <c:v>25.357142857142858</c:v>
                </c:pt>
                <c:pt idx="725">
                  <c:v>25.5</c:v>
                </c:pt>
                <c:pt idx="726">
                  <c:v>25.642857142857142</c:v>
                </c:pt>
                <c:pt idx="727">
                  <c:v>25.857142857142858</c:v>
                </c:pt>
                <c:pt idx="728">
                  <c:v>26</c:v>
                </c:pt>
                <c:pt idx="729">
                  <c:v>26.142857142857142</c:v>
                </c:pt>
                <c:pt idx="730">
                  <c:v>25.928571428571427</c:v>
                </c:pt>
                <c:pt idx="731">
                  <c:v>25.928571428571427</c:v>
                </c:pt>
                <c:pt idx="732">
                  <c:v>25.714285714285715</c:v>
                </c:pt>
                <c:pt idx="733">
                  <c:v>25.571428571428573</c:v>
                </c:pt>
                <c:pt idx="734">
                  <c:v>25.5</c:v>
                </c:pt>
                <c:pt idx="735">
                  <c:v>25.571428571428573</c:v>
                </c:pt>
                <c:pt idx="736">
                  <c:v>24.785714285714285</c:v>
                </c:pt>
                <c:pt idx="737">
                  <c:v>24.714285714285715</c:v>
                </c:pt>
                <c:pt idx="738">
                  <c:v>24.714285714285715</c:v>
                </c:pt>
                <c:pt idx="739">
                  <c:v>24.714285714285715</c:v>
                </c:pt>
                <c:pt idx="740">
                  <c:v>24.5</c:v>
                </c:pt>
                <c:pt idx="741">
                  <c:v>24.285714285714285</c:v>
                </c:pt>
                <c:pt idx="742">
                  <c:v>24.142857142857142</c:v>
                </c:pt>
                <c:pt idx="743">
                  <c:v>24.142857142857142</c:v>
                </c:pt>
                <c:pt idx="744">
                  <c:v>24.214285714285715</c:v>
                </c:pt>
                <c:pt idx="745">
                  <c:v>24.071428571428573</c:v>
                </c:pt>
                <c:pt idx="746">
                  <c:v>24.071428571428573</c:v>
                </c:pt>
                <c:pt idx="747">
                  <c:v>23.857142857142858</c:v>
                </c:pt>
                <c:pt idx="748">
                  <c:v>24.571428571428573</c:v>
                </c:pt>
                <c:pt idx="749">
                  <c:v>24.857142857142858</c:v>
                </c:pt>
                <c:pt idx="750">
                  <c:v>26.428571428571427</c:v>
                </c:pt>
                <c:pt idx="751">
                  <c:v>26.571428571428573</c:v>
                </c:pt>
                <c:pt idx="752">
                  <c:v>26.5</c:v>
                </c:pt>
                <c:pt idx="753">
                  <c:v>26.357142857142858</c:v>
                </c:pt>
                <c:pt idx="754">
                  <c:v>26.285714285714285</c:v>
                </c:pt>
                <c:pt idx="755">
                  <c:v>26.214285714285715</c:v>
                </c:pt>
                <c:pt idx="756">
                  <c:v>26.214285714285715</c:v>
                </c:pt>
                <c:pt idx="757">
                  <c:v>26.214285714285715</c:v>
                </c:pt>
                <c:pt idx="758">
                  <c:v>26.071428571428573</c:v>
                </c:pt>
                <c:pt idx="759">
                  <c:v>26.071428571428573</c:v>
                </c:pt>
                <c:pt idx="760">
                  <c:v>26.142857142857142</c:v>
                </c:pt>
                <c:pt idx="761">
                  <c:v>26.428571428571427</c:v>
                </c:pt>
                <c:pt idx="762">
                  <c:v>25.785714285714285</c:v>
                </c:pt>
                <c:pt idx="763">
                  <c:v>26.285714285714285</c:v>
                </c:pt>
                <c:pt idx="764">
                  <c:v>25.142857142857142</c:v>
                </c:pt>
                <c:pt idx="765">
                  <c:v>25.19387755102041</c:v>
                </c:pt>
                <c:pt idx="766">
                  <c:v>25.336734693877553</c:v>
                </c:pt>
                <c:pt idx="767">
                  <c:v>25.69387755102041</c:v>
                </c:pt>
                <c:pt idx="768">
                  <c:v>26.19387755102041</c:v>
                </c:pt>
                <c:pt idx="769">
                  <c:v>27.19387755102041</c:v>
                </c:pt>
                <c:pt idx="770">
                  <c:v>28.051020408163264</c:v>
                </c:pt>
                <c:pt idx="771">
                  <c:v>29.26530612244898</c:v>
                </c:pt>
                <c:pt idx="772">
                  <c:v>29.76530612244898</c:v>
                </c:pt>
                <c:pt idx="773">
                  <c:v>30.76530612244898</c:v>
                </c:pt>
                <c:pt idx="774">
                  <c:v>30.979591836734695</c:v>
                </c:pt>
                <c:pt idx="775">
                  <c:v>31.122448979591837</c:v>
                </c:pt>
                <c:pt idx="776">
                  <c:v>31.19387755102041</c:v>
                </c:pt>
                <c:pt idx="777">
                  <c:v>30.622448979591837</c:v>
                </c:pt>
                <c:pt idx="778">
                  <c:v>31.122448979591837</c:v>
                </c:pt>
                <c:pt idx="779">
                  <c:v>31.714285714285715</c:v>
                </c:pt>
                <c:pt idx="780">
                  <c:v>32.285714285714285</c:v>
                </c:pt>
                <c:pt idx="781">
                  <c:v>32.285714285714285</c:v>
                </c:pt>
                <c:pt idx="782">
                  <c:v>32.142857142857146</c:v>
                </c:pt>
                <c:pt idx="783">
                  <c:v>31.642857142857142</c:v>
                </c:pt>
                <c:pt idx="784">
                  <c:v>30.785714285714285</c:v>
                </c:pt>
                <c:pt idx="785">
                  <c:v>29.5</c:v>
                </c:pt>
                <c:pt idx="786">
                  <c:v>29.071428571428573</c:v>
                </c:pt>
                <c:pt idx="787">
                  <c:v>28.5</c:v>
                </c:pt>
                <c:pt idx="788">
                  <c:v>28.5</c:v>
                </c:pt>
                <c:pt idx="789">
                  <c:v>28.285714285714285</c:v>
                </c:pt>
                <c:pt idx="790">
                  <c:v>28.285714285714285</c:v>
                </c:pt>
                <c:pt idx="791">
                  <c:v>28.071428571428573</c:v>
                </c:pt>
                <c:pt idx="792">
                  <c:v>27.142857142857142</c:v>
                </c:pt>
                <c:pt idx="793">
                  <c:v>26.5</c:v>
                </c:pt>
                <c:pt idx="794">
                  <c:v>25.857142857142858</c:v>
                </c:pt>
                <c:pt idx="795">
                  <c:v>25.642857142857142</c:v>
                </c:pt>
                <c:pt idx="796">
                  <c:v>25.357142857142858</c:v>
                </c:pt>
                <c:pt idx="797">
                  <c:v>24.928571428571427</c:v>
                </c:pt>
                <c:pt idx="798">
                  <c:v>24.928571428571427</c:v>
                </c:pt>
                <c:pt idx="799">
                  <c:v>25.071428571428573</c:v>
                </c:pt>
                <c:pt idx="800">
                  <c:v>25</c:v>
                </c:pt>
                <c:pt idx="801">
                  <c:v>24.714285714285715</c:v>
                </c:pt>
                <c:pt idx="802">
                  <c:v>24.571428571428573</c:v>
                </c:pt>
                <c:pt idx="803">
                  <c:v>24.571428571428573</c:v>
                </c:pt>
                <c:pt idx="804">
                  <c:v>24.785714285714285</c:v>
                </c:pt>
                <c:pt idx="805">
                  <c:v>24.785714285714285</c:v>
                </c:pt>
                <c:pt idx="806">
                  <c:v>25</c:v>
                </c:pt>
                <c:pt idx="807">
                  <c:v>24.857142857142858</c:v>
                </c:pt>
                <c:pt idx="808">
                  <c:v>24.857142857142858</c:v>
                </c:pt>
                <c:pt idx="809">
                  <c:v>24.285714285714285</c:v>
                </c:pt>
                <c:pt idx="810">
                  <c:v>23.571428571428573</c:v>
                </c:pt>
                <c:pt idx="811">
                  <c:v>22.857142857142858</c:v>
                </c:pt>
                <c:pt idx="812">
                  <c:v>22</c:v>
                </c:pt>
                <c:pt idx="813">
                  <c:v>21.214285714285715</c:v>
                </c:pt>
                <c:pt idx="814">
                  <c:v>20.428571428571427</c:v>
                </c:pt>
                <c:pt idx="815">
                  <c:v>19.5</c:v>
                </c:pt>
                <c:pt idx="816">
                  <c:v>18.785714285714285</c:v>
                </c:pt>
                <c:pt idx="817">
                  <c:v>18</c:v>
                </c:pt>
                <c:pt idx="818">
                  <c:v>16.785714285714285</c:v>
                </c:pt>
                <c:pt idx="819">
                  <c:v>15.857142857142858</c:v>
                </c:pt>
                <c:pt idx="820">
                  <c:v>14.857142857142858</c:v>
                </c:pt>
                <c:pt idx="821">
                  <c:v>13.857142857142858</c:v>
                </c:pt>
                <c:pt idx="822">
                  <c:v>12.857142857142858</c:v>
                </c:pt>
                <c:pt idx="823">
                  <c:v>12.5</c:v>
                </c:pt>
                <c:pt idx="824">
                  <c:v>12.5</c:v>
                </c:pt>
                <c:pt idx="825">
                  <c:v>12.571428571428571</c:v>
                </c:pt>
                <c:pt idx="826">
                  <c:v>12.857142857142858</c:v>
                </c:pt>
                <c:pt idx="827">
                  <c:v>12.714285714285714</c:v>
                </c:pt>
                <c:pt idx="828">
                  <c:v>12.714285714285714</c:v>
                </c:pt>
                <c:pt idx="829">
                  <c:v>12.714285714285714</c:v>
                </c:pt>
                <c:pt idx="830">
                  <c:v>12.428571428571429</c:v>
                </c:pt>
                <c:pt idx="831">
                  <c:v>12.357142857142858</c:v>
                </c:pt>
                <c:pt idx="832">
                  <c:v>12.571428571428571</c:v>
                </c:pt>
                <c:pt idx="833">
                  <c:v>12.857142857142858</c:v>
                </c:pt>
                <c:pt idx="834">
                  <c:v>13.071428571428571</c:v>
                </c:pt>
                <c:pt idx="835">
                  <c:v>13.428571428571429</c:v>
                </c:pt>
                <c:pt idx="836">
                  <c:v>14</c:v>
                </c:pt>
                <c:pt idx="837">
                  <c:v>14.357142857142858</c:v>
                </c:pt>
                <c:pt idx="838">
                  <c:v>14.571428571428571</c:v>
                </c:pt>
                <c:pt idx="839">
                  <c:v>14.714285714285714</c:v>
                </c:pt>
                <c:pt idx="840">
                  <c:v>14.714285714285714</c:v>
                </c:pt>
                <c:pt idx="841">
                  <c:v>14.928571428571429</c:v>
                </c:pt>
                <c:pt idx="842">
                  <c:v>15</c:v>
                </c:pt>
                <c:pt idx="843">
                  <c:v>15.214285714285714</c:v>
                </c:pt>
                <c:pt idx="844">
                  <c:v>15.642857142857142</c:v>
                </c:pt>
                <c:pt idx="845">
                  <c:v>16</c:v>
                </c:pt>
                <c:pt idx="846">
                  <c:v>16</c:v>
                </c:pt>
                <c:pt idx="847">
                  <c:v>16</c:v>
                </c:pt>
                <c:pt idx="848">
                  <c:v>16</c:v>
                </c:pt>
                <c:pt idx="849">
                  <c:v>15.857142857142858</c:v>
                </c:pt>
                <c:pt idx="850">
                  <c:v>15.642857142857142</c:v>
                </c:pt>
                <c:pt idx="851">
                  <c:v>15.571428571428571</c:v>
                </c:pt>
                <c:pt idx="852">
                  <c:v>15.571428571428571</c:v>
                </c:pt>
                <c:pt idx="853">
                  <c:v>15.571428571428571</c:v>
                </c:pt>
                <c:pt idx="854">
                  <c:v>15.571428571428571</c:v>
                </c:pt>
                <c:pt idx="855">
                  <c:v>15.5</c:v>
                </c:pt>
                <c:pt idx="856">
                  <c:v>15.5</c:v>
                </c:pt>
                <c:pt idx="857">
                  <c:v>15.5</c:v>
                </c:pt>
                <c:pt idx="858">
                  <c:v>15.928571428571429</c:v>
                </c:pt>
                <c:pt idx="859">
                  <c:v>16.857142857142858</c:v>
                </c:pt>
                <c:pt idx="860">
                  <c:v>18.714285714285715</c:v>
                </c:pt>
                <c:pt idx="861">
                  <c:v>19.591836734693878</c:v>
                </c:pt>
                <c:pt idx="862">
                  <c:v>22.877551020408163</c:v>
                </c:pt>
                <c:pt idx="863">
                  <c:v>25.948979591836736</c:v>
                </c:pt>
                <c:pt idx="864">
                  <c:v>28.020408163265305</c:v>
                </c:pt>
                <c:pt idx="865">
                  <c:v>29.377551020408163</c:v>
                </c:pt>
                <c:pt idx="866">
                  <c:v>30.877551020408163</c:v>
                </c:pt>
                <c:pt idx="867">
                  <c:v>32.448979591836732</c:v>
                </c:pt>
                <c:pt idx="868">
                  <c:v>34.306122448979593</c:v>
                </c:pt>
                <c:pt idx="869">
                  <c:v>35.734693877551017</c:v>
                </c:pt>
                <c:pt idx="870">
                  <c:v>37.306122448979586</c:v>
                </c:pt>
                <c:pt idx="871">
                  <c:v>38.377551020408156</c:v>
                </c:pt>
                <c:pt idx="872">
                  <c:v>38.734693877551017</c:v>
                </c:pt>
                <c:pt idx="873">
                  <c:v>38.948979591836732</c:v>
                </c:pt>
                <c:pt idx="874">
                  <c:v>38.948979591836732</c:v>
                </c:pt>
                <c:pt idx="875">
                  <c:v>39.928571428571431</c:v>
                </c:pt>
                <c:pt idx="876">
                  <c:v>38.5</c:v>
                </c:pt>
                <c:pt idx="877">
                  <c:v>36.857142857142854</c:v>
                </c:pt>
                <c:pt idx="878">
                  <c:v>35.857142857142854</c:v>
                </c:pt>
                <c:pt idx="879">
                  <c:v>35.214285714285715</c:v>
                </c:pt>
                <c:pt idx="880">
                  <c:v>34.357142857142854</c:v>
                </c:pt>
                <c:pt idx="881">
                  <c:v>33.357142857142854</c:v>
                </c:pt>
                <c:pt idx="882">
                  <c:v>32.071428571428569</c:v>
                </c:pt>
                <c:pt idx="883">
                  <c:v>31.357142857142858</c:v>
                </c:pt>
                <c:pt idx="884">
                  <c:v>30.571428571428573</c:v>
                </c:pt>
                <c:pt idx="885">
                  <c:v>30.285714285714285</c:v>
                </c:pt>
                <c:pt idx="886">
                  <c:v>30</c:v>
                </c:pt>
                <c:pt idx="887">
                  <c:v>29.428571428571427</c:v>
                </c:pt>
                <c:pt idx="888">
                  <c:v>28.428571428571427</c:v>
                </c:pt>
                <c:pt idx="889">
                  <c:v>27.785714285714285</c:v>
                </c:pt>
                <c:pt idx="890">
                  <c:v>27.45918367346939</c:v>
                </c:pt>
                <c:pt idx="891">
                  <c:v>27.61661807580175</c:v>
                </c:pt>
                <c:pt idx="892">
                  <c:v>30.830903790087465</c:v>
                </c:pt>
                <c:pt idx="893">
                  <c:v>34.259475218658892</c:v>
                </c:pt>
                <c:pt idx="894">
                  <c:v>37.902332361516038</c:v>
                </c:pt>
                <c:pt idx="895">
                  <c:v>42.902332361516038</c:v>
                </c:pt>
                <c:pt idx="896">
                  <c:v>47.116618075801753</c:v>
                </c:pt>
                <c:pt idx="897">
                  <c:v>49.616618075801753</c:v>
                </c:pt>
                <c:pt idx="898">
                  <c:v>52.473760932944614</c:v>
                </c:pt>
                <c:pt idx="899">
                  <c:v>54.830903790087469</c:v>
                </c:pt>
                <c:pt idx="900">
                  <c:v>57.045189504373177</c:v>
                </c:pt>
                <c:pt idx="901">
                  <c:v>59.116618075801746</c:v>
                </c:pt>
                <c:pt idx="902">
                  <c:v>60.830903790087461</c:v>
                </c:pt>
                <c:pt idx="903">
                  <c:v>62.330903790087461</c:v>
                </c:pt>
                <c:pt idx="904">
                  <c:v>63.371720116618071</c:v>
                </c:pt>
                <c:pt idx="905">
                  <c:v>64.5</c:v>
                </c:pt>
                <c:pt idx="906">
                  <c:v>62</c:v>
                </c:pt>
                <c:pt idx="907">
                  <c:v>59.142857142857146</c:v>
                </c:pt>
                <c:pt idx="908">
                  <c:v>56.428571428571431</c:v>
                </c:pt>
                <c:pt idx="909">
                  <c:v>52.357142857142854</c:v>
                </c:pt>
                <c:pt idx="910">
                  <c:v>48.857142857142854</c:v>
                </c:pt>
                <c:pt idx="911">
                  <c:v>46.571428571428569</c:v>
                </c:pt>
                <c:pt idx="912">
                  <c:v>44</c:v>
                </c:pt>
                <c:pt idx="913">
                  <c:v>41.857142857142854</c:v>
                </c:pt>
                <c:pt idx="914">
                  <c:v>40.642857142857146</c:v>
                </c:pt>
                <c:pt idx="915">
                  <c:v>38.857142857142854</c:v>
                </c:pt>
                <c:pt idx="916">
                  <c:v>37.214285714285715</c:v>
                </c:pt>
                <c:pt idx="917">
                  <c:v>36.214285714285715</c:v>
                </c:pt>
                <c:pt idx="918">
                  <c:v>35.071428571428569</c:v>
                </c:pt>
                <c:pt idx="919">
                  <c:v>33.5</c:v>
                </c:pt>
                <c:pt idx="920">
                  <c:v>32.714285714285715</c:v>
                </c:pt>
                <c:pt idx="921">
                  <c:v>32.214285714285715</c:v>
                </c:pt>
                <c:pt idx="922">
                  <c:v>31.428571428571427</c:v>
                </c:pt>
                <c:pt idx="923">
                  <c:v>30.642857142857142</c:v>
                </c:pt>
                <c:pt idx="924">
                  <c:v>30</c:v>
                </c:pt>
                <c:pt idx="925">
                  <c:v>29.642857142857142</c:v>
                </c:pt>
                <c:pt idx="926">
                  <c:v>29.357142857142858</c:v>
                </c:pt>
                <c:pt idx="927">
                  <c:v>28.928571428571427</c:v>
                </c:pt>
                <c:pt idx="928">
                  <c:v>27.785714285714285</c:v>
                </c:pt>
                <c:pt idx="929">
                  <c:v>27.214285714285715</c:v>
                </c:pt>
                <c:pt idx="930">
                  <c:v>26.785714285714285</c:v>
                </c:pt>
                <c:pt idx="931">
                  <c:v>25.5</c:v>
                </c:pt>
                <c:pt idx="932">
                  <c:v>24.571428571428573</c:v>
                </c:pt>
                <c:pt idx="933">
                  <c:v>24.071428571428573</c:v>
                </c:pt>
                <c:pt idx="934">
                  <c:v>23.642857142857142</c:v>
                </c:pt>
                <c:pt idx="935">
                  <c:v>23.142857142857142</c:v>
                </c:pt>
                <c:pt idx="936">
                  <c:v>22.571428571428573</c:v>
                </c:pt>
                <c:pt idx="937">
                  <c:v>22</c:v>
                </c:pt>
                <c:pt idx="938">
                  <c:v>21.5</c:v>
                </c:pt>
                <c:pt idx="939">
                  <c:v>21.214285714285715</c:v>
                </c:pt>
                <c:pt idx="940">
                  <c:v>20.857142857142858</c:v>
                </c:pt>
                <c:pt idx="941">
                  <c:v>20.5</c:v>
                </c:pt>
                <c:pt idx="942">
                  <c:v>20.285714285714285</c:v>
                </c:pt>
                <c:pt idx="943">
                  <c:v>20</c:v>
                </c:pt>
                <c:pt idx="944">
                  <c:v>19.785714285714285</c:v>
                </c:pt>
                <c:pt idx="945">
                  <c:v>19.5</c:v>
                </c:pt>
                <c:pt idx="946">
                  <c:v>19.357142857142858</c:v>
                </c:pt>
                <c:pt idx="947">
                  <c:v>18.928571428571427</c:v>
                </c:pt>
                <c:pt idx="948">
                  <c:v>18.5</c:v>
                </c:pt>
                <c:pt idx="949">
                  <c:v>18.5</c:v>
                </c:pt>
                <c:pt idx="950">
                  <c:v>18.357142857142858</c:v>
                </c:pt>
                <c:pt idx="951">
                  <c:v>18.428571428571427</c:v>
                </c:pt>
                <c:pt idx="952">
                  <c:v>18.428571428571427</c:v>
                </c:pt>
                <c:pt idx="953">
                  <c:v>18.357142857142858</c:v>
                </c:pt>
                <c:pt idx="954">
                  <c:v>18.071428571428573</c:v>
                </c:pt>
                <c:pt idx="955">
                  <c:v>17.857142857142858</c:v>
                </c:pt>
                <c:pt idx="956">
                  <c:v>17.642857142857142</c:v>
                </c:pt>
                <c:pt idx="957">
                  <c:v>17.285714285714285</c:v>
                </c:pt>
                <c:pt idx="958">
                  <c:v>16.857142857142858</c:v>
                </c:pt>
                <c:pt idx="959">
                  <c:v>16.571428571428573</c:v>
                </c:pt>
                <c:pt idx="960">
                  <c:v>16.285714285714285</c:v>
                </c:pt>
                <c:pt idx="961">
                  <c:v>16</c:v>
                </c:pt>
                <c:pt idx="962">
                  <c:v>15.714285714285714</c:v>
                </c:pt>
                <c:pt idx="963">
                  <c:v>15.214285714285714</c:v>
                </c:pt>
                <c:pt idx="964">
                  <c:v>14.857142857142858</c:v>
                </c:pt>
                <c:pt idx="965">
                  <c:v>14.428571428571429</c:v>
                </c:pt>
                <c:pt idx="966">
                  <c:v>14.142857142857142</c:v>
                </c:pt>
                <c:pt idx="967">
                  <c:v>14</c:v>
                </c:pt>
                <c:pt idx="968">
                  <c:v>13.928571428571429</c:v>
                </c:pt>
                <c:pt idx="969">
                  <c:v>13.928571428571429</c:v>
                </c:pt>
                <c:pt idx="970">
                  <c:v>14.142857142857142</c:v>
                </c:pt>
                <c:pt idx="971">
                  <c:v>14.214285714285714</c:v>
                </c:pt>
                <c:pt idx="972">
                  <c:v>14.285714285714286</c:v>
                </c:pt>
                <c:pt idx="973">
                  <c:v>14.428571428571429</c:v>
                </c:pt>
                <c:pt idx="974">
                  <c:v>14.214285714285714</c:v>
                </c:pt>
                <c:pt idx="975">
                  <c:v>14.142857142857142</c:v>
                </c:pt>
                <c:pt idx="976">
                  <c:v>14</c:v>
                </c:pt>
                <c:pt idx="977">
                  <c:v>13.928571428571429</c:v>
                </c:pt>
                <c:pt idx="978">
                  <c:v>13.857142857142858</c:v>
                </c:pt>
                <c:pt idx="979">
                  <c:v>13.642857142857142</c:v>
                </c:pt>
                <c:pt idx="980">
                  <c:v>13.714285714285714</c:v>
                </c:pt>
                <c:pt idx="981">
                  <c:v>13.571428571428571</c:v>
                </c:pt>
                <c:pt idx="982">
                  <c:v>13.357142857142858</c:v>
                </c:pt>
                <c:pt idx="983">
                  <c:v>13.071428571428571</c:v>
                </c:pt>
                <c:pt idx="984">
                  <c:v>12.642857142857142</c:v>
                </c:pt>
                <c:pt idx="985">
                  <c:v>12.5</c:v>
                </c:pt>
                <c:pt idx="986">
                  <c:v>12.285714285714286</c:v>
                </c:pt>
                <c:pt idx="987">
                  <c:v>12.071428571428571</c:v>
                </c:pt>
                <c:pt idx="988">
                  <c:v>12.285714285714286</c:v>
                </c:pt>
                <c:pt idx="989">
                  <c:v>12.357142857142858</c:v>
                </c:pt>
                <c:pt idx="990">
                  <c:v>12.428571428571429</c:v>
                </c:pt>
                <c:pt idx="991">
                  <c:v>12.428571428571429</c:v>
                </c:pt>
                <c:pt idx="992">
                  <c:v>12.428571428571429</c:v>
                </c:pt>
                <c:pt idx="993">
                  <c:v>12.642857142857142</c:v>
                </c:pt>
                <c:pt idx="994">
                  <c:v>12.5</c:v>
                </c:pt>
                <c:pt idx="995">
                  <c:v>12.428571428571429</c:v>
                </c:pt>
                <c:pt idx="996">
                  <c:v>12.428571428571429</c:v>
                </c:pt>
                <c:pt idx="997">
                  <c:v>12.571428571428571</c:v>
                </c:pt>
                <c:pt idx="998">
                  <c:v>12.571428571428571</c:v>
                </c:pt>
                <c:pt idx="999">
                  <c:v>12.714285714285714</c:v>
                </c:pt>
                <c:pt idx="1000">
                  <c:v>12.857142857142858</c:v>
                </c:pt>
                <c:pt idx="1001">
                  <c:v>12.928571428571429</c:v>
                </c:pt>
                <c:pt idx="1002">
                  <c:v>12.857142857142858</c:v>
                </c:pt>
                <c:pt idx="1003">
                  <c:v>13.285714285714286</c:v>
                </c:pt>
                <c:pt idx="1004">
                  <c:v>13.5</c:v>
                </c:pt>
                <c:pt idx="1005">
                  <c:v>13.785714285714286</c:v>
                </c:pt>
                <c:pt idx="1006">
                  <c:v>13.928571428571429</c:v>
                </c:pt>
                <c:pt idx="1007">
                  <c:v>14</c:v>
                </c:pt>
                <c:pt idx="1008">
                  <c:v>14.214285714285714</c:v>
                </c:pt>
                <c:pt idx="1009">
                  <c:v>14.357142857142858</c:v>
                </c:pt>
                <c:pt idx="1010">
                  <c:v>14.5</c:v>
                </c:pt>
                <c:pt idx="1011">
                  <c:v>14.642857142857142</c:v>
                </c:pt>
                <c:pt idx="1012">
                  <c:v>14.785714285714286</c:v>
                </c:pt>
                <c:pt idx="1013">
                  <c:v>14.928571428571429</c:v>
                </c:pt>
                <c:pt idx="1014">
                  <c:v>15</c:v>
                </c:pt>
                <c:pt idx="1015">
                  <c:v>15.285714285714286</c:v>
                </c:pt>
                <c:pt idx="1016">
                  <c:v>15.571428571428571</c:v>
                </c:pt>
                <c:pt idx="1017">
                  <c:v>15.214285714285714</c:v>
                </c:pt>
                <c:pt idx="1018">
                  <c:v>15.142857142857142</c:v>
                </c:pt>
                <c:pt idx="1019">
                  <c:v>15.285714285714286</c:v>
                </c:pt>
                <c:pt idx="1020">
                  <c:v>15.571428571428571</c:v>
                </c:pt>
                <c:pt idx="1021">
                  <c:v>15.785714285714286</c:v>
                </c:pt>
                <c:pt idx="1022">
                  <c:v>16</c:v>
                </c:pt>
                <c:pt idx="1023">
                  <c:v>16.285714285714285</c:v>
                </c:pt>
                <c:pt idx="1024">
                  <c:v>16.642857142857142</c:v>
                </c:pt>
                <c:pt idx="1025">
                  <c:v>16.857142857142858</c:v>
                </c:pt>
                <c:pt idx="1026">
                  <c:v>17.142857142857142</c:v>
                </c:pt>
                <c:pt idx="1027">
                  <c:v>17.357142857142858</c:v>
                </c:pt>
                <c:pt idx="1028">
                  <c:v>17.714285714285715</c:v>
                </c:pt>
                <c:pt idx="1029">
                  <c:v>17.785714285714285</c:v>
                </c:pt>
                <c:pt idx="1030">
                  <c:v>17.714285714285715</c:v>
                </c:pt>
                <c:pt idx="1031">
                  <c:v>17.928571428571427</c:v>
                </c:pt>
                <c:pt idx="1032">
                  <c:v>18</c:v>
                </c:pt>
                <c:pt idx="1033">
                  <c:v>18.214285714285715</c:v>
                </c:pt>
                <c:pt idx="1034">
                  <c:v>18.428571428571427</c:v>
                </c:pt>
                <c:pt idx="1035">
                  <c:v>18.642857142857142</c:v>
                </c:pt>
                <c:pt idx="1036">
                  <c:v>19.142857142857142</c:v>
                </c:pt>
                <c:pt idx="1037">
                  <c:v>19.357142857142858</c:v>
                </c:pt>
                <c:pt idx="1038">
                  <c:v>19.214285714285715</c:v>
                </c:pt>
                <c:pt idx="1039">
                  <c:v>19.071428571428573</c:v>
                </c:pt>
                <c:pt idx="1040">
                  <c:v>19.142857142857142</c:v>
                </c:pt>
                <c:pt idx="1041">
                  <c:v>19</c:v>
                </c:pt>
                <c:pt idx="1042">
                  <c:v>19</c:v>
                </c:pt>
                <c:pt idx="1043">
                  <c:v>18.857142857142858</c:v>
                </c:pt>
                <c:pt idx="1044">
                  <c:v>18.714285714285715</c:v>
                </c:pt>
                <c:pt idx="1045">
                  <c:v>18.5</c:v>
                </c:pt>
                <c:pt idx="1046">
                  <c:v>18.357142857142858</c:v>
                </c:pt>
                <c:pt idx="1047">
                  <c:v>17.857142857142858</c:v>
                </c:pt>
                <c:pt idx="1048">
                  <c:v>17.357142857142858</c:v>
                </c:pt>
                <c:pt idx="1049">
                  <c:v>16.857142857142858</c:v>
                </c:pt>
                <c:pt idx="1050">
                  <c:v>16.142857142857142</c:v>
                </c:pt>
                <c:pt idx="1051">
                  <c:v>15.785714285714286</c:v>
                </c:pt>
                <c:pt idx="1052">
                  <c:v>16.428571428571427</c:v>
                </c:pt>
                <c:pt idx="1053">
                  <c:v>16.142857142857142</c:v>
                </c:pt>
                <c:pt idx="1054">
                  <c:v>15.642857142857142</c:v>
                </c:pt>
                <c:pt idx="1055">
                  <c:v>15.428571428571429</c:v>
                </c:pt>
                <c:pt idx="1056">
                  <c:v>14.928571428571429</c:v>
                </c:pt>
                <c:pt idx="1057">
                  <c:v>14.642857142857142</c:v>
                </c:pt>
                <c:pt idx="1058">
                  <c:v>14.540816326530614</c:v>
                </c:pt>
                <c:pt idx="1059">
                  <c:v>14.612244897959185</c:v>
                </c:pt>
                <c:pt idx="1060">
                  <c:v>14.826530612244898</c:v>
                </c:pt>
                <c:pt idx="1061">
                  <c:v>14.969387755102042</c:v>
                </c:pt>
                <c:pt idx="1062">
                  <c:v>14.826530612244898</c:v>
                </c:pt>
                <c:pt idx="1063">
                  <c:v>14.683673469387756</c:v>
                </c:pt>
                <c:pt idx="1064">
                  <c:v>14.397959183673468</c:v>
                </c:pt>
                <c:pt idx="1065">
                  <c:v>14.040816326530612</c:v>
                </c:pt>
                <c:pt idx="1066">
                  <c:v>13.683673469387754</c:v>
                </c:pt>
                <c:pt idx="1067">
                  <c:v>14.632653061224488</c:v>
                </c:pt>
                <c:pt idx="1068">
                  <c:v>15.553935860058306</c:v>
                </c:pt>
                <c:pt idx="1069">
                  <c:v>16.229279466888794</c:v>
                </c:pt>
                <c:pt idx="1070">
                  <c:v>19.514993752603079</c:v>
                </c:pt>
                <c:pt idx="1071">
                  <c:v>22.086422324031648</c:v>
                </c:pt>
                <c:pt idx="1072">
                  <c:v>26.045605997501038</c:v>
                </c:pt>
                <c:pt idx="1073">
                  <c:v>29.331320283215323</c:v>
                </c:pt>
                <c:pt idx="1074">
                  <c:v>30.759891711786754</c:v>
                </c:pt>
                <c:pt idx="1075">
                  <c:v>31.474177426072465</c:v>
                </c:pt>
                <c:pt idx="1076">
                  <c:v>32.117034568929611</c:v>
                </c:pt>
                <c:pt idx="1077">
                  <c:v>32.617034568929611</c:v>
                </c:pt>
                <c:pt idx="1078">
                  <c:v>33.831320283215327</c:v>
                </c:pt>
                <c:pt idx="1079">
                  <c:v>35.117034568929611</c:v>
                </c:pt>
                <c:pt idx="1080">
                  <c:v>37.831320283215327</c:v>
                </c:pt>
                <c:pt idx="1081">
                  <c:v>39.525197834235733</c:v>
                </c:pt>
                <c:pt idx="1082">
                  <c:v>39.103915035401918</c:v>
                </c:pt>
                <c:pt idx="1083">
                  <c:v>38.714285714285715</c:v>
                </c:pt>
                <c:pt idx="1084">
                  <c:v>35.571428571428569</c:v>
                </c:pt>
                <c:pt idx="1085">
                  <c:v>33</c:v>
                </c:pt>
                <c:pt idx="1086">
                  <c:v>29.142857142857142</c:v>
                </c:pt>
                <c:pt idx="1087">
                  <c:v>26</c:v>
                </c:pt>
                <c:pt idx="1088">
                  <c:v>24.214285714285715</c:v>
                </c:pt>
                <c:pt idx="1089">
                  <c:v>23.5</c:v>
                </c:pt>
                <c:pt idx="1090">
                  <c:v>23.071428571428573</c:v>
                </c:pt>
                <c:pt idx="1091">
                  <c:v>22.642857142857142</c:v>
                </c:pt>
                <c:pt idx="1092">
                  <c:v>21.428571428571427</c:v>
                </c:pt>
                <c:pt idx="1093">
                  <c:v>20.071428571428573</c:v>
                </c:pt>
                <c:pt idx="1094">
                  <c:v>16.785714285714285</c:v>
                </c:pt>
                <c:pt idx="1095">
                  <c:v>14</c:v>
                </c:pt>
                <c:pt idx="1096">
                  <c:v>13.428571428571429</c:v>
                </c:pt>
                <c:pt idx="1097">
                  <c:v>12.928571428571429</c:v>
                </c:pt>
                <c:pt idx="1098">
                  <c:v>12.63265306122449</c:v>
                </c:pt>
                <c:pt idx="1099">
                  <c:v>12.418367346938776</c:v>
                </c:pt>
                <c:pt idx="1100">
                  <c:v>12.061224489795919</c:v>
                </c:pt>
                <c:pt idx="1101">
                  <c:v>11.63265306122449</c:v>
                </c:pt>
                <c:pt idx="1102">
                  <c:v>11.418367346938776</c:v>
                </c:pt>
                <c:pt idx="1103">
                  <c:v>11.204081632653061</c:v>
                </c:pt>
                <c:pt idx="1104">
                  <c:v>11.918367346938776</c:v>
                </c:pt>
                <c:pt idx="1105">
                  <c:v>12.316326530612246</c:v>
                </c:pt>
                <c:pt idx="1106">
                  <c:v>12.679300291545191</c:v>
                </c:pt>
                <c:pt idx="1107">
                  <c:v>14.322157434402333</c:v>
                </c:pt>
                <c:pt idx="1108">
                  <c:v>14.536443148688049</c:v>
                </c:pt>
                <c:pt idx="1109">
                  <c:v>14.679300291545191</c:v>
                </c:pt>
                <c:pt idx="1110">
                  <c:v>14.965014577259476</c:v>
                </c:pt>
                <c:pt idx="1111">
                  <c:v>15.322157434402332</c:v>
                </c:pt>
                <c:pt idx="1112">
                  <c:v>15.618075801749271</c:v>
                </c:pt>
                <c:pt idx="1113">
                  <c:v>15.832361516034984</c:v>
                </c:pt>
                <c:pt idx="1114">
                  <c:v>17.832361516034986</c:v>
                </c:pt>
                <c:pt idx="1115">
                  <c:v>18.260932944606413</c:v>
                </c:pt>
                <c:pt idx="1116">
                  <c:v>18.68950437317784</c:v>
                </c:pt>
                <c:pt idx="1117">
                  <c:v>18.618075801749267</c:v>
                </c:pt>
                <c:pt idx="1118">
                  <c:v>17.760932944606413</c:v>
                </c:pt>
                <c:pt idx="1119">
                  <c:v>17.64868804664723</c:v>
                </c:pt>
                <c:pt idx="1120">
                  <c:v>17.428571428571427</c:v>
                </c:pt>
                <c:pt idx="1121">
                  <c:v>16.571428571428573</c:v>
                </c:pt>
                <c:pt idx="1122">
                  <c:v>16.285714285714285</c:v>
                </c:pt>
                <c:pt idx="1123">
                  <c:v>16.642857142857142</c:v>
                </c:pt>
                <c:pt idx="1124">
                  <c:v>16.428571428571427</c:v>
                </c:pt>
                <c:pt idx="1125">
                  <c:v>16.214285714285715</c:v>
                </c:pt>
                <c:pt idx="1126">
                  <c:v>16.357142857142858</c:v>
                </c:pt>
                <c:pt idx="1127">
                  <c:v>16.428571428571427</c:v>
                </c:pt>
                <c:pt idx="1128">
                  <c:v>14.642857142857142</c:v>
                </c:pt>
                <c:pt idx="1129">
                  <c:v>14.285714285714286</c:v>
                </c:pt>
                <c:pt idx="1130">
                  <c:v>14</c:v>
                </c:pt>
                <c:pt idx="1131">
                  <c:v>14</c:v>
                </c:pt>
                <c:pt idx="1132">
                  <c:v>14.071428571428571</c:v>
                </c:pt>
                <c:pt idx="1133">
                  <c:v>13.785714285714286</c:v>
                </c:pt>
                <c:pt idx="1134">
                  <c:v>13.857142857142858</c:v>
                </c:pt>
                <c:pt idx="1135">
                  <c:v>13.357142857142858</c:v>
                </c:pt>
                <c:pt idx="1136">
                  <c:v>13.428571428571429</c:v>
                </c:pt>
                <c:pt idx="1137">
                  <c:v>13.214285714285714</c:v>
                </c:pt>
                <c:pt idx="1138">
                  <c:v>13.285714285714286</c:v>
                </c:pt>
                <c:pt idx="1139">
                  <c:v>13.5</c:v>
                </c:pt>
                <c:pt idx="1140">
                  <c:v>13.428571428571429</c:v>
                </c:pt>
                <c:pt idx="1141">
                  <c:v>13.642857142857142</c:v>
                </c:pt>
                <c:pt idx="1142">
                  <c:v>13.714285714285714</c:v>
                </c:pt>
                <c:pt idx="1143">
                  <c:v>13.857142857142858</c:v>
                </c:pt>
                <c:pt idx="1144">
                  <c:v>14.071428571428571</c:v>
                </c:pt>
                <c:pt idx="1145">
                  <c:v>14.285714285714286</c:v>
                </c:pt>
                <c:pt idx="1146">
                  <c:v>15.071428571428571</c:v>
                </c:pt>
                <c:pt idx="1147">
                  <c:v>15.571428571428571</c:v>
                </c:pt>
                <c:pt idx="1148">
                  <c:v>15.642857142857142</c:v>
                </c:pt>
                <c:pt idx="1149">
                  <c:v>15.857142857142858</c:v>
                </c:pt>
                <c:pt idx="1150">
                  <c:v>16</c:v>
                </c:pt>
                <c:pt idx="1151">
                  <c:v>16</c:v>
                </c:pt>
                <c:pt idx="1152">
                  <c:v>16.285714285714285</c:v>
                </c:pt>
                <c:pt idx="1153">
                  <c:v>16.357142857142858</c:v>
                </c:pt>
                <c:pt idx="1154">
                  <c:v>16.357142857142858</c:v>
                </c:pt>
                <c:pt idx="1155">
                  <c:v>16.357142857142858</c:v>
                </c:pt>
                <c:pt idx="1156">
                  <c:v>16.571428571428573</c:v>
                </c:pt>
                <c:pt idx="1157">
                  <c:v>17.214285714285715</c:v>
                </c:pt>
                <c:pt idx="1158">
                  <c:v>17.5</c:v>
                </c:pt>
                <c:pt idx="1159">
                  <c:v>17.785714285714285</c:v>
                </c:pt>
                <c:pt idx="1160">
                  <c:v>17.357142857142858</c:v>
                </c:pt>
                <c:pt idx="1161">
                  <c:v>16.857142857142858</c:v>
                </c:pt>
                <c:pt idx="1162">
                  <c:v>16.642857142857142</c:v>
                </c:pt>
                <c:pt idx="1163">
                  <c:v>16.357142857142858</c:v>
                </c:pt>
                <c:pt idx="1164">
                  <c:v>16</c:v>
                </c:pt>
                <c:pt idx="1165">
                  <c:v>15.928571428571429</c:v>
                </c:pt>
                <c:pt idx="1166">
                  <c:v>15.785714285714286</c:v>
                </c:pt>
                <c:pt idx="1167">
                  <c:v>15.5</c:v>
                </c:pt>
                <c:pt idx="1168">
                  <c:v>15.5</c:v>
                </c:pt>
                <c:pt idx="1169">
                  <c:v>15.357142857142858</c:v>
                </c:pt>
                <c:pt idx="1170">
                  <c:v>16.142857142857142</c:v>
                </c:pt>
                <c:pt idx="1171">
                  <c:v>15.428571428571429</c:v>
                </c:pt>
                <c:pt idx="1172">
                  <c:v>15.071428571428571</c:v>
                </c:pt>
                <c:pt idx="1173">
                  <c:v>14.857142857142858</c:v>
                </c:pt>
                <c:pt idx="1174">
                  <c:v>14.428571428571429</c:v>
                </c:pt>
                <c:pt idx="1175">
                  <c:v>14.428571428571429</c:v>
                </c:pt>
                <c:pt idx="1176">
                  <c:v>14.428571428571429</c:v>
                </c:pt>
                <c:pt idx="1177">
                  <c:v>14.428571428571429</c:v>
                </c:pt>
                <c:pt idx="1178">
                  <c:v>14.714285714285714</c:v>
                </c:pt>
                <c:pt idx="1179">
                  <c:v>14.714285714285714</c:v>
                </c:pt>
                <c:pt idx="1180">
                  <c:v>14.571428571428571</c:v>
                </c:pt>
                <c:pt idx="1181">
                  <c:v>14.714285714285714</c:v>
                </c:pt>
                <c:pt idx="1182">
                  <c:v>14.642857142857142</c:v>
                </c:pt>
                <c:pt idx="1183">
                  <c:v>14.714285714285714</c:v>
                </c:pt>
                <c:pt idx="1184">
                  <c:v>13.785714285714286</c:v>
                </c:pt>
                <c:pt idx="1185">
                  <c:v>13.928571428571429</c:v>
                </c:pt>
                <c:pt idx="1186">
                  <c:v>14</c:v>
                </c:pt>
                <c:pt idx="1187">
                  <c:v>13.928571428571429</c:v>
                </c:pt>
                <c:pt idx="1188">
                  <c:v>14.071428571428571</c:v>
                </c:pt>
                <c:pt idx="1189">
                  <c:v>14.214285714285714</c:v>
                </c:pt>
                <c:pt idx="1190">
                  <c:v>14.285714285714286</c:v>
                </c:pt>
                <c:pt idx="1191">
                  <c:v>14.357142857142858</c:v>
                </c:pt>
                <c:pt idx="1192">
                  <c:v>14.571428571428571</c:v>
                </c:pt>
                <c:pt idx="1193">
                  <c:v>14.642857142857142</c:v>
                </c:pt>
                <c:pt idx="1194">
                  <c:v>14.928571428571429</c:v>
                </c:pt>
                <c:pt idx="1195">
                  <c:v>15.071428571428571</c:v>
                </c:pt>
                <c:pt idx="1196">
                  <c:v>15.142857142857142</c:v>
                </c:pt>
                <c:pt idx="1197">
                  <c:v>15.357142857142858</c:v>
                </c:pt>
                <c:pt idx="1198">
                  <c:v>15.357142857142858</c:v>
                </c:pt>
                <c:pt idx="1199">
                  <c:v>15.214285714285714</c:v>
                </c:pt>
                <c:pt idx="1200">
                  <c:v>15.071428571428571</c:v>
                </c:pt>
                <c:pt idx="1201">
                  <c:v>15</c:v>
                </c:pt>
                <c:pt idx="1202">
                  <c:v>15</c:v>
                </c:pt>
                <c:pt idx="1203">
                  <c:v>15.142857142857142</c:v>
                </c:pt>
                <c:pt idx="1204">
                  <c:v>15.428571428571429</c:v>
                </c:pt>
                <c:pt idx="1205">
                  <c:v>15.5</c:v>
                </c:pt>
                <c:pt idx="1206">
                  <c:v>15.285714285714286</c:v>
                </c:pt>
                <c:pt idx="1207">
                  <c:v>15.428571428571429</c:v>
                </c:pt>
                <c:pt idx="1208">
                  <c:v>15.428571428571429</c:v>
                </c:pt>
                <c:pt idx="1209">
                  <c:v>15.5</c:v>
                </c:pt>
                <c:pt idx="1210">
                  <c:v>15.428571428571429</c:v>
                </c:pt>
                <c:pt idx="1211">
                  <c:v>15.142857142857142</c:v>
                </c:pt>
                <c:pt idx="1212">
                  <c:v>15.142857142857142</c:v>
                </c:pt>
                <c:pt idx="1213">
                  <c:v>15.357142857142858</c:v>
                </c:pt>
                <c:pt idx="1214">
                  <c:v>15.714285714285714</c:v>
                </c:pt>
                <c:pt idx="1215">
                  <c:v>15.857142857142858</c:v>
                </c:pt>
                <c:pt idx="1216">
                  <c:v>15.857142857142858</c:v>
                </c:pt>
                <c:pt idx="1217">
                  <c:v>15.785714285714286</c:v>
                </c:pt>
                <c:pt idx="1218">
                  <c:v>15.928571428571429</c:v>
                </c:pt>
                <c:pt idx="1219">
                  <c:v>16.428571428571427</c:v>
                </c:pt>
                <c:pt idx="1220">
                  <c:v>16.714285714285715</c:v>
                </c:pt>
                <c:pt idx="1221">
                  <c:v>16.785714285714285</c:v>
                </c:pt>
                <c:pt idx="1222">
                  <c:v>16.785714285714285</c:v>
                </c:pt>
                <c:pt idx="1223">
                  <c:v>16.714285714285715</c:v>
                </c:pt>
                <c:pt idx="1224">
                  <c:v>16.928571428571427</c:v>
                </c:pt>
                <c:pt idx="1225">
                  <c:v>17</c:v>
                </c:pt>
                <c:pt idx="1226">
                  <c:v>17.071428571428573</c:v>
                </c:pt>
                <c:pt idx="1227">
                  <c:v>16.857142857142858</c:v>
                </c:pt>
                <c:pt idx="1228">
                  <c:v>16.571428571428573</c:v>
                </c:pt>
                <c:pt idx="1229">
                  <c:v>16.428571428571427</c:v>
                </c:pt>
                <c:pt idx="1230">
                  <c:v>16.428571428571427</c:v>
                </c:pt>
                <c:pt idx="1231">
                  <c:v>16.285714285714285</c:v>
                </c:pt>
                <c:pt idx="1232">
                  <c:v>16.142857142857142</c:v>
                </c:pt>
                <c:pt idx="1233">
                  <c:v>16.571428571428573</c:v>
                </c:pt>
                <c:pt idx="1234">
                  <c:v>16.285714285714285</c:v>
                </c:pt>
                <c:pt idx="1235">
                  <c:v>16</c:v>
                </c:pt>
                <c:pt idx="1236">
                  <c:v>15.785714285714286</c:v>
                </c:pt>
                <c:pt idx="1237">
                  <c:v>16.857142857142858</c:v>
                </c:pt>
                <c:pt idx="1238">
                  <c:v>16.714285714285715</c:v>
                </c:pt>
                <c:pt idx="1239">
                  <c:v>16.714285714285715</c:v>
                </c:pt>
                <c:pt idx="1240">
                  <c:v>16.642857142857142</c:v>
                </c:pt>
                <c:pt idx="1241">
                  <c:v>16.785714285714285</c:v>
                </c:pt>
                <c:pt idx="1242">
                  <c:v>17</c:v>
                </c:pt>
                <c:pt idx="1243">
                  <c:v>17.214285714285715</c:v>
                </c:pt>
                <c:pt idx="1244">
                  <c:v>17.214285714285715</c:v>
                </c:pt>
                <c:pt idx="1245">
                  <c:v>17.928571428571427</c:v>
                </c:pt>
                <c:pt idx="1246">
                  <c:v>17.642857142857142</c:v>
                </c:pt>
                <c:pt idx="1247">
                  <c:v>16.571428571428573</c:v>
                </c:pt>
                <c:pt idx="1248">
                  <c:v>16.571428571428573</c:v>
                </c:pt>
                <c:pt idx="1249">
                  <c:v>16.857142857142858</c:v>
                </c:pt>
                <c:pt idx="1250">
                  <c:v>16.857142857142858</c:v>
                </c:pt>
                <c:pt idx="1251">
                  <c:v>15.571428571428571</c:v>
                </c:pt>
                <c:pt idx="1252">
                  <c:v>15.428571428571429</c:v>
                </c:pt>
                <c:pt idx="1253">
                  <c:v>15.214285714285714</c:v>
                </c:pt>
                <c:pt idx="1254">
                  <c:v>15.071428571428571</c:v>
                </c:pt>
                <c:pt idx="1255">
                  <c:v>15.785714285714286</c:v>
                </c:pt>
                <c:pt idx="1256">
                  <c:v>15.642857142857142</c:v>
                </c:pt>
                <c:pt idx="1257">
                  <c:v>15.571428571428571</c:v>
                </c:pt>
                <c:pt idx="1258">
                  <c:v>15.5</c:v>
                </c:pt>
                <c:pt idx="1259">
                  <c:v>14.785714285714286</c:v>
                </c:pt>
                <c:pt idx="1260">
                  <c:v>14.857142857142858</c:v>
                </c:pt>
                <c:pt idx="1261">
                  <c:v>14.857142857142858</c:v>
                </c:pt>
                <c:pt idx="1262">
                  <c:v>14.785714285714286</c:v>
                </c:pt>
                <c:pt idx="1263">
                  <c:v>14.5</c:v>
                </c:pt>
                <c:pt idx="1264">
                  <c:v>14.857142857142858</c:v>
                </c:pt>
                <c:pt idx="1265">
                  <c:v>15.142857142857142</c:v>
                </c:pt>
                <c:pt idx="1266">
                  <c:v>15.642857142857142</c:v>
                </c:pt>
                <c:pt idx="1267">
                  <c:v>15.714285714285714</c:v>
                </c:pt>
                <c:pt idx="1268">
                  <c:v>15.714285714285714</c:v>
                </c:pt>
                <c:pt idx="1269">
                  <c:v>14.857142857142858</c:v>
                </c:pt>
                <c:pt idx="1270">
                  <c:v>14.785714285714286</c:v>
                </c:pt>
                <c:pt idx="1271">
                  <c:v>14.642857142857142</c:v>
                </c:pt>
                <c:pt idx="1272">
                  <c:v>15</c:v>
                </c:pt>
                <c:pt idx="1273">
                  <c:v>14.928571428571429</c:v>
                </c:pt>
                <c:pt idx="1274">
                  <c:v>14.857142857142858</c:v>
                </c:pt>
                <c:pt idx="1275">
                  <c:v>14.857142857142858</c:v>
                </c:pt>
                <c:pt idx="1276">
                  <c:v>14.928571428571429</c:v>
                </c:pt>
                <c:pt idx="1277">
                  <c:v>14.928571428571429</c:v>
                </c:pt>
                <c:pt idx="1278">
                  <c:v>14.642857142857142</c:v>
                </c:pt>
                <c:pt idx="1279">
                  <c:v>14.214285714285714</c:v>
                </c:pt>
                <c:pt idx="1280">
                  <c:v>13.642857142857142</c:v>
                </c:pt>
                <c:pt idx="1281">
                  <c:v>13.642857142857142</c:v>
                </c:pt>
                <c:pt idx="1282">
                  <c:v>13.571428571428571</c:v>
                </c:pt>
                <c:pt idx="1283">
                  <c:v>13.571428571428571</c:v>
                </c:pt>
                <c:pt idx="1284">
                  <c:v>13.571428571428571</c:v>
                </c:pt>
                <c:pt idx="1285">
                  <c:v>13.428571428571429</c:v>
                </c:pt>
                <c:pt idx="1286">
                  <c:v>13</c:v>
                </c:pt>
                <c:pt idx="1287">
                  <c:v>13</c:v>
                </c:pt>
                <c:pt idx="1288">
                  <c:v>13</c:v>
                </c:pt>
                <c:pt idx="1289">
                  <c:v>12.928571428571429</c:v>
                </c:pt>
                <c:pt idx="1290">
                  <c:v>12.857142857142858</c:v>
                </c:pt>
                <c:pt idx="1291">
                  <c:v>12.928571428571429</c:v>
                </c:pt>
                <c:pt idx="1292">
                  <c:v>12.857142857142858</c:v>
                </c:pt>
                <c:pt idx="1293">
                  <c:v>12.928571428571429</c:v>
                </c:pt>
                <c:pt idx="1294">
                  <c:v>13</c:v>
                </c:pt>
                <c:pt idx="1295">
                  <c:v>13.357142857142858</c:v>
                </c:pt>
                <c:pt idx="1296">
                  <c:v>13.5</c:v>
                </c:pt>
                <c:pt idx="1297">
                  <c:v>13.642857142857142</c:v>
                </c:pt>
                <c:pt idx="1298">
                  <c:v>13.785714285714286</c:v>
                </c:pt>
                <c:pt idx="1299">
                  <c:v>14.142857142857142</c:v>
                </c:pt>
                <c:pt idx="1300">
                  <c:v>14.326530612244898</c:v>
                </c:pt>
                <c:pt idx="1301">
                  <c:v>14.540816326530614</c:v>
                </c:pt>
                <c:pt idx="1302">
                  <c:v>14.612244897959185</c:v>
                </c:pt>
                <c:pt idx="1303">
                  <c:v>14.755102040816327</c:v>
                </c:pt>
                <c:pt idx="1304">
                  <c:v>14.897959183673469</c:v>
                </c:pt>
                <c:pt idx="1305">
                  <c:v>15.112244897959185</c:v>
                </c:pt>
                <c:pt idx="1306">
                  <c:v>15.326530612244897</c:v>
                </c:pt>
                <c:pt idx="1307">
                  <c:v>15.612244897959183</c:v>
                </c:pt>
                <c:pt idx="1308">
                  <c:v>15.755102040816325</c:v>
                </c:pt>
                <c:pt idx="1309">
                  <c:v>15.755102040816325</c:v>
                </c:pt>
                <c:pt idx="1310">
                  <c:v>15.612244897959183</c:v>
                </c:pt>
                <c:pt idx="1311">
                  <c:v>15.469387755102039</c:v>
                </c:pt>
                <c:pt idx="1312">
                  <c:v>15.326530612244897</c:v>
                </c:pt>
                <c:pt idx="1313">
                  <c:v>15.040816326530612</c:v>
                </c:pt>
                <c:pt idx="1314">
                  <c:v>14.857142857142858</c:v>
                </c:pt>
                <c:pt idx="1315">
                  <c:v>14.714285714285714</c:v>
                </c:pt>
                <c:pt idx="1316">
                  <c:v>14.642857142857142</c:v>
                </c:pt>
                <c:pt idx="1317">
                  <c:v>14.5</c:v>
                </c:pt>
                <c:pt idx="1318">
                  <c:v>14.357142857142858</c:v>
                </c:pt>
                <c:pt idx="1319">
                  <c:v>14.071428571428571</c:v>
                </c:pt>
                <c:pt idx="1320">
                  <c:v>13.714285714285714</c:v>
                </c:pt>
                <c:pt idx="1321">
                  <c:v>13.357142857142858</c:v>
                </c:pt>
                <c:pt idx="1322">
                  <c:v>13.071428571428571</c:v>
                </c:pt>
                <c:pt idx="1323">
                  <c:v>12.5</c:v>
                </c:pt>
                <c:pt idx="1324">
                  <c:v>12.357142857142858</c:v>
                </c:pt>
                <c:pt idx="1325">
                  <c:v>12.214285714285714</c:v>
                </c:pt>
                <c:pt idx="1326">
                  <c:v>12.428571428571429</c:v>
                </c:pt>
                <c:pt idx="1327">
                  <c:v>12.357142857142858</c:v>
                </c:pt>
                <c:pt idx="1328">
                  <c:v>12.357142857142858</c:v>
                </c:pt>
                <c:pt idx="1329">
                  <c:v>12.214285714285714</c:v>
                </c:pt>
                <c:pt idx="1330">
                  <c:v>12.214285714285714</c:v>
                </c:pt>
                <c:pt idx="1331">
                  <c:v>12.214285714285714</c:v>
                </c:pt>
                <c:pt idx="1332">
                  <c:v>12.142857142857142</c:v>
                </c:pt>
                <c:pt idx="1333">
                  <c:v>12.071428571428571</c:v>
                </c:pt>
                <c:pt idx="1334">
                  <c:v>12.142857142857142</c:v>
                </c:pt>
                <c:pt idx="1335">
                  <c:v>12.214285714285714</c:v>
                </c:pt>
                <c:pt idx="1336">
                  <c:v>12.357142857142858</c:v>
                </c:pt>
                <c:pt idx="1337">
                  <c:v>12.428571428571429</c:v>
                </c:pt>
                <c:pt idx="1338">
                  <c:v>12.571428571428571</c:v>
                </c:pt>
                <c:pt idx="1339">
                  <c:v>12.571428571428571</c:v>
                </c:pt>
                <c:pt idx="1340">
                  <c:v>12.285714285714286</c:v>
                </c:pt>
                <c:pt idx="1341">
                  <c:v>12.357142857142858</c:v>
                </c:pt>
                <c:pt idx="1342">
                  <c:v>12.428571428571429</c:v>
                </c:pt>
                <c:pt idx="1343">
                  <c:v>12.785714285714286</c:v>
                </c:pt>
                <c:pt idx="1344">
                  <c:v>12.785714285714286</c:v>
                </c:pt>
                <c:pt idx="1345">
                  <c:v>12.714285714285714</c:v>
                </c:pt>
                <c:pt idx="1346">
                  <c:v>12.714285714285714</c:v>
                </c:pt>
                <c:pt idx="1347">
                  <c:v>12.714285714285714</c:v>
                </c:pt>
                <c:pt idx="1348">
                  <c:v>12.714285714285714</c:v>
                </c:pt>
                <c:pt idx="1349">
                  <c:v>12.642857142857142</c:v>
                </c:pt>
                <c:pt idx="1350">
                  <c:v>12.714285714285714</c:v>
                </c:pt>
                <c:pt idx="1351">
                  <c:v>12.714285714285714</c:v>
                </c:pt>
                <c:pt idx="1352">
                  <c:v>12.642857142857142</c:v>
                </c:pt>
                <c:pt idx="1353">
                  <c:v>12.714285714285714</c:v>
                </c:pt>
                <c:pt idx="1354">
                  <c:v>12.642857142857142</c:v>
                </c:pt>
                <c:pt idx="1355">
                  <c:v>12.5</c:v>
                </c:pt>
                <c:pt idx="1356">
                  <c:v>12.285714285714286</c:v>
                </c:pt>
                <c:pt idx="1357">
                  <c:v>11.857142857142858</c:v>
                </c:pt>
                <c:pt idx="1358">
                  <c:v>11.714285714285714</c:v>
                </c:pt>
                <c:pt idx="1359">
                  <c:v>11.642857142857142</c:v>
                </c:pt>
                <c:pt idx="1360">
                  <c:v>11.5</c:v>
                </c:pt>
                <c:pt idx="1361">
                  <c:v>11.428571428571429</c:v>
                </c:pt>
                <c:pt idx="1362">
                  <c:v>11.285714285714286</c:v>
                </c:pt>
                <c:pt idx="1363">
                  <c:v>11.214285714285714</c:v>
                </c:pt>
                <c:pt idx="1364">
                  <c:v>11</c:v>
                </c:pt>
                <c:pt idx="1365">
                  <c:v>10.928571428571429</c:v>
                </c:pt>
                <c:pt idx="1366">
                  <c:v>10.928571428571429</c:v>
                </c:pt>
                <c:pt idx="1367">
                  <c:v>10.857142857142858</c:v>
                </c:pt>
                <c:pt idx="1368">
                  <c:v>10.785714285714286</c:v>
                </c:pt>
                <c:pt idx="1369">
                  <c:v>10.714285714285714</c:v>
                </c:pt>
                <c:pt idx="1370">
                  <c:v>10.642857142857142</c:v>
                </c:pt>
                <c:pt idx="1371">
                  <c:v>10.571428571428571</c:v>
                </c:pt>
                <c:pt idx="1372">
                  <c:v>10.448979591836734</c:v>
                </c:pt>
                <c:pt idx="1373">
                  <c:v>10.448979591836734</c:v>
                </c:pt>
                <c:pt idx="1374">
                  <c:v>10.520408163265305</c:v>
                </c:pt>
                <c:pt idx="1375">
                  <c:v>10.520408163265305</c:v>
                </c:pt>
                <c:pt idx="1376">
                  <c:v>10.520408163265305</c:v>
                </c:pt>
                <c:pt idx="1377">
                  <c:v>10.663265306122449</c:v>
                </c:pt>
                <c:pt idx="1378">
                  <c:v>10.591836734693876</c:v>
                </c:pt>
                <c:pt idx="1379">
                  <c:v>10.591836734693876</c:v>
                </c:pt>
                <c:pt idx="1380">
                  <c:v>10.520408163265305</c:v>
                </c:pt>
                <c:pt idx="1381">
                  <c:v>10.591836734693876</c:v>
                </c:pt>
                <c:pt idx="1382">
                  <c:v>10.73469387755102</c:v>
                </c:pt>
                <c:pt idx="1383">
                  <c:v>11.020408163265305</c:v>
                </c:pt>
                <c:pt idx="1384">
                  <c:v>11.23469387755102</c:v>
                </c:pt>
                <c:pt idx="1385">
                  <c:v>11.663265306122449</c:v>
                </c:pt>
                <c:pt idx="1386">
                  <c:v>12.428571428571429</c:v>
                </c:pt>
                <c:pt idx="1387">
                  <c:v>12.928571428571429</c:v>
                </c:pt>
                <c:pt idx="1388">
                  <c:v>13.285714285714286</c:v>
                </c:pt>
                <c:pt idx="1389">
                  <c:v>13.571428571428571</c:v>
                </c:pt>
                <c:pt idx="1390">
                  <c:v>13.928571428571429</c:v>
                </c:pt>
                <c:pt idx="1391">
                  <c:v>13.928571428571429</c:v>
                </c:pt>
                <c:pt idx="1392">
                  <c:v>14.285714285714286</c:v>
                </c:pt>
                <c:pt idx="1393">
                  <c:v>14.5</c:v>
                </c:pt>
                <c:pt idx="1394">
                  <c:v>14.785714285714286</c:v>
                </c:pt>
                <c:pt idx="1395">
                  <c:v>14.857142857142858</c:v>
                </c:pt>
                <c:pt idx="1396">
                  <c:v>14.857142857142858</c:v>
                </c:pt>
                <c:pt idx="1397">
                  <c:v>14.928571428571429</c:v>
                </c:pt>
                <c:pt idx="1398">
                  <c:v>15.071428571428571</c:v>
                </c:pt>
                <c:pt idx="1399">
                  <c:v>15.142857142857142</c:v>
                </c:pt>
                <c:pt idx="1400">
                  <c:v>14.857142857142858</c:v>
                </c:pt>
                <c:pt idx="1401">
                  <c:v>14.714285714285714</c:v>
                </c:pt>
                <c:pt idx="1402">
                  <c:v>14.642857142857142</c:v>
                </c:pt>
                <c:pt idx="1403">
                  <c:v>14.428571428571429</c:v>
                </c:pt>
                <c:pt idx="1404">
                  <c:v>14.285714285714286</c:v>
                </c:pt>
                <c:pt idx="1405">
                  <c:v>14.357142857142858</c:v>
                </c:pt>
                <c:pt idx="1406">
                  <c:v>14.285714285714286</c:v>
                </c:pt>
                <c:pt idx="1407">
                  <c:v>14.214285714285714</c:v>
                </c:pt>
                <c:pt idx="1408">
                  <c:v>14.142857142857142</c:v>
                </c:pt>
                <c:pt idx="1409">
                  <c:v>14.571428571428571</c:v>
                </c:pt>
                <c:pt idx="1410">
                  <c:v>14.642857142857142</c:v>
                </c:pt>
                <c:pt idx="1411">
                  <c:v>14.928571428571429</c:v>
                </c:pt>
                <c:pt idx="1412">
                  <c:v>14.928571428571429</c:v>
                </c:pt>
                <c:pt idx="1413">
                  <c:v>14.5</c:v>
                </c:pt>
                <c:pt idx="1414">
                  <c:v>14.142857142857142</c:v>
                </c:pt>
                <c:pt idx="1415">
                  <c:v>14.071428571428571</c:v>
                </c:pt>
                <c:pt idx="1416">
                  <c:v>14.285714285714286</c:v>
                </c:pt>
                <c:pt idx="1417">
                  <c:v>14.357142857142858</c:v>
                </c:pt>
                <c:pt idx="1418">
                  <c:v>14.642857142857142</c:v>
                </c:pt>
                <c:pt idx="1419">
                  <c:v>14.642857142857142</c:v>
                </c:pt>
                <c:pt idx="1420">
                  <c:v>14.642857142857142</c:v>
                </c:pt>
                <c:pt idx="1421">
                  <c:v>15.071428571428571</c:v>
                </c:pt>
                <c:pt idx="1422">
                  <c:v>15</c:v>
                </c:pt>
                <c:pt idx="1423">
                  <c:v>14.642857142857142</c:v>
                </c:pt>
                <c:pt idx="1424">
                  <c:v>14.714285714285714</c:v>
                </c:pt>
                <c:pt idx="1425">
                  <c:v>14.357142857142858</c:v>
                </c:pt>
                <c:pt idx="1426">
                  <c:v>14.571428571428571</c:v>
                </c:pt>
                <c:pt idx="1427">
                  <c:v>15.071428571428571</c:v>
                </c:pt>
                <c:pt idx="1428">
                  <c:v>15.714285714285714</c:v>
                </c:pt>
                <c:pt idx="1429">
                  <c:v>15.928571428571429</c:v>
                </c:pt>
                <c:pt idx="1430">
                  <c:v>15.785714285714286</c:v>
                </c:pt>
                <c:pt idx="1431">
                  <c:v>16.071428571428573</c:v>
                </c:pt>
                <c:pt idx="1432">
                  <c:v>16.214285714285715</c:v>
                </c:pt>
                <c:pt idx="1433">
                  <c:v>16.357142857142858</c:v>
                </c:pt>
                <c:pt idx="1434">
                  <c:v>16.214285714285715</c:v>
                </c:pt>
                <c:pt idx="1435">
                  <c:v>15.714285714285714</c:v>
                </c:pt>
                <c:pt idx="1436">
                  <c:v>15.857142857142858</c:v>
                </c:pt>
                <c:pt idx="1437">
                  <c:v>15.928571428571429</c:v>
                </c:pt>
                <c:pt idx="1438">
                  <c:v>15.785714285714286</c:v>
                </c:pt>
                <c:pt idx="1439">
                  <c:v>15.857142857142858</c:v>
                </c:pt>
                <c:pt idx="1440">
                  <c:v>15.5</c:v>
                </c:pt>
                <c:pt idx="1441">
                  <c:v>15.071428571428571</c:v>
                </c:pt>
                <c:pt idx="1442">
                  <c:v>14.857142857142858</c:v>
                </c:pt>
                <c:pt idx="1443">
                  <c:v>14.571428571428571</c:v>
                </c:pt>
                <c:pt idx="1444">
                  <c:v>14.357142857142858</c:v>
                </c:pt>
                <c:pt idx="1445">
                  <c:v>14.285714285714286</c:v>
                </c:pt>
                <c:pt idx="1446">
                  <c:v>13.857142857142858</c:v>
                </c:pt>
                <c:pt idx="1447">
                  <c:v>14.285714285714286</c:v>
                </c:pt>
                <c:pt idx="1448">
                  <c:v>14.714285714285714</c:v>
                </c:pt>
                <c:pt idx="1449">
                  <c:v>14.785714285714286</c:v>
                </c:pt>
                <c:pt idx="1450">
                  <c:v>14.928571428571429</c:v>
                </c:pt>
                <c:pt idx="1451">
                  <c:v>14.785714285714286</c:v>
                </c:pt>
                <c:pt idx="1452">
                  <c:v>14.857142857142858</c:v>
                </c:pt>
                <c:pt idx="1453">
                  <c:v>14.642857142857142</c:v>
                </c:pt>
                <c:pt idx="1454">
                  <c:v>14.642857142857142</c:v>
                </c:pt>
                <c:pt idx="1455">
                  <c:v>15.142857142857142</c:v>
                </c:pt>
                <c:pt idx="1456">
                  <c:v>15.142857142857142</c:v>
                </c:pt>
                <c:pt idx="1457">
                  <c:v>15.071428571428571</c:v>
                </c:pt>
                <c:pt idx="1458">
                  <c:v>15.071428571428571</c:v>
                </c:pt>
                <c:pt idx="1459">
                  <c:v>14.785714285714286</c:v>
                </c:pt>
                <c:pt idx="1460">
                  <c:v>14.642857142857142</c:v>
                </c:pt>
                <c:pt idx="1461">
                  <c:v>14</c:v>
                </c:pt>
                <c:pt idx="1462">
                  <c:v>13.571428571428571</c:v>
                </c:pt>
                <c:pt idx="1463">
                  <c:v>13.928571428571429</c:v>
                </c:pt>
                <c:pt idx="1464">
                  <c:v>13.785714285714286</c:v>
                </c:pt>
                <c:pt idx="1465">
                  <c:v>14.214285714285714</c:v>
                </c:pt>
                <c:pt idx="1466">
                  <c:v>14.071428571428571</c:v>
                </c:pt>
                <c:pt idx="1467">
                  <c:v>14.071428571428571</c:v>
                </c:pt>
                <c:pt idx="1468">
                  <c:v>14</c:v>
                </c:pt>
                <c:pt idx="1469">
                  <c:v>13.5</c:v>
                </c:pt>
                <c:pt idx="1470">
                  <c:v>13.142857142857142</c:v>
                </c:pt>
                <c:pt idx="1471">
                  <c:v>13.142857142857142</c:v>
                </c:pt>
                <c:pt idx="1472">
                  <c:v>13.142857142857142</c:v>
                </c:pt>
                <c:pt idx="1473">
                  <c:v>13.214285714285714</c:v>
                </c:pt>
                <c:pt idx="1474">
                  <c:v>13.285714285714286</c:v>
                </c:pt>
                <c:pt idx="1475">
                  <c:v>13.714285714285714</c:v>
                </c:pt>
                <c:pt idx="1476">
                  <c:v>13.642857142857142</c:v>
                </c:pt>
                <c:pt idx="1477">
                  <c:v>13.357142857142858</c:v>
                </c:pt>
                <c:pt idx="1478">
                  <c:v>13.142857142857142</c:v>
                </c:pt>
                <c:pt idx="1479">
                  <c:v>12.642857142857142</c:v>
                </c:pt>
                <c:pt idx="1480">
                  <c:v>12.714285714285714</c:v>
                </c:pt>
                <c:pt idx="1481">
                  <c:v>12.857142857142858</c:v>
                </c:pt>
                <c:pt idx="1482">
                  <c:v>13</c:v>
                </c:pt>
                <c:pt idx="1483">
                  <c:v>13.285714285714286</c:v>
                </c:pt>
                <c:pt idx="1484">
                  <c:v>13.428571428571429</c:v>
                </c:pt>
                <c:pt idx="1485">
                  <c:v>13.5</c:v>
                </c:pt>
                <c:pt idx="1486">
                  <c:v>13.571428571428571</c:v>
                </c:pt>
                <c:pt idx="1487">
                  <c:v>13.714285714285714</c:v>
                </c:pt>
                <c:pt idx="1488">
                  <c:v>14</c:v>
                </c:pt>
                <c:pt idx="1489">
                  <c:v>13.714285714285714</c:v>
                </c:pt>
                <c:pt idx="1490">
                  <c:v>13.928571428571429</c:v>
                </c:pt>
                <c:pt idx="1491">
                  <c:v>14</c:v>
                </c:pt>
                <c:pt idx="1492">
                  <c:v>14.214285714285714</c:v>
                </c:pt>
                <c:pt idx="1493">
                  <c:v>14.428571428571429</c:v>
                </c:pt>
                <c:pt idx="1494">
                  <c:v>14.714285714285714</c:v>
                </c:pt>
                <c:pt idx="1495">
                  <c:v>14.857142857142858</c:v>
                </c:pt>
                <c:pt idx="1496">
                  <c:v>14.928571428571429</c:v>
                </c:pt>
                <c:pt idx="1497">
                  <c:v>14.857142857142858</c:v>
                </c:pt>
                <c:pt idx="1498">
                  <c:v>15.142857142857142</c:v>
                </c:pt>
                <c:pt idx="1499">
                  <c:v>15.5</c:v>
                </c:pt>
                <c:pt idx="1500">
                  <c:v>15.857142857142858</c:v>
                </c:pt>
                <c:pt idx="1501">
                  <c:v>16.214285714285715</c:v>
                </c:pt>
                <c:pt idx="1502">
                  <c:v>16.428571428571427</c:v>
                </c:pt>
                <c:pt idx="1503">
                  <c:v>16.928571428571427</c:v>
                </c:pt>
                <c:pt idx="1504">
                  <c:v>17.357142857142858</c:v>
                </c:pt>
                <c:pt idx="1505">
                  <c:v>17.928571428571427</c:v>
                </c:pt>
                <c:pt idx="1506">
                  <c:v>18.428571428571427</c:v>
                </c:pt>
                <c:pt idx="1507">
                  <c:v>19.071428571428573</c:v>
                </c:pt>
                <c:pt idx="1508">
                  <c:v>19.571428571428573</c:v>
                </c:pt>
                <c:pt idx="1509">
                  <c:v>20.071428571428573</c:v>
                </c:pt>
                <c:pt idx="1510">
                  <c:v>20.857142857142858</c:v>
                </c:pt>
                <c:pt idx="1511">
                  <c:v>21.785714285714285</c:v>
                </c:pt>
                <c:pt idx="1512">
                  <c:v>22.571428571428573</c:v>
                </c:pt>
                <c:pt idx="1513">
                  <c:v>23.285714285714285</c:v>
                </c:pt>
                <c:pt idx="1514">
                  <c:v>23.642857142857142</c:v>
                </c:pt>
                <c:pt idx="1515">
                  <c:v>23.785714285714285</c:v>
                </c:pt>
                <c:pt idx="1516">
                  <c:v>24.142857142857142</c:v>
                </c:pt>
                <c:pt idx="1517">
                  <c:v>24.642857142857142</c:v>
                </c:pt>
                <c:pt idx="1518">
                  <c:v>25.642857142857142</c:v>
                </c:pt>
                <c:pt idx="1519">
                  <c:v>25.785714285714285</c:v>
                </c:pt>
                <c:pt idx="1520">
                  <c:v>26</c:v>
                </c:pt>
                <c:pt idx="1521">
                  <c:v>26</c:v>
                </c:pt>
                <c:pt idx="1522">
                  <c:v>26.142857142857142</c:v>
                </c:pt>
                <c:pt idx="1523">
                  <c:v>26.071428571428573</c:v>
                </c:pt>
                <c:pt idx="1524">
                  <c:v>25.285714285714285</c:v>
                </c:pt>
                <c:pt idx="1525">
                  <c:v>24.357142857142858</c:v>
                </c:pt>
                <c:pt idx="1526">
                  <c:v>23.357142857142858</c:v>
                </c:pt>
                <c:pt idx="1527">
                  <c:v>22.5</c:v>
                </c:pt>
                <c:pt idx="1528">
                  <c:v>21.928571428571427</c:v>
                </c:pt>
                <c:pt idx="1529">
                  <c:v>21.428571428571427</c:v>
                </c:pt>
                <c:pt idx="1530">
                  <c:v>20.714285714285715</c:v>
                </c:pt>
                <c:pt idx="1531">
                  <c:v>19.714285714285715</c:v>
                </c:pt>
                <c:pt idx="1532">
                  <c:v>18.428571428571427</c:v>
                </c:pt>
                <c:pt idx="1533">
                  <c:v>17.785714285714285</c:v>
                </c:pt>
                <c:pt idx="1534">
                  <c:v>17.071428571428573</c:v>
                </c:pt>
                <c:pt idx="1535">
                  <c:v>16.5</c:v>
                </c:pt>
                <c:pt idx="1536">
                  <c:v>15.857142857142858</c:v>
                </c:pt>
                <c:pt idx="1537">
                  <c:v>15.357142857142858</c:v>
                </c:pt>
                <c:pt idx="1538">
                  <c:v>15.357142857142858</c:v>
                </c:pt>
                <c:pt idx="1539">
                  <c:v>15.285714285714286</c:v>
                </c:pt>
                <c:pt idx="1540">
                  <c:v>15.142857142857142</c:v>
                </c:pt>
                <c:pt idx="1541">
                  <c:v>14.928571428571429</c:v>
                </c:pt>
                <c:pt idx="1542">
                  <c:v>14.857142857142858</c:v>
                </c:pt>
                <c:pt idx="1543">
                  <c:v>15</c:v>
                </c:pt>
                <c:pt idx="1544">
                  <c:v>15</c:v>
                </c:pt>
                <c:pt idx="1545">
                  <c:v>15.071428571428571</c:v>
                </c:pt>
                <c:pt idx="1546">
                  <c:v>15.214285714285714</c:v>
                </c:pt>
                <c:pt idx="1547">
                  <c:v>15.142857142857142</c:v>
                </c:pt>
                <c:pt idx="1548">
                  <c:v>15.214285714285714</c:v>
                </c:pt>
                <c:pt idx="1549">
                  <c:v>15.285714285714286</c:v>
                </c:pt>
                <c:pt idx="1550">
                  <c:v>15.285714285714286</c:v>
                </c:pt>
                <c:pt idx="1551">
                  <c:v>15.357142857142858</c:v>
                </c:pt>
                <c:pt idx="1552">
                  <c:v>15.428571428571429</c:v>
                </c:pt>
                <c:pt idx="1553">
                  <c:v>15.571428571428571</c:v>
                </c:pt>
                <c:pt idx="1554">
                  <c:v>15.714285714285714</c:v>
                </c:pt>
                <c:pt idx="1555">
                  <c:v>15.785714285714286</c:v>
                </c:pt>
                <c:pt idx="1556">
                  <c:v>15.785714285714286</c:v>
                </c:pt>
                <c:pt idx="1557">
                  <c:v>15.714285714285714</c:v>
                </c:pt>
                <c:pt idx="1558">
                  <c:v>15.714285714285714</c:v>
                </c:pt>
                <c:pt idx="1559">
                  <c:v>15.571428571428571</c:v>
                </c:pt>
                <c:pt idx="1560">
                  <c:v>15.214285714285714</c:v>
                </c:pt>
                <c:pt idx="1561">
                  <c:v>15.357142857142858</c:v>
                </c:pt>
                <c:pt idx="1562">
                  <c:v>15.214285714285714</c:v>
                </c:pt>
                <c:pt idx="1563">
                  <c:v>15.071428571428571</c:v>
                </c:pt>
                <c:pt idx="1564">
                  <c:v>15</c:v>
                </c:pt>
                <c:pt idx="1565">
                  <c:v>14.928571428571429</c:v>
                </c:pt>
                <c:pt idx="1566">
                  <c:v>14.857142857142858</c:v>
                </c:pt>
                <c:pt idx="1567">
                  <c:v>14.785714285714286</c:v>
                </c:pt>
                <c:pt idx="1568">
                  <c:v>14.785714285714286</c:v>
                </c:pt>
                <c:pt idx="1569">
                  <c:v>14.714285714285714</c:v>
                </c:pt>
                <c:pt idx="1570">
                  <c:v>14.642857142857142</c:v>
                </c:pt>
                <c:pt idx="1571">
                  <c:v>14.571428571428571</c:v>
                </c:pt>
                <c:pt idx="1572">
                  <c:v>15.071428571428571</c:v>
                </c:pt>
                <c:pt idx="1573">
                  <c:v>15.071428571428571</c:v>
                </c:pt>
                <c:pt idx="1574">
                  <c:v>15.142857142857142</c:v>
                </c:pt>
                <c:pt idx="1575">
                  <c:v>15.214285714285714</c:v>
                </c:pt>
                <c:pt idx="1576">
                  <c:v>15.928571428571429</c:v>
                </c:pt>
                <c:pt idx="1577">
                  <c:v>15.857142857142858</c:v>
                </c:pt>
                <c:pt idx="1578">
                  <c:v>15.857142857142858</c:v>
                </c:pt>
                <c:pt idx="1579">
                  <c:v>16.214285714285715</c:v>
                </c:pt>
                <c:pt idx="1580">
                  <c:v>16.285714285714285</c:v>
                </c:pt>
                <c:pt idx="1581">
                  <c:v>16.214285714285715</c:v>
                </c:pt>
                <c:pt idx="1582">
                  <c:v>16.142857142857142</c:v>
                </c:pt>
                <c:pt idx="1583">
                  <c:v>16.071428571428573</c:v>
                </c:pt>
                <c:pt idx="1584">
                  <c:v>16.071428571428573</c:v>
                </c:pt>
                <c:pt idx="1585">
                  <c:v>16.214285714285715</c:v>
                </c:pt>
                <c:pt idx="1586">
                  <c:v>15.714285714285714</c:v>
                </c:pt>
                <c:pt idx="1587">
                  <c:v>15.714285714285714</c:v>
                </c:pt>
                <c:pt idx="1588">
                  <c:v>15.642857142857142</c:v>
                </c:pt>
                <c:pt idx="1589">
                  <c:v>15.285714285714286</c:v>
                </c:pt>
                <c:pt idx="1590">
                  <c:v>14.5</c:v>
                </c:pt>
                <c:pt idx="1591">
                  <c:v>14.428571428571429</c:v>
                </c:pt>
                <c:pt idx="1592">
                  <c:v>14.142857142857142</c:v>
                </c:pt>
                <c:pt idx="1593">
                  <c:v>13.571428571428571</c:v>
                </c:pt>
                <c:pt idx="1594">
                  <c:v>13.285714285714286</c:v>
                </c:pt>
                <c:pt idx="1595">
                  <c:v>13.214285714285714</c:v>
                </c:pt>
                <c:pt idx="1596">
                  <c:v>13</c:v>
                </c:pt>
                <c:pt idx="1597">
                  <c:v>12.928571428571429</c:v>
                </c:pt>
                <c:pt idx="1598">
                  <c:v>12.857142857142858</c:v>
                </c:pt>
                <c:pt idx="1599">
                  <c:v>12.571428571428571</c:v>
                </c:pt>
                <c:pt idx="1600">
                  <c:v>12.5</c:v>
                </c:pt>
                <c:pt idx="1601">
                  <c:v>12.571428571428571</c:v>
                </c:pt>
                <c:pt idx="1602">
                  <c:v>12.785714285714286</c:v>
                </c:pt>
                <c:pt idx="1603">
                  <c:v>12.785714285714286</c:v>
                </c:pt>
                <c:pt idx="1604">
                  <c:v>12.785714285714286</c:v>
                </c:pt>
                <c:pt idx="1605">
                  <c:v>12.785714285714286</c:v>
                </c:pt>
                <c:pt idx="1606">
                  <c:v>12.857142857142858</c:v>
                </c:pt>
                <c:pt idx="1607">
                  <c:v>12.928571428571429</c:v>
                </c:pt>
                <c:pt idx="1608">
                  <c:v>12.928571428571429</c:v>
                </c:pt>
                <c:pt idx="1609">
                  <c:v>12.857142857142858</c:v>
                </c:pt>
                <c:pt idx="1610">
                  <c:v>12.857142857142858</c:v>
                </c:pt>
                <c:pt idx="1611">
                  <c:v>12.857142857142858</c:v>
                </c:pt>
                <c:pt idx="1612">
                  <c:v>12.857142857142858</c:v>
                </c:pt>
                <c:pt idx="1613">
                  <c:v>12.785714285714286</c:v>
                </c:pt>
                <c:pt idx="1614">
                  <c:v>12.642857142857142</c:v>
                </c:pt>
                <c:pt idx="1615">
                  <c:v>12.571428571428571</c:v>
                </c:pt>
                <c:pt idx="1616">
                  <c:v>12.214285714285714</c:v>
                </c:pt>
                <c:pt idx="1617">
                  <c:v>12.071428571428571</c:v>
                </c:pt>
                <c:pt idx="1618">
                  <c:v>11.928571428571429</c:v>
                </c:pt>
                <c:pt idx="1619">
                  <c:v>11.785714285714286</c:v>
                </c:pt>
                <c:pt idx="1620">
                  <c:v>11.714285714285714</c:v>
                </c:pt>
                <c:pt idx="1621">
                  <c:v>11.571428571428571</c:v>
                </c:pt>
                <c:pt idx="1622">
                  <c:v>11.428571428571429</c:v>
                </c:pt>
                <c:pt idx="1623">
                  <c:v>11.357142857142858</c:v>
                </c:pt>
                <c:pt idx="1624">
                  <c:v>11.285714285714286</c:v>
                </c:pt>
                <c:pt idx="1625">
                  <c:v>11.285714285714286</c:v>
                </c:pt>
                <c:pt idx="1626">
                  <c:v>11.214285714285714</c:v>
                </c:pt>
                <c:pt idx="1627">
                  <c:v>11.214285714285714</c:v>
                </c:pt>
                <c:pt idx="1628">
                  <c:v>11.142857142857142</c:v>
                </c:pt>
                <c:pt idx="1629">
                  <c:v>11.285714285714286</c:v>
                </c:pt>
                <c:pt idx="1630">
                  <c:v>11.214285714285714</c:v>
                </c:pt>
                <c:pt idx="1631">
                  <c:v>11.142857142857142</c:v>
                </c:pt>
                <c:pt idx="1632">
                  <c:v>11.142857142857142</c:v>
                </c:pt>
                <c:pt idx="1633">
                  <c:v>11.214285714285714</c:v>
                </c:pt>
                <c:pt idx="1634">
                  <c:v>11.214285714285714</c:v>
                </c:pt>
                <c:pt idx="1635">
                  <c:v>11.142857142857142</c:v>
                </c:pt>
                <c:pt idx="1636">
                  <c:v>11.142857142857142</c:v>
                </c:pt>
                <c:pt idx="1637">
                  <c:v>11.071428571428571</c:v>
                </c:pt>
                <c:pt idx="1638">
                  <c:v>10.928571428571429</c:v>
                </c:pt>
                <c:pt idx="1639">
                  <c:v>10.642857142857142</c:v>
                </c:pt>
                <c:pt idx="1640">
                  <c:v>10.428571428571429</c:v>
                </c:pt>
                <c:pt idx="1641">
                  <c:v>10.142857142857142</c:v>
                </c:pt>
                <c:pt idx="1642">
                  <c:v>10</c:v>
                </c:pt>
                <c:pt idx="1643">
                  <c:v>9.4285714285714288</c:v>
                </c:pt>
                <c:pt idx="1644">
                  <c:v>9.2857142857142865</c:v>
                </c:pt>
                <c:pt idx="1645">
                  <c:v>9.2142857142857135</c:v>
                </c:pt>
                <c:pt idx="1646">
                  <c:v>9.0714285714285712</c:v>
                </c:pt>
                <c:pt idx="1647">
                  <c:v>8.9285714285714288</c:v>
                </c:pt>
                <c:pt idx="1648">
                  <c:v>8.8571428571428577</c:v>
                </c:pt>
                <c:pt idx="1649">
                  <c:v>8.8571428571428577</c:v>
                </c:pt>
                <c:pt idx="1650">
                  <c:v>9</c:v>
                </c:pt>
                <c:pt idx="1651">
                  <c:v>9.1428571428571423</c:v>
                </c:pt>
                <c:pt idx="1652">
                  <c:v>9.4285714285714288</c:v>
                </c:pt>
                <c:pt idx="1653">
                  <c:v>9.7857142857142865</c:v>
                </c:pt>
                <c:pt idx="1654">
                  <c:v>10.071428571428571</c:v>
                </c:pt>
                <c:pt idx="1655">
                  <c:v>10.357142857142858</c:v>
                </c:pt>
                <c:pt idx="1656">
                  <c:v>10.5</c:v>
                </c:pt>
                <c:pt idx="1657">
                  <c:v>10.714285714285714</c:v>
                </c:pt>
                <c:pt idx="1658">
                  <c:v>11</c:v>
                </c:pt>
                <c:pt idx="1659">
                  <c:v>11.285714285714286</c:v>
                </c:pt>
                <c:pt idx="1660">
                  <c:v>11.571428571428571</c:v>
                </c:pt>
                <c:pt idx="1661">
                  <c:v>11.857142857142858</c:v>
                </c:pt>
                <c:pt idx="1662">
                  <c:v>12.142857142857142</c:v>
                </c:pt>
                <c:pt idx="1663">
                  <c:v>12.285714285714286</c:v>
                </c:pt>
                <c:pt idx="1664">
                  <c:v>12.214285714285714</c:v>
                </c:pt>
                <c:pt idx="1665">
                  <c:v>12.214285714285714</c:v>
                </c:pt>
                <c:pt idx="1666">
                  <c:v>12.142857142857142</c:v>
                </c:pt>
                <c:pt idx="1667">
                  <c:v>11.857142857142858</c:v>
                </c:pt>
                <c:pt idx="1668">
                  <c:v>11.714285714285714</c:v>
                </c:pt>
                <c:pt idx="1669">
                  <c:v>11.857142857142858</c:v>
                </c:pt>
                <c:pt idx="1670">
                  <c:v>11.928571428571429</c:v>
                </c:pt>
                <c:pt idx="1671">
                  <c:v>12</c:v>
                </c:pt>
                <c:pt idx="1672">
                  <c:v>12.071428571428571</c:v>
                </c:pt>
                <c:pt idx="1673">
                  <c:v>12</c:v>
                </c:pt>
                <c:pt idx="1674">
                  <c:v>11.928571428571429</c:v>
                </c:pt>
                <c:pt idx="1675">
                  <c:v>11.714285714285714</c:v>
                </c:pt>
                <c:pt idx="1676">
                  <c:v>11.5</c:v>
                </c:pt>
                <c:pt idx="1677">
                  <c:v>11.357142857142858</c:v>
                </c:pt>
                <c:pt idx="1678">
                  <c:v>11.357142857142858</c:v>
                </c:pt>
                <c:pt idx="1679">
                  <c:v>11.285714285714286</c:v>
                </c:pt>
                <c:pt idx="1680">
                  <c:v>11.285714285714286</c:v>
                </c:pt>
                <c:pt idx="1681">
                  <c:v>11.428571428571429</c:v>
                </c:pt>
                <c:pt idx="1682">
                  <c:v>11.5</c:v>
                </c:pt>
                <c:pt idx="1683">
                  <c:v>11.5</c:v>
                </c:pt>
                <c:pt idx="1684">
                  <c:v>11.642857142857142</c:v>
                </c:pt>
                <c:pt idx="1685">
                  <c:v>11.642857142857142</c:v>
                </c:pt>
                <c:pt idx="1686">
                  <c:v>11.571428571428571</c:v>
                </c:pt>
                <c:pt idx="1687">
                  <c:v>12.336734693877551</c:v>
                </c:pt>
                <c:pt idx="1688">
                  <c:v>12.527696793002915</c:v>
                </c:pt>
                <c:pt idx="1689">
                  <c:v>13.027696793002915</c:v>
                </c:pt>
                <c:pt idx="1690">
                  <c:v>13.3134110787172</c:v>
                </c:pt>
                <c:pt idx="1691">
                  <c:v>14.741982507288629</c:v>
                </c:pt>
                <c:pt idx="1692">
                  <c:v>15.3134110787172</c:v>
                </c:pt>
                <c:pt idx="1693">
                  <c:v>15.67055393586006</c:v>
                </c:pt>
                <c:pt idx="1694">
                  <c:v>16.09912536443149</c:v>
                </c:pt>
                <c:pt idx="1695">
                  <c:v>16.456268221574344</c:v>
                </c:pt>
                <c:pt idx="1696">
                  <c:v>16.527696793002917</c:v>
                </c:pt>
                <c:pt idx="1697">
                  <c:v>16.527696793002914</c:v>
                </c:pt>
                <c:pt idx="1698">
                  <c:v>16.527696793002914</c:v>
                </c:pt>
                <c:pt idx="1699">
                  <c:v>16.67055393586006</c:v>
                </c:pt>
                <c:pt idx="1700">
                  <c:v>16.741982507288629</c:v>
                </c:pt>
                <c:pt idx="1701">
                  <c:v>16.048104956268222</c:v>
                </c:pt>
                <c:pt idx="1702">
                  <c:v>15.928571428571429</c:v>
                </c:pt>
                <c:pt idx="1703">
                  <c:v>15.5</c:v>
                </c:pt>
                <c:pt idx="1704">
                  <c:v>15.285714285714286</c:v>
                </c:pt>
                <c:pt idx="1705">
                  <c:v>14</c:v>
                </c:pt>
                <c:pt idx="1706">
                  <c:v>13.571428571428571</c:v>
                </c:pt>
                <c:pt idx="1707">
                  <c:v>13.285714285714286</c:v>
                </c:pt>
                <c:pt idx="1708">
                  <c:v>12.928571428571429</c:v>
                </c:pt>
                <c:pt idx="1709">
                  <c:v>12.714285714285714</c:v>
                </c:pt>
                <c:pt idx="1710">
                  <c:v>12.642857142857142</c:v>
                </c:pt>
                <c:pt idx="1711">
                  <c:v>12.428571428571429</c:v>
                </c:pt>
                <c:pt idx="1712">
                  <c:v>12.428571428571429</c:v>
                </c:pt>
                <c:pt idx="1713">
                  <c:v>12.357142857142858</c:v>
                </c:pt>
                <c:pt idx="1714">
                  <c:v>12.214285714285714</c:v>
                </c:pt>
                <c:pt idx="1715">
                  <c:v>12.142857142857142</c:v>
                </c:pt>
                <c:pt idx="1716">
                  <c:v>12.071428571428571</c:v>
                </c:pt>
                <c:pt idx="1717">
                  <c:v>12.071428571428571</c:v>
                </c:pt>
                <c:pt idx="1718">
                  <c:v>12</c:v>
                </c:pt>
                <c:pt idx="1719">
                  <c:v>12</c:v>
                </c:pt>
                <c:pt idx="1720">
                  <c:v>11.928571428571429</c:v>
                </c:pt>
                <c:pt idx="1721">
                  <c:v>11.928571428571429</c:v>
                </c:pt>
                <c:pt idx="1722">
                  <c:v>12.071428571428571</c:v>
                </c:pt>
                <c:pt idx="1723">
                  <c:v>12</c:v>
                </c:pt>
                <c:pt idx="1724">
                  <c:v>12.142857142857142</c:v>
                </c:pt>
                <c:pt idx="1725">
                  <c:v>12.285714285714286</c:v>
                </c:pt>
                <c:pt idx="1726">
                  <c:v>12.285714285714286</c:v>
                </c:pt>
                <c:pt idx="1727">
                  <c:v>12.357142857142858</c:v>
                </c:pt>
                <c:pt idx="1728">
                  <c:v>12.5</c:v>
                </c:pt>
                <c:pt idx="1729">
                  <c:v>12.642857142857142</c:v>
                </c:pt>
                <c:pt idx="1730">
                  <c:v>12.785714285714286</c:v>
                </c:pt>
                <c:pt idx="1731">
                  <c:v>12.928571428571429</c:v>
                </c:pt>
                <c:pt idx="1732">
                  <c:v>13.142857142857142</c:v>
                </c:pt>
                <c:pt idx="1733">
                  <c:v>13.285714285714286</c:v>
                </c:pt>
                <c:pt idx="1734">
                  <c:v>13.357142857142858</c:v>
                </c:pt>
                <c:pt idx="1735">
                  <c:v>13.785714285714286</c:v>
                </c:pt>
                <c:pt idx="1736">
                  <c:v>14.428571428571429</c:v>
                </c:pt>
                <c:pt idx="1737">
                  <c:v>14.571428571428571</c:v>
                </c:pt>
                <c:pt idx="1738">
                  <c:v>14.428571428571429</c:v>
                </c:pt>
                <c:pt idx="1739">
                  <c:v>14.5</c:v>
                </c:pt>
                <c:pt idx="1740">
                  <c:v>14.571428571428571</c:v>
                </c:pt>
                <c:pt idx="1741">
                  <c:v>14.714285714285714</c:v>
                </c:pt>
                <c:pt idx="1742">
                  <c:v>15</c:v>
                </c:pt>
                <c:pt idx="1743">
                  <c:v>15.5</c:v>
                </c:pt>
                <c:pt idx="1744">
                  <c:v>16</c:v>
                </c:pt>
                <c:pt idx="1745">
                  <c:v>16.357142857142858</c:v>
                </c:pt>
                <c:pt idx="1746">
                  <c:v>17.642857142857142</c:v>
                </c:pt>
                <c:pt idx="1747">
                  <c:v>18.357142857142858</c:v>
                </c:pt>
                <c:pt idx="1748">
                  <c:v>19.357142857142858</c:v>
                </c:pt>
                <c:pt idx="1749">
                  <c:v>20.428571428571427</c:v>
                </c:pt>
                <c:pt idx="1750">
                  <c:v>21.642857142857142</c:v>
                </c:pt>
                <c:pt idx="1751">
                  <c:v>22.928571428571427</c:v>
                </c:pt>
                <c:pt idx="1752">
                  <c:v>23.928571428571427</c:v>
                </c:pt>
                <c:pt idx="1753">
                  <c:v>24.928571428571427</c:v>
                </c:pt>
                <c:pt idx="1754">
                  <c:v>26.5</c:v>
                </c:pt>
                <c:pt idx="1755">
                  <c:v>27.714285714285715</c:v>
                </c:pt>
                <c:pt idx="1756">
                  <c:v>29.071428571428573</c:v>
                </c:pt>
                <c:pt idx="1757">
                  <c:v>31.071428571428573</c:v>
                </c:pt>
                <c:pt idx="1758">
                  <c:v>32.071428571428569</c:v>
                </c:pt>
                <c:pt idx="1759">
                  <c:v>32.357142857142854</c:v>
                </c:pt>
                <c:pt idx="1760">
                  <c:v>32.214285714285715</c:v>
                </c:pt>
                <c:pt idx="1761">
                  <c:v>33.214285714285715</c:v>
                </c:pt>
                <c:pt idx="1762">
                  <c:v>34</c:v>
                </c:pt>
                <c:pt idx="1763">
                  <c:v>34.714285714285715</c:v>
                </c:pt>
                <c:pt idx="1764">
                  <c:v>34.642857142857146</c:v>
                </c:pt>
                <c:pt idx="1765">
                  <c:v>34.857142857142854</c:v>
                </c:pt>
                <c:pt idx="1766">
                  <c:v>35.5</c:v>
                </c:pt>
                <c:pt idx="1767">
                  <c:v>35.571428571428569</c:v>
                </c:pt>
                <c:pt idx="1768">
                  <c:v>35.214285714285715</c:v>
                </c:pt>
                <c:pt idx="1769">
                  <c:v>35.5</c:v>
                </c:pt>
                <c:pt idx="1770">
                  <c:v>35</c:v>
                </c:pt>
                <c:pt idx="1771">
                  <c:v>33.785714285714285</c:v>
                </c:pt>
                <c:pt idx="1772">
                  <c:v>33.571428571428569</c:v>
                </c:pt>
                <c:pt idx="1773">
                  <c:v>34.785714285714285</c:v>
                </c:pt>
                <c:pt idx="1774">
                  <c:v>35.642857142857146</c:v>
                </c:pt>
                <c:pt idx="1775">
                  <c:v>35.928571428571431</c:v>
                </c:pt>
                <c:pt idx="1776">
                  <c:v>35.857142857142854</c:v>
                </c:pt>
                <c:pt idx="1777">
                  <c:v>42.306122448979586</c:v>
                </c:pt>
                <c:pt idx="1778">
                  <c:v>43.125364431486879</c:v>
                </c:pt>
                <c:pt idx="1779">
                  <c:v>43.196793002915449</c:v>
                </c:pt>
                <c:pt idx="1780">
                  <c:v>42.839650145772588</c:v>
                </c:pt>
                <c:pt idx="1781">
                  <c:v>42.55393586005831</c:v>
                </c:pt>
                <c:pt idx="1782">
                  <c:v>43.339650145772602</c:v>
                </c:pt>
                <c:pt idx="1783">
                  <c:v>43.625364431486886</c:v>
                </c:pt>
                <c:pt idx="1784">
                  <c:v>44.482507288629741</c:v>
                </c:pt>
                <c:pt idx="1785">
                  <c:v>44.911078717201171</c:v>
                </c:pt>
                <c:pt idx="1786">
                  <c:v>45.411078717201171</c:v>
                </c:pt>
                <c:pt idx="1787">
                  <c:v>44.768221574344025</c:v>
                </c:pt>
                <c:pt idx="1788">
                  <c:v>43.982507288629741</c:v>
                </c:pt>
                <c:pt idx="1789">
                  <c:v>43.911078717201171</c:v>
                </c:pt>
                <c:pt idx="1790">
                  <c:v>44.482507288629741</c:v>
                </c:pt>
                <c:pt idx="1791">
                  <c:v>38.319241982507286</c:v>
                </c:pt>
                <c:pt idx="1792">
                  <c:v>37.714285714285715</c:v>
                </c:pt>
                <c:pt idx="1793">
                  <c:v>37.857142857142854</c:v>
                </c:pt>
                <c:pt idx="1794">
                  <c:v>38.428571428571431</c:v>
                </c:pt>
                <c:pt idx="1795">
                  <c:v>39.214285714285715</c:v>
                </c:pt>
                <c:pt idx="1796">
                  <c:v>39</c:v>
                </c:pt>
                <c:pt idx="1797">
                  <c:v>39.785714285714285</c:v>
                </c:pt>
                <c:pt idx="1798">
                  <c:v>40.142857142857146</c:v>
                </c:pt>
                <c:pt idx="1799">
                  <c:v>40.5</c:v>
                </c:pt>
                <c:pt idx="1800">
                  <c:v>40.928571428571431</c:v>
                </c:pt>
                <c:pt idx="1801">
                  <c:v>41.142857142857146</c:v>
                </c:pt>
                <c:pt idx="1802">
                  <c:v>41.285714285714285</c:v>
                </c:pt>
                <c:pt idx="1803">
                  <c:v>41.214285714285715</c:v>
                </c:pt>
                <c:pt idx="1804">
                  <c:v>40.928571428571431</c:v>
                </c:pt>
                <c:pt idx="1805">
                  <c:v>41.285714285714285</c:v>
                </c:pt>
                <c:pt idx="1806">
                  <c:v>41.571428571428569</c:v>
                </c:pt>
                <c:pt idx="1807">
                  <c:v>41.642857142857146</c:v>
                </c:pt>
                <c:pt idx="1808">
                  <c:v>41.428571428571431</c:v>
                </c:pt>
                <c:pt idx="1809">
                  <c:v>41.214285714285715</c:v>
                </c:pt>
                <c:pt idx="1810">
                  <c:v>42</c:v>
                </c:pt>
                <c:pt idx="1811">
                  <c:v>41.428571428571431</c:v>
                </c:pt>
                <c:pt idx="1812">
                  <c:v>41.785714285714285</c:v>
                </c:pt>
                <c:pt idx="1813">
                  <c:v>42.714285714285715</c:v>
                </c:pt>
                <c:pt idx="1814">
                  <c:v>43.642857142857146</c:v>
                </c:pt>
                <c:pt idx="1815">
                  <c:v>44.928571428571431</c:v>
                </c:pt>
                <c:pt idx="1816">
                  <c:v>46.571428571428569</c:v>
                </c:pt>
                <c:pt idx="1817">
                  <c:v>48.785714285714285</c:v>
                </c:pt>
                <c:pt idx="1818">
                  <c:v>51.285714285714285</c:v>
                </c:pt>
                <c:pt idx="1819">
                  <c:v>52.714285714285715</c:v>
                </c:pt>
                <c:pt idx="1820">
                  <c:v>55.214285714285715</c:v>
                </c:pt>
                <c:pt idx="1821">
                  <c:v>57.857142857142854</c:v>
                </c:pt>
                <c:pt idx="1822">
                  <c:v>61.285714285714285</c:v>
                </c:pt>
                <c:pt idx="1823">
                  <c:v>64.214285714285708</c:v>
                </c:pt>
                <c:pt idx="1824">
                  <c:v>67.5</c:v>
                </c:pt>
                <c:pt idx="1825">
                  <c:v>69.5</c:v>
                </c:pt>
                <c:pt idx="1826">
                  <c:v>71.071428571428569</c:v>
                </c:pt>
                <c:pt idx="1827">
                  <c:v>72.214285714285708</c:v>
                </c:pt>
                <c:pt idx="1828">
                  <c:v>73.714285714285708</c:v>
                </c:pt>
                <c:pt idx="1829">
                  <c:v>74.642857142857139</c:v>
                </c:pt>
                <c:pt idx="1830">
                  <c:v>76.428571428571431</c:v>
                </c:pt>
                <c:pt idx="1831">
                  <c:v>76.357142857142861</c:v>
                </c:pt>
                <c:pt idx="1832">
                  <c:v>75.214285714285708</c:v>
                </c:pt>
                <c:pt idx="1833">
                  <c:v>74</c:v>
                </c:pt>
                <c:pt idx="1834">
                  <c:v>72.428571428571431</c:v>
                </c:pt>
                <c:pt idx="1835">
                  <c:v>72.357142857142861</c:v>
                </c:pt>
                <c:pt idx="1836">
                  <c:v>71.357142857142861</c:v>
                </c:pt>
                <c:pt idx="1837">
                  <c:v>71.714285714285708</c:v>
                </c:pt>
                <c:pt idx="1838">
                  <c:v>73.214285714285708</c:v>
                </c:pt>
                <c:pt idx="1839">
                  <c:v>77.357142857142861</c:v>
                </c:pt>
                <c:pt idx="1840">
                  <c:v>80.16326530612244</c:v>
                </c:pt>
                <c:pt idx="1841">
                  <c:v>83.155976676384839</c:v>
                </c:pt>
                <c:pt idx="1842">
                  <c:v>92.870262390670547</c:v>
                </c:pt>
                <c:pt idx="1843">
                  <c:v>96.941690962099145</c:v>
                </c:pt>
                <c:pt idx="1844">
                  <c:v>98.584548104956284</c:v>
                </c:pt>
                <c:pt idx="1845">
                  <c:v>101.87026239067056</c:v>
                </c:pt>
                <c:pt idx="1846">
                  <c:v>107.08454810495628</c:v>
                </c:pt>
                <c:pt idx="1847">
                  <c:v>113.01311953352771</c:v>
                </c:pt>
                <c:pt idx="1848">
                  <c:v>117.01311953352771</c:v>
                </c:pt>
                <c:pt idx="1849">
                  <c:v>123.22740524781341</c:v>
                </c:pt>
                <c:pt idx="1850">
                  <c:v>126.0131195335277</c:v>
                </c:pt>
                <c:pt idx="1851">
                  <c:v>126.58454810495627</c:v>
                </c:pt>
                <c:pt idx="1852">
                  <c:v>125.22740524781341</c:v>
                </c:pt>
                <c:pt idx="1853">
                  <c:v>123.87026239067055</c:v>
                </c:pt>
                <c:pt idx="1854">
                  <c:v>122.42128279883381</c:v>
                </c:pt>
                <c:pt idx="1855">
                  <c:v>121.28571428571429</c:v>
                </c:pt>
                <c:pt idx="1856">
                  <c:v>112.57142857142857</c:v>
                </c:pt>
                <c:pt idx="1857">
                  <c:v>111.28571428571429</c:v>
                </c:pt>
                <c:pt idx="1858">
                  <c:v>119.07142857142857</c:v>
                </c:pt>
                <c:pt idx="1859">
                  <c:v>127.64285714285714</c:v>
                </c:pt>
                <c:pt idx="1860">
                  <c:v>131.56122448979593</c:v>
                </c:pt>
                <c:pt idx="1861">
                  <c:v>135.18221574344025</c:v>
                </c:pt>
                <c:pt idx="1862">
                  <c:v>154.82507288629739</c:v>
                </c:pt>
                <c:pt idx="1863">
                  <c:v>159.82507288629739</c:v>
                </c:pt>
                <c:pt idx="1864">
                  <c:v>171.96793002915453</c:v>
                </c:pt>
                <c:pt idx="1865">
                  <c:v>175.03935860058309</c:v>
                </c:pt>
                <c:pt idx="1866">
                  <c:v>176.03935860058309</c:v>
                </c:pt>
                <c:pt idx="1867">
                  <c:v>175.53935860058309</c:v>
                </c:pt>
                <c:pt idx="1868">
                  <c:v>177.46793002915453</c:v>
                </c:pt>
                <c:pt idx="1869">
                  <c:v>183.25364431486881</c:v>
                </c:pt>
                <c:pt idx="1870">
                  <c:v>187.11078717201167</c:v>
                </c:pt>
                <c:pt idx="1871">
                  <c:v>187.39650145772595</c:v>
                </c:pt>
                <c:pt idx="1872">
                  <c:v>180.89650145772595</c:v>
                </c:pt>
                <c:pt idx="1873">
                  <c:v>178.32507288629739</c:v>
                </c:pt>
                <c:pt idx="1874">
                  <c:v>178.26384839650149</c:v>
                </c:pt>
                <c:pt idx="1875">
                  <c:v>175.71428571428572</c:v>
                </c:pt>
                <c:pt idx="1876">
                  <c:v>160.37755102040816</c:v>
                </c:pt>
                <c:pt idx="1877">
                  <c:v>166.59183673469389</c:v>
                </c:pt>
                <c:pt idx="1878">
                  <c:v>159.23469387755102</c:v>
                </c:pt>
                <c:pt idx="1879">
                  <c:v>159.5204081632653</c:v>
                </c:pt>
                <c:pt idx="1880">
                  <c:v>164.09183673469389</c:v>
                </c:pt>
                <c:pt idx="1881">
                  <c:v>168.0204081632653</c:v>
                </c:pt>
                <c:pt idx="1882">
                  <c:v>168.66326530612244</c:v>
                </c:pt>
                <c:pt idx="1883">
                  <c:v>163.66326530612244</c:v>
                </c:pt>
                <c:pt idx="1884">
                  <c:v>160.5204081632653</c:v>
                </c:pt>
                <c:pt idx="1885">
                  <c:v>158.87755102040816</c:v>
                </c:pt>
                <c:pt idx="1886">
                  <c:v>156.37755102040816</c:v>
                </c:pt>
                <c:pt idx="1887">
                  <c:v>150.80612244897958</c:v>
                </c:pt>
                <c:pt idx="1888">
                  <c:v>148.44897959183672</c:v>
                </c:pt>
                <c:pt idx="1889">
                  <c:v>146.09183673469389</c:v>
                </c:pt>
                <c:pt idx="1890">
                  <c:v>140.71428571428572</c:v>
                </c:pt>
                <c:pt idx="1891">
                  <c:v>124.64285714285714</c:v>
                </c:pt>
                <c:pt idx="1892">
                  <c:v>117.92857142857143</c:v>
                </c:pt>
                <c:pt idx="1893">
                  <c:v>114.35714285714286</c:v>
                </c:pt>
                <c:pt idx="1894">
                  <c:v>108.21428571428571</c:v>
                </c:pt>
                <c:pt idx="1895">
                  <c:v>104.64285714285714</c:v>
                </c:pt>
                <c:pt idx="1896">
                  <c:v>101.57142857142857</c:v>
                </c:pt>
                <c:pt idx="1897">
                  <c:v>100</c:v>
                </c:pt>
                <c:pt idx="1898">
                  <c:v>98.357142857142861</c:v>
                </c:pt>
                <c:pt idx="1899">
                  <c:v>96.928571428571431</c:v>
                </c:pt>
                <c:pt idx="1900">
                  <c:v>94.357142857142861</c:v>
                </c:pt>
                <c:pt idx="1901">
                  <c:v>91.071428571428569</c:v>
                </c:pt>
                <c:pt idx="1902">
                  <c:v>85.428571428571431</c:v>
                </c:pt>
                <c:pt idx="1903">
                  <c:v>82.285714285714292</c:v>
                </c:pt>
                <c:pt idx="1904">
                  <c:v>80.357142857142861</c:v>
                </c:pt>
                <c:pt idx="1905">
                  <c:v>78.142857142857139</c:v>
                </c:pt>
                <c:pt idx="1906">
                  <c:v>75</c:v>
                </c:pt>
                <c:pt idx="1907">
                  <c:v>71.928571428571431</c:v>
                </c:pt>
                <c:pt idx="1908">
                  <c:v>69.5</c:v>
                </c:pt>
                <c:pt idx="1909">
                  <c:v>66.142857142857139</c:v>
                </c:pt>
                <c:pt idx="1910">
                  <c:v>65.285714285714292</c:v>
                </c:pt>
                <c:pt idx="1911">
                  <c:v>63.571428571428569</c:v>
                </c:pt>
                <c:pt idx="1912">
                  <c:v>62</c:v>
                </c:pt>
                <c:pt idx="1913">
                  <c:v>59.714285714285715</c:v>
                </c:pt>
                <c:pt idx="1914">
                  <c:v>58.5</c:v>
                </c:pt>
                <c:pt idx="1915">
                  <c:v>57.071428571428569</c:v>
                </c:pt>
                <c:pt idx="1916">
                  <c:v>54.785714285714285</c:v>
                </c:pt>
                <c:pt idx="1917">
                  <c:v>54</c:v>
                </c:pt>
                <c:pt idx="1918">
                  <c:v>53.642857142857146</c:v>
                </c:pt>
                <c:pt idx="1919">
                  <c:v>53.642857142857146</c:v>
                </c:pt>
                <c:pt idx="1920">
                  <c:v>54</c:v>
                </c:pt>
                <c:pt idx="1921">
                  <c:v>53.571428571428569</c:v>
                </c:pt>
                <c:pt idx="1922">
                  <c:v>53.785714285714285</c:v>
                </c:pt>
                <c:pt idx="1923">
                  <c:v>52.571428571428569</c:v>
                </c:pt>
                <c:pt idx="1924">
                  <c:v>49.928571428571431</c:v>
                </c:pt>
                <c:pt idx="1925">
                  <c:v>49</c:v>
                </c:pt>
                <c:pt idx="1926">
                  <c:v>49.142857142857146</c:v>
                </c:pt>
                <c:pt idx="1927">
                  <c:v>50.857142857142854</c:v>
                </c:pt>
                <c:pt idx="1928">
                  <c:v>50.571428571428569</c:v>
                </c:pt>
                <c:pt idx="1929">
                  <c:v>49.642857142857146</c:v>
                </c:pt>
                <c:pt idx="1930">
                  <c:v>50.142857142857146</c:v>
                </c:pt>
                <c:pt idx="1931">
                  <c:v>49.214285714285715</c:v>
                </c:pt>
                <c:pt idx="1932">
                  <c:v>48.428571428571431</c:v>
                </c:pt>
                <c:pt idx="1933">
                  <c:v>47.857142857142854</c:v>
                </c:pt>
                <c:pt idx="1934">
                  <c:v>47.428571428571431</c:v>
                </c:pt>
                <c:pt idx="1935">
                  <c:v>47.5</c:v>
                </c:pt>
                <c:pt idx="1936">
                  <c:v>46.642857142857146</c:v>
                </c:pt>
                <c:pt idx="1937">
                  <c:v>48.785714285714285</c:v>
                </c:pt>
                <c:pt idx="1938">
                  <c:v>51.857142857142854</c:v>
                </c:pt>
                <c:pt idx="1939">
                  <c:v>51.642857142857146</c:v>
                </c:pt>
                <c:pt idx="1940">
                  <c:v>52.214285714285715</c:v>
                </c:pt>
                <c:pt idx="1941">
                  <c:v>52.928571428571431</c:v>
                </c:pt>
                <c:pt idx="1942">
                  <c:v>55.357142857142854</c:v>
                </c:pt>
                <c:pt idx="1943">
                  <c:v>57.785714285714285</c:v>
                </c:pt>
                <c:pt idx="1944">
                  <c:v>60.928571428571431</c:v>
                </c:pt>
                <c:pt idx="1945">
                  <c:v>61.571428571428569</c:v>
                </c:pt>
                <c:pt idx="1946">
                  <c:v>67.642857142857139</c:v>
                </c:pt>
                <c:pt idx="1947">
                  <c:v>66.928571428571431</c:v>
                </c:pt>
                <c:pt idx="1948">
                  <c:v>66.928571428571431</c:v>
                </c:pt>
                <c:pt idx="1949">
                  <c:v>66.642857142857139</c:v>
                </c:pt>
                <c:pt idx="1950">
                  <c:v>68.857142857142861</c:v>
                </c:pt>
                <c:pt idx="1951">
                  <c:v>69.714285714285708</c:v>
                </c:pt>
                <c:pt idx="1952">
                  <c:v>67.142857142857139</c:v>
                </c:pt>
                <c:pt idx="1953">
                  <c:v>67.142857142857139</c:v>
                </c:pt>
                <c:pt idx="1954">
                  <c:v>66.142857142857139</c:v>
                </c:pt>
                <c:pt idx="1955">
                  <c:v>64.071428571428569</c:v>
                </c:pt>
                <c:pt idx="1956">
                  <c:v>62.142857142857146</c:v>
                </c:pt>
                <c:pt idx="1957">
                  <c:v>60.214285714285715</c:v>
                </c:pt>
                <c:pt idx="1958">
                  <c:v>58.071428571428569</c:v>
                </c:pt>
                <c:pt idx="1959">
                  <c:v>58.357142857142854</c:v>
                </c:pt>
                <c:pt idx="1960">
                  <c:v>52.142857142857146</c:v>
                </c:pt>
                <c:pt idx="1961">
                  <c:v>53.5</c:v>
                </c:pt>
                <c:pt idx="1962">
                  <c:v>54.071428571428569</c:v>
                </c:pt>
                <c:pt idx="1963">
                  <c:v>55.071428571428569</c:v>
                </c:pt>
                <c:pt idx="1964">
                  <c:v>54</c:v>
                </c:pt>
                <c:pt idx="1965">
                  <c:v>53.857142857142854</c:v>
                </c:pt>
                <c:pt idx="1966">
                  <c:v>56.714285714285715</c:v>
                </c:pt>
                <c:pt idx="1967">
                  <c:v>63.285714285714285</c:v>
                </c:pt>
                <c:pt idx="1968">
                  <c:v>64.714285714285708</c:v>
                </c:pt>
                <c:pt idx="1969">
                  <c:v>67.071428571428569</c:v>
                </c:pt>
                <c:pt idx="1970">
                  <c:v>67.714285714285708</c:v>
                </c:pt>
                <c:pt idx="1971">
                  <c:v>69.857142857142861</c:v>
                </c:pt>
                <c:pt idx="1972">
                  <c:v>70.071428571428569</c:v>
                </c:pt>
                <c:pt idx="1973">
                  <c:v>73.142857142857139</c:v>
                </c:pt>
                <c:pt idx="1974">
                  <c:v>75.571428571428569</c:v>
                </c:pt>
                <c:pt idx="1975">
                  <c:v>77.571428571428569</c:v>
                </c:pt>
                <c:pt idx="1976">
                  <c:v>79.214285714285708</c:v>
                </c:pt>
                <c:pt idx="1977">
                  <c:v>83.071428571428569</c:v>
                </c:pt>
                <c:pt idx="1978">
                  <c:v>86.642857142857139</c:v>
                </c:pt>
                <c:pt idx="1979">
                  <c:v>87.428571428571431</c:v>
                </c:pt>
                <c:pt idx="1980">
                  <c:v>89.571428571428569</c:v>
                </c:pt>
                <c:pt idx="1981">
                  <c:v>86.714285714285708</c:v>
                </c:pt>
                <c:pt idx="1982">
                  <c:v>86.214285714285708</c:v>
                </c:pt>
                <c:pt idx="1983">
                  <c:v>88.571428571428569</c:v>
                </c:pt>
                <c:pt idx="1984">
                  <c:v>97.5</c:v>
                </c:pt>
                <c:pt idx="1985">
                  <c:v>99.816326530612244</c:v>
                </c:pt>
                <c:pt idx="1986">
                  <c:v>104.88775510204081</c:v>
                </c:pt>
                <c:pt idx="1987">
                  <c:v>106.10204081632652</c:v>
                </c:pt>
                <c:pt idx="1988">
                  <c:v>109.17346938775509</c:v>
                </c:pt>
                <c:pt idx="1989">
                  <c:v>112.60204081632652</c:v>
                </c:pt>
                <c:pt idx="1990">
                  <c:v>114.53061224489797</c:v>
                </c:pt>
                <c:pt idx="1991">
                  <c:v>113.67346938775511</c:v>
                </c:pt>
                <c:pt idx="1992">
                  <c:v>122.53061224489797</c:v>
                </c:pt>
                <c:pt idx="1993">
                  <c:v>121.88775510204083</c:v>
                </c:pt>
                <c:pt idx="1994">
                  <c:v>118.60204081632654</c:v>
                </c:pt>
                <c:pt idx="1995">
                  <c:v>117.60204081632654</c:v>
                </c:pt>
                <c:pt idx="1996">
                  <c:v>119.53061224489797</c:v>
                </c:pt>
                <c:pt idx="1997">
                  <c:v>117.9591836734694</c:v>
                </c:pt>
                <c:pt idx="1998">
                  <c:v>110.38775510204083</c:v>
                </c:pt>
                <c:pt idx="1999">
                  <c:v>107.71428571428571</c:v>
                </c:pt>
                <c:pt idx="2000">
                  <c:v>105.07142857142857</c:v>
                </c:pt>
                <c:pt idx="2001">
                  <c:v>102.14285714285714</c:v>
                </c:pt>
                <c:pt idx="2002">
                  <c:v>101.28571428571429</c:v>
                </c:pt>
                <c:pt idx="2003">
                  <c:v>100.71428571428571</c:v>
                </c:pt>
                <c:pt idx="2004">
                  <c:v>99.785714285714292</c:v>
                </c:pt>
                <c:pt idx="2005">
                  <c:v>99.357142857142861</c:v>
                </c:pt>
                <c:pt idx="2006">
                  <c:v>90.071428571428569</c:v>
                </c:pt>
                <c:pt idx="2007">
                  <c:v>89.928571428571431</c:v>
                </c:pt>
                <c:pt idx="2008">
                  <c:v>92.214285714285708</c:v>
                </c:pt>
                <c:pt idx="2009">
                  <c:v>92.928571428571431</c:v>
                </c:pt>
                <c:pt idx="2010">
                  <c:v>96.285714285714292</c:v>
                </c:pt>
                <c:pt idx="2011">
                  <c:v>98.571428571428569</c:v>
                </c:pt>
                <c:pt idx="2012">
                  <c:v>103.21428571428571</c:v>
                </c:pt>
                <c:pt idx="2013">
                  <c:v>108.85714285714286</c:v>
                </c:pt>
                <c:pt idx="2014">
                  <c:v>114.21428571428571</c:v>
                </c:pt>
                <c:pt idx="2015">
                  <c:v>120.57142857142857</c:v>
                </c:pt>
                <c:pt idx="2016">
                  <c:v>128.57142857142858</c:v>
                </c:pt>
                <c:pt idx="2017">
                  <c:v>137.14285714285714</c:v>
                </c:pt>
                <c:pt idx="2018">
                  <c:v>144.28571428571428</c:v>
                </c:pt>
                <c:pt idx="2019">
                  <c:v>149.92857142857142</c:v>
                </c:pt>
                <c:pt idx="2020">
                  <c:v>157.42857142857142</c:v>
                </c:pt>
                <c:pt idx="2021">
                  <c:v>168.07142857142858</c:v>
                </c:pt>
                <c:pt idx="2022">
                  <c:v>176.14285714285714</c:v>
                </c:pt>
                <c:pt idx="2023">
                  <c:v>181.85714285714286</c:v>
                </c:pt>
                <c:pt idx="2024">
                  <c:v>184.64285714285714</c:v>
                </c:pt>
                <c:pt idx="2025">
                  <c:v>190.07142857142858</c:v>
                </c:pt>
                <c:pt idx="2026">
                  <c:v>191.57142857142858</c:v>
                </c:pt>
                <c:pt idx="2027">
                  <c:v>193.35714285714286</c:v>
                </c:pt>
                <c:pt idx="2028">
                  <c:v>193.14285714285714</c:v>
                </c:pt>
                <c:pt idx="2029">
                  <c:v>193.14285714285714</c:v>
                </c:pt>
                <c:pt idx="2030">
                  <c:v>189.57142857142858</c:v>
                </c:pt>
                <c:pt idx="2031">
                  <c:v>184.85714285714286</c:v>
                </c:pt>
                <c:pt idx="2032">
                  <c:v>186.42857142857142</c:v>
                </c:pt>
                <c:pt idx="2033">
                  <c:v>185.35714285714286</c:v>
                </c:pt>
                <c:pt idx="2034">
                  <c:v>189.64285714285714</c:v>
                </c:pt>
                <c:pt idx="2035">
                  <c:v>199.64285714285714</c:v>
                </c:pt>
                <c:pt idx="2036">
                  <c:v>199.42857142857142</c:v>
                </c:pt>
                <c:pt idx="2037">
                  <c:v>198.71428571428572</c:v>
                </c:pt>
                <c:pt idx="2038">
                  <c:v>197.14285714285714</c:v>
                </c:pt>
                <c:pt idx="2039">
                  <c:v>192.07142857142858</c:v>
                </c:pt>
                <c:pt idx="2040">
                  <c:v>189.78571428571428</c:v>
                </c:pt>
                <c:pt idx="2041">
                  <c:v>185.5</c:v>
                </c:pt>
                <c:pt idx="2042">
                  <c:v>182.07142857142858</c:v>
                </c:pt>
                <c:pt idx="2043">
                  <c:v>179.07142857142858</c:v>
                </c:pt>
                <c:pt idx="2044">
                  <c:v>174.07142857142858</c:v>
                </c:pt>
                <c:pt idx="2045">
                  <c:v>170.64285714285714</c:v>
                </c:pt>
                <c:pt idx="2046">
                  <c:v>163.28571428571428</c:v>
                </c:pt>
                <c:pt idx="2047">
                  <c:v>162.35714285714286</c:v>
                </c:pt>
                <c:pt idx="2048">
                  <c:v>152.64285714285714</c:v>
                </c:pt>
                <c:pt idx="2049">
                  <c:v>135.92857142857142</c:v>
                </c:pt>
                <c:pt idx="2050">
                  <c:v>130.5</c:v>
                </c:pt>
                <c:pt idx="2051">
                  <c:v>128.14285714285714</c:v>
                </c:pt>
                <c:pt idx="2052">
                  <c:v>129.14285714285714</c:v>
                </c:pt>
                <c:pt idx="2053">
                  <c:v>132.35714285714286</c:v>
                </c:pt>
                <c:pt idx="2054">
                  <c:v>134.57142857142858</c:v>
                </c:pt>
                <c:pt idx="2055">
                  <c:v>139.57142857142858</c:v>
                </c:pt>
                <c:pt idx="2056">
                  <c:v>144.14285714285714</c:v>
                </c:pt>
                <c:pt idx="2057">
                  <c:v>148.64285714285714</c:v>
                </c:pt>
                <c:pt idx="2058">
                  <c:v>153.28571428571428</c:v>
                </c:pt>
                <c:pt idx="2059">
                  <c:v>154.78571428571428</c:v>
                </c:pt>
                <c:pt idx="2060">
                  <c:v>157.78571428571428</c:v>
                </c:pt>
                <c:pt idx="2061">
                  <c:v>158.21428571428572</c:v>
                </c:pt>
                <c:pt idx="2062">
                  <c:v>161.85714285714286</c:v>
                </c:pt>
                <c:pt idx="2063">
                  <c:v>163.57142857142858</c:v>
                </c:pt>
                <c:pt idx="2064">
                  <c:v>166.64285714285714</c:v>
                </c:pt>
                <c:pt idx="2065">
                  <c:v>170</c:v>
                </c:pt>
                <c:pt idx="2066">
                  <c:v>168.07142857142858</c:v>
                </c:pt>
                <c:pt idx="2067">
                  <c:v>164.92857142857142</c:v>
                </c:pt>
                <c:pt idx="2068">
                  <c:v>163.14285714285714</c:v>
                </c:pt>
                <c:pt idx="2069">
                  <c:v>160.35714285714286</c:v>
                </c:pt>
                <c:pt idx="2070">
                  <c:v>158.78571428571428</c:v>
                </c:pt>
                <c:pt idx="2071">
                  <c:v>160</c:v>
                </c:pt>
                <c:pt idx="2072">
                  <c:v>161</c:v>
                </c:pt>
                <c:pt idx="2073">
                  <c:v>162.92857142857142</c:v>
                </c:pt>
                <c:pt idx="2074">
                  <c:v>163.28571428571428</c:v>
                </c:pt>
                <c:pt idx="2075">
                  <c:v>161.42857142857142</c:v>
                </c:pt>
                <c:pt idx="2076">
                  <c:v>158.64285714285714</c:v>
                </c:pt>
                <c:pt idx="2077">
                  <c:v>157.85714285714286</c:v>
                </c:pt>
                <c:pt idx="2078">
                  <c:v>156.21428571428572</c:v>
                </c:pt>
                <c:pt idx="2079">
                  <c:v>152.28571428571428</c:v>
                </c:pt>
                <c:pt idx="2080">
                  <c:v>150.42857142857142</c:v>
                </c:pt>
                <c:pt idx="2081">
                  <c:v>148.92857142857142</c:v>
                </c:pt>
                <c:pt idx="2082">
                  <c:v>146.14285714285714</c:v>
                </c:pt>
                <c:pt idx="2083">
                  <c:v>143.21428571428572</c:v>
                </c:pt>
                <c:pt idx="2084">
                  <c:v>139.85714285714286</c:v>
                </c:pt>
                <c:pt idx="2085">
                  <c:v>134.64285714285714</c:v>
                </c:pt>
                <c:pt idx="2086">
                  <c:v>128.42857142857142</c:v>
                </c:pt>
                <c:pt idx="2087">
                  <c:v>128.28571428571428</c:v>
                </c:pt>
                <c:pt idx="2088">
                  <c:v>128.21428571428572</c:v>
                </c:pt>
                <c:pt idx="2089">
                  <c:v>132.35714285714286</c:v>
                </c:pt>
                <c:pt idx="2090">
                  <c:v>135.71428571428572</c:v>
                </c:pt>
                <c:pt idx="2091">
                  <c:v>143.78571428571428</c:v>
                </c:pt>
                <c:pt idx="2092">
                  <c:v>144.64285714285714</c:v>
                </c:pt>
                <c:pt idx="2093">
                  <c:v>145.78571428571428</c:v>
                </c:pt>
                <c:pt idx="2094">
                  <c:v>146.14285714285714</c:v>
                </c:pt>
                <c:pt idx="2095">
                  <c:v>144</c:v>
                </c:pt>
                <c:pt idx="2096">
                  <c:v>141.85714285714286</c:v>
                </c:pt>
                <c:pt idx="2097">
                  <c:v>138.57142857142858</c:v>
                </c:pt>
                <c:pt idx="2098">
                  <c:v>134.78571428571428</c:v>
                </c:pt>
                <c:pt idx="2099">
                  <c:v>130.57142857142858</c:v>
                </c:pt>
                <c:pt idx="2100">
                  <c:v>128.21428571428572</c:v>
                </c:pt>
                <c:pt idx="2101">
                  <c:v>119.14285714285714</c:v>
                </c:pt>
                <c:pt idx="2102">
                  <c:v>113.07142857142857</c:v>
                </c:pt>
                <c:pt idx="2103">
                  <c:v>104</c:v>
                </c:pt>
                <c:pt idx="2104">
                  <c:v>94.785714285714292</c:v>
                </c:pt>
                <c:pt idx="2105">
                  <c:v>80.714285714285708</c:v>
                </c:pt>
                <c:pt idx="2106">
                  <c:v>73.071428571428569</c:v>
                </c:pt>
                <c:pt idx="2107">
                  <c:v>67.785714285714292</c:v>
                </c:pt>
                <c:pt idx="2108">
                  <c:v>63.785714285714285</c:v>
                </c:pt>
                <c:pt idx="2109">
                  <c:v>68.928571428571431</c:v>
                </c:pt>
                <c:pt idx="2110">
                  <c:v>74.357142857142861</c:v>
                </c:pt>
                <c:pt idx="2111">
                  <c:v>78.34693877551021</c:v>
                </c:pt>
                <c:pt idx="2112">
                  <c:v>82.38629737609331</c:v>
                </c:pt>
                <c:pt idx="2113">
                  <c:v>96.88629737609331</c:v>
                </c:pt>
                <c:pt idx="2114">
                  <c:v>103.95772594752187</c:v>
                </c:pt>
                <c:pt idx="2115">
                  <c:v>109.100583090379</c:v>
                </c:pt>
                <c:pt idx="2116">
                  <c:v>111.45772594752187</c:v>
                </c:pt>
                <c:pt idx="2117">
                  <c:v>114.17201166180757</c:v>
                </c:pt>
                <c:pt idx="2118">
                  <c:v>116.17201166180757</c:v>
                </c:pt>
                <c:pt idx="2119">
                  <c:v>117.52915451895043</c:v>
                </c:pt>
                <c:pt idx="2120">
                  <c:v>134.67201166180757</c:v>
                </c:pt>
                <c:pt idx="2121">
                  <c:v>139.02915451895043</c:v>
                </c:pt>
                <c:pt idx="2122">
                  <c:v>142.3862973760933</c:v>
                </c:pt>
                <c:pt idx="2123">
                  <c:v>136.3862973760933</c:v>
                </c:pt>
                <c:pt idx="2124">
                  <c:v>137.31486880466471</c:v>
                </c:pt>
                <c:pt idx="2125">
                  <c:v>133.68221574344025</c:v>
                </c:pt>
                <c:pt idx="2126">
                  <c:v>128.57142857142858</c:v>
                </c:pt>
                <c:pt idx="2127">
                  <c:v>112</c:v>
                </c:pt>
                <c:pt idx="2128">
                  <c:v>102.57142857142857</c:v>
                </c:pt>
                <c:pt idx="2129">
                  <c:v>96.285714285714292</c:v>
                </c:pt>
                <c:pt idx="2130">
                  <c:v>92</c:v>
                </c:pt>
                <c:pt idx="2131">
                  <c:v>88.214285714285708</c:v>
                </c:pt>
                <c:pt idx="2132">
                  <c:v>83.714285714285708</c:v>
                </c:pt>
                <c:pt idx="2133">
                  <c:v>79.571428571428569</c:v>
                </c:pt>
                <c:pt idx="2134">
                  <c:v>60.5</c:v>
                </c:pt>
                <c:pt idx="2135">
                  <c:v>53.857142857142854</c:v>
                </c:pt>
                <c:pt idx="2136">
                  <c:v>47.714285714285715</c:v>
                </c:pt>
                <c:pt idx="2137">
                  <c:v>45.285714285714285</c:v>
                </c:pt>
                <c:pt idx="2138">
                  <c:v>36.357142857142854</c:v>
                </c:pt>
                <c:pt idx="2139">
                  <c:v>33.285714285714285</c:v>
                </c:pt>
                <c:pt idx="2140">
                  <c:v>31.928571428571427</c:v>
                </c:pt>
                <c:pt idx="2141">
                  <c:v>30.357142857142858</c:v>
                </c:pt>
                <c:pt idx="2142">
                  <c:v>29.285714285714285</c:v>
                </c:pt>
                <c:pt idx="2143">
                  <c:v>28.214285714285715</c:v>
                </c:pt>
                <c:pt idx="2144">
                  <c:v>27.5</c:v>
                </c:pt>
                <c:pt idx="2145">
                  <c:v>26.785714285714285</c:v>
                </c:pt>
                <c:pt idx="2146">
                  <c:v>26.142857142857142</c:v>
                </c:pt>
                <c:pt idx="2147">
                  <c:v>25.642857142857142</c:v>
                </c:pt>
                <c:pt idx="2148">
                  <c:v>25</c:v>
                </c:pt>
                <c:pt idx="2149">
                  <c:v>24.357142857142858</c:v>
                </c:pt>
                <c:pt idx="2150">
                  <c:v>24</c:v>
                </c:pt>
                <c:pt idx="2151">
                  <c:v>23.785714285714285</c:v>
                </c:pt>
                <c:pt idx="2152">
                  <c:v>23.928571428571427</c:v>
                </c:pt>
                <c:pt idx="2153">
                  <c:v>25.5</c:v>
                </c:pt>
                <c:pt idx="2154">
                  <c:v>25.020408163265305</c:v>
                </c:pt>
                <c:pt idx="2155">
                  <c:v>24.80612244897959</c:v>
                </c:pt>
                <c:pt idx="2156">
                  <c:v>24.663265306122447</c:v>
                </c:pt>
                <c:pt idx="2157">
                  <c:v>24.80612244897959</c:v>
                </c:pt>
                <c:pt idx="2158">
                  <c:v>24.520408163265305</c:v>
                </c:pt>
                <c:pt idx="2159">
                  <c:v>25.091836734693878</c:v>
                </c:pt>
                <c:pt idx="2160">
                  <c:v>25.163265306122447</c:v>
                </c:pt>
                <c:pt idx="2161">
                  <c:v>25.377551020408163</c:v>
                </c:pt>
                <c:pt idx="2162">
                  <c:v>26.020408163265305</c:v>
                </c:pt>
                <c:pt idx="2163">
                  <c:v>26.020408163265305</c:v>
                </c:pt>
                <c:pt idx="2164">
                  <c:v>25.80612244897959</c:v>
                </c:pt>
                <c:pt idx="2165">
                  <c:v>25.80612244897959</c:v>
                </c:pt>
                <c:pt idx="2166">
                  <c:v>25.448979591836736</c:v>
                </c:pt>
                <c:pt idx="2167">
                  <c:v>23.520408163265305</c:v>
                </c:pt>
                <c:pt idx="2168">
                  <c:v>23.408163265306122</c:v>
                </c:pt>
                <c:pt idx="2169">
                  <c:v>24.479591836734695</c:v>
                </c:pt>
                <c:pt idx="2170">
                  <c:v>25.551020408163264</c:v>
                </c:pt>
                <c:pt idx="2171">
                  <c:v>25.69387755102041</c:v>
                </c:pt>
                <c:pt idx="2172">
                  <c:v>25.69387755102041</c:v>
                </c:pt>
                <c:pt idx="2173">
                  <c:v>24.979591836734695</c:v>
                </c:pt>
                <c:pt idx="2174">
                  <c:v>25.408163265306122</c:v>
                </c:pt>
                <c:pt idx="2175">
                  <c:v>25.836734693877553</c:v>
                </c:pt>
                <c:pt idx="2176">
                  <c:v>26.836734693877553</c:v>
                </c:pt>
                <c:pt idx="2177">
                  <c:v>28.26530612244898</c:v>
                </c:pt>
                <c:pt idx="2178">
                  <c:v>29.76530612244898</c:v>
                </c:pt>
                <c:pt idx="2179">
                  <c:v>30.551020408163264</c:v>
                </c:pt>
                <c:pt idx="2180">
                  <c:v>31.551020408163264</c:v>
                </c:pt>
                <c:pt idx="2181">
                  <c:v>32.265306122448983</c:v>
                </c:pt>
                <c:pt idx="2182">
                  <c:v>33</c:v>
                </c:pt>
                <c:pt idx="2183">
                  <c:v>32.071428571428569</c:v>
                </c:pt>
                <c:pt idx="2184">
                  <c:v>31.785714285714285</c:v>
                </c:pt>
                <c:pt idx="2185">
                  <c:v>32.142857142857146</c:v>
                </c:pt>
                <c:pt idx="2186">
                  <c:v>32.571428571428569</c:v>
                </c:pt>
                <c:pt idx="2187">
                  <c:v>33.071428571428569</c:v>
                </c:pt>
                <c:pt idx="2188">
                  <c:v>33.928571428571431</c:v>
                </c:pt>
                <c:pt idx="2189">
                  <c:v>34.571428571428569</c:v>
                </c:pt>
                <c:pt idx="2190">
                  <c:v>34.642857142857146</c:v>
                </c:pt>
                <c:pt idx="2191">
                  <c:v>33.857142857142854</c:v>
                </c:pt>
                <c:pt idx="2192">
                  <c:v>33.642857142857146</c:v>
                </c:pt>
                <c:pt idx="2193">
                  <c:v>34.642857142857146</c:v>
                </c:pt>
                <c:pt idx="2194">
                  <c:v>35.357142857142854</c:v>
                </c:pt>
                <c:pt idx="2195">
                  <c:v>36.357142857142854</c:v>
                </c:pt>
                <c:pt idx="2196">
                  <c:v>37.357142857142854</c:v>
                </c:pt>
                <c:pt idx="2197">
                  <c:v>38.714285714285715</c:v>
                </c:pt>
                <c:pt idx="2198">
                  <c:v>40.928571428571431</c:v>
                </c:pt>
                <c:pt idx="2199">
                  <c:v>42.285714285714285</c:v>
                </c:pt>
                <c:pt idx="2200">
                  <c:v>44.357142857142854</c:v>
                </c:pt>
                <c:pt idx="2201">
                  <c:v>46.357142857142854</c:v>
                </c:pt>
                <c:pt idx="2202">
                  <c:v>47.785714285714285</c:v>
                </c:pt>
                <c:pt idx="2203">
                  <c:v>49.5</c:v>
                </c:pt>
                <c:pt idx="2204">
                  <c:v>50.928571428571431</c:v>
                </c:pt>
                <c:pt idx="2205">
                  <c:v>52.714285714285715</c:v>
                </c:pt>
                <c:pt idx="2206">
                  <c:v>54.428571428571431</c:v>
                </c:pt>
                <c:pt idx="2207">
                  <c:v>55.142857142857146</c:v>
                </c:pt>
                <c:pt idx="2208">
                  <c:v>56.785714285714285</c:v>
                </c:pt>
                <c:pt idx="2209">
                  <c:v>58</c:v>
                </c:pt>
                <c:pt idx="2210">
                  <c:v>58.571428571428569</c:v>
                </c:pt>
                <c:pt idx="2211">
                  <c:v>59.142857142857146</c:v>
                </c:pt>
                <c:pt idx="2212">
                  <c:v>58.285714285714285</c:v>
                </c:pt>
                <c:pt idx="2213">
                  <c:v>57.857142857142854</c:v>
                </c:pt>
                <c:pt idx="2214">
                  <c:v>56.857142857142854</c:v>
                </c:pt>
                <c:pt idx="2215">
                  <c:v>56.142857142857146</c:v>
                </c:pt>
                <c:pt idx="2216">
                  <c:v>56.571428571428569</c:v>
                </c:pt>
                <c:pt idx="2217">
                  <c:v>58.142857142857146</c:v>
                </c:pt>
                <c:pt idx="2218">
                  <c:v>60.642857142857146</c:v>
                </c:pt>
                <c:pt idx="2219">
                  <c:v>63.428571428571431</c:v>
                </c:pt>
                <c:pt idx="2220">
                  <c:v>67.571428571428569</c:v>
                </c:pt>
                <c:pt idx="2221">
                  <c:v>70.071428571428569</c:v>
                </c:pt>
                <c:pt idx="2222">
                  <c:v>72.785714285714292</c:v>
                </c:pt>
                <c:pt idx="2223">
                  <c:v>76.571428571428569</c:v>
                </c:pt>
                <c:pt idx="2224">
                  <c:v>81.142857142857139</c:v>
                </c:pt>
                <c:pt idx="2225">
                  <c:v>87</c:v>
                </c:pt>
                <c:pt idx="2226">
                  <c:v>91.642857142857139</c:v>
                </c:pt>
                <c:pt idx="2227">
                  <c:v>99.571428571428569</c:v>
                </c:pt>
                <c:pt idx="2228">
                  <c:v>105.78571428571429</c:v>
                </c:pt>
                <c:pt idx="2229">
                  <c:v>111.14285714285714</c:v>
                </c:pt>
                <c:pt idx="2230">
                  <c:v>115.14285714285714</c:v>
                </c:pt>
                <c:pt idx="2231">
                  <c:v>124.21428571428571</c:v>
                </c:pt>
                <c:pt idx="2232">
                  <c:v>128.14285714285714</c:v>
                </c:pt>
                <c:pt idx="2233">
                  <c:v>132</c:v>
                </c:pt>
                <c:pt idx="2234">
                  <c:v>131</c:v>
                </c:pt>
                <c:pt idx="2235">
                  <c:v>129.71428571428572</c:v>
                </c:pt>
                <c:pt idx="2236">
                  <c:v>127.21428571428571</c:v>
                </c:pt>
                <c:pt idx="2237">
                  <c:v>126.71428571428571</c:v>
                </c:pt>
                <c:pt idx="2238">
                  <c:v>123.35714285714286</c:v>
                </c:pt>
                <c:pt idx="2239">
                  <c:v>119</c:v>
                </c:pt>
                <c:pt idx="2240">
                  <c:v>117</c:v>
                </c:pt>
                <c:pt idx="2241">
                  <c:v>111.42857142857143</c:v>
                </c:pt>
                <c:pt idx="2242">
                  <c:v>106.5</c:v>
                </c:pt>
                <c:pt idx="2243">
                  <c:v>102.85714285714286</c:v>
                </c:pt>
                <c:pt idx="2244">
                  <c:v>100.71428571428571</c:v>
                </c:pt>
                <c:pt idx="2245">
                  <c:v>93.071428571428569</c:v>
                </c:pt>
                <c:pt idx="2246">
                  <c:v>87.142857142857139</c:v>
                </c:pt>
                <c:pt idx="2247">
                  <c:v>82.785714285714292</c:v>
                </c:pt>
                <c:pt idx="2248">
                  <c:v>80.785714285714292</c:v>
                </c:pt>
                <c:pt idx="2249">
                  <c:v>79.357142857142861</c:v>
                </c:pt>
                <c:pt idx="2250">
                  <c:v>79.714285714285708</c:v>
                </c:pt>
                <c:pt idx="2251">
                  <c:v>81.928571428571431</c:v>
                </c:pt>
                <c:pt idx="2252">
                  <c:v>83.428571428571431</c:v>
                </c:pt>
                <c:pt idx="2253">
                  <c:v>84.071428571428569</c:v>
                </c:pt>
                <c:pt idx="2254">
                  <c:v>85.357142857142861</c:v>
                </c:pt>
                <c:pt idx="2255">
                  <c:v>86.214285714285708</c:v>
                </c:pt>
                <c:pt idx="2256">
                  <c:v>87</c:v>
                </c:pt>
                <c:pt idx="2257">
                  <c:v>87.071428571428569</c:v>
                </c:pt>
                <c:pt idx="2258">
                  <c:v>87.928571428571431</c:v>
                </c:pt>
                <c:pt idx="2259">
                  <c:v>89.571428571428569</c:v>
                </c:pt>
                <c:pt idx="2260">
                  <c:v>95</c:v>
                </c:pt>
                <c:pt idx="2261">
                  <c:v>99.357142857142861</c:v>
                </c:pt>
                <c:pt idx="2262">
                  <c:v>102.71428571428571</c:v>
                </c:pt>
                <c:pt idx="2263">
                  <c:v>105.14285714285714</c:v>
                </c:pt>
                <c:pt idx="2264">
                  <c:v>106.21428571428571</c:v>
                </c:pt>
                <c:pt idx="2265">
                  <c:v>104.5</c:v>
                </c:pt>
                <c:pt idx="2266">
                  <c:v>104.71428571428571</c:v>
                </c:pt>
                <c:pt idx="2267">
                  <c:v>106.5</c:v>
                </c:pt>
                <c:pt idx="2268">
                  <c:v>108.78571428571429</c:v>
                </c:pt>
                <c:pt idx="2269">
                  <c:v>113.07142857142857</c:v>
                </c:pt>
                <c:pt idx="2270">
                  <c:v>114.64285714285714</c:v>
                </c:pt>
                <c:pt idx="2271">
                  <c:v>115.71428571428571</c:v>
                </c:pt>
                <c:pt idx="2272">
                  <c:v>116.21428571428571</c:v>
                </c:pt>
                <c:pt idx="2273">
                  <c:v>112.64285714285714</c:v>
                </c:pt>
                <c:pt idx="2274">
                  <c:v>108.14285714285714</c:v>
                </c:pt>
                <c:pt idx="2275">
                  <c:v>104.42857142857143</c:v>
                </c:pt>
                <c:pt idx="2276">
                  <c:v>102</c:v>
                </c:pt>
                <c:pt idx="2277">
                  <c:v>101.07142857142857</c:v>
                </c:pt>
                <c:pt idx="2278">
                  <c:v>100.64285714285714</c:v>
                </c:pt>
                <c:pt idx="2279">
                  <c:v>99.928571428571431</c:v>
                </c:pt>
                <c:pt idx="2280">
                  <c:v>102.35714285714286</c:v>
                </c:pt>
                <c:pt idx="2281">
                  <c:v>107.21428571428571</c:v>
                </c:pt>
                <c:pt idx="2282">
                  <c:v>111.42857142857143</c:v>
                </c:pt>
                <c:pt idx="2283">
                  <c:v>113.64285714285714</c:v>
                </c:pt>
                <c:pt idx="2284">
                  <c:v>119.35714285714286</c:v>
                </c:pt>
                <c:pt idx="2285">
                  <c:v>124.78571428571429</c:v>
                </c:pt>
                <c:pt idx="2286">
                  <c:v>128.64285714285714</c:v>
                </c:pt>
                <c:pt idx="2287">
                  <c:v>136.07142857142858</c:v>
                </c:pt>
                <c:pt idx="2288">
                  <c:v>142.07142857142858</c:v>
                </c:pt>
                <c:pt idx="2289">
                  <c:v>145.85714285714286</c:v>
                </c:pt>
                <c:pt idx="2290">
                  <c:v>149.35714285714286</c:v>
                </c:pt>
                <c:pt idx="2291">
                  <c:v>152.64285714285714</c:v>
                </c:pt>
                <c:pt idx="2292">
                  <c:v>154.35714285714286</c:v>
                </c:pt>
                <c:pt idx="2293">
                  <c:v>156.42857142857142</c:v>
                </c:pt>
                <c:pt idx="2294">
                  <c:v>159.92857142857142</c:v>
                </c:pt>
                <c:pt idx="2295">
                  <c:v>159.71428571428572</c:v>
                </c:pt>
                <c:pt idx="2296">
                  <c:v>157.5</c:v>
                </c:pt>
                <c:pt idx="2297">
                  <c:v>155.42857142857142</c:v>
                </c:pt>
                <c:pt idx="2298">
                  <c:v>153</c:v>
                </c:pt>
                <c:pt idx="2299">
                  <c:v>150.21428571428572</c:v>
                </c:pt>
                <c:pt idx="2300">
                  <c:v>149.71428571428572</c:v>
                </c:pt>
                <c:pt idx="2301">
                  <c:v>147.35714285714286</c:v>
                </c:pt>
                <c:pt idx="2302">
                  <c:v>144.92857142857142</c:v>
                </c:pt>
                <c:pt idx="2303">
                  <c:v>144.71428571428572</c:v>
                </c:pt>
                <c:pt idx="2304">
                  <c:v>143.71428571428572</c:v>
                </c:pt>
                <c:pt idx="2305">
                  <c:v>143.14285714285714</c:v>
                </c:pt>
                <c:pt idx="2306">
                  <c:v>143.71428571428572</c:v>
                </c:pt>
                <c:pt idx="2307">
                  <c:v>145.07142857142858</c:v>
                </c:pt>
                <c:pt idx="2308">
                  <c:v>142.14285714285714</c:v>
                </c:pt>
                <c:pt idx="2309">
                  <c:v>139.42857142857142</c:v>
                </c:pt>
                <c:pt idx="2310">
                  <c:v>136.71428571428572</c:v>
                </c:pt>
                <c:pt idx="2311">
                  <c:v>134.21428571428572</c:v>
                </c:pt>
                <c:pt idx="2312">
                  <c:v>133.5</c:v>
                </c:pt>
                <c:pt idx="2313">
                  <c:v>133.57142857142858</c:v>
                </c:pt>
                <c:pt idx="2314">
                  <c:v>131.35714285714286</c:v>
                </c:pt>
                <c:pt idx="2315">
                  <c:v>130.71428571428572</c:v>
                </c:pt>
                <c:pt idx="2316">
                  <c:v>131.28571428571428</c:v>
                </c:pt>
                <c:pt idx="2317">
                  <c:v>129.07142857142858</c:v>
                </c:pt>
                <c:pt idx="2318">
                  <c:v>128.14285714285714</c:v>
                </c:pt>
                <c:pt idx="2319">
                  <c:v>131.42857142857142</c:v>
                </c:pt>
                <c:pt idx="2320">
                  <c:v>131.28571428571428</c:v>
                </c:pt>
                <c:pt idx="2321">
                  <c:v>128.5</c:v>
                </c:pt>
                <c:pt idx="2322">
                  <c:v>125.57142857142857</c:v>
                </c:pt>
                <c:pt idx="2323">
                  <c:v>122</c:v>
                </c:pt>
                <c:pt idx="2324">
                  <c:v>119.07142857142857</c:v>
                </c:pt>
                <c:pt idx="2325">
                  <c:v>116.85714285714286</c:v>
                </c:pt>
                <c:pt idx="2326">
                  <c:v>113.35714285714286</c:v>
                </c:pt>
                <c:pt idx="2327">
                  <c:v>109.57142857142857</c:v>
                </c:pt>
                <c:pt idx="2328">
                  <c:v>106.71428571428571</c:v>
                </c:pt>
                <c:pt idx="2329">
                  <c:v>102.57142857142857</c:v>
                </c:pt>
                <c:pt idx="2330">
                  <c:v>98.785714285714292</c:v>
                </c:pt>
                <c:pt idx="2331">
                  <c:v>97.571428571428569</c:v>
                </c:pt>
                <c:pt idx="2332">
                  <c:v>97.5</c:v>
                </c:pt>
                <c:pt idx="2333">
                  <c:v>91.285714285714292</c:v>
                </c:pt>
                <c:pt idx="2334">
                  <c:v>87.857142857142861</c:v>
                </c:pt>
                <c:pt idx="2335">
                  <c:v>84.928571428571431</c:v>
                </c:pt>
                <c:pt idx="2336">
                  <c:v>82.928571428571431</c:v>
                </c:pt>
                <c:pt idx="2337">
                  <c:v>82.642857142857139</c:v>
                </c:pt>
                <c:pt idx="2338">
                  <c:v>82.785714285714292</c:v>
                </c:pt>
                <c:pt idx="2339">
                  <c:v>81.857142857142861</c:v>
                </c:pt>
                <c:pt idx="2340">
                  <c:v>81.571428571428569</c:v>
                </c:pt>
                <c:pt idx="2341">
                  <c:v>81.071428571428569</c:v>
                </c:pt>
                <c:pt idx="2342">
                  <c:v>80.571428571428569</c:v>
                </c:pt>
                <c:pt idx="2343">
                  <c:v>82.142857142857139</c:v>
                </c:pt>
                <c:pt idx="2344">
                  <c:v>84.714285714285708</c:v>
                </c:pt>
                <c:pt idx="2345">
                  <c:v>85.642857142857139</c:v>
                </c:pt>
                <c:pt idx="2346">
                  <c:v>84.5</c:v>
                </c:pt>
                <c:pt idx="2347">
                  <c:v>85.357142857142861</c:v>
                </c:pt>
                <c:pt idx="2348">
                  <c:v>88.142857142857139</c:v>
                </c:pt>
                <c:pt idx="2349">
                  <c:v>90.714285714285708</c:v>
                </c:pt>
                <c:pt idx="2350">
                  <c:v>95.142857142857139</c:v>
                </c:pt>
                <c:pt idx="2351">
                  <c:v>99.928571428571431</c:v>
                </c:pt>
                <c:pt idx="2352">
                  <c:v>103.35714285714286</c:v>
                </c:pt>
                <c:pt idx="2353">
                  <c:v>108.85714285714286</c:v>
                </c:pt>
                <c:pt idx="2354">
                  <c:v>112.21428571428571</c:v>
                </c:pt>
                <c:pt idx="2355">
                  <c:v>119.28571428571429</c:v>
                </c:pt>
                <c:pt idx="2356">
                  <c:v>129.07142857142858</c:v>
                </c:pt>
                <c:pt idx="2357">
                  <c:v>134.71428571428572</c:v>
                </c:pt>
                <c:pt idx="2358">
                  <c:v>139.5</c:v>
                </c:pt>
                <c:pt idx="2359">
                  <c:v>143.21428571428572</c:v>
                </c:pt>
                <c:pt idx="2360">
                  <c:v>149.92857142857142</c:v>
                </c:pt>
                <c:pt idx="2361">
                  <c:v>154.07142857142858</c:v>
                </c:pt>
                <c:pt idx="2362">
                  <c:v>156.35714285714286</c:v>
                </c:pt>
                <c:pt idx="2363">
                  <c:v>159.64285714285714</c:v>
                </c:pt>
                <c:pt idx="2364">
                  <c:v>159</c:v>
                </c:pt>
                <c:pt idx="2365">
                  <c:v>157.78571428571428</c:v>
                </c:pt>
                <c:pt idx="2366">
                  <c:v>158.5</c:v>
                </c:pt>
                <c:pt idx="2367">
                  <c:v>160.85714285714286</c:v>
                </c:pt>
                <c:pt idx="2368">
                  <c:v>164</c:v>
                </c:pt>
                <c:pt idx="2369">
                  <c:v>161.64285714285714</c:v>
                </c:pt>
                <c:pt idx="2370">
                  <c:v>156.14285714285714</c:v>
                </c:pt>
                <c:pt idx="2371">
                  <c:v>153.42857142857142</c:v>
                </c:pt>
                <c:pt idx="2372">
                  <c:v>149.85714285714286</c:v>
                </c:pt>
                <c:pt idx="2373">
                  <c:v>149</c:v>
                </c:pt>
                <c:pt idx="2374">
                  <c:v>145.35714285714286</c:v>
                </c:pt>
                <c:pt idx="2375">
                  <c:v>144</c:v>
                </c:pt>
                <c:pt idx="2376">
                  <c:v>144.07142857142858</c:v>
                </c:pt>
                <c:pt idx="2377">
                  <c:v>141.85714285714286</c:v>
                </c:pt>
                <c:pt idx="2378">
                  <c:v>144.07142857142858</c:v>
                </c:pt>
                <c:pt idx="2379">
                  <c:v>146</c:v>
                </c:pt>
                <c:pt idx="2380">
                  <c:v>144.21428571428572</c:v>
                </c:pt>
                <c:pt idx="2381">
                  <c:v>138.71428571428572</c:v>
                </c:pt>
                <c:pt idx="2382">
                  <c:v>134.85714285714286</c:v>
                </c:pt>
                <c:pt idx="2383">
                  <c:v>131.42857142857142</c:v>
                </c:pt>
                <c:pt idx="2384">
                  <c:v>129.85714285714286</c:v>
                </c:pt>
                <c:pt idx="2385">
                  <c:v>126</c:v>
                </c:pt>
                <c:pt idx="2386">
                  <c:v>122.57142857142857</c:v>
                </c:pt>
                <c:pt idx="2387">
                  <c:v>120</c:v>
                </c:pt>
                <c:pt idx="2388">
                  <c:v>115.57142857142857</c:v>
                </c:pt>
                <c:pt idx="2389">
                  <c:v>111.92857142857143</c:v>
                </c:pt>
                <c:pt idx="2390">
                  <c:v>106.57142857142857</c:v>
                </c:pt>
                <c:pt idx="2391">
                  <c:v>102.5</c:v>
                </c:pt>
                <c:pt idx="2392">
                  <c:v>97.214285714285708</c:v>
                </c:pt>
                <c:pt idx="2393">
                  <c:v>92</c:v>
                </c:pt>
                <c:pt idx="2394">
                  <c:v>88.714285714285708</c:v>
                </c:pt>
                <c:pt idx="2395">
                  <c:v>88.071428571428569</c:v>
                </c:pt>
                <c:pt idx="2396">
                  <c:v>85.714285714285708</c:v>
                </c:pt>
                <c:pt idx="2397">
                  <c:v>85.357142857142861</c:v>
                </c:pt>
                <c:pt idx="2398">
                  <c:v>83.428571428571431</c:v>
                </c:pt>
                <c:pt idx="2399">
                  <c:v>83.142857142857139</c:v>
                </c:pt>
                <c:pt idx="2400">
                  <c:v>83.142857142857139</c:v>
                </c:pt>
                <c:pt idx="2401">
                  <c:v>81.214285714285708</c:v>
                </c:pt>
                <c:pt idx="2402">
                  <c:v>80.5</c:v>
                </c:pt>
                <c:pt idx="2403">
                  <c:v>79.571428571428569</c:v>
                </c:pt>
                <c:pt idx="2404">
                  <c:v>78.714285714285708</c:v>
                </c:pt>
                <c:pt idx="2405">
                  <c:v>79.285714285714292</c:v>
                </c:pt>
                <c:pt idx="2406">
                  <c:v>77.928571428571431</c:v>
                </c:pt>
                <c:pt idx="2407">
                  <c:v>75.857142857142861</c:v>
                </c:pt>
                <c:pt idx="2408">
                  <c:v>74.071428571428569</c:v>
                </c:pt>
                <c:pt idx="2409">
                  <c:v>70.5</c:v>
                </c:pt>
                <c:pt idx="2410">
                  <c:v>67.714285714285708</c:v>
                </c:pt>
                <c:pt idx="2411">
                  <c:v>66.285714285714292</c:v>
                </c:pt>
                <c:pt idx="2412">
                  <c:v>62.857142857142854</c:v>
                </c:pt>
                <c:pt idx="2413">
                  <c:v>60</c:v>
                </c:pt>
                <c:pt idx="2414">
                  <c:v>56</c:v>
                </c:pt>
                <c:pt idx="2415">
                  <c:v>52</c:v>
                </c:pt>
                <c:pt idx="2416">
                  <c:v>49.642857142857146</c:v>
                </c:pt>
                <c:pt idx="2417">
                  <c:v>47.5</c:v>
                </c:pt>
                <c:pt idx="2418">
                  <c:v>47.142857142857146</c:v>
                </c:pt>
                <c:pt idx="2419">
                  <c:v>44.357142857142854</c:v>
                </c:pt>
                <c:pt idx="2420">
                  <c:v>42.785714285714285</c:v>
                </c:pt>
                <c:pt idx="2421">
                  <c:v>41.857142857142854</c:v>
                </c:pt>
                <c:pt idx="2422">
                  <c:v>43.642857142857146</c:v>
                </c:pt>
                <c:pt idx="2423">
                  <c:v>45.285714285714285</c:v>
                </c:pt>
                <c:pt idx="2424">
                  <c:v>44.928571428571431</c:v>
                </c:pt>
                <c:pt idx="2425">
                  <c:v>43.285714285714285</c:v>
                </c:pt>
                <c:pt idx="2426">
                  <c:v>42.714285714285715</c:v>
                </c:pt>
                <c:pt idx="2427">
                  <c:v>42.571428571428569</c:v>
                </c:pt>
                <c:pt idx="2428">
                  <c:v>42.571428571428569</c:v>
                </c:pt>
                <c:pt idx="2429">
                  <c:v>43.785714285714285</c:v>
                </c:pt>
                <c:pt idx="2430">
                  <c:v>44.785714285714285</c:v>
                </c:pt>
                <c:pt idx="2431">
                  <c:v>45.428571428571431</c:v>
                </c:pt>
                <c:pt idx="2432">
                  <c:v>46.357142857142854</c:v>
                </c:pt>
                <c:pt idx="2433">
                  <c:v>49.714285714285715</c:v>
                </c:pt>
                <c:pt idx="2434">
                  <c:v>50.428571428571431</c:v>
                </c:pt>
                <c:pt idx="2435">
                  <c:v>51.285714285714285</c:v>
                </c:pt>
                <c:pt idx="2436">
                  <c:v>49.714285714285715</c:v>
                </c:pt>
                <c:pt idx="2437">
                  <c:v>49.428571428571431</c:v>
                </c:pt>
                <c:pt idx="2438">
                  <c:v>51.428571428571431</c:v>
                </c:pt>
                <c:pt idx="2439">
                  <c:v>53.285714285714285</c:v>
                </c:pt>
                <c:pt idx="2440">
                  <c:v>55.571428571428569</c:v>
                </c:pt>
                <c:pt idx="2441">
                  <c:v>59.142857142857146</c:v>
                </c:pt>
                <c:pt idx="2442">
                  <c:v>60.714285714285715</c:v>
                </c:pt>
                <c:pt idx="2443">
                  <c:v>62.285714285714285</c:v>
                </c:pt>
                <c:pt idx="2444">
                  <c:v>63.071428571428569</c:v>
                </c:pt>
                <c:pt idx="2445">
                  <c:v>63.285714285714285</c:v>
                </c:pt>
                <c:pt idx="2446">
                  <c:v>62.785714285714285</c:v>
                </c:pt>
                <c:pt idx="2447">
                  <c:v>60.5</c:v>
                </c:pt>
                <c:pt idx="2448">
                  <c:v>60.5</c:v>
                </c:pt>
                <c:pt idx="2449">
                  <c:v>60.142857142857146</c:v>
                </c:pt>
                <c:pt idx="2450">
                  <c:v>60</c:v>
                </c:pt>
                <c:pt idx="2451">
                  <c:v>58.142857142857146</c:v>
                </c:pt>
                <c:pt idx="2452">
                  <c:v>56.5</c:v>
                </c:pt>
                <c:pt idx="2453">
                  <c:v>54.928571428571431</c:v>
                </c:pt>
                <c:pt idx="2454">
                  <c:v>52.857142857142854</c:v>
                </c:pt>
                <c:pt idx="2455">
                  <c:v>49.071428571428569</c:v>
                </c:pt>
                <c:pt idx="2456">
                  <c:v>49.714285714285715</c:v>
                </c:pt>
                <c:pt idx="2457">
                  <c:v>49</c:v>
                </c:pt>
                <c:pt idx="2458">
                  <c:v>49.071428571428569</c:v>
                </c:pt>
                <c:pt idx="2459">
                  <c:v>48.928571428571431</c:v>
                </c:pt>
                <c:pt idx="2460">
                  <c:v>48.071428571428569</c:v>
                </c:pt>
                <c:pt idx="2461">
                  <c:v>48.642857142857146</c:v>
                </c:pt>
                <c:pt idx="2462">
                  <c:v>48.714285714285715</c:v>
                </c:pt>
                <c:pt idx="2463">
                  <c:v>49.214285714285715</c:v>
                </c:pt>
                <c:pt idx="2464">
                  <c:v>49.5</c:v>
                </c:pt>
                <c:pt idx="2465">
                  <c:v>50.357142857142854</c:v>
                </c:pt>
                <c:pt idx="2466">
                  <c:v>51.357142857142854</c:v>
                </c:pt>
                <c:pt idx="2467">
                  <c:v>53.12244897959183</c:v>
                </c:pt>
                <c:pt idx="2468">
                  <c:v>55.408163265306122</c:v>
                </c:pt>
                <c:pt idx="2469">
                  <c:v>56.836734693877546</c:v>
                </c:pt>
                <c:pt idx="2470">
                  <c:v>55.479591836734691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F97-4ADF-9605-E1B40A4CEC4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21326111"/>
        <c:axId val="621326943"/>
      </c:lineChart>
      <c:lineChart>
        <c:grouping val="standard"/>
        <c:varyColors val="0"/>
        <c:ser>
          <c:idx val="1"/>
          <c:order val="1"/>
          <c:tx>
            <c:strRef>
              <c:f>All!$E$1</c:f>
              <c:strCache>
                <c:ptCount val="1"/>
                <c:pt idx="0">
                  <c:v>USD/ETH</c:v>
                </c:pt>
              </c:strCache>
            </c:strRef>
          </c:tx>
          <c:spPr>
            <a:ln w="15240" cap="rnd">
              <a:solidFill>
                <a:srgbClr val="EF296B"/>
              </a:solidFill>
              <a:prstDash val="sysDot"/>
              <a:round/>
            </a:ln>
            <a:effectLst/>
          </c:spPr>
          <c:marker>
            <c:symbol val="none"/>
          </c:marker>
          <c:cat>
            <c:numRef>
              <c:f>All!$A$2:$A$2473</c:f>
              <c:numCache>
                <c:formatCode>yyyy\-mm\-dd</c:formatCode>
                <c:ptCount val="2472"/>
                <c:pt idx="0">
                  <c:v>42215</c:v>
                </c:pt>
                <c:pt idx="1">
                  <c:v>42216</c:v>
                </c:pt>
                <c:pt idx="2">
                  <c:v>42217</c:v>
                </c:pt>
                <c:pt idx="3">
                  <c:v>42218</c:v>
                </c:pt>
                <c:pt idx="4">
                  <c:v>42219</c:v>
                </c:pt>
                <c:pt idx="5">
                  <c:v>42220</c:v>
                </c:pt>
                <c:pt idx="6">
                  <c:v>42221</c:v>
                </c:pt>
                <c:pt idx="7">
                  <c:v>42222</c:v>
                </c:pt>
                <c:pt idx="8">
                  <c:v>42223</c:v>
                </c:pt>
                <c:pt idx="9">
                  <c:v>42224</c:v>
                </c:pt>
                <c:pt idx="10">
                  <c:v>42225</c:v>
                </c:pt>
                <c:pt idx="11">
                  <c:v>42226</c:v>
                </c:pt>
                <c:pt idx="12">
                  <c:v>42227</c:v>
                </c:pt>
                <c:pt idx="13">
                  <c:v>42228</c:v>
                </c:pt>
                <c:pt idx="14">
                  <c:v>42229</c:v>
                </c:pt>
                <c:pt idx="15">
                  <c:v>42230</c:v>
                </c:pt>
                <c:pt idx="16">
                  <c:v>42231</c:v>
                </c:pt>
                <c:pt idx="17">
                  <c:v>42232</c:v>
                </c:pt>
                <c:pt idx="18">
                  <c:v>42233</c:v>
                </c:pt>
                <c:pt idx="19">
                  <c:v>42234</c:v>
                </c:pt>
                <c:pt idx="20">
                  <c:v>42235</c:v>
                </c:pt>
                <c:pt idx="21">
                  <c:v>42236</c:v>
                </c:pt>
                <c:pt idx="22">
                  <c:v>42237</c:v>
                </c:pt>
                <c:pt idx="23">
                  <c:v>42238</c:v>
                </c:pt>
                <c:pt idx="24">
                  <c:v>42239</c:v>
                </c:pt>
                <c:pt idx="25">
                  <c:v>42240</c:v>
                </c:pt>
                <c:pt idx="26">
                  <c:v>42241</c:v>
                </c:pt>
                <c:pt idx="27">
                  <c:v>42242</c:v>
                </c:pt>
                <c:pt idx="28">
                  <c:v>42243</c:v>
                </c:pt>
                <c:pt idx="29">
                  <c:v>42244</c:v>
                </c:pt>
                <c:pt idx="30">
                  <c:v>42245</c:v>
                </c:pt>
                <c:pt idx="31">
                  <c:v>42246</c:v>
                </c:pt>
                <c:pt idx="32">
                  <c:v>42247</c:v>
                </c:pt>
                <c:pt idx="33">
                  <c:v>42248</c:v>
                </c:pt>
                <c:pt idx="34">
                  <c:v>42249</c:v>
                </c:pt>
                <c:pt idx="35">
                  <c:v>42250</c:v>
                </c:pt>
                <c:pt idx="36">
                  <c:v>42251</c:v>
                </c:pt>
                <c:pt idx="37">
                  <c:v>42252</c:v>
                </c:pt>
                <c:pt idx="38">
                  <c:v>42253</c:v>
                </c:pt>
                <c:pt idx="39">
                  <c:v>42254</c:v>
                </c:pt>
                <c:pt idx="40">
                  <c:v>42255</c:v>
                </c:pt>
                <c:pt idx="41">
                  <c:v>42256</c:v>
                </c:pt>
                <c:pt idx="42">
                  <c:v>42257</c:v>
                </c:pt>
                <c:pt idx="43">
                  <c:v>42258</c:v>
                </c:pt>
                <c:pt idx="44">
                  <c:v>42259</c:v>
                </c:pt>
                <c:pt idx="45">
                  <c:v>42260</c:v>
                </c:pt>
                <c:pt idx="46">
                  <c:v>42261</c:v>
                </c:pt>
                <c:pt idx="47">
                  <c:v>42262</c:v>
                </c:pt>
                <c:pt idx="48">
                  <c:v>42263</c:v>
                </c:pt>
                <c:pt idx="49">
                  <c:v>42264</c:v>
                </c:pt>
                <c:pt idx="50">
                  <c:v>42265</c:v>
                </c:pt>
                <c:pt idx="51">
                  <c:v>42266</c:v>
                </c:pt>
                <c:pt idx="52">
                  <c:v>42267</c:v>
                </c:pt>
                <c:pt idx="53">
                  <c:v>42268</c:v>
                </c:pt>
                <c:pt idx="54">
                  <c:v>42269</c:v>
                </c:pt>
                <c:pt idx="55">
                  <c:v>42270</c:v>
                </c:pt>
                <c:pt idx="56">
                  <c:v>42271</c:v>
                </c:pt>
                <c:pt idx="57">
                  <c:v>42272</c:v>
                </c:pt>
                <c:pt idx="58">
                  <c:v>42273</c:v>
                </c:pt>
                <c:pt idx="59">
                  <c:v>42274</c:v>
                </c:pt>
                <c:pt idx="60">
                  <c:v>42275</c:v>
                </c:pt>
                <c:pt idx="61">
                  <c:v>42276</c:v>
                </c:pt>
                <c:pt idx="62">
                  <c:v>42277</c:v>
                </c:pt>
                <c:pt idx="63">
                  <c:v>42278</c:v>
                </c:pt>
                <c:pt idx="64">
                  <c:v>42279</c:v>
                </c:pt>
                <c:pt idx="65">
                  <c:v>42280</c:v>
                </c:pt>
                <c:pt idx="66">
                  <c:v>42281</c:v>
                </c:pt>
                <c:pt idx="67">
                  <c:v>42282</c:v>
                </c:pt>
                <c:pt idx="68">
                  <c:v>42283</c:v>
                </c:pt>
                <c:pt idx="69">
                  <c:v>42284</c:v>
                </c:pt>
                <c:pt idx="70">
                  <c:v>42285</c:v>
                </c:pt>
                <c:pt idx="71">
                  <c:v>42286</c:v>
                </c:pt>
                <c:pt idx="72">
                  <c:v>42287</c:v>
                </c:pt>
                <c:pt idx="73">
                  <c:v>42288</c:v>
                </c:pt>
                <c:pt idx="74">
                  <c:v>42289</c:v>
                </c:pt>
                <c:pt idx="75">
                  <c:v>42290</c:v>
                </c:pt>
                <c:pt idx="76">
                  <c:v>42291</c:v>
                </c:pt>
                <c:pt idx="77">
                  <c:v>42292</c:v>
                </c:pt>
                <c:pt idx="78">
                  <c:v>42293</c:v>
                </c:pt>
                <c:pt idx="79">
                  <c:v>42294</c:v>
                </c:pt>
                <c:pt idx="80">
                  <c:v>42295</c:v>
                </c:pt>
                <c:pt idx="81">
                  <c:v>42296</c:v>
                </c:pt>
                <c:pt idx="82">
                  <c:v>42297</c:v>
                </c:pt>
                <c:pt idx="83">
                  <c:v>42298</c:v>
                </c:pt>
                <c:pt idx="84">
                  <c:v>42299</c:v>
                </c:pt>
                <c:pt idx="85">
                  <c:v>42300</c:v>
                </c:pt>
                <c:pt idx="86">
                  <c:v>42301</c:v>
                </c:pt>
                <c:pt idx="87">
                  <c:v>42302</c:v>
                </c:pt>
                <c:pt idx="88">
                  <c:v>42303</c:v>
                </c:pt>
                <c:pt idx="89">
                  <c:v>42304</c:v>
                </c:pt>
                <c:pt idx="90">
                  <c:v>42305</c:v>
                </c:pt>
                <c:pt idx="91">
                  <c:v>42306</c:v>
                </c:pt>
                <c:pt idx="92">
                  <c:v>42307</c:v>
                </c:pt>
                <c:pt idx="93">
                  <c:v>42308</c:v>
                </c:pt>
                <c:pt idx="94">
                  <c:v>42309</c:v>
                </c:pt>
                <c:pt idx="95">
                  <c:v>42310</c:v>
                </c:pt>
                <c:pt idx="96">
                  <c:v>42311</c:v>
                </c:pt>
                <c:pt idx="97">
                  <c:v>42312</c:v>
                </c:pt>
                <c:pt idx="98">
                  <c:v>42313</c:v>
                </c:pt>
                <c:pt idx="99">
                  <c:v>42314</c:v>
                </c:pt>
                <c:pt idx="100">
                  <c:v>42315</c:v>
                </c:pt>
                <c:pt idx="101">
                  <c:v>42316</c:v>
                </c:pt>
                <c:pt idx="102">
                  <c:v>42317</c:v>
                </c:pt>
                <c:pt idx="103">
                  <c:v>42318</c:v>
                </c:pt>
                <c:pt idx="104">
                  <c:v>42319</c:v>
                </c:pt>
                <c:pt idx="105">
                  <c:v>42320</c:v>
                </c:pt>
                <c:pt idx="106">
                  <c:v>42321</c:v>
                </c:pt>
                <c:pt idx="107">
                  <c:v>42322</c:v>
                </c:pt>
                <c:pt idx="108">
                  <c:v>42323</c:v>
                </c:pt>
                <c:pt idx="109">
                  <c:v>42324</c:v>
                </c:pt>
                <c:pt idx="110">
                  <c:v>42325</c:v>
                </c:pt>
                <c:pt idx="111">
                  <c:v>42326</c:v>
                </c:pt>
                <c:pt idx="112">
                  <c:v>42327</c:v>
                </c:pt>
                <c:pt idx="113">
                  <c:v>42328</c:v>
                </c:pt>
                <c:pt idx="114">
                  <c:v>42329</c:v>
                </c:pt>
                <c:pt idx="115">
                  <c:v>42330</c:v>
                </c:pt>
                <c:pt idx="116">
                  <c:v>42331</c:v>
                </c:pt>
                <c:pt idx="117">
                  <c:v>42332</c:v>
                </c:pt>
                <c:pt idx="118">
                  <c:v>42333</c:v>
                </c:pt>
                <c:pt idx="119">
                  <c:v>42334</c:v>
                </c:pt>
                <c:pt idx="120">
                  <c:v>42335</c:v>
                </c:pt>
                <c:pt idx="121">
                  <c:v>42336</c:v>
                </c:pt>
                <c:pt idx="122">
                  <c:v>42337</c:v>
                </c:pt>
                <c:pt idx="123">
                  <c:v>42338</c:v>
                </c:pt>
                <c:pt idx="124">
                  <c:v>42339</c:v>
                </c:pt>
                <c:pt idx="125">
                  <c:v>42340</c:v>
                </c:pt>
                <c:pt idx="126">
                  <c:v>42341</c:v>
                </c:pt>
                <c:pt idx="127">
                  <c:v>42342</c:v>
                </c:pt>
                <c:pt idx="128">
                  <c:v>42343</c:v>
                </c:pt>
                <c:pt idx="129">
                  <c:v>42344</c:v>
                </c:pt>
                <c:pt idx="130">
                  <c:v>42345</c:v>
                </c:pt>
                <c:pt idx="131">
                  <c:v>42346</c:v>
                </c:pt>
                <c:pt idx="132">
                  <c:v>42347</c:v>
                </c:pt>
                <c:pt idx="133">
                  <c:v>42348</c:v>
                </c:pt>
                <c:pt idx="134">
                  <c:v>42349</c:v>
                </c:pt>
                <c:pt idx="135">
                  <c:v>42350</c:v>
                </c:pt>
                <c:pt idx="136">
                  <c:v>42351</c:v>
                </c:pt>
                <c:pt idx="137">
                  <c:v>42352</c:v>
                </c:pt>
                <c:pt idx="138">
                  <c:v>42353</c:v>
                </c:pt>
                <c:pt idx="139">
                  <c:v>42354</c:v>
                </c:pt>
                <c:pt idx="140">
                  <c:v>42355</c:v>
                </c:pt>
                <c:pt idx="141">
                  <c:v>42356</c:v>
                </c:pt>
                <c:pt idx="142">
                  <c:v>42357</c:v>
                </c:pt>
                <c:pt idx="143">
                  <c:v>42358</c:v>
                </c:pt>
                <c:pt idx="144">
                  <c:v>42359</c:v>
                </c:pt>
                <c:pt idx="145">
                  <c:v>42360</c:v>
                </c:pt>
                <c:pt idx="146">
                  <c:v>42361</c:v>
                </c:pt>
                <c:pt idx="147">
                  <c:v>42362</c:v>
                </c:pt>
                <c:pt idx="148">
                  <c:v>42363</c:v>
                </c:pt>
                <c:pt idx="149">
                  <c:v>42364</c:v>
                </c:pt>
                <c:pt idx="150">
                  <c:v>42365</c:v>
                </c:pt>
                <c:pt idx="151">
                  <c:v>42366</c:v>
                </c:pt>
                <c:pt idx="152">
                  <c:v>42367</c:v>
                </c:pt>
                <c:pt idx="153">
                  <c:v>42368</c:v>
                </c:pt>
                <c:pt idx="154">
                  <c:v>42369</c:v>
                </c:pt>
                <c:pt idx="155">
                  <c:v>42370</c:v>
                </c:pt>
                <c:pt idx="156">
                  <c:v>42371</c:v>
                </c:pt>
                <c:pt idx="157">
                  <c:v>42372</c:v>
                </c:pt>
                <c:pt idx="158">
                  <c:v>42373</c:v>
                </c:pt>
                <c:pt idx="159">
                  <c:v>42374</c:v>
                </c:pt>
                <c:pt idx="160">
                  <c:v>42375</c:v>
                </c:pt>
                <c:pt idx="161">
                  <c:v>42376</c:v>
                </c:pt>
                <c:pt idx="162">
                  <c:v>42377</c:v>
                </c:pt>
                <c:pt idx="163">
                  <c:v>42378</c:v>
                </c:pt>
                <c:pt idx="164">
                  <c:v>42379</c:v>
                </c:pt>
                <c:pt idx="165">
                  <c:v>42380</c:v>
                </c:pt>
                <c:pt idx="166">
                  <c:v>42381</c:v>
                </c:pt>
                <c:pt idx="167">
                  <c:v>42382</c:v>
                </c:pt>
                <c:pt idx="168">
                  <c:v>42383</c:v>
                </c:pt>
                <c:pt idx="169">
                  <c:v>42384</c:v>
                </c:pt>
                <c:pt idx="170">
                  <c:v>42385</c:v>
                </c:pt>
                <c:pt idx="171">
                  <c:v>42386</c:v>
                </c:pt>
                <c:pt idx="172">
                  <c:v>42387</c:v>
                </c:pt>
                <c:pt idx="173">
                  <c:v>42388</c:v>
                </c:pt>
                <c:pt idx="174">
                  <c:v>42389</c:v>
                </c:pt>
                <c:pt idx="175">
                  <c:v>42390</c:v>
                </c:pt>
                <c:pt idx="176">
                  <c:v>42391</c:v>
                </c:pt>
                <c:pt idx="177">
                  <c:v>42392</c:v>
                </c:pt>
                <c:pt idx="178">
                  <c:v>42393</c:v>
                </c:pt>
                <c:pt idx="179">
                  <c:v>42394</c:v>
                </c:pt>
                <c:pt idx="180">
                  <c:v>42395</c:v>
                </c:pt>
                <c:pt idx="181">
                  <c:v>42396</c:v>
                </c:pt>
                <c:pt idx="182">
                  <c:v>42397</c:v>
                </c:pt>
                <c:pt idx="183">
                  <c:v>42398</c:v>
                </c:pt>
                <c:pt idx="184">
                  <c:v>42399</c:v>
                </c:pt>
                <c:pt idx="185">
                  <c:v>42400</c:v>
                </c:pt>
                <c:pt idx="186">
                  <c:v>42401</c:v>
                </c:pt>
                <c:pt idx="187">
                  <c:v>42402</c:v>
                </c:pt>
                <c:pt idx="188">
                  <c:v>42403</c:v>
                </c:pt>
                <c:pt idx="189">
                  <c:v>42404</c:v>
                </c:pt>
                <c:pt idx="190">
                  <c:v>42405</c:v>
                </c:pt>
                <c:pt idx="191">
                  <c:v>42406</c:v>
                </c:pt>
                <c:pt idx="192">
                  <c:v>42407</c:v>
                </c:pt>
                <c:pt idx="193">
                  <c:v>42408</c:v>
                </c:pt>
                <c:pt idx="194">
                  <c:v>42409</c:v>
                </c:pt>
                <c:pt idx="195">
                  <c:v>42410</c:v>
                </c:pt>
                <c:pt idx="196">
                  <c:v>42411</c:v>
                </c:pt>
                <c:pt idx="197">
                  <c:v>42412</c:v>
                </c:pt>
                <c:pt idx="198">
                  <c:v>42413</c:v>
                </c:pt>
                <c:pt idx="199">
                  <c:v>42414</c:v>
                </c:pt>
                <c:pt idx="200">
                  <c:v>42415</c:v>
                </c:pt>
                <c:pt idx="201">
                  <c:v>42416</c:v>
                </c:pt>
                <c:pt idx="202">
                  <c:v>42417</c:v>
                </c:pt>
                <c:pt idx="203">
                  <c:v>42418</c:v>
                </c:pt>
                <c:pt idx="204">
                  <c:v>42419</c:v>
                </c:pt>
                <c:pt idx="205">
                  <c:v>42420</c:v>
                </c:pt>
                <c:pt idx="206">
                  <c:v>42421</c:v>
                </c:pt>
                <c:pt idx="207">
                  <c:v>42422</c:v>
                </c:pt>
                <c:pt idx="208">
                  <c:v>42423</c:v>
                </c:pt>
                <c:pt idx="209">
                  <c:v>42424</c:v>
                </c:pt>
                <c:pt idx="210">
                  <c:v>42425</c:v>
                </c:pt>
                <c:pt idx="211">
                  <c:v>42426</c:v>
                </c:pt>
                <c:pt idx="212">
                  <c:v>42427</c:v>
                </c:pt>
                <c:pt idx="213">
                  <c:v>42428</c:v>
                </c:pt>
                <c:pt idx="214">
                  <c:v>42429</c:v>
                </c:pt>
                <c:pt idx="215">
                  <c:v>42430</c:v>
                </c:pt>
                <c:pt idx="216">
                  <c:v>42431</c:v>
                </c:pt>
                <c:pt idx="217">
                  <c:v>42432</c:v>
                </c:pt>
                <c:pt idx="218">
                  <c:v>42433</c:v>
                </c:pt>
                <c:pt idx="219">
                  <c:v>42434</c:v>
                </c:pt>
                <c:pt idx="220">
                  <c:v>42435</c:v>
                </c:pt>
                <c:pt idx="221">
                  <c:v>42436</c:v>
                </c:pt>
                <c:pt idx="222">
                  <c:v>42437</c:v>
                </c:pt>
                <c:pt idx="223">
                  <c:v>42438</c:v>
                </c:pt>
                <c:pt idx="224">
                  <c:v>42439</c:v>
                </c:pt>
                <c:pt idx="225">
                  <c:v>42440</c:v>
                </c:pt>
                <c:pt idx="226">
                  <c:v>42441</c:v>
                </c:pt>
                <c:pt idx="227">
                  <c:v>42442</c:v>
                </c:pt>
                <c:pt idx="228">
                  <c:v>42443</c:v>
                </c:pt>
                <c:pt idx="229">
                  <c:v>42444</c:v>
                </c:pt>
                <c:pt idx="230">
                  <c:v>42445</c:v>
                </c:pt>
                <c:pt idx="231">
                  <c:v>42446</c:v>
                </c:pt>
                <c:pt idx="232">
                  <c:v>42447</c:v>
                </c:pt>
                <c:pt idx="233">
                  <c:v>42448</c:v>
                </c:pt>
                <c:pt idx="234">
                  <c:v>42449</c:v>
                </c:pt>
                <c:pt idx="235">
                  <c:v>42450</c:v>
                </c:pt>
                <c:pt idx="236">
                  <c:v>42451</c:v>
                </c:pt>
                <c:pt idx="237">
                  <c:v>42452</c:v>
                </c:pt>
                <c:pt idx="238">
                  <c:v>42453</c:v>
                </c:pt>
                <c:pt idx="239">
                  <c:v>42454</c:v>
                </c:pt>
                <c:pt idx="240">
                  <c:v>42455</c:v>
                </c:pt>
                <c:pt idx="241">
                  <c:v>42456</c:v>
                </c:pt>
                <c:pt idx="242">
                  <c:v>42457</c:v>
                </c:pt>
                <c:pt idx="243">
                  <c:v>42458</c:v>
                </c:pt>
                <c:pt idx="244">
                  <c:v>42459</c:v>
                </c:pt>
                <c:pt idx="245">
                  <c:v>42460</c:v>
                </c:pt>
                <c:pt idx="246">
                  <c:v>42461</c:v>
                </c:pt>
                <c:pt idx="247">
                  <c:v>42462</c:v>
                </c:pt>
                <c:pt idx="248">
                  <c:v>42463</c:v>
                </c:pt>
                <c:pt idx="249">
                  <c:v>42464</c:v>
                </c:pt>
                <c:pt idx="250">
                  <c:v>42465</c:v>
                </c:pt>
                <c:pt idx="251">
                  <c:v>42466</c:v>
                </c:pt>
                <c:pt idx="252">
                  <c:v>42467</c:v>
                </c:pt>
                <c:pt idx="253">
                  <c:v>42468</c:v>
                </c:pt>
                <c:pt idx="254">
                  <c:v>42469</c:v>
                </c:pt>
                <c:pt idx="255">
                  <c:v>42470</c:v>
                </c:pt>
                <c:pt idx="256">
                  <c:v>42471</c:v>
                </c:pt>
                <c:pt idx="257">
                  <c:v>42472</c:v>
                </c:pt>
                <c:pt idx="258">
                  <c:v>42473</c:v>
                </c:pt>
                <c:pt idx="259">
                  <c:v>42474</c:v>
                </c:pt>
                <c:pt idx="260">
                  <c:v>42475</c:v>
                </c:pt>
                <c:pt idx="261">
                  <c:v>42476</c:v>
                </c:pt>
                <c:pt idx="262">
                  <c:v>42477</c:v>
                </c:pt>
                <c:pt idx="263">
                  <c:v>42478</c:v>
                </c:pt>
                <c:pt idx="264">
                  <c:v>42479</c:v>
                </c:pt>
                <c:pt idx="265">
                  <c:v>42480</c:v>
                </c:pt>
                <c:pt idx="266">
                  <c:v>42481</c:v>
                </c:pt>
                <c:pt idx="267">
                  <c:v>42482</c:v>
                </c:pt>
                <c:pt idx="268">
                  <c:v>42483</c:v>
                </c:pt>
                <c:pt idx="269">
                  <c:v>42484</c:v>
                </c:pt>
                <c:pt idx="270">
                  <c:v>42485</c:v>
                </c:pt>
                <c:pt idx="271">
                  <c:v>42486</c:v>
                </c:pt>
                <c:pt idx="272">
                  <c:v>42487</c:v>
                </c:pt>
                <c:pt idx="273">
                  <c:v>42488</c:v>
                </c:pt>
                <c:pt idx="274">
                  <c:v>42489</c:v>
                </c:pt>
                <c:pt idx="275">
                  <c:v>42490</c:v>
                </c:pt>
                <c:pt idx="276">
                  <c:v>42491</c:v>
                </c:pt>
                <c:pt idx="277">
                  <c:v>42492</c:v>
                </c:pt>
                <c:pt idx="278">
                  <c:v>42493</c:v>
                </c:pt>
                <c:pt idx="279">
                  <c:v>42494</c:v>
                </c:pt>
                <c:pt idx="280">
                  <c:v>42495</c:v>
                </c:pt>
                <c:pt idx="281">
                  <c:v>42496</c:v>
                </c:pt>
                <c:pt idx="282">
                  <c:v>42497</c:v>
                </c:pt>
                <c:pt idx="283">
                  <c:v>42498</c:v>
                </c:pt>
                <c:pt idx="284">
                  <c:v>42499</c:v>
                </c:pt>
                <c:pt idx="285">
                  <c:v>42500</c:v>
                </c:pt>
                <c:pt idx="286">
                  <c:v>42501</c:v>
                </c:pt>
                <c:pt idx="287">
                  <c:v>42502</c:v>
                </c:pt>
                <c:pt idx="288">
                  <c:v>42503</c:v>
                </c:pt>
                <c:pt idx="289">
                  <c:v>42504</c:v>
                </c:pt>
                <c:pt idx="290">
                  <c:v>42505</c:v>
                </c:pt>
                <c:pt idx="291">
                  <c:v>42506</c:v>
                </c:pt>
                <c:pt idx="292">
                  <c:v>42507</c:v>
                </c:pt>
                <c:pt idx="293">
                  <c:v>42508</c:v>
                </c:pt>
                <c:pt idx="294">
                  <c:v>42509</c:v>
                </c:pt>
                <c:pt idx="295">
                  <c:v>42510</c:v>
                </c:pt>
                <c:pt idx="296">
                  <c:v>42511</c:v>
                </c:pt>
                <c:pt idx="297">
                  <c:v>42512</c:v>
                </c:pt>
                <c:pt idx="298">
                  <c:v>42513</c:v>
                </c:pt>
                <c:pt idx="299">
                  <c:v>42514</c:v>
                </c:pt>
                <c:pt idx="300">
                  <c:v>42515</c:v>
                </c:pt>
                <c:pt idx="301">
                  <c:v>42516</c:v>
                </c:pt>
                <c:pt idx="302">
                  <c:v>42517</c:v>
                </c:pt>
                <c:pt idx="303">
                  <c:v>42518</c:v>
                </c:pt>
                <c:pt idx="304">
                  <c:v>42519</c:v>
                </c:pt>
                <c:pt idx="305">
                  <c:v>42520</c:v>
                </c:pt>
                <c:pt idx="306">
                  <c:v>42521</c:v>
                </c:pt>
                <c:pt idx="307">
                  <c:v>42522</c:v>
                </c:pt>
                <c:pt idx="308">
                  <c:v>42523</c:v>
                </c:pt>
                <c:pt idx="309">
                  <c:v>42524</c:v>
                </c:pt>
                <c:pt idx="310">
                  <c:v>42525</c:v>
                </c:pt>
                <c:pt idx="311">
                  <c:v>42526</c:v>
                </c:pt>
                <c:pt idx="312">
                  <c:v>42527</c:v>
                </c:pt>
                <c:pt idx="313">
                  <c:v>42528</c:v>
                </c:pt>
                <c:pt idx="314">
                  <c:v>42529</c:v>
                </c:pt>
                <c:pt idx="315">
                  <c:v>42530</c:v>
                </c:pt>
                <c:pt idx="316">
                  <c:v>42531</c:v>
                </c:pt>
                <c:pt idx="317">
                  <c:v>42532</c:v>
                </c:pt>
                <c:pt idx="318">
                  <c:v>42533</c:v>
                </c:pt>
                <c:pt idx="319">
                  <c:v>42534</c:v>
                </c:pt>
                <c:pt idx="320">
                  <c:v>42535</c:v>
                </c:pt>
                <c:pt idx="321">
                  <c:v>42536</c:v>
                </c:pt>
                <c:pt idx="322">
                  <c:v>42537</c:v>
                </c:pt>
                <c:pt idx="323">
                  <c:v>42538</c:v>
                </c:pt>
                <c:pt idx="324">
                  <c:v>42539</c:v>
                </c:pt>
                <c:pt idx="325">
                  <c:v>42540</c:v>
                </c:pt>
                <c:pt idx="326">
                  <c:v>42541</c:v>
                </c:pt>
                <c:pt idx="327">
                  <c:v>42542</c:v>
                </c:pt>
                <c:pt idx="328">
                  <c:v>42543</c:v>
                </c:pt>
                <c:pt idx="329">
                  <c:v>42544</c:v>
                </c:pt>
                <c:pt idx="330">
                  <c:v>42545</c:v>
                </c:pt>
                <c:pt idx="331">
                  <c:v>42546</c:v>
                </c:pt>
                <c:pt idx="332">
                  <c:v>42547</c:v>
                </c:pt>
                <c:pt idx="333">
                  <c:v>42548</c:v>
                </c:pt>
                <c:pt idx="334">
                  <c:v>42549</c:v>
                </c:pt>
                <c:pt idx="335">
                  <c:v>42550</c:v>
                </c:pt>
                <c:pt idx="336">
                  <c:v>42551</c:v>
                </c:pt>
                <c:pt idx="337">
                  <c:v>42552</c:v>
                </c:pt>
                <c:pt idx="338">
                  <c:v>42553</c:v>
                </c:pt>
                <c:pt idx="339">
                  <c:v>42554</c:v>
                </c:pt>
                <c:pt idx="340">
                  <c:v>42555</c:v>
                </c:pt>
                <c:pt idx="341">
                  <c:v>42556</c:v>
                </c:pt>
                <c:pt idx="342">
                  <c:v>42557</c:v>
                </c:pt>
                <c:pt idx="343">
                  <c:v>42558</c:v>
                </c:pt>
                <c:pt idx="344">
                  <c:v>42559</c:v>
                </c:pt>
                <c:pt idx="345">
                  <c:v>42560</c:v>
                </c:pt>
                <c:pt idx="346">
                  <c:v>42561</c:v>
                </c:pt>
                <c:pt idx="347">
                  <c:v>42562</c:v>
                </c:pt>
                <c:pt idx="348">
                  <c:v>42563</c:v>
                </c:pt>
                <c:pt idx="349">
                  <c:v>42564</c:v>
                </c:pt>
                <c:pt idx="350">
                  <c:v>42565</c:v>
                </c:pt>
                <c:pt idx="351">
                  <c:v>42566</c:v>
                </c:pt>
                <c:pt idx="352">
                  <c:v>42567</c:v>
                </c:pt>
                <c:pt idx="353">
                  <c:v>42568</c:v>
                </c:pt>
                <c:pt idx="354">
                  <c:v>42569</c:v>
                </c:pt>
                <c:pt idx="355">
                  <c:v>42570</c:v>
                </c:pt>
                <c:pt idx="356">
                  <c:v>42571</c:v>
                </c:pt>
                <c:pt idx="357">
                  <c:v>42572</c:v>
                </c:pt>
                <c:pt idx="358">
                  <c:v>42573</c:v>
                </c:pt>
                <c:pt idx="359">
                  <c:v>42574</c:v>
                </c:pt>
                <c:pt idx="360">
                  <c:v>42575</c:v>
                </c:pt>
                <c:pt idx="361">
                  <c:v>42576</c:v>
                </c:pt>
                <c:pt idx="362">
                  <c:v>42577</c:v>
                </c:pt>
                <c:pt idx="363">
                  <c:v>42578</c:v>
                </c:pt>
                <c:pt idx="364">
                  <c:v>42579</c:v>
                </c:pt>
                <c:pt idx="365">
                  <c:v>42580</c:v>
                </c:pt>
                <c:pt idx="366">
                  <c:v>42581</c:v>
                </c:pt>
                <c:pt idx="367">
                  <c:v>42582</c:v>
                </c:pt>
                <c:pt idx="368">
                  <c:v>42583</c:v>
                </c:pt>
                <c:pt idx="369">
                  <c:v>42584</c:v>
                </c:pt>
                <c:pt idx="370">
                  <c:v>42585</c:v>
                </c:pt>
                <c:pt idx="371">
                  <c:v>42586</c:v>
                </c:pt>
                <c:pt idx="372">
                  <c:v>42587</c:v>
                </c:pt>
                <c:pt idx="373">
                  <c:v>42588</c:v>
                </c:pt>
                <c:pt idx="374">
                  <c:v>42589</c:v>
                </c:pt>
                <c:pt idx="375">
                  <c:v>42590</c:v>
                </c:pt>
                <c:pt idx="376">
                  <c:v>42591</c:v>
                </c:pt>
                <c:pt idx="377">
                  <c:v>42592</c:v>
                </c:pt>
                <c:pt idx="378">
                  <c:v>42593</c:v>
                </c:pt>
                <c:pt idx="379">
                  <c:v>42594</c:v>
                </c:pt>
                <c:pt idx="380">
                  <c:v>42595</c:v>
                </c:pt>
                <c:pt idx="381">
                  <c:v>42596</c:v>
                </c:pt>
                <c:pt idx="382">
                  <c:v>42597</c:v>
                </c:pt>
                <c:pt idx="383">
                  <c:v>42598</c:v>
                </c:pt>
                <c:pt idx="384">
                  <c:v>42599</c:v>
                </c:pt>
                <c:pt idx="385">
                  <c:v>42600</c:v>
                </c:pt>
                <c:pt idx="386">
                  <c:v>42601</c:v>
                </c:pt>
                <c:pt idx="387">
                  <c:v>42602</c:v>
                </c:pt>
                <c:pt idx="388">
                  <c:v>42603</c:v>
                </c:pt>
                <c:pt idx="389">
                  <c:v>42604</c:v>
                </c:pt>
                <c:pt idx="390">
                  <c:v>42605</c:v>
                </c:pt>
                <c:pt idx="391">
                  <c:v>42606</c:v>
                </c:pt>
                <c:pt idx="392">
                  <c:v>42607</c:v>
                </c:pt>
                <c:pt idx="393">
                  <c:v>42608</c:v>
                </c:pt>
                <c:pt idx="394">
                  <c:v>42609</c:v>
                </c:pt>
                <c:pt idx="395">
                  <c:v>42610</c:v>
                </c:pt>
                <c:pt idx="396">
                  <c:v>42611</c:v>
                </c:pt>
                <c:pt idx="397">
                  <c:v>42612</c:v>
                </c:pt>
                <c:pt idx="398">
                  <c:v>42613</c:v>
                </c:pt>
                <c:pt idx="399">
                  <c:v>42614</c:v>
                </c:pt>
                <c:pt idx="400">
                  <c:v>42615</c:v>
                </c:pt>
                <c:pt idx="401">
                  <c:v>42616</c:v>
                </c:pt>
                <c:pt idx="402">
                  <c:v>42617</c:v>
                </c:pt>
                <c:pt idx="403">
                  <c:v>42618</c:v>
                </c:pt>
                <c:pt idx="404">
                  <c:v>42619</c:v>
                </c:pt>
                <c:pt idx="405">
                  <c:v>42620</c:v>
                </c:pt>
                <c:pt idx="406">
                  <c:v>42621</c:v>
                </c:pt>
                <c:pt idx="407">
                  <c:v>42622</c:v>
                </c:pt>
                <c:pt idx="408">
                  <c:v>42623</c:v>
                </c:pt>
                <c:pt idx="409">
                  <c:v>42624</c:v>
                </c:pt>
                <c:pt idx="410">
                  <c:v>42625</c:v>
                </c:pt>
                <c:pt idx="411">
                  <c:v>42626</c:v>
                </c:pt>
                <c:pt idx="412">
                  <c:v>42627</c:v>
                </c:pt>
                <c:pt idx="413">
                  <c:v>42628</c:v>
                </c:pt>
                <c:pt idx="414">
                  <c:v>42629</c:v>
                </c:pt>
                <c:pt idx="415">
                  <c:v>42630</c:v>
                </c:pt>
                <c:pt idx="416">
                  <c:v>42631</c:v>
                </c:pt>
                <c:pt idx="417">
                  <c:v>42632</c:v>
                </c:pt>
                <c:pt idx="418">
                  <c:v>42633</c:v>
                </c:pt>
                <c:pt idx="419">
                  <c:v>42634</c:v>
                </c:pt>
                <c:pt idx="420">
                  <c:v>42635</c:v>
                </c:pt>
                <c:pt idx="421">
                  <c:v>42636</c:v>
                </c:pt>
                <c:pt idx="422">
                  <c:v>42637</c:v>
                </c:pt>
                <c:pt idx="423">
                  <c:v>42638</c:v>
                </c:pt>
                <c:pt idx="424">
                  <c:v>42639</c:v>
                </c:pt>
                <c:pt idx="425">
                  <c:v>42640</c:v>
                </c:pt>
                <c:pt idx="426">
                  <c:v>42641</c:v>
                </c:pt>
                <c:pt idx="427">
                  <c:v>42642</c:v>
                </c:pt>
                <c:pt idx="428">
                  <c:v>42643</c:v>
                </c:pt>
                <c:pt idx="429">
                  <c:v>42644</c:v>
                </c:pt>
                <c:pt idx="430">
                  <c:v>42645</c:v>
                </c:pt>
                <c:pt idx="431">
                  <c:v>42646</c:v>
                </c:pt>
                <c:pt idx="432">
                  <c:v>42647</c:v>
                </c:pt>
                <c:pt idx="433">
                  <c:v>42648</c:v>
                </c:pt>
                <c:pt idx="434">
                  <c:v>42649</c:v>
                </c:pt>
                <c:pt idx="435">
                  <c:v>42650</c:v>
                </c:pt>
                <c:pt idx="436">
                  <c:v>42651</c:v>
                </c:pt>
                <c:pt idx="437">
                  <c:v>42652</c:v>
                </c:pt>
                <c:pt idx="438">
                  <c:v>42653</c:v>
                </c:pt>
                <c:pt idx="439">
                  <c:v>42654</c:v>
                </c:pt>
                <c:pt idx="440">
                  <c:v>42655</c:v>
                </c:pt>
                <c:pt idx="441">
                  <c:v>42656</c:v>
                </c:pt>
                <c:pt idx="442">
                  <c:v>42657</c:v>
                </c:pt>
                <c:pt idx="443">
                  <c:v>42658</c:v>
                </c:pt>
                <c:pt idx="444">
                  <c:v>42659</c:v>
                </c:pt>
                <c:pt idx="445">
                  <c:v>42660</c:v>
                </c:pt>
                <c:pt idx="446">
                  <c:v>42661</c:v>
                </c:pt>
                <c:pt idx="447">
                  <c:v>42662</c:v>
                </c:pt>
                <c:pt idx="448">
                  <c:v>42663</c:v>
                </c:pt>
                <c:pt idx="449">
                  <c:v>42664</c:v>
                </c:pt>
                <c:pt idx="450">
                  <c:v>42665</c:v>
                </c:pt>
                <c:pt idx="451">
                  <c:v>42666</c:v>
                </c:pt>
                <c:pt idx="452">
                  <c:v>42667</c:v>
                </c:pt>
                <c:pt idx="453">
                  <c:v>42668</c:v>
                </c:pt>
                <c:pt idx="454">
                  <c:v>42669</c:v>
                </c:pt>
                <c:pt idx="455">
                  <c:v>42670</c:v>
                </c:pt>
                <c:pt idx="456">
                  <c:v>42671</c:v>
                </c:pt>
                <c:pt idx="457">
                  <c:v>42672</c:v>
                </c:pt>
                <c:pt idx="458">
                  <c:v>42673</c:v>
                </c:pt>
                <c:pt idx="459">
                  <c:v>42674</c:v>
                </c:pt>
                <c:pt idx="460">
                  <c:v>42675</c:v>
                </c:pt>
                <c:pt idx="461">
                  <c:v>42676</c:v>
                </c:pt>
                <c:pt idx="462">
                  <c:v>42677</c:v>
                </c:pt>
                <c:pt idx="463">
                  <c:v>42678</c:v>
                </c:pt>
                <c:pt idx="464">
                  <c:v>42679</c:v>
                </c:pt>
                <c:pt idx="465">
                  <c:v>42680</c:v>
                </c:pt>
                <c:pt idx="466">
                  <c:v>42681</c:v>
                </c:pt>
                <c:pt idx="467">
                  <c:v>42682</c:v>
                </c:pt>
                <c:pt idx="468">
                  <c:v>42683</c:v>
                </c:pt>
                <c:pt idx="469">
                  <c:v>42684</c:v>
                </c:pt>
                <c:pt idx="470">
                  <c:v>42685</c:v>
                </c:pt>
                <c:pt idx="471">
                  <c:v>42686</c:v>
                </c:pt>
                <c:pt idx="472">
                  <c:v>42687</c:v>
                </c:pt>
                <c:pt idx="473">
                  <c:v>42688</c:v>
                </c:pt>
                <c:pt idx="474">
                  <c:v>42689</c:v>
                </c:pt>
                <c:pt idx="475">
                  <c:v>42690</c:v>
                </c:pt>
                <c:pt idx="476">
                  <c:v>42691</c:v>
                </c:pt>
                <c:pt idx="477">
                  <c:v>42692</c:v>
                </c:pt>
                <c:pt idx="478">
                  <c:v>42693</c:v>
                </c:pt>
                <c:pt idx="479">
                  <c:v>42694</c:v>
                </c:pt>
                <c:pt idx="480">
                  <c:v>42695</c:v>
                </c:pt>
                <c:pt idx="481">
                  <c:v>42696</c:v>
                </c:pt>
                <c:pt idx="482">
                  <c:v>42697</c:v>
                </c:pt>
                <c:pt idx="483">
                  <c:v>42698</c:v>
                </c:pt>
                <c:pt idx="484">
                  <c:v>42699</c:v>
                </c:pt>
                <c:pt idx="485">
                  <c:v>42700</c:v>
                </c:pt>
                <c:pt idx="486">
                  <c:v>42701</c:v>
                </c:pt>
                <c:pt idx="487">
                  <c:v>42702</c:v>
                </c:pt>
                <c:pt idx="488">
                  <c:v>42703</c:v>
                </c:pt>
                <c:pt idx="489">
                  <c:v>42704</c:v>
                </c:pt>
                <c:pt idx="490">
                  <c:v>42705</c:v>
                </c:pt>
                <c:pt idx="491">
                  <c:v>42706</c:v>
                </c:pt>
                <c:pt idx="492">
                  <c:v>42707</c:v>
                </c:pt>
                <c:pt idx="493">
                  <c:v>42708</c:v>
                </c:pt>
                <c:pt idx="494">
                  <c:v>42709</c:v>
                </c:pt>
                <c:pt idx="495">
                  <c:v>42710</c:v>
                </c:pt>
                <c:pt idx="496">
                  <c:v>42711</c:v>
                </c:pt>
                <c:pt idx="497">
                  <c:v>42712</c:v>
                </c:pt>
                <c:pt idx="498">
                  <c:v>42713</c:v>
                </c:pt>
                <c:pt idx="499">
                  <c:v>42714</c:v>
                </c:pt>
                <c:pt idx="500">
                  <c:v>42715</c:v>
                </c:pt>
                <c:pt idx="501">
                  <c:v>42716</c:v>
                </c:pt>
                <c:pt idx="502">
                  <c:v>42717</c:v>
                </c:pt>
                <c:pt idx="503">
                  <c:v>42718</c:v>
                </c:pt>
                <c:pt idx="504">
                  <c:v>42719</c:v>
                </c:pt>
                <c:pt idx="505">
                  <c:v>42720</c:v>
                </c:pt>
                <c:pt idx="506">
                  <c:v>42721</c:v>
                </c:pt>
                <c:pt idx="507">
                  <c:v>42722</c:v>
                </c:pt>
                <c:pt idx="508">
                  <c:v>42723</c:v>
                </c:pt>
                <c:pt idx="509">
                  <c:v>42724</c:v>
                </c:pt>
                <c:pt idx="510">
                  <c:v>42725</c:v>
                </c:pt>
                <c:pt idx="511">
                  <c:v>42726</c:v>
                </c:pt>
                <c:pt idx="512">
                  <c:v>42727</c:v>
                </c:pt>
                <c:pt idx="513">
                  <c:v>42728</c:v>
                </c:pt>
                <c:pt idx="514">
                  <c:v>42729</c:v>
                </c:pt>
                <c:pt idx="515">
                  <c:v>42730</c:v>
                </c:pt>
                <c:pt idx="516">
                  <c:v>42731</c:v>
                </c:pt>
                <c:pt idx="517">
                  <c:v>42732</c:v>
                </c:pt>
                <c:pt idx="518">
                  <c:v>42733</c:v>
                </c:pt>
                <c:pt idx="519">
                  <c:v>42734</c:v>
                </c:pt>
                <c:pt idx="520">
                  <c:v>42735</c:v>
                </c:pt>
                <c:pt idx="521">
                  <c:v>42736</c:v>
                </c:pt>
                <c:pt idx="522">
                  <c:v>42737</c:v>
                </c:pt>
                <c:pt idx="523">
                  <c:v>42738</c:v>
                </c:pt>
                <c:pt idx="524">
                  <c:v>42739</c:v>
                </c:pt>
                <c:pt idx="525">
                  <c:v>42740</c:v>
                </c:pt>
                <c:pt idx="526">
                  <c:v>42741</c:v>
                </c:pt>
                <c:pt idx="527">
                  <c:v>42742</c:v>
                </c:pt>
                <c:pt idx="528">
                  <c:v>42743</c:v>
                </c:pt>
                <c:pt idx="529">
                  <c:v>42744</c:v>
                </c:pt>
                <c:pt idx="530">
                  <c:v>42745</c:v>
                </c:pt>
                <c:pt idx="531">
                  <c:v>42746</c:v>
                </c:pt>
                <c:pt idx="532">
                  <c:v>42747</c:v>
                </c:pt>
                <c:pt idx="533">
                  <c:v>42748</c:v>
                </c:pt>
                <c:pt idx="534">
                  <c:v>42749</c:v>
                </c:pt>
                <c:pt idx="535">
                  <c:v>42750</c:v>
                </c:pt>
                <c:pt idx="536">
                  <c:v>42751</c:v>
                </c:pt>
                <c:pt idx="537">
                  <c:v>42752</c:v>
                </c:pt>
                <c:pt idx="538">
                  <c:v>42753</c:v>
                </c:pt>
                <c:pt idx="539">
                  <c:v>42754</c:v>
                </c:pt>
                <c:pt idx="540">
                  <c:v>42755</c:v>
                </c:pt>
                <c:pt idx="541">
                  <c:v>42756</c:v>
                </c:pt>
                <c:pt idx="542">
                  <c:v>42757</c:v>
                </c:pt>
                <c:pt idx="543">
                  <c:v>42758</c:v>
                </c:pt>
                <c:pt idx="544">
                  <c:v>42759</c:v>
                </c:pt>
                <c:pt idx="545">
                  <c:v>42760</c:v>
                </c:pt>
                <c:pt idx="546">
                  <c:v>42761</c:v>
                </c:pt>
                <c:pt idx="547">
                  <c:v>42762</c:v>
                </c:pt>
                <c:pt idx="548">
                  <c:v>42763</c:v>
                </c:pt>
                <c:pt idx="549">
                  <c:v>42764</c:v>
                </c:pt>
                <c:pt idx="550">
                  <c:v>42765</c:v>
                </c:pt>
                <c:pt idx="551">
                  <c:v>42766</c:v>
                </c:pt>
                <c:pt idx="552">
                  <c:v>42767</c:v>
                </c:pt>
                <c:pt idx="553">
                  <c:v>42768</c:v>
                </c:pt>
                <c:pt idx="554">
                  <c:v>42769</c:v>
                </c:pt>
                <c:pt idx="555">
                  <c:v>42770</c:v>
                </c:pt>
                <c:pt idx="556">
                  <c:v>42771</c:v>
                </c:pt>
                <c:pt idx="557">
                  <c:v>42772</c:v>
                </c:pt>
                <c:pt idx="558">
                  <c:v>42773</c:v>
                </c:pt>
                <c:pt idx="559">
                  <c:v>42774</c:v>
                </c:pt>
                <c:pt idx="560">
                  <c:v>42775</c:v>
                </c:pt>
                <c:pt idx="561">
                  <c:v>42776</c:v>
                </c:pt>
                <c:pt idx="562">
                  <c:v>42777</c:v>
                </c:pt>
                <c:pt idx="563">
                  <c:v>42778</c:v>
                </c:pt>
                <c:pt idx="564">
                  <c:v>42779</c:v>
                </c:pt>
                <c:pt idx="565">
                  <c:v>42780</c:v>
                </c:pt>
                <c:pt idx="566">
                  <c:v>42781</c:v>
                </c:pt>
                <c:pt idx="567">
                  <c:v>42782</c:v>
                </c:pt>
                <c:pt idx="568">
                  <c:v>42783</c:v>
                </c:pt>
                <c:pt idx="569">
                  <c:v>42784</c:v>
                </c:pt>
                <c:pt idx="570">
                  <c:v>42785</c:v>
                </c:pt>
                <c:pt idx="571">
                  <c:v>42786</c:v>
                </c:pt>
                <c:pt idx="572">
                  <c:v>42787</c:v>
                </c:pt>
                <c:pt idx="573">
                  <c:v>42788</c:v>
                </c:pt>
                <c:pt idx="574">
                  <c:v>42789</c:v>
                </c:pt>
                <c:pt idx="575">
                  <c:v>42790</c:v>
                </c:pt>
                <c:pt idx="576">
                  <c:v>42791</c:v>
                </c:pt>
                <c:pt idx="577">
                  <c:v>42792</c:v>
                </c:pt>
                <c:pt idx="578">
                  <c:v>42793</c:v>
                </c:pt>
                <c:pt idx="579">
                  <c:v>42794</c:v>
                </c:pt>
                <c:pt idx="580">
                  <c:v>42795</c:v>
                </c:pt>
                <c:pt idx="581">
                  <c:v>42796</c:v>
                </c:pt>
                <c:pt idx="582">
                  <c:v>42797</c:v>
                </c:pt>
                <c:pt idx="583">
                  <c:v>42798</c:v>
                </c:pt>
                <c:pt idx="584">
                  <c:v>42799</c:v>
                </c:pt>
                <c:pt idx="585">
                  <c:v>42800</c:v>
                </c:pt>
                <c:pt idx="586">
                  <c:v>42801</c:v>
                </c:pt>
                <c:pt idx="587">
                  <c:v>42802</c:v>
                </c:pt>
                <c:pt idx="588">
                  <c:v>42803</c:v>
                </c:pt>
                <c:pt idx="589">
                  <c:v>42804</c:v>
                </c:pt>
                <c:pt idx="590">
                  <c:v>42805</c:v>
                </c:pt>
                <c:pt idx="591">
                  <c:v>42806</c:v>
                </c:pt>
                <c:pt idx="592">
                  <c:v>42807</c:v>
                </c:pt>
                <c:pt idx="593">
                  <c:v>42808</c:v>
                </c:pt>
                <c:pt idx="594">
                  <c:v>42809</c:v>
                </c:pt>
                <c:pt idx="595">
                  <c:v>42810</c:v>
                </c:pt>
                <c:pt idx="596">
                  <c:v>42811</c:v>
                </c:pt>
                <c:pt idx="597">
                  <c:v>42812</c:v>
                </c:pt>
                <c:pt idx="598">
                  <c:v>42813</c:v>
                </c:pt>
                <c:pt idx="599">
                  <c:v>42814</c:v>
                </c:pt>
                <c:pt idx="600">
                  <c:v>42815</c:v>
                </c:pt>
                <c:pt idx="601">
                  <c:v>42816</c:v>
                </c:pt>
                <c:pt idx="602">
                  <c:v>42817</c:v>
                </c:pt>
                <c:pt idx="603">
                  <c:v>42818</c:v>
                </c:pt>
                <c:pt idx="604">
                  <c:v>42819</c:v>
                </c:pt>
                <c:pt idx="605">
                  <c:v>42820</c:v>
                </c:pt>
                <c:pt idx="606">
                  <c:v>42821</c:v>
                </c:pt>
                <c:pt idx="607">
                  <c:v>42822</c:v>
                </c:pt>
                <c:pt idx="608">
                  <c:v>42823</c:v>
                </c:pt>
                <c:pt idx="609">
                  <c:v>42824</c:v>
                </c:pt>
                <c:pt idx="610">
                  <c:v>42825</c:v>
                </c:pt>
                <c:pt idx="611">
                  <c:v>42826</c:v>
                </c:pt>
                <c:pt idx="612">
                  <c:v>42827</c:v>
                </c:pt>
                <c:pt idx="613">
                  <c:v>42828</c:v>
                </c:pt>
                <c:pt idx="614">
                  <c:v>42829</c:v>
                </c:pt>
                <c:pt idx="615">
                  <c:v>42830</c:v>
                </c:pt>
                <c:pt idx="616">
                  <c:v>42831</c:v>
                </c:pt>
                <c:pt idx="617">
                  <c:v>42832</c:v>
                </c:pt>
                <c:pt idx="618">
                  <c:v>42833</c:v>
                </c:pt>
                <c:pt idx="619">
                  <c:v>42834</c:v>
                </c:pt>
                <c:pt idx="620">
                  <c:v>42835</c:v>
                </c:pt>
                <c:pt idx="621">
                  <c:v>42836</c:v>
                </c:pt>
                <c:pt idx="622">
                  <c:v>42837</c:v>
                </c:pt>
                <c:pt idx="623">
                  <c:v>42838</c:v>
                </c:pt>
                <c:pt idx="624">
                  <c:v>42839</c:v>
                </c:pt>
                <c:pt idx="625">
                  <c:v>42840</c:v>
                </c:pt>
                <c:pt idx="626">
                  <c:v>42841</c:v>
                </c:pt>
                <c:pt idx="627">
                  <c:v>42842</c:v>
                </c:pt>
                <c:pt idx="628">
                  <c:v>42843</c:v>
                </c:pt>
                <c:pt idx="629">
                  <c:v>42844</c:v>
                </c:pt>
                <c:pt idx="630">
                  <c:v>42845</c:v>
                </c:pt>
                <c:pt idx="631">
                  <c:v>42846</c:v>
                </c:pt>
                <c:pt idx="632">
                  <c:v>42847</c:v>
                </c:pt>
                <c:pt idx="633">
                  <c:v>42848</c:v>
                </c:pt>
                <c:pt idx="634">
                  <c:v>42849</c:v>
                </c:pt>
                <c:pt idx="635">
                  <c:v>42850</c:v>
                </c:pt>
                <c:pt idx="636">
                  <c:v>42851</c:v>
                </c:pt>
                <c:pt idx="637">
                  <c:v>42852</c:v>
                </c:pt>
                <c:pt idx="638">
                  <c:v>42853</c:v>
                </c:pt>
                <c:pt idx="639">
                  <c:v>42854</c:v>
                </c:pt>
                <c:pt idx="640">
                  <c:v>42855</c:v>
                </c:pt>
                <c:pt idx="641">
                  <c:v>42856</c:v>
                </c:pt>
                <c:pt idx="642">
                  <c:v>42857</c:v>
                </c:pt>
                <c:pt idx="643">
                  <c:v>42858</c:v>
                </c:pt>
                <c:pt idx="644">
                  <c:v>42859</c:v>
                </c:pt>
                <c:pt idx="645">
                  <c:v>42860</c:v>
                </c:pt>
                <c:pt idx="646">
                  <c:v>42861</c:v>
                </c:pt>
                <c:pt idx="647">
                  <c:v>42862</c:v>
                </c:pt>
                <c:pt idx="648">
                  <c:v>42863</c:v>
                </c:pt>
                <c:pt idx="649">
                  <c:v>42864</c:v>
                </c:pt>
                <c:pt idx="650">
                  <c:v>42865</c:v>
                </c:pt>
                <c:pt idx="651">
                  <c:v>42866</c:v>
                </c:pt>
                <c:pt idx="652">
                  <c:v>42867</c:v>
                </c:pt>
                <c:pt idx="653">
                  <c:v>42868</c:v>
                </c:pt>
                <c:pt idx="654">
                  <c:v>42869</c:v>
                </c:pt>
                <c:pt idx="655">
                  <c:v>42870</c:v>
                </c:pt>
                <c:pt idx="656">
                  <c:v>42871</c:v>
                </c:pt>
                <c:pt idx="657">
                  <c:v>42872</c:v>
                </c:pt>
                <c:pt idx="658">
                  <c:v>42873</c:v>
                </c:pt>
                <c:pt idx="659">
                  <c:v>42874</c:v>
                </c:pt>
                <c:pt idx="660">
                  <c:v>42875</c:v>
                </c:pt>
                <c:pt idx="661">
                  <c:v>42876</c:v>
                </c:pt>
                <c:pt idx="662">
                  <c:v>42877</c:v>
                </c:pt>
                <c:pt idx="663">
                  <c:v>42878</c:v>
                </c:pt>
                <c:pt idx="664">
                  <c:v>42879</c:v>
                </c:pt>
                <c:pt idx="665">
                  <c:v>42880</c:v>
                </c:pt>
                <c:pt idx="666">
                  <c:v>42881</c:v>
                </c:pt>
                <c:pt idx="667">
                  <c:v>42882</c:v>
                </c:pt>
                <c:pt idx="668">
                  <c:v>42883</c:v>
                </c:pt>
                <c:pt idx="669">
                  <c:v>42884</c:v>
                </c:pt>
                <c:pt idx="670">
                  <c:v>42885</c:v>
                </c:pt>
                <c:pt idx="671">
                  <c:v>42886</c:v>
                </c:pt>
                <c:pt idx="672">
                  <c:v>42887</c:v>
                </c:pt>
                <c:pt idx="673">
                  <c:v>42888</c:v>
                </c:pt>
                <c:pt idx="674">
                  <c:v>42889</c:v>
                </c:pt>
                <c:pt idx="675">
                  <c:v>42890</c:v>
                </c:pt>
                <c:pt idx="676">
                  <c:v>42891</c:v>
                </c:pt>
                <c:pt idx="677">
                  <c:v>42892</c:v>
                </c:pt>
                <c:pt idx="678">
                  <c:v>42893</c:v>
                </c:pt>
                <c:pt idx="679">
                  <c:v>42894</c:v>
                </c:pt>
                <c:pt idx="680">
                  <c:v>42895</c:v>
                </c:pt>
                <c:pt idx="681">
                  <c:v>42896</c:v>
                </c:pt>
                <c:pt idx="682">
                  <c:v>42897</c:v>
                </c:pt>
                <c:pt idx="683">
                  <c:v>42898</c:v>
                </c:pt>
                <c:pt idx="684">
                  <c:v>42899</c:v>
                </c:pt>
                <c:pt idx="685">
                  <c:v>42900</c:v>
                </c:pt>
                <c:pt idx="686">
                  <c:v>42901</c:v>
                </c:pt>
                <c:pt idx="687">
                  <c:v>42902</c:v>
                </c:pt>
                <c:pt idx="688">
                  <c:v>42903</c:v>
                </c:pt>
                <c:pt idx="689">
                  <c:v>42904</c:v>
                </c:pt>
                <c:pt idx="690">
                  <c:v>42905</c:v>
                </c:pt>
                <c:pt idx="691">
                  <c:v>42906</c:v>
                </c:pt>
                <c:pt idx="692">
                  <c:v>42907</c:v>
                </c:pt>
                <c:pt idx="693">
                  <c:v>42908</c:v>
                </c:pt>
                <c:pt idx="694">
                  <c:v>42909</c:v>
                </c:pt>
                <c:pt idx="695">
                  <c:v>42910</c:v>
                </c:pt>
                <c:pt idx="696">
                  <c:v>42911</c:v>
                </c:pt>
                <c:pt idx="697">
                  <c:v>42912</c:v>
                </c:pt>
                <c:pt idx="698">
                  <c:v>42913</c:v>
                </c:pt>
                <c:pt idx="699">
                  <c:v>42914</c:v>
                </c:pt>
                <c:pt idx="700">
                  <c:v>42915</c:v>
                </c:pt>
                <c:pt idx="701">
                  <c:v>42916</c:v>
                </c:pt>
                <c:pt idx="702">
                  <c:v>42917</c:v>
                </c:pt>
                <c:pt idx="703">
                  <c:v>42918</c:v>
                </c:pt>
                <c:pt idx="704">
                  <c:v>42919</c:v>
                </c:pt>
                <c:pt idx="705">
                  <c:v>42920</c:v>
                </c:pt>
                <c:pt idx="706">
                  <c:v>42921</c:v>
                </c:pt>
                <c:pt idx="707">
                  <c:v>42922</c:v>
                </c:pt>
                <c:pt idx="708">
                  <c:v>42923</c:v>
                </c:pt>
                <c:pt idx="709">
                  <c:v>42924</c:v>
                </c:pt>
                <c:pt idx="710">
                  <c:v>42925</c:v>
                </c:pt>
                <c:pt idx="711">
                  <c:v>42926</c:v>
                </c:pt>
                <c:pt idx="712">
                  <c:v>42927</c:v>
                </c:pt>
                <c:pt idx="713">
                  <c:v>42928</c:v>
                </c:pt>
                <c:pt idx="714">
                  <c:v>42929</c:v>
                </c:pt>
                <c:pt idx="715">
                  <c:v>42930</c:v>
                </c:pt>
                <c:pt idx="716">
                  <c:v>42931</c:v>
                </c:pt>
                <c:pt idx="717">
                  <c:v>42932</c:v>
                </c:pt>
                <c:pt idx="718">
                  <c:v>42933</c:v>
                </c:pt>
                <c:pt idx="719">
                  <c:v>42934</c:v>
                </c:pt>
                <c:pt idx="720">
                  <c:v>42935</c:v>
                </c:pt>
                <c:pt idx="721">
                  <c:v>42936</c:v>
                </c:pt>
                <c:pt idx="722">
                  <c:v>42937</c:v>
                </c:pt>
                <c:pt idx="723">
                  <c:v>42938</c:v>
                </c:pt>
                <c:pt idx="724">
                  <c:v>42939</c:v>
                </c:pt>
                <c:pt idx="725">
                  <c:v>42940</c:v>
                </c:pt>
                <c:pt idx="726">
                  <c:v>42941</c:v>
                </c:pt>
                <c:pt idx="727">
                  <c:v>42942</c:v>
                </c:pt>
                <c:pt idx="728">
                  <c:v>42943</c:v>
                </c:pt>
                <c:pt idx="729">
                  <c:v>42944</c:v>
                </c:pt>
                <c:pt idx="730">
                  <c:v>42945</c:v>
                </c:pt>
                <c:pt idx="731">
                  <c:v>42946</c:v>
                </c:pt>
                <c:pt idx="732">
                  <c:v>42947</c:v>
                </c:pt>
                <c:pt idx="733">
                  <c:v>42948</c:v>
                </c:pt>
                <c:pt idx="734">
                  <c:v>42949</c:v>
                </c:pt>
                <c:pt idx="735">
                  <c:v>42950</c:v>
                </c:pt>
                <c:pt idx="736">
                  <c:v>42951</c:v>
                </c:pt>
                <c:pt idx="737">
                  <c:v>42952</c:v>
                </c:pt>
                <c:pt idx="738">
                  <c:v>42953</c:v>
                </c:pt>
                <c:pt idx="739">
                  <c:v>42954</c:v>
                </c:pt>
                <c:pt idx="740">
                  <c:v>42955</c:v>
                </c:pt>
                <c:pt idx="741">
                  <c:v>42956</c:v>
                </c:pt>
                <c:pt idx="742">
                  <c:v>42957</c:v>
                </c:pt>
                <c:pt idx="743">
                  <c:v>42958</c:v>
                </c:pt>
                <c:pt idx="744">
                  <c:v>42959</c:v>
                </c:pt>
                <c:pt idx="745">
                  <c:v>42960</c:v>
                </c:pt>
                <c:pt idx="746">
                  <c:v>42961</c:v>
                </c:pt>
                <c:pt idx="747">
                  <c:v>42962</c:v>
                </c:pt>
                <c:pt idx="748">
                  <c:v>42963</c:v>
                </c:pt>
                <c:pt idx="749">
                  <c:v>42964</c:v>
                </c:pt>
                <c:pt idx="750">
                  <c:v>42965</c:v>
                </c:pt>
                <c:pt idx="751">
                  <c:v>42966</c:v>
                </c:pt>
                <c:pt idx="752">
                  <c:v>42967</c:v>
                </c:pt>
                <c:pt idx="753">
                  <c:v>42968</c:v>
                </c:pt>
                <c:pt idx="754">
                  <c:v>42969</c:v>
                </c:pt>
                <c:pt idx="755">
                  <c:v>42970</c:v>
                </c:pt>
                <c:pt idx="756">
                  <c:v>42971</c:v>
                </c:pt>
                <c:pt idx="757">
                  <c:v>42972</c:v>
                </c:pt>
                <c:pt idx="758">
                  <c:v>42973</c:v>
                </c:pt>
                <c:pt idx="759">
                  <c:v>42974</c:v>
                </c:pt>
                <c:pt idx="760">
                  <c:v>42975</c:v>
                </c:pt>
                <c:pt idx="761">
                  <c:v>42976</c:v>
                </c:pt>
                <c:pt idx="762">
                  <c:v>42977</c:v>
                </c:pt>
                <c:pt idx="763">
                  <c:v>42978</c:v>
                </c:pt>
                <c:pt idx="764">
                  <c:v>42979</c:v>
                </c:pt>
                <c:pt idx="765">
                  <c:v>42980</c:v>
                </c:pt>
                <c:pt idx="766">
                  <c:v>42981</c:v>
                </c:pt>
                <c:pt idx="767">
                  <c:v>42982</c:v>
                </c:pt>
                <c:pt idx="768">
                  <c:v>42983</c:v>
                </c:pt>
                <c:pt idx="769">
                  <c:v>42984</c:v>
                </c:pt>
                <c:pt idx="770">
                  <c:v>42985</c:v>
                </c:pt>
                <c:pt idx="771">
                  <c:v>42986</c:v>
                </c:pt>
                <c:pt idx="772">
                  <c:v>42987</c:v>
                </c:pt>
                <c:pt idx="773">
                  <c:v>42988</c:v>
                </c:pt>
                <c:pt idx="774">
                  <c:v>42989</c:v>
                </c:pt>
                <c:pt idx="775">
                  <c:v>42990</c:v>
                </c:pt>
                <c:pt idx="776">
                  <c:v>42991</c:v>
                </c:pt>
                <c:pt idx="777">
                  <c:v>42992</c:v>
                </c:pt>
                <c:pt idx="778">
                  <c:v>42993</c:v>
                </c:pt>
                <c:pt idx="779">
                  <c:v>42994</c:v>
                </c:pt>
                <c:pt idx="780">
                  <c:v>42995</c:v>
                </c:pt>
                <c:pt idx="781">
                  <c:v>42996</c:v>
                </c:pt>
                <c:pt idx="782">
                  <c:v>42997</c:v>
                </c:pt>
                <c:pt idx="783">
                  <c:v>42998</c:v>
                </c:pt>
                <c:pt idx="784">
                  <c:v>42999</c:v>
                </c:pt>
                <c:pt idx="785">
                  <c:v>43000</c:v>
                </c:pt>
                <c:pt idx="786">
                  <c:v>43001</c:v>
                </c:pt>
                <c:pt idx="787">
                  <c:v>43002</c:v>
                </c:pt>
                <c:pt idx="788">
                  <c:v>43003</c:v>
                </c:pt>
                <c:pt idx="789">
                  <c:v>43004</c:v>
                </c:pt>
                <c:pt idx="790">
                  <c:v>43005</c:v>
                </c:pt>
                <c:pt idx="791">
                  <c:v>43006</c:v>
                </c:pt>
                <c:pt idx="792">
                  <c:v>43007</c:v>
                </c:pt>
                <c:pt idx="793">
                  <c:v>43008</c:v>
                </c:pt>
                <c:pt idx="794">
                  <c:v>43009</c:v>
                </c:pt>
                <c:pt idx="795">
                  <c:v>43010</c:v>
                </c:pt>
                <c:pt idx="796">
                  <c:v>43011</c:v>
                </c:pt>
                <c:pt idx="797">
                  <c:v>43012</c:v>
                </c:pt>
                <c:pt idx="798">
                  <c:v>43013</c:v>
                </c:pt>
                <c:pt idx="799">
                  <c:v>43014</c:v>
                </c:pt>
                <c:pt idx="800">
                  <c:v>43015</c:v>
                </c:pt>
                <c:pt idx="801">
                  <c:v>43016</c:v>
                </c:pt>
                <c:pt idx="802">
                  <c:v>43017</c:v>
                </c:pt>
                <c:pt idx="803">
                  <c:v>43018</c:v>
                </c:pt>
                <c:pt idx="804">
                  <c:v>43019</c:v>
                </c:pt>
                <c:pt idx="805">
                  <c:v>43020</c:v>
                </c:pt>
                <c:pt idx="806">
                  <c:v>43021</c:v>
                </c:pt>
                <c:pt idx="807">
                  <c:v>43022</c:v>
                </c:pt>
                <c:pt idx="808">
                  <c:v>43023</c:v>
                </c:pt>
                <c:pt idx="809">
                  <c:v>43024</c:v>
                </c:pt>
                <c:pt idx="810">
                  <c:v>43025</c:v>
                </c:pt>
                <c:pt idx="811">
                  <c:v>43026</c:v>
                </c:pt>
                <c:pt idx="812">
                  <c:v>43027</c:v>
                </c:pt>
                <c:pt idx="813">
                  <c:v>43028</c:v>
                </c:pt>
                <c:pt idx="814">
                  <c:v>43029</c:v>
                </c:pt>
                <c:pt idx="815">
                  <c:v>43030</c:v>
                </c:pt>
                <c:pt idx="816">
                  <c:v>43031</c:v>
                </c:pt>
                <c:pt idx="817">
                  <c:v>43032</c:v>
                </c:pt>
                <c:pt idx="818">
                  <c:v>43033</c:v>
                </c:pt>
                <c:pt idx="819">
                  <c:v>43034</c:v>
                </c:pt>
                <c:pt idx="820">
                  <c:v>43035</c:v>
                </c:pt>
                <c:pt idx="821">
                  <c:v>43036</c:v>
                </c:pt>
                <c:pt idx="822">
                  <c:v>43037</c:v>
                </c:pt>
                <c:pt idx="823">
                  <c:v>43038</c:v>
                </c:pt>
                <c:pt idx="824">
                  <c:v>43039</c:v>
                </c:pt>
                <c:pt idx="825">
                  <c:v>43040</c:v>
                </c:pt>
                <c:pt idx="826">
                  <c:v>43041</c:v>
                </c:pt>
                <c:pt idx="827">
                  <c:v>43042</c:v>
                </c:pt>
                <c:pt idx="828">
                  <c:v>43043</c:v>
                </c:pt>
                <c:pt idx="829">
                  <c:v>43044</c:v>
                </c:pt>
                <c:pt idx="830">
                  <c:v>43045</c:v>
                </c:pt>
                <c:pt idx="831">
                  <c:v>43046</c:v>
                </c:pt>
                <c:pt idx="832">
                  <c:v>43047</c:v>
                </c:pt>
                <c:pt idx="833">
                  <c:v>43048</c:v>
                </c:pt>
                <c:pt idx="834">
                  <c:v>43049</c:v>
                </c:pt>
                <c:pt idx="835">
                  <c:v>43050</c:v>
                </c:pt>
                <c:pt idx="836">
                  <c:v>43051</c:v>
                </c:pt>
                <c:pt idx="837">
                  <c:v>43052</c:v>
                </c:pt>
                <c:pt idx="838">
                  <c:v>43053</c:v>
                </c:pt>
                <c:pt idx="839">
                  <c:v>43054</c:v>
                </c:pt>
                <c:pt idx="840">
                  <c:v>43055</c:v>
                </c:pt>
                <c:pt idx="841">
                  <c:v>43056</c:v>
                </c:pt>
                <c:pt idx="842">
                  <c:v>43057</c:v>
                </c:pt>
                <c:pt idx="843">
                  <c:v>43058</c:v>
                </c:pt>
                <c:pt idx="844">
                  <c:v>43059</c:v>
                </c:pt>
                <c:pt idx="845">
                  <c:v>43060</c:v>
                </c:pt>
                <c:pt idx="846">
                  <c:v>43061</c:v>
                </c:pt>
                <c:pt idx="847">
                  <c:v>43062</c:v>
                </c:pt>
                <c:pt idx="848">
                  <c:v>43063</c:v>
                </c:pt>
                <c:pt idx="849">
                  <c:v>43064</c:v>
                </c:pt>
                <c:pt idx="850">
                  <c:v>43065</c:v>
                </c:pt>
                <c:pt idx="851">
                  <c:v>43066</c:v>
                </c:pt>
                <c:pt idx="852">
                  <c:v>43067</c:v>
                </c:pt>
                <c:pt idx="853">
                  <c:v>43068</c:v>
                </c:pt>
                <c:pt idx="854">
                  <c:v>43069</c:v>
                </c:pt>
                <c:pt idx="855">
                  <c:v>43070</c:v>
                </c:pt>
                <c:pt idx="856">
                  <c:v>43071</c:v>
                </c:pt>
                <c:pt idx="857">
                  <c:v>43072</c:v>
                </c:pt>
                <c:pt idx="858">
                  <c:v>43073</c:v>
                </c:pt>
                <c:pt idx="859">
                  <c:v>43074</c:v>
                </c:pt>
                <c:pt idx="860">
                  <c:v>43075</c:v>
                </c:pt>
                <c:pt idx="861">
                  <c:v>43076</c:v>
                </c:pt>
                <c:pt idx="862">
                  <c:v>43077</c:v>
                </c:pt>
                <c:pt idx="863">
                  <c:v>43078</c:v>
                </c:pt>
                <c:pt idx="864">
                  <c:v>43079</c:v>
                </c:pt>
                <c:pt idx="865">
                  <c:v>43080</c:v>
                </c:pt>
                <c:pt idx="866">
                  <c:v>43081</c:v>
                </c:pt>
                <c:pt idx="867">
                  <c:v>43082</c:v>
                </c:pt>
                <c:pt idx="868">
                  <c:v>43083</c:v>
                </c:pt>
                <c:pt idx="869">
                  <c:v>43084</c:v>
                </c:pt>
                <c:pt idx="870">
                  <c:v>43085</c:v>
                </c:pt>
                <c:pt idx="871">
                  <c:v>43086</c:v>
                </c:pt>
                <c:pt idx="872">
                  <c:v>43087</c:v>
                </c:pt>
                <c:pt idx="873">
                  <c:v>43088</c:v>
                </c:pt>
                <c:pt idx="874">
                  <c:v>43089</c:v>
                </c:pt>
                <c:pt idx="875">
                  <c:v>43090</c:v>
                </c:pt>
                <c:pt idx="876">
                  <c:v>43091</c:v>
                </c:pt>
                <c:pt idx="877">
                  <c:v>43092</c:v>
                </c:pt>
                <c:pt idx="878">
                  <c:v>43093</c:v>
                </c:pt>
                <c:pt idx="879">
                  <c:v>43094</c:v>
                </c:pt>
                <c:pt idx="880">
                  <c:v>43095</c:v>
                </c:pt>
                <c:pt idx="881">
                  <c:v>43096</c:v>
                </c:pt>
                <c:pt idx="882">
                  <c:v>43097</c:v>
                </c:pt>
                <c:pt idx="883">
                  <c:v>43098</c:v>
                </c:pt>
                <c:pt idx="884">
                  <c:v>43099</c:v>
                </c:pt>
                <c:pt idx="885">
                  <c:v>43100</c:v>
                </c:pt>
                <c:pt idx="886">
                  <c:v>43101</c:v>
                </c:pt>
                <c:pt idx="887">
                  <c:v>43102</c:v>
                </c:pt>
                <c:pt idx="888">
                  <c:v>43103</c:v>
                </c:pt>
                <c:pt idx="889">
                  <c:v>43104</c:v>
                </c:pt>
                <c:pt idx="890">
                  <c:v>43105</c:v>
                </c:pt>
                <c:pt idx="891">
                  <c:v>43106</c:v>
                </c:pt>
                <c:pt idx="892">
                  <c:v>43107</c:v>
                </c:pt>
                <c:pt idx="893">
                  <c:v>43108</c:v>
                </c:pt>
                <c:pt idx="894">
                  <c:v>43109</c:v>
                </c:pt>
                <c:pt idx="895">
                  <c:v>43110</c:v>
                </c:pt>
                <c:pt idx="896">
                  <c:v>43111</c:v>
                </c:pt>
                <c:pt idx="897">
                  <c:v>43112</c:v>
                </c:pt>
                <c:pt idx="898">
                  <c:v>43113</c:v>
                </c:pt>
                <c:pt idx="899">
                  <c:v>43114</c:v>
                </c:pt>
                <c:pt idx="900">
                  <c:v>43115</c:v>
                </c:pt>
                <c:pt idx="901">
                  <c:v>43116</c:v>
                </c:pt>
                <c:pt idx="902">
                  <c:v>43117</c:v>
                </c:pt>
                <c:pt idx="903">
                  <c:v>43118</c:v>
                </c:pt>
                <c:pt idx="904">
                  <c:v>43119</c:v>
                </c:pt>
                <c:pt idx="905">
                  <c:v>43120</c:v>
                </c:pt>
                <c:pt idx="906">
                  <c:v>43121</c:v>
                </c:pt>
                <c:pt idx="907">
                  <c:v>43122</c:v>
                </c:pt>
                <c:pt idx="908">
                  <c:v>43123</c:v>
                </c:pt>
                <c:pt idx="909">
                  <c:v>43124</c:v>
                </c:pt>
                <c:pt idx="910">
                  <c:v>43125</c:v>
                </c:pt>
                <c:pt idx="911">
                  <c:v>43126</c:v>
                </c:pt>
                <c:pt idx="912">
                  <c:v>43127</c:v>
                </c:pt>
                <c:pt idx="913">
                  <c:v>43128</c:v>
                </c:pt>
                <c:pt idx="914">
                  <c:v>43129</c:v>
                </c:pt>
                <c:pt idx="915">
                  <c:v>43130</c:v>
                </c:pt>
                <c:pt idx="916">
                  <c:v>43131</c:v>
                </c:pt>
                <c:pt idx="917">
                  <c:v>43132</c:v>
                </c:pt>
                <c:pt idx="918">
                  <c:v>43133</c:v>
                </c:pt>
                <c:pt idx="919">
                  <c:v>43134</c:v>
                </c:pt>
                <c:pt idx="920">
                  <c:v>43135</c:v>
                </c:pt>
                <c:pt idx="921">
                  <c:v>43136</c:v>
                </c:pt>
                <c:pt idx="922">
                  <c:v>43137</c:v>
                </c:pt>
                <c:pt idx="923">
                  <c:v>43138</c:v>
                </c:pt>
                <c:pt idx="924">
                  <c:v>43139</c:v>
                </c:pt>
                <c:pt idx="925">
                  <c:v>43140</c:v>
                </c:pt>
                <c:pt idx="926">
                  <c:v>43141</c:v>
                </c:pt>
                <c:pt idx="927">
                  <c:v>43142</c:v>
                </c:pt>
                <c:pt idx="928">
                  <c:v>43143</c:v>
                </c:pt>
                <c:pt idx="929">
                  <c:v>43144</c:v>
                </c:pt>
                <c:pt idx="930">
                  <c:v>43145</c:v>
                </c:pt>
                <c:pt idx="931">
                  <c:v>43146</c:v>
                </c:pt>
                <c:pt idx="932">
                  <c:v>43147</c:v>
                </c:pt>
                <c:pt idx="933">
                  <c:v>43148</c:v>
                </c:pt>
                <c:pt idx="934">
                  <c:v>43149</c:v>
                </c:pt>
                <c:pt idx="935">
                  <c:v>43150</c:v>
                </c:pt>
                <c:pt idx="936">
                  <c:v>43151</c:v>
                </c:pt>
                <c:pt idx="937">
                  <c:v>43152</c:v>
                </c:pt>
                <c:pt idx="938">
                  <c:v>43153</c:v>
                </c:pt>
                <c:pt idx="939">
                  <c:v>43154</c:v>
                </c:pt>
                <c:pt idx="940">
                  <c:v>43155</c:v>
                </c:pt>
                <c:pt idx="941">
                  <c:v>43156</c:v>
                </c:pt>
                <c:pt idx="942">
                  <c:v>43157</c:v>
                </c:pt>
                <c:pt idx="943">
                  <c:v>43158</c:v>
                </c:pt>
                <c:pt idx="944">
                  <c:v>43159</c:v>
                </c:pt>
                <c:pt idx="945">
                  <c:v>43160</c:v>
                </c:pt>
                <c:pt idx="946">
                  <c:v>43161</c:v>
                </c:pt>
                <c:pt idx="947">
                  <c:v>43162</c:v>
                </c:pt>
                <c:pt idx="948">
                  <c:v>43163</c:v>
                </c:pt>
                <c:pt idx="949">
                  <c:v>43164</c:v>
                </c:pt>
                <c:pt idx="950">
                  <c:v>43165</c:v>
                </c:pt>
                <c:pt idx="951">
                  <c:v>43166</c:v>
                </c:pt>
                <c:pt idx="952">
                  <c:v>43167</c:v>
                </c:pt>
                <c:pt idx="953">
                  <c:v>43168</c:v>
                </c:pt>
                <c:pt idx="954">
                  <c:v>43169</c:v>
                </c:pt>
                <c:pt idx="955">
                  <c:v>43170</c:v>
                </c:pt>
                <c:pt idx="956">
                  <c:v>43171</c:v>
                </c:pt>
                <c:pt idx="957">
                  <c:v>43172</c:v>
                </c:pt>
                <c:pt idx="958">
                  <c:v>43173</c:v>
                </c:pt>
                <c:pt idx="959">
                  <c:v>43174</c:v>
                </c:pt>
                <c:pt idx="960">
                  <c:v>43175</c:v>
                </c:pt>
                <c:pt idx="961">
                  <c:v>43176</c:v>
                </c:pt>
                <c:pt idx="962">
                  <c:v>43177</c:v>
                </c:pt>
                <c:pt idx="963">
                  <c:v>43178</c:v>
                </c:pt>
                <c:pt idx="964">
                  <c:v>43179</c:v>
                </c:pt>
                <c:pt idx="965">
                  <c:v>43180</c:v>
                </c:pt>
                <c:pt idx="966">
                  <c:v>43181</c:v>
                </c:pt>
                <c:pt idx="967">
                  <c:v>43182</c:v>
                </c:pt>
                <c:pt idx="968">
                  <c:v>43183</c:v>
                </c:pt>
                <c:pt idx="969">
                  <c:v>43184</c:v>
                </c:pt>
                <c:pt idx="970">
                  <c:v>43185</c:v>
                </c:pt>
                <c:pt idx="971">
                  <c:v>43186</c:v>
                </c:pt>
                <c:pt idx="972">
                  <c:v>43187</c:v>
                </c:pt>
                <c:pt idx="973">
                  <c:v>43188</c:v>
                </c:pt>
                <c:pt idx="974">
                  <c:v>43189</c:v>
                </c:pt>
                <c:pt idx="975">
                  <c:v>43190</c:v>
                </c:pt>
                <c:pt idx="976">
                  <c:v>43191</c:v>
                </c:pt>
                <c:pt idx="977">
                  <c:v>43192</c:v>
                </c:pt>
                <c:pt idx="978">
                  <c:v>43193</c:v>
                </c:pt>
                <c:pt idx="979">
                  <c:v>43194</c:v>
                </c:pt>
                <c:pt idx="980">
                  <c:v>43195</c:v>
                </c:pt>
                <c:pt idx="981">
                  <c:v>43196</c:v>
                </c:pt>
                <c:pt idx="982">
                  <c:v>43197</c:v>
                </c:pt>
                <c:pt idx="983">
                  <c:v>43198</c:v>
                </c:pt>
                <c:pt idx="984">
                  <c:v>43199</c:v>
                </c:pt>
                <c:pt idx="985">
                  <c:v>43200</c:v>
                </c:pt>
                <c:pt idx="986">
                  <c:v>43201</c:v>
                </c:pt>
                <c:pt idx="987">
                  <c:v>43202</c:v>
                </c:pt>
                <c:pt idx="988">
                  <c:v>43203</c:v>
                </c:pt>
                <c:pt idx="989">
                  <c:v>43204</c:v>
                </c:pt>
                <c:pt idx="990">
                  <c:v>43205</c:v>
                </c:pt>
                <c:pt idx="991">
                  <c:v>43206</c:v>
                </c:pt>
                <c:pt idx="992">
                  <c:v>43207</c:v>
                </c:pt>
                <c:pt idx="993">
                  <c:v>43208</c:v>
                </c:pt>
                <c:pt idx="994">
                  <c:v>43209</c:v>
                </c:pt>
                <c:pt idx="995">
                  <c:v>43210</c:v>
                </c:pt>
                <c:pt idx="996">
                  <c:v>43211</c:v>
                </c:pt>
                <c:pt idx="997">
                  <c:v>43212</c:v>
                </c:pt>
                <c:pt idx="998">
                  <c:v>43213</c:v>
                </c:pt>
                <c:pt idx="999">
                  <c:v>43214</c:v>
                </c:pt>
                <c:pt idx="1000">
                  <c:v>43215</c:v>
                </c:pt>
                <c:pt idx="1001">
                  <c:v>43216</c:v>
                </c:pt>
                <c:pt idx="1002">
                  <c:v>43217</c:v>
                </c:pt>
                <c:pt idx="1003">
                  <c:v>43218</c:v>
                </c:pt>
                <c:pt idx="1004">
                  <c:v>43219</c:v>
                </c:pt>
                <c:pt idx="1005">
                  <c:v>43220</c:v>
                </c:pt>
                <c:pt idx="1006">
                  <c:v>43221</c:v>
                </c:pt>
                <c:pt idx="1007">
                  <c:v>43222</c:v>
                </c:pt>
                <c:pt idx="1008">
                  <c:v>43223</c:v>
                </c:pt>
                <c:pt idx="1009">
                  <c:v>43224</c:v>
                </c:pt>
                <c:pt idx="1010">
                  <c:v>43225</c:v>
                </c:pt>
                <c:pt idx="1011">
                  <c:v>43226</c:v>
                </c:pt>
                <c:pt idx="1012">
                  <c:v>43227</c:v>
                </c:pt>
                <c:pt idx="1013">
                  <c:v>43228</c:v>
                </c:pt>
                <c:pt idx="1014">
                  <c:v>43229</c:v>
                </c:pt>
                <c:pt idx="1015">
                  <c:v>43230</c:v>
                </c:pt>
                <c:pt idx="1016">
                  <c:v>43231</c:v>
                </c:pt>
                <c:pt idx="1017">
                  <c:v>43232</c:v>
                </c:pt>
                <c:pt idx="1018">
                  <c:v>43233</c:v>
                </c:pt>
                <c:pt idx="1019">
                  <c:v>43234</c:v>
                </c:pt>
                <c:pt idx="1020">
                  <c:v>43235</c:v>
                </c:pt>
                <c:pt idx="1021">
                  <c:v>43236</c:v>
                </c:pt>
                <c:pt idx="1022">
                  <c:v>43237</c:v>
                </c:pt>
                <c:pt idx="1023">
                  <c:v>43238</c:v>
                </c:pt>
                <c:pt idx="1024">
                  <c:v>43239</c:v>
                </c:pt>
                <c:pt idx="1025">
                  <c:v>43240</c:v>
                </c:pt>
                <c:pt idx="1026">
                  <c:v>43241</c:v>
                </c:pt>
                <c:pt idx="1027">
                  <c:v>43242</c:v>
                </c:pt>
                <c:pt idx="1028">
                  <c:v>43243</c:v>
                </c:pt>
                <c:pt idx="1029">
                  <c:v>43244</c:v>
                </c:pt>
                <c:pt idx="1030">
                  <c:v>43245</c:v>
                </c:pt>
                <c:pt idx="1031">
                  <c:v>43246</c:v>
                </c:pt>
                <c:pt idx="1032">
                  <c:v>43247</c:v>
                </c:pt>
                <c:pt idx="1033">
                  <c:v>43248</c:v>
                </c:pt>
                <c:pt idx="1034">
                  <c:v>43249</c:v>
                </c:pt>
                <c:pt idx="1035">
                  <c:v>43250</c:v>
                </c:pt>
                <c:pt idx="1036">
                  <c:v>43251</c:v>
                </c:pt>
                <c:pt idx="1037">
                  <c:v>43252</c:v>
                </c:pt>
                <c:pt idx="1038">
                  <c:v>43253</c:v>
                </c:pt>
                <c:pt idx="1039">
                  <c:v>43254</c:v>
                </c:pt>
                <c:pt idx="1040">
                  <c:v>43255</c:v>
                </c:pt>
                <c:pt idx="1041">
                  <c:v>43256</c:v>
                </c:pt>
                <c:pt idx="1042">
                  <c:v>43257</c:v>
                </c:pt>
                <c:pt idx="1043">
                  <c:v>43258</c:v>
                </c:pt>
                <c:pt idx="1044">
                  <c:v>43259</c:v>
                </c:pt>
                <c:pt idx="1045">
                  <c:v>43260</c:v>
                </c:pt>
                <c:pt idx="1046">
                  <c:v>43261</c:v>
                </c:pt>
                <c:pt idx="1047">
                  <c:v>43262</c:v>
                </c:pt>
                <c:pt idx="1048">
                  <c:v>43263</c:v>
                </c:pt>
                <c:pt idx="1049">
                  <c:v>43264</c:v>
                </c:pt>
                <c:pt idx="1050">
                  <c:v>43265</c:v>
                </c:pt>
                <c:pt idx="1051">
                  <c:v>43266</c:v>
                </c:pt>
                <c:pt idx="1052">
                  <c:v>43267</c:v>
                </c:pt>
                <c:pt idx="1053">
                  <c:v>43268</c:v>
                </c:pt>
                <c:pt idx="1054">
                  <c:v>43269</c:v>
                </c:pt>
                <c:pt idx="1055">
                  <c:v>43270</c:v>
                </c:pt>
                <c:pt idx="1056">
                  <c:v>43271</c:v>
                </c:pt>
                <c:pt idx="1057">
                  <c:v>43272</c:v>
                </c:pt>
                <c:pt idx="1058">
                  <c:v>43273</c:v>
                </c:pt>
                <c:pt idx="1059">
                  <c:v>43274</c:v>
                </c:pt>
                <c:pt idx="1060">
                  <c:v>43275</c:v>
                </c:pt>
                <c:pt idx="1061">
                  <c:v>43276</c:v>
                </c:pt>
                <c:pt idx="1062">
                  <c:v>43277</c:v>
                </c:pt>
                <c:pt idx="1063">
                  <c:v>43278</c:v>
                </c:pt>
                <c:pt idx="1064">
                  <c:v>43279</c:v>
                </c:pt>
                <c:pt idx="1065">
                  <c:v>43280</c:v>
                </c:pt>
                <c:pt idx="1066">
                  <c:v>43281</c:v>
                </c:pt>
                <c:pt idx="1067">
                  <c:v>43282</c:v>
                </c:pt>
                <c:pt idx="1068">
                  <c:v>43283</c:v>
                </c:pt>
                <c:pt idx="1069">
                  <c:v>43284</c:v>
                </c:pt>
                <c:pt idx="1070">
                  <c:v>43285</c:v>
                </c:pt>
                <c:pt idx="1071">
                  <c:v>43286</c:v>
                </c:pt>
                <c:pt idx="1072">
                  <c:v>43287</c:v>
                </c:pt>
                <c:pt idx="1073">
                  <c:v>43288</c:v>
                </c:pt>
                <c:pt idx="1074">
                  <c:v>43289</c:v>
                </c:pt>
                <c:pt idx="1075">
                  <c:v>43290</c:v>
                </c:pt>
                <c:pt idx="1076">
                  <c:v>43291</c:v>
                </c:pt>
                <c:pt idx="1077">
                  <c:v>43292</c:v>
                </c:pt>
                <c:pt idx="1078">
                  <c:v>43293</c:v>
                </c:pt>
                <c:pt idx="1079">
                  <c:v>43294</c:v>
                </c:pt>
                <c:pt idx="1080">
                  <c:v>43295</c:v>
                </c:pt>
                <c:pt idx="1081">
                  <c:v>43296</c:v>
                </c:pt>
                <c:pt idx="1082">
                  <c:v>43297</c:v>
                </c:pt>
                <c:pt idx="1083">
                  <c:v>43298</c:v>
                </c:pt>
                <c:pt idx="1084">
                  <c:v>43299</c:v>
                </c:pt>
                <c:pt idx="1085">
                  <c:v>43300</c:v>
                </c:pt>
                <c:pt idx="1086">
                  <c:v>43301</c:v>
                </c:pt>
                <c:pt idx="1087">
                  <c:v>43302</c:v>
                </c:pt>
                <c:pt idx="1088">
                  <c:v>43303</c:v>
                </c:pt>
                <c:pt idx="1089">
                  <c:v>43304</c:v>
                </c:pt>
                <c:pt idx="1090">
                  <c:v>43305</c:v>
                </c:pt>
                <c:pt idx="1091">
                  <c:v>43306</c:v>
                </c:pt>
                <c:pt idx="1092">
                  <c:v>43307</c:v>
                </c:pt>
                <c:pt idx="1093">
                  <c:v>43308</c:v>
                </c:pt>
                <c:pt idx="1094">
                  <c:v>43309</c:v>
                </c:pt>
                <c:pt idx="1095">
                  <c:v>43310</c:v>
                </c:pt>
                <c:pt idx="1096">
                  <c:v>43311</c:v>
                </c:pt>
                <c:pt idx="1097">
                  <c:v>43312</c:v>
                </c:pt>
                <c:pt idx="1098">
                  <c:v>43313</c:v>
                </c:pt>
                <c:pt idx="1099">
                  <c:v>43314</c:v>
                </c:pt>
                <c:pt idx="1100">
                  <c:v>43315</c:v>
                </c:pt>
                <c:pt idx="1101">
                  <c:v>43316</c:v>
                </c:pt>
                <c:pt idx="1102">
                  <c:v>43317</c:v>
                </c:pt>
                <c:pt idx="1103">
                  <c:v>43318</c:v>
                </c:pt>
                <c:pt idx="1104">
                  <c:v>43319</c:v>
                </c:pt>
                <c:pt idx="1105">
                  <c:v>43320</c:v>
                </c:pt>
                <c:pt idx="1106">
                  <c:v>43321</c:v>
                </c:pt>
                <c:pt idx="1107">
                  <c:v>43322</c:v>
                </c:pt>
                <c:pt idx="1108">
                  <c:v>43323</c:v>
                </c:pt>
                <c:pt idx="1109">
                  <c:v>43324</c:v>
                </c:pt>
                <c:pt idx="1110">
                  <c:v>43325</c:v>
                </c:pt>
                <c:pt idx="1111">
                  <c:v>43326</c:v>
                </c:pt>
                <c:pt idx="1112">
                  <c:v>43327</c:v>
                </c:pt>
                <c:pt idx="1113">
                  <c:v>43328</c:v>
                </c:pt>
                <c:pt idx="1114">
                  <c:v>43329</c:v>
                </c:pt>
                <c:pt idx="1115">
                  <c:v>43330</c:v>
                </c:pt>
                <c:pt idx="1116">
                  <c:v>43331</c:v>
                </c:pt>
                <c:pt idx="1117">
                  <c:v>43332</c:v>
                </c:pt>
                <c:pt idx="1118">
                  <c:v>43333</c:v>
                </c:pt>
                <c:pt idx="1119">
                  <c:v>43334</c:v>
                </c:pt>
                <c:pt idx="1120">
                  <c:v>43335</c:v>
                </c:pt>
                <c:pt idx="1121">
                  <c:v>43336</c:v>
                </c:pt>
                <c:pt idx="1122">
                  <c:v>43337</c:v>
                </c:pt>
                <c:pt idx="1123">
                  <c:v>43338</c:v>
                </c:pt>
                <c:pt idx="1124">
                  <c:v>43339</c:v>
                </c:pt>
                <c:pt idx="1125">
                  <c:v>43340</c:v>
                </c:pt>
                <c:pt idx="1126">
                  <c:v>43341</c:v>
                </c:pt>
                <c:pt idx="1127">
                  <c:v>43342</c:v>
                </c:pt>
                <c:pt idx="1128">
                  <c:v>43343</c:v>
                </c:pt>
                <c:pt idx="1129">
                  <c:v>43344</c:v>
                </c:pt>
                <c:pt idx="1130">
                  <c:v>43345</c:v>
                </c:pt>
                <c:pt idx="1131">
                  <c:v>43346</c:v>
                </c:pt>
                <c:pt idx="1132">
                  <c:v>43347</c:v>
                </c:pt>
                <c:pt idx="1133">
                  <c:v>43348</c:v>
                </c:pt>
                <c:pt idx="1134">
                  <c:v>43349</c:v>
                </c:pt>
                <c:pt idx="1135">
                  <c:v>43350</c:v>
                </c:pt>
                <c:pt idx="1136">
                  <c:v>43351</c:v>
                </c:pt>
                <c:pt idx="1137">
                  <c:v>43352</c:v>
                </c:pt>
                <c:pt idx="1138">
                  <c:v>43353</c:v>
                </c:pt>
                <c:pt idx="1139">
                  <c:v>43354</c:v>
                </c:pt>
                <c:pt idx="1140">
                  <c:v>43355</c:v>
                </c:pt>
                <c:pt idx="1141">
                  <c:v>43356</c:v>
                </c:pt>
                <c:pt idx="1142">
                  <c:v>43357</c:v>
                </c:pt>
                <c:pt idx="1143">
                  <c:v>43358</c:v>
                </c:pt>
                <c:pt idx="1144">
                  <c:v>43359</c:v>
                </c:pt>
                <c:pt idx="1145">
                  <c:v>43360</c:v>
                </c:pt>
                <c:pt idx="1146">
                  <c:v>43361</c:v>
                </c:pt>
                <c:pt idx="1147">
                  <c:v>43362</c:v>
                </c:pt>
                <c:pt idx="1148">
                  <c:v>43363</c:v>
                </c:pt>
                <c:pt idx="1149">
                  <c:v>43364</c:v>
                </c:pt>
                <c:pt idx="1150">
                  <c:v>43365</c:v>
                </c:pt>
                <c:pt idx="1151">
                  <c:v>43366</c:v>
                </c:pt>
                <c:pt idx="1152">
                  <c:v>43367</c:v>
                </c:pt>
                <c:pt idx="1153">
                  <c:v>43368</c:v>
                </c:pt>
                <c:pt idx="1154">
                  <c:v>43369</c:v>
                </c:pt>
                <c:pt idx="1155">
                  <c:v>43370</c:v>
                </c:pt>
                <c:pt idx="1156">
                  <c:v>43371</c:v>
                </c:pt>
                <c:pt idx="1157">
                  <c:v>43372</c:v>
                </c:pt>
                <c:pt idx="1158">
                  <c:v>43373</c:v>
                </c:pt>
                <c:pt idx="1159">
                  <c:v>43374</c:v>
                </c:pt>
                <c:pt idx="1160">
                  <c:v>43375</c:v>
                </c:pt>
                <c:pt idx="1161">
                  <c:v>43376</c:v>
                </c:pt>
                <c:pt idx="1162">
                  <c:v>43377</c:v>
                </c:pt>
                <c:pt idx="1163">
                  <c:v>43378</c:v>
                </c:pt>
                <c:pt idx="1164">
                  <c:v>43379</c:v>
                </c:pt>
                <c:pt idx="1165">
                  <c:v>43380</c:v>
                </c:pt>
                <c:pt idx="1166">
                  <c:v>43381</c:v>
                </c:pt>
                <c:pt idx="1167">
                  <c:v>43382</c:v>
                </c:pt>
                <c:pt idx="1168">
                  <c:v>43383</c:v>
                </c:pt>
                <c:pt idx="1169">
                  <c:v>43384</c:v>
                </c:pt>
                <c:pt idx="1170">
                  <c:v>43385</c:v>
                </c:pt>
                <c:pt idx="1171">
                  <c:v>43386</c:v>
                </c:pt>
                <c:pt idx="1172">
                  <c:v>43387</c:v>
                </c:pt>
                <c:pt idx="1173">
                  <c:v>43388</c:v>
                </c:pt>
                <c:pt idx="1174">
                  <c:v>43389</c:v>
                </c:pt>
                <c:pt idx="1175">
                  <c:v>43390</c:v>
                </c:pt>
                <c:pt idx="1176">
                  <c:v>43391</c:v>
                </c:pt>
                <c:pt idx="1177">
                  <c:v>43392</c:v>
                </c:pt>
                <c:pt idx="1178">
                  <c:v>43393</c:v>
                </c:pt>
                <c:pt idx="1179">
                  <c:v>43394</c:v>
                </c:pt>
                <c:pt idx="1180">
                  <c:v>43395</c:v>
                </c:pt>
                <c:pt idx="1181">
                  <c:v>43396</c:v>
                </c:pt>
                <c:pt idx="1182">
                  <c:v>43397</c:v>
                </c:pt>
                <c:pt idx="1183">
                  <c:v>43398</c:v>
                </c:pt>
                <c:pt idx="1184">
                  <c:v>43399</c:v>
                </c:pt>
                <c:pt idx="1185">
                  <c:v>43400</c:v>
                </c:pt>
                <c:pt idx="1186">
                  <c:v>43401</c:v>
                </c:pt>
                <c:pt idx="1187">
                  <c:v>43402</c:v>
                </c:pt>
                <c:pt idx="1188">
                  <c:v>43403</c:v>
                </c:pt>
                <c:pt idx="1189">
                  <c:v>43404</c:v>
                </c:pt>
                <c:pt idx="1190">
                  <c:v>43405</c:v>
                </c:pt>
                <c:pt idx="1191">
                  <c:v>43406</c:v>
                </c:pt>
                <c:pt idx="1192">
                  <c:v>43407</c:v>
                </c:pt>
                <c:pt idx="1193">
                  <c:v>43408</c:v>
                </c:pt>
                <c:pt idx="1194">
                  <c:v>43409</c:v>
                </c:pt>
                <c:pt idx="1195">
                  <c:v>43410</c:v>
                </c:pt>
                <c:pt idx="1196">
                  <c:v>43411</c:v>
                </c:pt>
                <c:pt idx="1197">
                  <c:v>43412</c:v>
                </c:pt>
                <c:pt idx="1198">
                  <c:v>43413</c:v>
                </c:pt>
                <c:pt idx="1199">
                  <c:v>43414</c:v>
                </c:pt>
                <c:pt idx="1200">
                  <c:v>43415</c:v>
                </c:pt>
                <c:pt idx="1201">
                  <c:v>43416</c:v>
                </c:pt>
                <c:pt idx="1202">
                  <c:v>43417</c:v>
                </c:pt>
                <c:pt idx="1203">
                  <c:v>43418</c:v>
                </c:pt>
                <c:pt idx="1204">
                  <c:v>43419</c:v>
                </c:pt>
                <c:pt idx="1205">
                  <c:v>43420</c:v>
                </c:pt>
                <c:pt idx="1206">
                  <c:v>43421</c:v>
                </c:pt>
                <c:pt idx="1207">
                  <c:v>43422</c:v>
                </c:pt>
                <c:pt idx="1208">
                  <c:v>43423</c:v>
                </c:pt>
                <c:pt idx="1209">
                  <c:v>43424</c:v>
                </c:pt>
                <c:pt idx="1210">
                  <c:v>43425</c:v>
                </c:pt>
                <c:pt idx="1211">
                  <c:v>43426</c:v>
                </c:pt>
                <c:pt idx="1212">
                  <c:v>43427</c:v>
                </c:pt>
                <c:pt idx="1213">
                  <c:v>43428</c:v>
                </c:pt>
                <c:pt idx="1214">
                  <c:v>43429</c:v>
                </c:pt>
                <c:pt idx="1215">
                  <c:v>43430</c:v>
                </c:pt>
                <c:pt idx="1216">
                  <c:v>43431</c:v>
                </c:pt>
                <c:pt idx="1217">
                  <c:v>43432</c:v>
                </c:pt>
                <c:pt idx="1218">
                  <c:v>43433</c:v>
                </c:pt>
                <c:pt idx="1219">
                  <c:v>43434</c:v>
                </c:pt>
                <c:pt idx="1220">
                  <c:v>43435</c:v>
                </c:pt>
                <c:pt idx="1221">
                  <c:v>43436</c:v>
                </c:pt>
                <c:pt idx="1222">
                  <c:v>43437</c:v>
                </c:pt>
                <c:pt idx="1223">
                  <c:v>43438</c:v>
                </c:pt>
                <c:pt idx="1224">
                  <c:v>43439</c:v>
                </c:pt>
                <c:pt idx="1225">
                  <c:v>43440</c:v>
                </c:pt>
                <c:pt idx="1226">
                  <c:v>43441</c:v>
                </c:pt>
                <c:pt idx="1227">
                  <c:v>43442</c:v>
                </c:pt>
                <c:pt idx="1228">
                  <c:v>43443</c:v>
                </c:pt>
                <c:pt idx="1229">
                  <c:v>43444</c:v>
                </c:pt>
                <c:pt idx="1230">
                  <c:v>43445</c:v>
                </c:pt>
                <c:pt idx="1231">
                  <c:v>43446</c:v>
                </c:pt>
                <c:pt idx="1232">
                  <c:v>43447</c:v>
                </c:pt>
                <c:pt idx="1233">
                  <c:v>43448</c:v>
                </c:pt>
                <c:pt idx="1234">
                  <c:v>43449</c:v>
                </c:pt>
                <c:pt idx="1235">
                  <c:v>43450</c:v>
                </c:pt>
                <c:pt idx="1236">
                  <c:v>43451</c:v>
                </c:pt>
                <c:pt idx="1237">
                  <c:v>43452</c:v>
                </c:pt>
                <c:pt idx="1238">
                  <c:v>43453</c:v>
                </c:pt>
                <c:pt idx="1239">
                  <c:v>43454</c:v>
                </c:pt>
                <c:pt idx="1240">
                  <c:v>43455</c:v>
                </c:pt>
                <c:pt idx="1241">
                  <c:v>43456</c:v>
                </c:pt>
                <c:pt idx="1242">
                  <c:v>43457</c:v>
                </c:pt>
                <c:pt idx="1243">
                  <c:v>43458</c:v>
                </c:pt>
                <c:pt idx="1244">
                  <c:v>43459</c:v>
                </c:pt>
                <c:pt idx="1245">
                  <c:v>43460</c:v>
                </c:pt>
                <c:pt idx="1246">
                  <c:v>43461</c:v>
                </c:pt>
                <c:pt idx="1247">
                  <c:v>43462</c:v>
                </c:pt>
                <c:pt idx="1248">
                  <c:v>43463</c:v>
                </c:pt>
                <c:pt idx="1249">
                  <c:v>43464</c:v>
                </c:pt>
                <c:pt idx="1250">
                  <c:v>43465</c:v>
                </c:pt>
                <c:pt idx="1251">
                  <c:v>43466</c:v>
                </c:pt>
                <c:pt idx="1252">
                  <c:v>43467</c:v>
                </c:pt>
                <c:pt idx="1253">
                  <c:v>43468</c:v>
                </c:pt>
                <c:pt idx="1254">
                  <c:v>43469</c:v>
                </c:pt>
                <c:pt idx="1255">
                  <c:v>43470</c:v>
                </c:pt>
                <c:pt idx="1256">
                  <c:v>43471</c:v>
                </c:pt>
                <c:pt idx="1257">
                  <c:v>43472</c:v>
                </c:pt>
                <c:pt idx="1258">
                  <c:v>43473</c:v>
                </c:pt>
                <c:pt idx="1259">
                  <c:v>43474</c:v>
                </c:pt>
                <c:pt idx="1260">
                  <c:v>43475</c:v>
                </c:pt>
                <c:pt idx="1261">
                  <c:v>43476</c:v>
                </c:pt>
                <c:pt idx="1262">
                  <c:v>43477</c:v>
                </c:pt>
                <c:pt idx="1263">
                  <c:v>43478</c:v>
                </c:pt>
                <c:pt idx="1264">
                  <c:v>43479</c:v>
                </c:pt>
                <c:pt idx="1265">
                  <c:v>43480</c:v>
                </c:pt>
                <c:pt idx="1266">
                  <c:v>43481</c:v>
                </c:pt>
                <c:pt idx="1267">
                  <c:v>43482</c:v>
                </c:pt>
                <c:pt idx="1268">
                  <c:v>43483</c:v>
                </c:pt>
                <c:pt idx="1269">
                  <c:v>43484</c:v>
                </c:pt>
                <c:pt idx="1270">
                  <c:v>43485</c:v>
                </c:pt>
                <c:pt idx="1271">
                  <c:v>43486</c:v>
                </c:pt>
                <c:pt idx="1272">
                  <c:v>43487</c:v>
                </c:pt>
                <c:pt idx="1273">
                  <c:v>43488</c:v>
                </c:pt>
                <c:pt idx="1274">
                  <c:v>43489</c:v>
                </c:pt>
                <c:pt idx="1275">
                  <c:v>43490</c:v>
                </c:pt>
                <c:pt idx="1276">
                  <c:v>43491</c:v>
                </c:pt>
                <c:pt idx="1277">
                  <c:v>43492</c:v>
                </c:pt>
                <c:pt idx="1278">
                  <c:v>43493</c:v>
                </c:pt>
                <c:pt idx="1279">
                  <c:v>43494</c:v>
                </c:pt>
                <c:pt idx="1280">
                  <c:v>43495</c:v>
                </c:pt>
                <c:pt idx="1281">
                  <c:v>43496</c:v>
                </c:pt>
                <c:pt idx="1282">
                  <c:v>43497</c:v>
                </c:pt>
                <c:pt idx="1283">
                  <c:v>43498</c:v>
                </c:pt>
                <c:pt idx="1284">
                  <c:v>43499</c:v>
                </c:pt>
                <c:pt idx="1285">
                  <c:v>43500</c:v>
                </c:pt>
                <c:pt idx="1286">
                  <c:v>43501</c:v>
                </c:pt>
                <c:pt idx="1287">
                  <c:v>43502</c:v>
                </c:pt>
                <c:pt idx="1288">
                  <c:v>43503</c:v>
                </c:pt>
                <c:pt idx="1289">
                  <c:v>43504</c:v>
                </c:pt>
                <c:pt idx="1290">
                  <c:v>43505</c:v>
                </c:pt>
                <c:pt idx="1291">
                  <c:v>43506</c:v>
                </c:pt>
                <c:pt idx="1292">
                  <c:v>43507</c:v>
                </c:pt>
                <c:pt idx="1293">
                  <c:v>43508</c:v>
                </c:pt>
                <c:pt idx="1294">
                  <c:v>43509</c:v>
                </c:pt>
                <c:pt idx="1295">
                  <c:v>43510</c:v>
                </c:pt>
                <c:pt idx="1296">
                  <c:v>43511</c:v>
                </c:pt>
                <c:pt idx="1297">
                  <c:v>43512</c:v>
                </c:pt>
                <c:pt idx="1298">
                  <c:v>43513</c:v>
                </c:pt>
                <c:pt idx="1299">
                  <c:v>43514</c:v>
                </c:pt>
                <c:pt idx="1300">
                  <c:v>43515</c:v>
                </c:pt>
                <c:pt idx="1301">
                  <c:v>43516</c:v>
                </c:pt>
                <c:pt idx="1302">
                  <c:v>43517</c:v>
                </c:pt>
                <c:pt idx="1303">
                  <c:v>43518</c:v>
                </c:pt>
                <c:pt idx="1304">
                  <c:v>43519</c:v>
                </c:pt>
                <c:pt idx="1305">
                  <c:v>43520</c:v>
                </c:pt>
                <c:pt idx="1306">
                  <c:v>43521</c:v>
                </c:pt>
                <c:pt idx="1307">
                  <c:v>43522</c:v>
                </c:pt>
                <c:pt idx="1308">
                  <c:v>43523</c:v>
                </c:pt>
                <c:pt idx="1309">
                  <c:v>43524</c:v>
                </c:pt>
                <c:pt idx="1310">
                  <c:v>43525</c:v>
                </c:pt>
                <c:pt idx="1311">
                  <c:v>43526</c:v>
                </c:pt>
                <c:pt idx="1312">
                  <c:v>43527</c:v>
                </c:pt>
                <c:pt idx="1313">
                  <c:v>43528</c:v>
                </c:pt>
                <c:pt idx="1314">
                  <c:v>43529</c:v>
                </c:pt>
                <c:pt idx="1315">
                  <c:v>43530</c:v>
                </c:pt>
                <c:pt idx="1316">
                  <c:v>43531</c:v>
                </c:pt>
                <c:pt idx="1317">
                  <c:v>43532</c:v>
                </c:pt>
                <c:pt idx="1318">
                  <c:v>43533</c:v>
                </c:pt>
                <c:pt idx="1319">
                  <c:v>43534</c:v>
                </c:pt>
                <c:pt idx="1320">
                  <c:v>43535</c:v>
                </c:pt>
                <c:pt idx="1321">
                  <c:v>43536</c:v>
                </c:pt>
                <c:pt idx="1322">
                  <c:v>43537</c:v>
                </c:pt>
                <c:pt idx="1323">
                  <c:v>43538</c:v>
                </c:pt>
                <c:pt idx="1324">
                  <c:v>43539</c:v>
                </c:pt>
                <c:pt idx="1325">
                  <c:v>43540</c:v>
                </c:pt>
                <c:pt idx="1326">
                  <c:v>43541</c:v>
                </c:pt>
                <c:pt idx="1327">
                  <c:v>43542</c:v>
                </c:pt>
                <c:pt idx="1328">
                  <c:v>43543</c:v>
                </c:pt>
                <c:pt idx="1329">
                  <c:v>43544</c:v>
                </c:pt>
                <c:pt idx="1330">
                  <c:v>43545</c:v>
                </c:pt>
                <c:pt idx="1331">
                  <c:v>43546</c:v>
                </c:pt>
                <c:pt idx="1332">
                  <c:v>43547</c:v>
                </c:pt>
                <c:pt idx="1333">
                  <c:v>43548</c:v>
                </c:pt>
                <c:pt idx="1334">
                  <c:v>43549</c:v>
                </c:pt>
                <c:pt idx="1335">
                  <c:v>43550</c:v>
                </c:pt>
                <c:pt idx="1336">
                  <c:v>43551</c:v>
                </c:pt>
                <c:pt idx="1337">
                  <c:v>43552</c:v>
                </c:pt>
                <c:pt idx="1338">
                  <c:v>43553</c:v>
                </c:pt>
                <c:pt idx="1339">
                  <c:v>43554</c:v>
                </c:pt>
                <c:pt idx="1340">
                  <c:v>43555</c:v>
                </c:pt>
                <c:pt idx="1341">
                  <c:v>43556</c:v>
                </c:pt>
                <c:pt idx="1342">
                  <c:v>43557</c:v>
                </c:pt>
                <c:pt idx="1343">
                  <c:v>43558</c:v>
                </c:pt>
                <c:pt idx="1344">
                  <c:v>43559</c:v>
                </c:pt>
                <c:pt idx="1345">
                  <c:v>43560</c:v>
                </c:pt>
                <c:pt idx="1346">
                  <c:v>43561</c:v>
                </c:pt>
                <c:pt idx="1347">
                  <c:v>43562</c:v>
                </c:pt>
                <c:pt idx="1348">
                  <c:v>43563</c:v>
                </c:pt>
                <c:pt idx="1349">
                  <c:v>43564</c:v>
                </c:pt>
                <c:pt idx="1350">
                  <c:v>43565</c:v>
                </c:pt>
                <c:pt idx="1351">
                  <c:v>43566</c:v>
                </c:pt>
                <c:pt idx="1352">
                  <c:v>43567</c:v>
                </c:pt>
                <c:pt idx="1353">
                  <c:v>43568</c:v>
                </c:pt>
                <c:pt idx="1354">
                  <c:v>43569</c:v>
                </c:pt>
                <c:pt idx="1355">
                  <c:v>43570</c:v>
                </c:pt>
                <c:pt idx="1356">
                  <c:v>43571</c:v>
                </c:pt>
                <c:pt idx="1357">
                  <c:v>43572</c:v>
                </c:pt>
                <c:pt idx="1358">
                  <c:v>43573</c:v>
                </c:pt>
                <c:pt idx="1359">
                  <c:v>43574</c:v>
                </c:pt>
                <c:pt idx="1360">
                  <c:v>43575</c:v>
                </c:pt>
                <c:pt idx="1361">
                  <c:v>43576</c:v>
                </c:pt>
                <c:pt idx="1362">
                  <c:v>43577</c:v>
                </c:pt>
                <c:pt idx="1363">
                  <c:v>43578</c:v>
                </c:pt>
                <c:pt idx="1364">
                  <c:v>43579</c:v>
                </c:pt>
                <c:pt idx="1365">
                  <c:v>43580</c:v>
                </c:pt>
                <c:pt idx="1366">
                  <c:v>43581</c:v>
                </c:pt>
                <c:pt idx="1367">
                  <c:v>43582</c:v>
                </c:pt>
                <c:pt idx="1368">
                  <c:v>43583</c:v>
                </c:pt>
                <c:pt idx="1369">
                  <c:v>43584</c:v>
                </c:pt>
                <c:pt idx="1370">
                  <c:v>43585</c:v>
                </c:pt>
                <c:pt idx="1371">
                  <c:v>43586</c:v>
                </c:pt>
                <c:pt idx="1372">
                  <c:v>43587</c:v>
                </c:pt>
                <c:pt idx="1373">
                  <c:v>43588</c:v>
                </c:pt>
                <c:pt idx="1374">
                  <c:v>43589</c:v>
                </c:pt>
                <c:pt idx="1375">
                  <c:v>43590</c:v>
                </c:pt>
                <c:pt idx="1376">
                  <c:v>43591</c:v>
                </c:pt>
                <c:pt idx="1377">
                  <c:v>43592</c:v>
                </c:pt>
                <c:pt idx="1378">
                  <c:v>43593</c:v>
                </c:pt>
                <c:pt idx="1379">
                  <c:v>43594</c:v>
                </c:pt>
                <c:pt idx="1380">
                  <c:v>43595</c:v>
                </c:pt>
                <c:pt idx="1381">
                  <c:v>43596</c:v>
                </c:pt>
                <c:pt idx="1382">
                  <c:v>43597</c:v>
                </c:pt>
                <c:pt idx="1383">
                  <c:v>43598</c:v>
                </c:pt>
                <c:pt idx="1384">
                  <c:v>43599</c:v>
                </c:pt>
                <c:pt idx="1385">
                  <c:v>43600</c:v>
                </c:pt>
                <c:pt idx="1386">
                  <c:v>43601</c:v>
                </c:pt>
                <c:pt idx="1387">
                  <c:v>43602</c:v>
                </c:pt>
                <c:pt idx="1388">
                  <c:v>43603</c:v>
                </c:pt>
                <c:pt idx="1389">
                  <c:v>43604</c:v>
                </c:pt>
                <c:pt idx="1390">
                  <c:v>43605</c:v>
                </c:pt>
                <c:pt idx="1391">
                  <c:v>43606</c:v>
                </c:pt>
                <c:pt idx="1392">
                  <c:v>43607</c:v>
                </c:pt>
                <c:pt idx="1393">
                  <c:v>43608</c:v>
                </c:pt>
                <c:pt idx="1394">
                  <c:v>43609</c:v>
                </c:pt>
                <c:pt idx="1395">
                  <c:v>43610</c:v>
                </c:pt>
                <c:pt idx="1396">
                  <c:v>43611</c:v>
                </c:pt>
                <c:pt idx="1397">
                  <c:v>43612</c:v>
                </c:pt>
                <c:pt idx="1398">
                  <c:v>43613</c:v>
                </c:pt>
                <c:pt idx="1399">
                  <c:v>43614</c:v>
                </c:pt>
                <c:pt idx="1400">
                  <c:v>43615</c:v>
                </c:pt>
                <c:pt idx="1401">
                  <c:v>43616</c:v>
                </c:pt>
                <c:pt idx="1402">
                  <c:v>43617</c:v>
                </c:pt>
                <c:pt idx="1403">
                  <c:v>43618</c:v>
                </c:pt>
                <c:pt idx="1404">
                  <c:v>43619</c:v>
                </c:pt>
                <c:pt idx="1405">
                  <c:v>43620</c:v>
                </c:pt>
                <c:pt idx="1406">
                  <c:v>43621</c:v>
                </c:pt>
                <c:pt idx="1407">
                  <c:v>43622</c:v>
                </c:pt>
                <c:pt idx="1408">
                  <c:v>43623</c:v>
                </c:pt>
                <c:pt idx="1409">
                  <c:v>43624</c:v>
                </c:pt>
                <c:pt idx="1410">
                  <c:v>43625</c:v>
                </c:pt>
                <c:pt idx="1411">
                  <c:v>43626</c:v>
                </c:pt>
                <c:pt idx="1412">
                  <c:v>43627</c:v>
                </c:pt>
                <c:pt idx="1413">
                  <c:v>43628</c:v>
                </c:pt>
                <c:pt idx="1414">
                  <c:v>43629</c:v>
                </c:pt>
                <c:pt idx="1415">
                  <c:v>43630</c:v>
                </c:pt>
                <c:pt idx="1416">
                  <c:v>43631</c:v>
                </c:pt>
                <c:pt idx="1417">
                  <c:v>43632</c:v>
                </c:pt>
                <c:pt idx="1418">
                  <c:v>43633</c:v>
                </c:pt>
                <c:pt idx="1419">
                  <c:v>43634</c:v>
                </c:pt>
                <c:pt idx="1420">
                  <c:v>43635</c:v>
                </c:pt>
                <c:pt idx="1421">
                  <c:v>43636</c:v>
                </c:pt>
                <c:pt idx="1422">
                  <c:v>43637</c:v>
                </c:pt>
                <c:pt idx="1423">
                  <c:v>43638</c:v>
                </c:pt>
                <c:pt idx="1424">
                  <c:v>43639</c:v>
                </c:pt>
                <c:pt idx="1425">
                  <c:v>43640</c:v>
                </c:pt>
                <c:pt idx="1426">
                  <c:v>43641</c:v>
                </c:pt>
                <c:pt idx="1427">
                  <c:v>43642</c:v>
                </c:pt>
                <c:pt idx="1428">
                  <c:v>43643</c:v>
                </c:pt>
                <c:pt idx="1429">
                  <c:v>43644</c:v>
                </c:pt>
                <c:pt idx="1430">
                  <c:v>43645</c:v>
                </c:pt>
                <c:pt idx="1431">
                  <c:v>43646</c:v>
                </c:pt>
                <c:pt idx="1432">
                  <c:v>43647</c:v>
                </c:pt>
                <c:pt idx="1433">
                  <c:v>43648</c:v>
                </c:pt>
                <c:pt idx="1434">
                  <c:v>43649</c:v>
                </c:pt>
                <c:pt idx="1435">
                  <c:v>43650</c:v>
                </c:pt>
                <c:pt idx="1436">
                  <c:v>43651</c:v>
                </c:pt>
                <c:pt idx="1437">
                  <c:v>43652</c:v>
                </c:pt>
                <c:pt idx="1438">
                  <c:v>43653</c:v>
                </c:pt>
                <c:pt idx="1439">
                  <c:v>43654</c:v>
                </c:pt>
                <c:pt idx="1440">
                  <c:v>43655</c:v>
                </c:pt>
                <c:pt idx="1441">
                  <c:v>43656</c:v>
                </c:pt>
                <c:pt idx="1442">
                  <c:v>43657</c:v>
                </c:pt>
                <c:pt idx="1443">
                  <c:v>43658</c:v>
                </c:pt>
                <c:pt idx="1444">
                  <c:v>43659</c:v>
                </c:pt>
                <c:pt idx="1445">
                  <c:v>43660</c:v>
                </c:pt>
                <c:pt idx="1446">
                  <c:v>43661</c:v>
                </c:pt>
                <c:pt idx="1447">
                  <c:v>43662</c:v>
                </c:pt>
                <c:pt idx="1448">
                  <c:v>43663</c:v>
                </c:pt>
                <c:pt idx="1449">
                  <c:v>43664</c:v>
                </c:pt>
                <c:pt idx="1450">
                  <c:v>43665</c:v>
                </c:pt>
                <c:pt idx="1451">
                  <c:v>43666</c:v>
                </c:pt>
                <c:pt idx="1452">
                  <c:v>43667</c:v>
                </c:pt>
                <c:pt idx="1453">
                  <c:v>43668</c:v>
                </c:pt>
                <c:pt idx="1454">
                  <c:v>43669</c:v>
                </c:pt>
                <c:pt idx="1455">
                  <c:v>43670</c:v>
                </c:pt>
                <c:pt idx="1456">
                  <c:v>43671</c:v>
                </c:pt>
                <c:pt idx="1457">
                  <c:v>43672</c:v>
                </c:pt>
                <c:pt idx="1458">
                  <c:v>43673</c:v>
                </c:pt>
                <c:pt idx="1459">
                  <c:v>43674</c:v>
                </c:pt>
                <c:pt idx="1460">
                  <c:v>43675</c:v>
                </c:pt>
                <c:pt idx="1461">
                  <c:v>43676</c:v>
                </c:pt>
                <c:pt idx="1462">
                  <c:v>43677</c:v>
                </c:pt>
                <c:pt idx="1463">
                  <c:v>43678</c:v>
                </c:pt>
                <c:pt idx="1464">
                  <c:v>43679</c:v>
                </c:pt>
                <c:pt idx="1465">
                  <c:v>43680</c:v>
                </c:pt>
                <c:pt idx="1466">
                  <c:v>43681</c:v>
                </c:pt>
                <c:pt idx="1467">
                  <c:v>43682</c:v>
                </c:pt>
                <c:pt idx="1468">
                  <c:v>43683</c:v>
                </c:pt>
                <c:pt idx="1469">
                  <c:v>43684</c:v>
                </c:pt>
                <c:pt idx="1470">
                  <c:v>43685</c:v>
                </c:pt>
                <c:pt idx="1471">
                  <c:v>43686</c:v>
                </c:pt>
                <c:pt idx="1472">
                  <c:v>43687</c:v>
                </c:pt>
                <c:pt idx="1473">
                  <c:v>43688</c:v>
                </c:pt>
                <c:pt idx="1474">
                  <c:v>43689</c:v>
                </c:pt>
                <c:pt idx="1475">
                  <c:v>43690</c:v>
                </c:pt>
                <c:pt idx="1476">
                  <c:v>43691</c:v>
                </c:pt>
                <c:pt idx="1477">
                  <c:v>43692</c:v>
                </c:pt>
                <c:pt idx="1478">
                  <c:v>43693</c:v>
                </c:pt>
                <c:pt idx="1479">
                  <c:v>43694</c:v>
                </c:pt>
                <c:pt idx="1480">
                  <c:v>43695</c:v>
                </c:pt>
                <c:pt idx="1481">
                  <c:v>43696</c:v>
                </c:pt>
                <c:pt idx="1482">
                  <c:v>43697</c:v>
                </c:pt>
                <c:pt idx="1483">
                  <c:v>43698</c:v>
                </c:pt>
                <c:pt idx="1484">
                  <c:v>43699</c:v>
                </c:pt>
                <c:pt idx="1485">
                  <c:v>43700</c:v>
                </c:pt>
                <c:pt idx="1486">
                  <c:v>43701</c:v>
                </c:pt>
                <c:pt idx="1487">
                  <c:v>43702</c:v>
                </c:pt>
                <c:pt idx="1488">
                  <c:v>43703</c:v>
                </c:pt>
                <c:pt idx="1489">
                  <c:v>43704</c:v>
                </c:pt>
                <c:pt idx="1490">
                  <c:v>43705</c:v>
                </c:pt>
                <c:pt idx="1491">
                  <c:v>43706</c:v>
                </c:pt>
                <c:pt idx="1492">
                  <c:v>43707</c:v>
                </c:pt>
                <c:pt idx="1493">
                  <c:v>43708</c:v>
                </c:pt>
                <c:pt idx="1494">
                  <c:v>43709</c:v>
                </c:pt>
                <c:pt idx="1495">
                  <c:v>43710</c:v>
                </c:pt>
                <c:pt idx="1496">
                  <c:v>43711</c:v>
                </c:pt>
                <c:pt idx="1497">
                  <c:v>43712</c:v>
                </c:pt>
                <c:pt idx="1498">
                  <c:v>43713</c:v>
                </c:pt>
                <c:pt idx="1499">
                  <c:v>43714</c:v>
                </c:pt>
                <c:pt idx="1500">
                  <c:v>43715</c:v>
                </c:pt>
                <c:pt idx="1501">
                  <c:v>43716</c:v>
                </c:pt>
                <c:pt idx="1502">
                  <c:v>43717</c:v>
                </c:pt>
                <c:pt idx="1503">
                  <c:v>43718</c:v>
                </c:pt>
                <c:pt idx="1504">
                  <c:v>43719</c:v>
                </c:pt>
                <c:pt idx="1505">
                  <c:v>43720</c:v>
                </c:pt>
                <c:pt idx="1506">
                  <c:v>43721</c:v>
                </c:pt>
                <c:pt idx="1507">
                  <c:v>43722</c:v>
                </c:pt>
                <c:pt idx="1508">
                  <c:v>43723</c:v>
                </c:pt>
                <c:pt idx="1509">
                  <c:v>43724</c:v>
                </c:pt>
                <c:pt idx="1510">
                  <c:v>43725</c:v>
                </c:pt>
                <c:pt idx="1511">
                  <c:v>43726</c:v>
                </c:pt>
                <c:pt idx="1512">
                  <c:v>43727</c:v>
                </c:pt>
                <c:pt idx="1513">
                  <c:v>43728</c:v>
                </c:pt>
                <c:pt idx="1514">
                  <c:v>43729</c:v>
                </c:pt>
                <c:pt idx="1515">
                  <c:v>43730</c:v>
                </c:pt>
                <c:pt idx="1516">
                  <c:v>43731</c:v>
                </c:pt>
                <c:pt idx="1517">
                  <c:v>43732</c:v>
                </c:pt>
                <c:pt idx="1518">
                  <c:v>43733</c:v>
                </c:pt>
                <c:pt idx="1519">
                  <c:v>43734</c:v>
                </c:pt>
                <c:pt idx="1520">
                  <c:v>43735</c:v>
                </c:pt>
                <c:pt idx="1521">
                  <c:v>43736</c:v>
                </c:pt>
                <c:pt idx="1522">
                  <c:v>43737</c:v>
                </c:pt>
                <c:pt idx="1523">
                  <c:v>43738</c:v>
                </c:pt>
                <c:pt idx="1524">
                  <c:v>43739</c:v>
                </c:pt>
                <c:pt idx="1525">
                  <c:v>43740</c:v>
                </c:pt>
                <c:pt idx="1526">
                  <c:v>43741</c:v>
                </c:pt>
                <c:pt idx="1527">
                  <c:v>43742</c:v>
                </c:pt>
                <c:pt idx="1528">
                  <c:v>43743</c:v>
                </c:pt>
                <c:pt idx="1529">
                  <c:v>43744</c:v>
                </c:pt>
                <c:pt idx="1530">
                  <c:v>43745</c:v>
                </c:pt>
                <c:pt idx="1531">
                  <c:v>43746</c:v>
                </c:pt>
                <c:pt idx="1532">
                  <c:v>43747</c:v>
                </c:pt>
                <c:pt idx="1533">
                  <c:v>43748</c:v>
                </c:pt>
                <c:pt idx="1534">
                  <c:v>43749</c:v>
                </c:pt>
                <c:pt idx="1535">
                  <c:v>43750</c:v>
                </c:pt>
                <c:pt idx="1536">
                  <c:v>43751</c:v>
                </c:pt>
                <c:pt idx="1537">
                  <c:v>43752</c:v>
                </c:pt>
                <c:pt idx="1538">
                  <c:v>43753</c:v>
                </c:pt>
                <c:pt idx="1539">
                  <c:v>43754</c:v>
                </c:pt>
                <c:pt idx="1540">
                  <c:v>43755</c:v>
                </c:pt>
                <c:pt idx="1541">
                  <c:v>43756</c:v>
                </c:pt>
                <c:pt idx="1542">
                  <c:v>43757</c:v>
                </c:pt>
                <c:pt idx="1543">
                  <c:v>43758</c:v>
                </c:pt>
                <c:pt idx="1544">
                  <c:v>43759</c:v>
                </c:pt>
                <c:pt idx="1545">
                  <c:v>43760</c:v>
                </c:pt>
                <c:pt idx="1546">
                  <c:v>43761</c:v>
                </c:pt>
                <c:pt idx="1547">
                  <c:v>43762</c:v>
                </c:pt>
                <c:pt idx="1548">
                  <c:v>43763</c:v>
                </c:pt>
                <c:pt idx="1549">
                  <c:v>43764</c:v>
                </c:pt>
                <c:pt idx="1550">
                  <c:v>43765</c:v>
                </c:pt>
                <c:pt idx="1551">
                  <c:v>43766</c:v>
                </c:pt>
                <c:pt idx="1552">
                  <c:v>43767</c:v>
                </c:pt>
                <c:pt idx="1553">
                  <c:v>43768</c:v>
                </c:pt>
                <c:pt idx="1554">
                  <c:v>43769</c:v>
                </c:pt>
                <c:pt idx="1555">
                  <c:v>43770</c:v>
                </c:pt>
                <c:pt idx="1556">
                  <c:v>43771</c:v>
                </c:pt>
                <c:pt idx="1557">
                  <c:v>43772</c:v>
                </c:pt>
                <c:pt idx="1558">
                  <c:v>43773</c:v>
                </c:pt>
                <c:pt idx="1559">
                  <c:v>43774</c:v>
                </c:pt>
                <c:pt idx="1560">
                  <c:v>43775</c:v>
                </c:pt>
                <c:pt idx="1561">
                  <c:v>43776</c:v>
                </c:pt>
                <c:pt idx="1562">
                  <c:v>43777</c:v>
                </c:pt>
                <c:pt idx="1563">
                  <c:v>43778</c:v>
                </c:pt>
                <c:pt idx="1564">
                  <c:v>43779</c:v>
                </c:pt>
                <c:pt idx="1565">
                  <c:v>43780</c:v>
                </c:pt>
                <c:pt idx="1566">
                  <c:v>43781</c:v>
                </c:pt>
                <c:pt idx="1567">
                  <c:v>43782</c:v>
                </c:pt>
                <c:pt idx="1568">
                  <c:v>43783</c:v>
                </c:pt>
                <c:pt idx="1569">
                  <c:v>43784</c:v>
                </c:pt>
                <c:pt idx="1570">
                  <c:v>43785</c:v>
                </c:pt>
                <c:pt idx="1571">
                  <c:v>43786</c:v>
                </c:pt>
                <c:pt idx="1572">
                  <c:v>43787</c:v>
                </c:pt>
                <c:pt idx="1573">
                  <c:v>43788</c:v>
                </c:pt>
                <c:pt idx="1574">
                  <c:v>43789</c:v>
                </c:pt>
                <c:pt idx="1575">
                  <c:v>43790</c:v>
                </c:pt>
                <c:pt idx="1576">
                  <c:v>43791</c:v>
                </c:pt>
                <c:pt idx="1577">
                  <c:v>43792</c:v>
                </c:pt>
                <c:pt idx="1578">
                  <c:v>43793</c:v>
                </c:pt>
                <c:pt idx="1579">
                  <c:v>43794</c:v>
                </c:pt>
                <c:pt idx="1580">
                  <c:v>43795</c:v>
                </c:pt>
                <c:pt idx="1581">
                  <c:v>43796</c:v>
                </c:pt>
                <c:pt idx="1582">
                  <c:v>43797</c:v>
                </c:pt>
                <c:pt idx="1583">
                  <c:v>43798</c:v>
                </c:pt>
                <c:pt idx="1584">
                  <c:v>43799</c:v>
                </c:pt>
                <c:pt idx="1585">
                  <c:v>43800</c:v>
                </c:pt>
                <c:pt idx="1586">
                  <c:v>43801</c:v>
                </c:pt>
                <c:pt idx="1587">
                  <c:v>43802</c:v>
                </c:pt>
                <c:pt idx="1588">
                  <c:v>43803</c:v>
                </c:pt>
                <c:pt idx="1589">
                  <c:v>43804</c:v>
                </c:pt>
                <c:pt idx="1590">
                  <c:v>43805</c:v>
                </c:pt>
                <c:pt idx="1591">
                  <c:v>43806</c:v>
                </c:pt>
                <c:pt idx="1592">
                  <c:v>43807</c:v>
                </c:pt>
                <c:pt idx="1593">
                  <c:v>43808</c:v>
                </c:pt>
                <c:pt idx="1594">
                  <c:v>43809</c:v>
                </c:pt>
                <c:pt idx="1595">
                  <c:v>43810</c:v>
                </c:pt>
                <c:pt idx="1596">
                  <c:v>43811</c:v>
                </c:pt>
                <c:pt idx="1597">
                  <c:v>43812</c:v>
                </c:pt>
                <c:pt idx="1598">
                  <c:v>43813</c:v>
                </c:pt>
                <c:pt idx="1599">
                  <c:v>43814</c:v>
                </c:pt>
                <c:pt idx="1600">
                  <c:v>43815</c:v>
                </c:pt>
                <c:pt idx="1601">
                  <c:v>43816</c:v>
                </c:pt>
                <c:pt idx="1602">
                  <c:v>43817</c:v>
                </c:pt>
                <c:pt idx="1603">
                  <c:v>43818</c:v>
                </c:pt>
                <c:pt idx="1604">
                  <c:v>43819</c:v>
                </c:pt>
                <c:pt idx="1605">
                  <c:v>43820</c:v>
                </c:pt>
                <c:pt idx="1606">
                  <c:v>43821</c:v>
                </c:pt>
                <c:pt idx="1607">
                  <c:v>43822</c:v>
                </c:pt>
                <c:pt idx="1608">
                  <c:v>43823</c:v>
                </c:pt>
                <c:pt idx="1609">
                  <c:v>43824</c:v>
                </c:pt>
                <c:pt idx="1610">
                  <c:v>43825</c:v>
                </c:pt>
                <c:pt idx="1611">
                  <c:v>43826</c:v>
                </c:pt>
                <c:pt idx="1612">
                  <c:v>43827</c:v>
                </c:pt>
                <c:pt idx="1613">
                  <c:v>43828</c:v>
                </c:pt>
                <c:pt idx="1614">
                  <c:v>43829</c:v>
                </c:pt>
                <c:pt idx="1615">
                  <c:v>43830</c:v>
                </c:pt>
                <c:pt idx="1616">
                  <c:v>43831</c:v>
                </c:pt>
                <c:pt idx="1617">
                  <c:v>43832</c:v>
                </c:pt>
                <c:pt idx="1618">
                  <c:v>43833</c:v>
                </c:pt>
                <c:pt idx="1619">
                  <c:v>43834</c:v>
                </c:pt>
                <c:pt idx="1620">
                  <c:v>43835</c:v>
                </c:pt>
                <c:pt idx="1621">
                  <c:v>43836</c:v>
                </c:pt>
                <c:pt idx="1622">
                  <c:v>43837</c:v>
                </c:pt>
                <c:pt idx="1623">
                  <c:v>43838</c:v>
                </c:pt>
                <c:pt idx="1624">
                  <c:v>43839</c:v>
                </c:pt>
                <c:pt idx="1625">
                  <c:v>43840</c:v>
                </c:pt>
                <c:pt idx="1626">
                  <c:v>43841</c:v>
                </c:pt>
                <c:pt idx="1627">
                  <c:v>43842</c:v>
                </c:pt>
                <c:pt idx="1628">
                  <c:v>43843</c:v>
                </c:pt>
                <c:pt idx="1629">
                  <c:v>43844</c:v>
                </c:pt>
                <c:pt idx="1630">
                  <c:v>43845</c:v>
                </c:pt>
                <c:pt idx="1631">
                  <c:v>43846</c:v>
                </c:pt>
                <c:pt idx="1632">
                  <c:v>43847</c:v>
                </c:pt>
                <c:pt idx="1633">
                  <c:v>43848</c:v>
                </c:pt>
                <c:pt idx="1634">
                  <c:v>43849</c:v>
                </c:pt>
                <c:pt idx="1635">
                  <c:v>43850</c:v>
                </c:pt>
                <c:pt idx="1636">
                  <c:v>43851</c:v>
                </c:pt>
                <c:pt idx="1637">
                  <c:v>43852</c:v>
                </c:pt>
                <c:pt idx="1638">
                  <c:v>43853</c:v>
                </c:pt>
                <c:pt idx="1639">
                  <c:v>43854</c:v>
                </c:pt>
                <c:pt idx="1640">
                  <c:v>43855</c:v>
                </c:pt>
                <c:pt idx="1641">
                  <c:v>43856</c:v>
                </c:pt>
                <c:pt idx="1642">
                  <c:v>43857</c:v>
                </c:pt>
                <c:pt idx="1643">
                  <c:v>43858</c:v>
                </c:pt>
                <c:pt idx="1644">
                  <c:v>43859</c:v>
                </c:pt>
                <c:pt idx="1645">
                  <c:v>43860</c:v>
                </c:pt>
                <c:pt idx="1646">
                  <c:v>43861</c:v>
                </c:pt>
                <c:pt idx="1647">
                  <c:v>43862</c:v>
                </c:pt>
                <c:pt idx="1648">
                  <c:v>43863</c:v>
                </c:pt>
                <c:pt idx="1649">
                  <c:v>43864</c:v>
                </c:pt>
                <c:pt idx="1650">
                  <c:v>43865</c:v>
                </c:pt>
                <c:pt idx="1651">
                  <c:v>43866</c:v>
                </c:pt>
                <c:pt idx="1652">
                  <c:v>43867</c:v>
                </c:pt>
                <c:pt idx="1653">
                  <c:v>43868</c:v>
                </c:pt>
                <c:pt idx="1654">
                  <c:v>43869</c:v>
                </c:pt>
                <c:pt idx="1655">
                  <c:v>43870</c:v>
                </c:pt>
                <c:pt idx="1656">
                  <c:v>43871</c:v>
                </c:pt>
                <c:pt idx="1657">
                  <c:v>43872</c:v>
                </c:pt>
                <c:pt idx="1658">
                  <c:v>43873</c:v>
                </c:pt>
                <c:pt idx="1659">
                  <c:v>43874</c:v>
                </c:pt>
                <c:pt idx="1660">
                  <c:v>43875</c:v>
                </c:pt>
                <c:pt idx="1661">
                  <c:v>43876</c:v>
                </c:pt>
                <c:pt idx="1662">
                  <c:v>43877</c:v>
                </c:pt>
                <c:pt idx="1663">
                  <c:v>43878</c:v>
                </c:pt>
                <c:pt idx="1664">
                  <c:v>43879</c:v>
                </c:pt>
                <c:pt idx="1665">
                  <c:v>43880</c:v>
                </c:pt>
                <c:pt idx="1666">
                  <c:v>43881</c:v>
                </c:pt>
                <c:pt idx="1667">
                  <c:v>43882</c:v>
                </c:pt>
                <c:pt idx="1668">
                  <c:v>43883</c:v>
                </c:pt>
                <c:pt idx="1669">
                  <c:v>43884</c:v>
                </c:pt>
                <c:pt idx="1670">
                  <c:v>43885</c:v>
                </c:pt>
                <c:pt idx="1671">
                  <c:v>43886</c:v>
                </c:pt>
                <c:pt idx="1672">
                  <c:v>43887</c:v>
                </c:pt>
                <c:pt idx="1673">
                  <c:v>43888</c:v>
                </c:pt>
                <c:pt idx="1674">
                  <c:v>43889</c:v>
                </c:pt>
                <c:pt idx="1675">
                  <c:v>43890</c:v>
                </c:pt>
                <c:pt idx="1676">
                  <c:v>43891</c:v>
                </c:pt>
                <c:pt idx="1677">
                  <c:v>43892</c:v>
                </c:pt>
                <c:pt idx="1678">
                  <c:v>43893</c:v>
                </c:pt>
                <c:pt idx="1679">
                  <c:v>43894</c:v>
                </c:pt>
                <c:pt idx="1680">
                  <c:v>43895</c:v>
                </c:pt>
                <c:pt idx="1681">
                  <c:v>43896</c:v>
                </c:pt>
                <c:pt idx="1682">
                  <c:v>43897</c:v>
                </c:pt>
                <c:pt idx="1683">
                  <c:v>43898</c:v>
                </c:pt>
                <c:pt idx="1684">
                  <c:v>43899</c:v>
                </c:pt>
                <c:pt idx="1685">
                  <c:v>43900</c:v>
                </c:pt>
                <c:pt idx="1686">
                  <c:v>43901</c:v>
                </c:pt>
                <c:pt idx="1687">
                  <c:v>43902</c:v>
                </c:pt>
                <c:pt idx="1688">
                  <c:v>43903</c:v>
                </c:pt>
                <c:pt idx="1689">
                  <c:v>43904</c:v>
                </c:pt>
                <c:pt idx="1690">
                  <c:v>43905</c:v>
                </c:pt>
                <c:pt idx="1691">
                  <c:v>43906</c:v>
                </c:pt>
                <c:pt idx="1692">
                  <c:v>43907</c:v>
                </c:pt>
                <c:pt idx="1693">
                  <c:v>43908</c:v>
                </c:pt>
                <c:pt idx="1694">
                  <c:v>43909</c:v>
                </c:pt>
                <c:pt idx="1695">
                  <c:v>43910</c:v>
                </c:pt>
                <c:pt idx="1696">
                  <c:v>43911</c:v>
                </c:pt>
                <c:pt idx="1697">
                  <c:v>43912</c:v>
                </c:pt>
                <c:pt idx="1698">
                  <c:v>43913</c:v>
                </c:pt>
                <c:pt idx="1699">
                  <c:v>43914</c:v>
                </c:pt>
                <c:pt idx="1700">
                  <c:v>43915</c:v>
                </c:pt>
                <c:pt idx="1701">
                  <c:v>43916</c:v>
                </c:pt>
                <c:pt idx="1702">
                  <c:v>43917</c:v>
                </c:pt>
                <c:pt idx="1703">
                  <c:v>43918</c:v>
                </c:pt>
                <c:pt idx="1704">
                  <c:v>43919</c:v>
                </c:pt>
                <c:pt idx="1705">
                  <c:v>43920</c:v>
                </c:pt>
                <c:pt idx="1706">
                  <c:v>43921</c:v>
                </c:pt>
                <c:pt idx="1707">
                  <c:v>43922</c:v>
                </c:pt>
                <c:pt idx="1708">
                  <c:v>43923</c:v>
                </c:pt>
                <c:pt idx="1709">
                  <c:v>43924</c:v>
                </c:pt>
                <c:pt idx="1710">
                  <c:v>43925</c:v>
                </c:pt>
                <c:pt idx="1711">
                  <c:v>43926</c:v>
                </c:pt>
                <c:pt idx="1712">
                  <c:v>43927</c:v>
                </c:pt>
                <c:pt idx="1713">
                  <c:v>43928</c:v>
                </c:pt>
                <c:pt idx="1714">
                  <c:v>43929</c:v>
                </c:pt>
                <c:pt idx="1715">
                  <c:v>43930</c:v>
                </c:pt>
                <c:pt idx="1716">
                  <c:v>43931</c:v>
                </c:pt>
                <c:pt idx="1717">
                  <c:v>43932</c:v>
                </c:pt>
                <c:pt idx="1718">
                  <c:v>43933</c:v>
                </c:pt>
                <c:pt idx="1719">
                  <c:v>43934</c:v>
                </c:pt>
                <c:pt idx="1720">
                  <c:v>43935</c:v>
                </c:pt>
                <c:pt idx="1721">
                  <c:v>43936</c:v>
                </c:pt>
                <c:pt idx="1722">
                  <c:v>43937</c:v>
                </c:pt>
                <c:pt idx="1723">
                  <c:v>43938</c:v>
                </c:pt>
                <c:pt idx="1724">
                  <c:v>43939</c:v>
                </c:pt>
                <c:pt idx="1725">
                  <c:v>43940</c:v>
                </c:pt>
                <c:pt idx="1726">
                  <c:v>43941</c:v>
                </c:pt>
                <c:pt idx="1727">
                  <c:v>43942</c:v>
                </c:pt>
                <c:pt idx="1728">
                  <c:v>43943</c:v>
                </c:pt>
                <c:pt idx="1729">
                  <c:v>43944</c:v>
                </c:pt>
                <c:pt idx="1730">
                  <c:v>43945</c:v>
                </c:pt>
                <c:pt idx="1731">
                  <c:v>43946</c:v>
                </c:pt>
                <c:pt idx="1732">
                  <c:v>43947</c:v>
                </c:pt>
                <c:pt idx="1733">
                  <c:v>43948</c:v>
                </c:pt>
                <c:pt idx="1734">
                  <c:v>43949</c:v>
                </c:pt>
                <c:pt idx="1735">
                  <c:v>43950</c:v>
                </c:pt>
                <c:pt idx="1736">
                  <c:v>43951</c:v>
                </c:pt>
                <c:pt idx="1737">
                  <c:v>43952</c:v>
                </c:pt>
                <c:pt idx="1738">
                  <c:v>43953</c:v>
                </c:pt>
                <c:pt idx="1739">
                  <c:v>43954</c:v>
                </c:pt>
                <c:pt idx="1740">
                  <c:v>43955</c:v>
                </c:pt>
                <c:pt idx="1741">
                  <c:v>43956</c:v>
                </c:pt>
                <c:pt idx="1742">
                  <c:v>43957</c:v>
                </c:pt>
                <c:pt idx="1743">
                  <c:v>43958</c:v>
                </c:pt>
                <c:pt idx="1744">
                  <c:v>43959</c:v>
                </c:pt>
                <c:pt idx="1745">
                  <c:v>43960</c:v>
                </c:pt>
                <c:pt idx="1746">
                  <c:v>43961</c:v>
                </c:pt>
                <c:pt idx="1747">
                  <c:v>43962</c:v>
                </c:pt>
                <c:pt idx="1748">
                  <c:v>43963</c:v>
                </c:pt>
                <c:pt idx="1749">
                  <c:v>43964</c:v>
                </c:pt>
                <c:pt idx="1750">
                  <c:v>43965</c:v>
                </c:pt>
                <c:pt idx="1751">
                  <c:v>43966</c:v>
                </c:pt>
                <c:pt idx="1752">
                  <c:v>43967</c:v>
                </c:pt>
                <c:pt idx="1753">
                  <c:v>43968</c:v>
                </c:pt>
                <c:pt idx="1754">
                  <c:v>43969</c:v>
                </c:pt>
                <c:pt idx="1755">
                  <c:v>43970</c:v>
                </c:pt>
                <c:pt idx="1756">
                  <c:v>43971</c:v>
                </c:pt>
                <c:pt idx="1757">
                  <c:v>43972</c:v>
                </c:pt>
                <c:pt idx="1758">
                  <c:v>43973</c:v>
                </c:pt>
                <c:pt idx="1759">
                  <c:v>43974</c:v>
                </c:pt>
                <c:pt idx="1760">
                  <c:v>43975</c:v>
                </c:pt>
                <c:pt idx="1761">
                  <c:v>43976</c:v>
                </c:pt>
                <c:pt idx="1762">
                  <c:v>43977</c:v>
                </c:pt>
                <c:pt idx="1763">
                  <c:v>43978</c:v>
                </c:pt>
                <c:pt idx="1764">
                  <c:v>43979</c:v>
                </c:pt>
                <c:pt idx="1765">
                  <c:v>43980</c:v>
                </c:pt>
                <c:pt idx="1766">
                  <c:v>43981</c:v>
                </c:pt>
                <c:pt idx="1767">
                  <c:v>43982</c:v>
                </c:pt>
                <c:pt idx="1768">
                  <c:v>43983</c:v>
                </c:pt>
                <c:pt idx="1769">
                  <c:v>43984</c:v>
                </c:pt>
                <c:pt idx="1770">
                  <c:v>43985</c:v>
                </c:pt>
                <c:pt idx="1771">
                  <c:v>43986</c:v>
                </c:pt>
                <c:pt idx="1772">
                  <c:v>43987</c:v>
                </c:pt>
                <c:pt idx="1773">
                  <c:v>43988</c:v>
                </c:pt>
                <c:pt idx="1774">
                  <c:v>43989</c:v>
                </c:pt>
                <c:pt idx="1775">
                  <c:v>43990</c:v>
                </c:pt>
                <c:pt idx="1776">
                  <c:v>43991</c:v>
                </c:pt>
                <c:pt idx="1777">
                  <c:v>43992</c:v>
                </c:pt>
                <c:pt idx="1778">
                  <c:v>43993</c:v>
                </c:pt>
                <c:pt idx="1779">
                  <c:v>43994</c:v>
                </c:pt>
                <c:pt idx="1780">
                  <c:v>43995</c:v>
                </c:pt>
                <c:pt idx="1781">
                  <c:v>43996</c:v>
                </c:pt>
                <c:pt idx="1782">
                  <c:v>43997</c:v>
                </c:pt>
                <c:pt idx="1783">
                  <c:v>43998</c:v>
                </c:pt>
                <c:pt idx="1784">
                  <c:v>43999</c:v>
                </c:pt>
                <c:pt idx="1785">
                  <c:v>44000</c:v>
                </c:pt>
                <c:pt idx="1786">
                  <c:v>44001</c:v>
                </c:pt>
                <c:pt idx="1787">
                  <c:v>44002</c:v>
                </c:pt>
                <c:pt idx="1788">
                  <c:v>44003</c:v>
                </c:pt>
                <c:pt idx="1789">
                  <c:v>44004</c:v>
                </c:pt>
                <c:pt idx="1790">
                  <c:v>44005</c:v>
                </c:pt>
                <c:pt idx="1791">
                  <c:v>44006</c:v>
                </c:pt>
                <c:pt idx="1792">
                  <c:v>44007</c:v>
                </c:pt>
                <c:pt idx="1793">
                  <c:v>44008</c:v>
                </c:pt>
                <c:pt idx="1794">
                  <c:v>44009</c:v>
                </c:pt>
                <c:pt idx="1795">
                  <c:v>44010</c:v>
                </c:pt>
                <c:pt idx="1796">
                  <c:v>44011</c:v>
                </c:pt>
                <c:pt idx="1797">
                  <c:v>44012</c:v>
                </c:pt>
                <c:pt idx="1798">
                  <c:v>44013</c:v>
                </c:pt>
                <c:pt idx="1799">
                  <c:v>44014</c:v>
                </c:pt>
                <c:pt idx="1800">
                  <c:v>44015</c:v>
                </c:pt>
                <c:pt idx="1801">
                  <c:v>44016</c:v>
                </c:pt>
                <c:pt idx="1802">
                  <c:v>44017</c:v>
                </c:pt>
                <c:pt idx="1803">
                  <c:v>44018</c:v>
                </c:pt>
                <c:pt idx="1804">
                  <c:v>44019</c:v>
                </c:pt>
                <c:pt idx="1805">
                  <c:v>44020</c:v>
                </c:pt>
                <c:pt idx="1806">
                  <c:v>44021</c:v>
                </c:pt>
                <c:pt idx="1807">
                  <c:v>44022</c:v>
                </c:pt>
                <c:pt idx="1808">
                  <c:v>44023</c:v>
                </c:pt>
                <c:pt idx="1809">
                  <c:v>44024</c:v>
                </c:pt>
                <c:pt idx="1810">
                  <c:v>44025</c:v>
                </c:pt>
                <c:pt idx="1811">
                  <c:v>44026</c:v>
                </c:pt>
                <c:pt idx="1812">
                  <c:v>44027</c:v>
                </c:pt>
                <c:pt idx="1813">
                  <c:v>44028</c:v>
                </c:pt>
                <c:pt idx="1814">
                  <c:v>44029</c:v>
                </c:pt>
                <c:pt idx="1815">
                  <c:v>44030</c:v>
                </c:pt>
                <c:pt idx="1816">
                  <c:v>44031</c:v>
                </c:pt>
                <c:pt idx="1817">
                  <c:v>44032</c:v>
                </c:pt>
                <c:pt idx="1818">
                  <c:v>44033</c:v>
                </c:pt>
                <c:pt idx="1819">
                  <c:v>44034</c:v>
                </c:pt>
                <c:pt idx="1820">
                  <c:v>44035</c:v>
                </c:pt>
                <c:pt idx="1821">
                  <c:v>44036</c:v>
                </c:pt>
                <c:pt idx="1822">
                  <c:v>44037</c:v>
                </c:pt>
                <c:pt idx="1823">
                  <c:v>44038</c:v>
                </c:pt>
                <c:pt idx="1824">
                  <c:v>44039</c:v>
                </c:pt>
                <c:pt idx="1825">
                  <c:v>44040</c:v>
                </c:pt>
                <c:pt idx="1826">
                  <c:v>44041</c:v>
                </c:pt>
                <c:pt idx="1827">
                  <c:v>44042</c:v>
                </c:pt>
                <c:pt idx="1828">
                  <c:v>44043</c:v>
                </c:pt>
                <c:pt idx="1829">
                  <c:v>44044</c:v>
                </c:pt>
                <c:pt idx="1830">
                  <c:v>44045</c:v>
                </c:pt>
                <c:pt idx="1831">
                  <c:v>44046</c:v>
                </c:pt>
                <c:pt idx="1832">
                  <c:v>44047</c:v>
                </c:pt>
                <c:pt idx="1833">
                  <c:v>44048</c:v>
                </c:pt>
                <c:pt idx="1834">
                  <c:v>44049</c:v>
                </c:pt>
                <c:pt idx="1835">
                  <c:v>44050</c:v>
                </c:pt>
                <c:pt idx="1836">
                  <c:v>44051</c:v>
                </c:pt>
                <c:pt idx="1837">
                  <c:v>44052</c:v>
                </c:pt>
                <c:pt idx="1838">
                  <c:v>44053</c:v>
                </c:pt>
                <c:pt idx="1839">
                  <c:v>44054</c:v>
                </c:pt>
                <c:pt idx="1840">
                  <c:v>44055</c:v>
                </c:pt>
                <c:pt idx="1841">
                  <c:v>44056</c:v>
                </c:pt>
                <c:pt idx="1842">
                  <c:v>44057</c:v>
                </c:pt>
                <c:pt idx="1843">
                  <c:v>44058</c:v>
                </c:pt>
                <c:pt idx="1844">
                  <c:v>44059</c:v>
                </c:pt>
                <c:pt idx="1845">
                  <c:v>44060</c:v>
                </c:pt>
                <c:pt idx="1846">
                  <c:v>44061</c:v>
                </c:pt>
                <c:pt idx="1847">
                  <c:v>44062</c:v>
                </c:pt>
                <c:pt idx="1848">
                  <c:v>44063</c:v>
                </c:pt>
                <c:pt idx="1849">
                  <c:v>44064</c:v>
                </c:pt>
                <c:pt idx="1850">
                  <c:v>44065</c:v>
                </c:pt>
                <c:pt idx="1851">
                  <c:v>44066</c:v>
                </c:pt>
                <c:pt idx="1852">
                  <c:v>44067</c:v>
                </c:pt>
                <c:pt idx="1853">
                  <c:v>44068</c:v>
                </c:pt>
                <c:pt idx="1854">
                  <c:v>44069</c:v>
                </c:pt>
                <c:pt idx="1855">
                  <c:v>44070</c:v>
                </c:pt>
                <c:pt idx="1856">
                  <c:v>44071</c:v>
                </c:pt>
                <c:pt idx="1857">
                  <c:v>44072</c:v>
                </c:pt>
                <c:pt idx="1858">
                  <c:v>44073</c:v>
                </c:pt>
                <c:pt idx="1859">
                  <c:v>44074</c:v>
                </c:pt>
                <c:pt idx="1860">
                  <c:v>44075</c:v>
                </c:pt>
                <c:pt idx="1861">
                  <c:v>44076</c:v>
                </c:pt>
                <c:pt idx="1862">
                  <c:v>44077</c:v>
                </c:pt>
                <c:pt idx="1863">
                  <c:v>44078</c:v>
                </c:pt>
                <c:pt idx="1864">
                  <c:v>44079</c:v>
                </c:pt>
                <c:pt idx="1865">
                  <c:v>44080</c:v>
                </c:pt>
                <c:pt idx="1866">
                  <c:v>44081</c:v>
                </c:pt>
                <c:pt idx="1867">
                  <c:v>44082</c:v>
                </c:pt>
                <c:pt idx="1868">
                  <c:v>44083</c:v>
                </c:pt>
                <c:pt idx="1869">
                  <c:v>44084</c:v>
                </c:pt>
                <c:pt idx="1870">
                  <c:v>44085</c:v>
                </c:pt>
                <c:pt idx="1871">
                  <c:v>44086</c:v>
                </c:pt>
                <c:pt idx="1872">
                  <c:v>44087</c:v>
                </c:pt>
                <c:pt idx="1873">
                  <c:v>44088</c:v>
                </c:pt>
                <c:pt idx="1874">
                  <c:v>44089</c:v>
                </c:pt>
                <c:pt idx="1875">
                  <c:v>44090</c:v>
                </c:pt>
                <c:pt idx="1876">
                  <c:v>44091</c:v>
                </c:pt>
                <c:pt idx="1877">
                  <c:v>44092</c:v>
                </c:pt>
                <c:pt idx="1878">
                  <c:v>44093</c:v>
                </c:pt>
                <c:pt idx="1879">
                  <c:v>44094</c:v>
                </c:pt>
                <c:pt idx="1880">
                  <c:v>44095</c:v>
                </c:pt>
                <c:pt idx="1881">
                  <c:v>44096</c:v>
                </c:pt>
                <c:pt idx="1882">
                  <c:v>44097</c:v>
                </c:pt>
                <c:pt idx="1883">
                  <c:v>44098</c:v>
                </c:pt>
                <c:pt idx="1884">
                  <c:v>44099</c:v>
                </c:pt>
                <c:pt idx="1885">
                  <c:v>44100</c:v>
                </c:pt>
                <c:pt idx="1886">
                  <c:v>44101</c:v>
                </c:pt>
                <c:pt idx="1887">
                  <c:v>44102</c:v>
                </c:pt>
                <c:pt idx="1888">
                  <c:v>44103</c:v>
                </c:pt>
                <c:pt idx="1889">
                  <c:v>44104</c:v>
                </c:pt>
                <c:pt idx="1890">
                  <c:v>44105</c:v>
                </c:pt>
                <c:pt idx="1891">
                  <c:v>44106</c:v>
                </c:pt>
                <c:pt idx="1892">
                  <c:v>44107</c:v>
                </c:pt>
                <c:pt idx="1893">
                  <c:v>44108</c:v>
                </c:pt>
                <c:pt idx="1894">
                  <c:v>44109</c:v>
                </c:pt>
                <c:pt idx="1895">
                  <c:v>44110</c:v>
                </c:pt>
                <c:pt idx="1896">
                  <c:v>44111</c:v>
                </c:pt>
                <c:pt idx="1897">
                  <c:v>44112</c:v>
                </c:pt>
                <c:pt idx="1898">
                  <c:v>44113</c:v>
                </c:pt>
                <c:pt idx="1899">
                  <c:v>44114</c:v>
                </c:pt>
                <c:pt idx="1900">
                  <c:v>44115</c:v>
                </c:pt>
                <c:pt idx="1901">
                  <c:v>44116</c:v>
                </c:pt>
                <c:pt idx="1902">
                  <c:v>44117</c:v>
                </c:pt>
                <c:pt idx="1903">
                  <c:v>44118</c:v>
                </c:pt>
                <c:pt idx="1904">
                  <c:v>44119</c:v>
                </c:pt>
                <c:pt idx="1905">
                  <c:v>44120</c:v>
                </c:pt>
                <c:pt idx="1906">
                  <c:v>44121</c:v>
                </c:pt>
                <c:pt idx="1907">
                  <c:v>44122</c:v>
                </c:pt>
                <c:pt idx="1908">
                  <c:v>44123</c:v>
                </c:pt>
                <c:pt idx="1909">
                  <c:v>44124</c:v>
                </c:pt>
                <c:pt idx="1910">
                  <c:v>44125</c:v>
                </c:pt>
                <c:pt idx="1911">
                  <c:v>44126</c:v>
                </c:pt>
                <c:pt idx="1912">
                  <c:v>44127</c:v>
                </c:pt>
                <c:pt idx="1913">
                  <c:v>44128</c:v>
                </c:pt>
                <c:pt idx="1914">
                  <c:v>44129</c:v>
                </c:pt>
                <c:pt idx="1915">
                  <c:v>44130</c:v>
                </c:pt>
                <c:pt idx="1916">
                  <c:v>44131</c:v>
                </c:pt>
                <c:pt idx="1917">
                  <c:v>44132</c:v>
                </c:pt>
                <c:pt idx="1918">
                  <c:v>44133</c:v>
                </c:pt>
                <c:pt idx="1919">
                  <c:v>44134</c:v>
                </c:pt>
                <c:pt idx="1920">
                  <c:v>44135</c:v>
                </c:pt>
                <c:pt idx="1921">
                  <c:v>44136</c:v>
                </c:pt>
                <c:pt idx="1922">
                  <c:v>44137</c:v>
                </c:pt>
                <c:pt idx="1923">
                  <c:v>44138</c:v>
                </c:pt>
                <c:pt idx="1924">
                  <c:v>44139</c:v>
                </c:pt>
                <c:pt idx="1925">
                  <c:v>44140</c:v>
                </c:pt>
                <c:pt idx="1926">
                  <c:v>44141</c:v>
                </c:pt>
                <c:pt idx="1927">
                  <c:v>44142</c:v>
                </c:pt>
                <c:pt idx="1928">
                  <c:v>44143</c:v>
                </c:pt>
                <c:pt idx="1929">
                  <c:v>44144</c:v>
                </c:pt>
                <c:pt idx="1930">
                  <c:v>44145</c:v>
                </c:pt>
                <c:pt idx="1931">
                  <c:v>44146</c:v>
                </c:pt>
                <c:pt idx="1932">
                  <c:v>44147</c:v>
                </c:pt>
                <c:pt idx="1933">
                  <c:v>44148</c:v>
                </c:pt>
                <c:pt idx="1934">
                  <c:v>44149</c:v>
                </c:pt>
                <c:pt idx="1935">
                  <c:v>44150</c:v>
                </c:pt>
                <c:pt idx="1936">
                  <c:v>44151</c:v>
                </c:pt>
                <c:pt idx="1937">
                  <c:v>44152</c:v>
                </c:pt>
                <c:pt idx="1938">
                  <c:v>44153</c:v>
                </c:pt>
                <c:pt idx="1939">
                  <c:v>44154</c:v>
                </c:pt>
                <c:pt idx="1940">
                  <c:v>44155</c:v>
                </c:pt>
                <c:pt idx="1941">
                  <c:v>44156</c:v>
                </c:pt>
                <c:pt idx="1942">
                  <c:v>44157</c:v>
                </c:pt>
                <c:pt idx="1943">
                  <c:v>44158</c:v>
                </c:pt>
                <c:pt idx="1944">
                  <c:v>44159</c:v>
                </c:pt>
                <c:pt idx="1945">
                  <c:v>44160</c:v>
                </c:pt>
                <c:pt idx="1946">
                  <c:v>44161</c:v>
                </c:pt>
                <c:pt idx="1947">
                  <c:v>44162</c:v>
                </c:pt>
                <c:pt idx="1948">
                  <c:v>44163</c:v>
                </c:pt>
                <c:pt idx="1949">
                  <c:v>44164</c:v>
                </c:pt>
                <c:pt idx="1950">
                  <c:v>44165</c:v>
                </c:pt>
                <c:pt idx="1951">
                  <c:v>44166</c:v>
                </c:pt>
                <c:pt idx="1952">
                  <c:v>44167</c:v>
                </c:pt>
                <c:pt idx="1953">
                  <c:v>44168</c:v>
                </c:pt>
                <c:pt idx="1954">
                  <c:v>44169</c:v>
                </c:pt>
                <c:pt idx="1955">
                  <c:v>44170</c:v>
                </c:pt>
                <c:pt idx="1956">
                  <c:v>44171</c:v>
                </c:pt>
                <c:pt idx="1957">
                  <c:v>44172</c:v>
                </c:pt>
                <c:pt idx="1958">
                  <c:v>44173</c:v>
                </c:pt>
                <c:pt idx="1959">
                  <c:v>44174</c:v>
                </c:pt>
                <c:pt idx="1960">
                  <c:v>44175</c:v>
                </c:pt>
                <c:pt idx="1961">
                  <c:v>44176</c:v>
                </c:pt>
                <c:pt idx="1962">
                  <c:v>44177</c:v>
                </c:pt>
                <c:pt idx="1963">
                  <c:v>44178</c:v>
                </c:pt>
                <c:pt idx="1964">
                  <c:v>44179</c:v>
                </c:pt>
                <c:pt idx="1965">
                  <c:v>44180</c:v>
                </c:pt>
                <c:pt idx="1966">
                  <c:v>44181</c:v>
                </c:pt>
                <c:pt idx="1967">
                  <c:v>44182</c:v>
                </c:pt>
                <c:pt idx="1968">
                  <c:v>44183</c:v>
                </c:pt>
                <c:pt idx="1969">
                  <c:v>44184</c:v>
                </c:pt>
                <c:pt idx="1970">
                  <c:v>44185</c:v>
                </c:pt>
                <c:pt idx="1971">
                  <c:v>44186</c:v>
                </c:pt>
                <c:pt idx="1972">
                  <c:v>44187</c:v>
                </c:pt>
                <c:pt idx="1973">
                  <c:v>44188</c:v>
                </c:pt>
                <c:pt idx="1974">
                  <c:v>44189</c:v>
                </c:pt>
                <c:pt idx="1975">
                  <c:v>44190</c:v>
                </c:pt>
                <c:pt idx="1976">
                  <c:v>44191</c:v>
                </c:pt>
                <c:pt idx="1977">
                  <c:v>44192</c:v>
                </c:pt>
                <c:pt idx="1978">
                  <c:v>44193</c:v>
                </c:pt>
                <c:pt idx="1979">
                  <c:v>44194</c:v>
                </c:pt>
                <c:pt idx="1980">
                  <c:v>44195</c:v>
                </c:pt>
                <c:pt idx="1981">
                  <c:v>44196</c:v>
                </c:pt>
                <c:pt idx="1982">
                  <c:v>44197</c:v>
                </c:pt>
                <c:pt idx="1983">
                  <c:v>44198</c:v>
                </c:pt>
                <c:pt idx="1984">
                  <c:v>44199</c:v>
                </c:pt>
                <c:pt idx="1985">
                  <c:v>44200</c:v>
                </c:pt>
                <c:pt idx="1986">
                  <c:v>44201</c:v>
                </c:pt>
                <c:pt idx="1987">
                  <c:v>44202</c:v>
                </c:pt>
                <c:pt idx="1988">
                  <c:v>44203</c:v>
                </c:pt>
                <c:pt idx="1989">
                  <c:v>44204</c:v>
                </c:pt>
                <c:pt idx="1990">
                  <c:v>44205</c:v>
                </c:pt>
                <c:pt idx="1991">
                  <c:v>44206</c:v>
                </c:pt>
                <c:pt idx="1992">
                  <c:v>44207</c:v>
                </c:pt>
                <c:pt idx="1993">
                  <c:v>44208</c:v>
                </c:pt>
                <c:pt idx="1994">
                  <c:v>44209</c:v>
                </c:pt>
                <c:pt idx="1995">
                  <c:v>44210</c:v>
                </c:pt>
                <c:pt idx="1996">
                  <c:v>44211</c:v>
                </c:pt>
                <c:pt idx="1997">
                  <c:v>44212</c:v>
                </c:pt>
                <c:pt idx="1998">
                  <c:v>44213</c:v>
                </c:pt>
                <c:pt idx="1999">
                  <c:v>44214</c:v>
                </c:pt>
                <c:pt idx="2000">
                  <c:v>44215</c:v>
                </c:pt>
                <c:pt idx="2001">
                  <c:v>44216</c:v>
                </c:pt>
                <c:pt idx="2002">
                  <c:v>44217</c:v>
                </c:pt>
                <c:pt idx="2003">
                  <c:v>44218</c:v>
                </c:pt>
                <c:pt idx="2004">
                  <c:v>44219</c:v>
                </c:pt>
                <c:pt idx="2005">
                  <c:v>44220</c:v>
                </c:pt>
                <c:pt idx="2006">
                  <c:v>44221</c:v>
                </c:pt>
                <c:pt idx="2007">
                  <c:v>44222</c:v>
                </c:pt>
                <c:pt idx="2008">
                  <c:v>44223</c:v>
                </c:pt>
                <c:pt idx="2009">
                  <c:v>44224</c:v>
                </c:pt>
                <c:pt idx="2010">
                  <c:v>44225</c:v>
                </c:pt>
                <c:pt idx="2011">
                  <c:v>44226</c:v>
                </c:pt>
                <c:pt idx="2012">
                  <c:v>44227</c:v>
                </c:pt>
                <c:pt idx="2013">
                  <c:v>44228</c:v>
                </c:pt>
                <c:pt idx="2014">
                  <c:v>44229</c:v>
                </c:pt>
                <c:pt idx="2015">
                  <c:v>44230</c:v>
                </c:pt>
                <c:pt idx="2016">
                  <c:v>44231</c:v>
                </c:pt>
                <c:pt idx="2017">
                  <c:v>44232</c:v>
                </c:pt>
                <c:pt idx="2018">
                  <c:v>44233</c:v>
                </c:pt>
                <c:pt idx="2019">
                  <c:v>44234</c:v>
                </c:pt>
                <c:pt idx="2020">
                  <c:v>44235</c:v>
                </c:pt>
                <c:pt idx="2021">
                  <c:v>44236</c:v>
                </c:pt>
                <c:pt idx="2022">
                  <c:v>44237</c:v>
                </c:pt>
                <c:pt idx="2023">
                  <c:v>44238</c:v>
                </c:pt>
                <c:pt idx="2024">
                  <c:v>44239</c:v>
                </c:pt>
                <c:pt idx="2025">
                  <c:v>44240</c:v>
                </c:pt>
                <c:pt idx="2026">
                  <c:v>44241</c:v>
                </c:pt>
                <c:pt idx="2027">
                  <c:v>44242</c:v>
                </c:pt>
                <c:pt idx="2028">
                  <c:v>44243</c:v>
                </c:pt>
                <c:pt idx="2029">
                  <c:v>44244</c:v>
                </c:pt>
                <c:pt idx="2030">
                  <c:v>44245</c:v>
                </c:pt>
                <c:pt idx="2031">
                  <c:v>44246</c:v>
                </c:pt>
                <c:pt idx="2032">
                  <c:v>44247</c:v>
                </c:pt>
                <c:pt idx="2033">
                  <c:v>44248</c:v>
                </c:pt>
                <c:pt idx="2034">
                  <c:v>44249</c:v>
                </c:pt>
                <c:pt idx="2035">
                  <c:v>44250</c:v>
                </c:pt>
                <c:pt idx="2036">
                  <c:v>44251</c:v>
                </c:pt>
                <c:pt idx="2037">
                  <c:v>44252</c:v>
                </c:pt>
                <c:pt idx="2038">
                  <c:v>44253</c:v>
                </c:pt>
                <c:pt idx="2039">
                  <c:v>44254</c:v>
                </c:pt>
                <c:pt idx="2040">
                  <c:v>44255</c:v>
                </c:pt>
                <c:pt idx="2041">
                  <c:v>44256</c:v>
                </c:pt>
                <c:pt idx="2042">
                  <c:v>44257</c:v>
                </c:pt>
                <c:pt idx="2043">
                  <c:v>44258</c:v>
                </c:pt>
                <c:pt idx="2044">
                  <c:v>44259</c:v>
                </c:pt>
                <c:pt idx="2045">
                  <c:v>44260</c:v>
                </c:pt>
                <c:pt idx="2046">
                  <c:v>44261</c:v>
                </c:pt>
                <c:pt idx="2047">
                  <c:v>44262</c:v>
                </c:pt>
                <c:pt idx="2048">
                  <c:v>44263</c:v>
                </c:pt>
                <c:pt idx="2049">
                  <c:v>44264</c:v>
                </c:pt>
                <c:pt idx="2050">
                  <c:v>44265</c:v>
                </c:pt>
                <c:pt idx="2051">
                  <c:v>44266</c:v>
                </c:pt>
                <c:pt idx="2052">
                  <c:v>44267</c:v>
                </c:pt>
                <c:pt idx="2053">
                  <c:v>44268</c:v>
                </c:pt>
                <c:pt idx="2054">
                  <c:v>44269</c:v>
                </c:pt>
                <c:pt idx="2055">
                  <c:v>44270</c:v>
                </c:pt>
                <c:pt idx="2056">
                  <c:v>44271</c:v>
                </c:pt>
                <c:pt idx="2057">
                  <c:v>44272</c:v>
                </c:pt>
                <c:pt idx="2058">
                  <c:v>44273</c:v>
                </c:pt>
                <c:pt idx="2059">
                  <c:v>44274</c:v>
                </c:pt>
                <c:pt idx="2060">
                  <c:v>44275</c:v>
                </c:pt>
                <c:pt idx="2061">
                  <c:v>44276</c:v>
                </c:pt>
                <c:pt idx="2062">
                  <c:v>44277</c:v>
                </c:pt>
                <c:pt idx="2063">
                  <c:v>44278</c:v>
                </c:pt>
                <c:pt idx="2064">
                  <c:v>44279</c:v>
                </c:pt>
                <c:pt idx="2065">
                  <c:v>44280</c:v>
                </c:pt>
                <c:pt idx="2066">
                  <c:v>44281</c:v>
                </c:pt>
                <c:pt idx="2067">
                  <c:v>44282</c:v>
                </c:pt>
                <c:pt idx="2068">
                  <c:v>44283</c:v>
                </c:pt>
                <c:pt idx="2069">
                  <c:v>44284</c:v>
                </c:pt>
                <c:pt idx="2070">
                  <c:v>44285</c:v>
                </c:pt>
                <c:pt idx="2071">
                  <c:v>44286</c:v>
                </c:pt>
                <c:pt idx="2072">
                  <c:v>44287</c:v>
                </c:pt>
                <c:pt idx="2073">
                  <c:v>44288</c:v>
                </c:pt>
                <c:pt idx="2074">
                  <c:v>44289</c:v>
                </c:pt>
                <c:pt idx="2075">
                  <c:v>44290</c:v>
                </c:pt>
                <c:pt idx="2076">
                  <c:v>44291</c:v>
                </c:pt>
                <c:pt idx="2077">
                  <c:v>44292</c:v>
                </c:pt>
                <c:pt idx="2078">
                  <c:v>44293</c:v>
                </c:pt>
                <c:pt idx="2079">
                  <c:v>44294</c:v>
                </c:pt>
                <c:pt idx="2080">
                  <c:v>44295</c:v>
                </c:pt>
                <c:pt idx="2081">
                  <c:v>44296</c:v>
                </c:pt>
                <c:pt idx="2082">
                  <c:v>44297</c:v>
                </c:pt>
                <c:pt idx="2083">
                  <c:v>44298</c:v>
                </c:pt>
                <c:pt idx="2084">
                  <c:v>44299</c:v>
                </c:pt>
                <c:pt idx="2085">
                  <c:v>44300</c:v>
                </c:pt>
                <c:pt idx="2086">
                  <c:v>44301</c:v>
                </c:pt>
                <c:pt idx="2087">
                  <c:v>44302</c:v>
                </c:pt>
                <c:pt idx="2088">
                  <c:v>44303</c:v>
                </c:pt>
                <c:pt idx="2089">
                  <c:v>44304</c:v>
                </c:pt>
                <c:pt idx="2090">
                  <c:v>44305</c:v>
                </c:pt>
                <c:pt idx="2091">
                  <c:v>44306</c:v>
                </c:pt>
                <c:pt idx="2092">
                  <c:v>44307</c:v>
                </c:pt>
                <c:pt idx="2093">
                  <c:v>44308</c:v>
                </c:pt>
                <c:pt idx="2094">
                  <c:v>44309</c:v>
                </c:pt>
                <c:pt idx="2095">
                  <c:v>44310</c:v>
                </c:pt>
                <c:pt idx="2096">
                  <c:v>44311</c:v>
                </c:pt>
                <c:pt idx="2097">
                  <c:v>44312</c:v>
                </c:pt>
                <c:pt idx="2098">
                  <c:v>44313</c:v>
                </c:pt>
                <c:pt idx="2099">
                  <c:v>44314</c:v>
                </c:pt>
                <c:pt idx="2100">
                  <c:v>44315</c:v>
                </c:pt>
                <c:pt idx="2101">
                  <c:v>44316</c:v>
                </c:pt>
                <c:pt idx="2102">
                  <c:v>44317</c:v>
                </c:pt>
                <c:pt idx="2103">
                  <c:v>44318</c:v>
                </c:pt>
                <c:pt idx="2104">
                  <c:v>44319</c:v>
                </c:pt>
                <c:pt idx="2105">
                  <c:v>44320</c:v>
                </c:pt>
                <c:pt idx="2106">
                  <c:v>44321</c:v>
                </c:pt>
                <c:pt idx="2107">
                  <c:v>44322</c:v>
                </c:pt>
                <c:pt idx="2108">
                  <c:v>44323</c:v>
                </c:pt>
                <c:pt idx="2109">
                  <c:v>44324</c:v>
                </c:pt>
                <c:pt idx="2110">
                  <c:v>44325</c:v>
                </c:pt>
                <c:pt idx="2111">
                  <c:v>44326</c:v>
                </c:pt>
                <c:pt idx="2112">
                  <c:v>44327</c:v>
                </c:pt>
                <c:pt idx="2113">
                  <c:v>44328</c:v>
                </c:pt>
                <c:pt idx="2114">
                  <c:v>44329</c:v>
                </c:pt>
                <c:pt idx="2115">
                  <c:v>44330</c:v>
                </c:pt>
                <c:pt idx="2116">
                  <c:v>44331</c:v>
                </c:pt>
                <c:pt idx="2117">
                  <c:v>44332</c:v>
                </c:pt>
                <c:pt idx="2118">
                  <c:v>44333</c:v>
                </c:pt>
                <c:pt idx="2119">
                  <c:v>44334</c:v>
                </c:pt>
                <c:pt idx="2120">
                  <c:v>44335</c:v>
                </c:pt>
                <c:pt idx="2121">
                  <c:v>44336</c:v>
                </c:pt>
                <c:pt idx="2122">
                  <c:v>44337</c:v>
                </c:pt>
                <c:pt idx="2123">
                  <c:v>44338</c:v>
                </c:pt>
                <c:pt idx="2124">
                  <c:v>44339</c:v>
                </c:pt>
                <c:pt idx="2125">
                  <c:v>44340</c:v>
                </c:pt>
                <c:pt idx="2126">
                  <c:v>44341</c:v>
                </c:pt>
                <c:pt idx="2127">
                  <c:v>44342</c:v>
                </c:pt>
                <c:pt idx="2128">
                  <c:v>44343</c:v>
                </c:pt>
                <c:pt idx="2129">
                  <c:v>44344</c:v>
                </c:pt>
                <c:pt idx="2130">
                  <c:v>44345</c:v>
                </c:pt>
                <c:pt idx="2131">
                  <c:v>44346</c:v>
                </c:pt>
                <c:pt idx="2132">
                  <c:v>44347</c:v>
                </c:pt>
                <c:pt idx="2133">
                  <c:v>44348</c:v>
                </c:pt>
                <c:pt idx="2134">
                  <c:v>44349</c:v>
                </c:pt>
                <c:pt idx="2135">
                  <c:v>44350</c:v>
                </c:pt>
                <c:pt idx="2136">
                  <c:v>44351</c:v>
                </c:pt>
                <c:pt idx="2137">
                  <c:v>44352</c:v>
                </c:pt>
                <c:pt idx="2138">
                  <c:v>44353</c:v>
                </c:pt>
                <c:pt idx="2139">
                  <c:v>44354</c:v>
                </c:pt>
                <c:pt idx="2140">
                  <c:v>44355</c:v>
                </c:pt>
                <c:pt idx="2141">
                  <c:v>44356</c:v>
                </c:pt>
                <c:pt idx="2142">
                  <c:v>44357</c:v>
                </c:pt>
                <c:pt idx="2143">
                  <c:v>44358</c:v>
                </c:pt>
                <c:pt idx="2144">
                  <c:v>44359</c:v>
                </c:pt>
                <c:pt idx="2145">
                  <c:v>44360</c:v>
                </c:pt>
                <c:pt idx="2146">
                  <c:v>44361</c:v>
                </c:pt>
                <c:pt idx="2147">
                  <c:v>44362</c:v>
                </c:pt>
                <c:pt idx="2148">
                  <c:v>44363</c:v>
                </c:pt>
                <c:pt idx="2149">
                  <c:v>44364</c:v>
                </c:pt>
                <c:pt idx="2150">
                  <c:v>44365</c:v>
                </c:pt>
                <c:pt idx="2151">
                  <c:v>44366</c:v>
                </c:pt>
                <c:pt idx="2152">
                  <c:v>44367</c:v>
                </c:pt>
                <c:pt idx="2153">
                  <c:v>44368</c:v>
                </c:pt>
                <c:pt idx="2154">
                  <c:v>44369</c:v>
                </c:pt>
                <c:pt idx="2155">
                  <c:v>44370</c:v>
                </c:pt>
                <c:pt idx="2156">
                  <c:v>44371</c:v>
                </c:pt>
                <c:pt idx="2157">
                  <c:v>44372</c:v>
                </c:pt>
                <c:pt idx="2158">
                  <c:v>44373</c:v>
                </c:pt>
                <c:pt idx="2159">
                  <c:v>44374</c:v>
                </c:pt>
                <c:pt idx="2160">
                  <c:v>44375</c:v>
                </c:pt>
                <c:pt idx="2161">
                  <c:v>44376</c:v>
                </c:pt>
                <c:pt idx="2162">
                  <c:v>44377</c:v>
                </c:pt>
                <c:pt idx="2163">
                  <c:v>44378</c:v>
                </c:pt>
                <c:pt idx="2164">
                  <c:v>44379</c:v>
                </c:pt>
                <c:pt idx="2165">
                  <c:v>44380</c:v>
                </c:pt>
                <c:pt idx="2166">
                  <c:v>44381</c:v>
                </c:pt>
                <c:pt idx="2167">
                  <c:v>44382</c:v>
                </c:pt>
                <c:pt idx="2168">
                  <c:v>44383</c:v>
                </c:pt>
                <c:pt idx="2169">
                  <c:v>44384</c:v>
                </c:pt>
                <c:pt idx="2170">
                  <c:v>44385</c:v>
                </c:pt>
                <c:pt idx="2171">
                  <c:v>44386</c:v>
                </c:pt>
                <c:pt idx="2172">
                  <c:v>44387</c:v>
                </c:pt>
                <c:pt idx="2173">
                  <c:v>44388</c:v>
                </c:pt>
                <c:pt idx="2174">
                  <c:v>44389</c:v>
                </c:pt>
                <c:pt idx="2175">
                  <c:v>44390</c:v>
                </c:pt>
                <c:pt idx="2176">
                  <c:v>44391</c:v>
                </c:pt>
                <c:pt idx="2177">
                  <c:v>44392</c:v>
                </c:pt>
                <c:pt idx="2178">
                  <c:v>44393</c:v>
                </c:pt>
                <c:pt idx="2179">
                  <c:v>44394</c:v>
                </c:pt>
                <c:pt idx="2180">
                  <c:v>44395</c:v>
                </c:pt>
                <c:pt idx="2181">
                  <c:v>44396</c:v>
                </c:pt>
                <c:pt idx="2182">
                  <c:v>44397</c:v>
                </c:pt>
                <c:pt idx="2183">
                  <c:v>44398</c:v>
                </c:pt>
                <c:pt idx="2184">
                  <c:v>44399</c:v>
                </c:pt>
                <c:pt idx="2185">
                  <c:v>44400</c:v>
                </c:pt>
                <c:pt idx="2186">
                  <c:v>44401</c:v>
                </c:pt>
                <c:pt idx="2187">
                  <c:v>44402</c:v>
                </c:pt>
                <c:pt idx="2188">
                  <c:v>44403</c:v>
                </c:pt>
                <c:pt idx="2189">
                  <c:v>44404</c:v>
                </c:pt>
                <c:pt idx="2190">
                  <c:v>44405</c:v>
                </c:pt>
                <c:pt idx="2191">
                  <c:v>44406</c:v>
                </c:pt>
                <c:pt idx="2192">
                  <c:v>44407</c:v>
                </c:pt>
                <c:pt idx="2193">
                  <c:v>44408</c:v>
                </c:pt>
                <c:pt idx="2194">
                  <c:v>44409</c:v>
                </c:pt>
                <c:pt idx="2195">
                  <c:v>44410</c:v>
                </c:pt>
                <c:pt idx="2196">
                  <c:v>44411</c:v>
                </c:pt>
                <c:pt idx="2197">
                  <c:v>44412</c:v>
                </c:pt>
                <c:pt idx="2198">
                  <c:v>44413</c:v>
                </c:pt>
                <c:pt idx="2199">
                  <c:v>44414</c:v>
                </c:pt>
                <c:pt idx="2200">
                  <c:v>44415</c:v>
                </c:pt>
                <c:pt idx="2201">
                  <c:v>44416</c:v>
                </c:pt>
                <c:pt idx="2202">
                  <c:v>44417</c:v>
                </c:pt>
                <c:pt idx="2203">
                  <c:v>44418</c:v>
                </c:pt>
                <c:pt idx="2204">
                  <c:v>44419</c:v>
                </c:pt>
                <c:pt idx="2205">
                  <c:v>44420</c:v>
                </c:pt>
                <c:pt idx="2206">
                  <c:v>44421</c:v>
                </c:pt>
                <c:pt idx="2207">
                  <c:v>44422</c:v>
                </c:pt>
                <c:pt idx="2208">
                  <c:v>44423</c:v>
                </c:pt>
                <c:pt idx="2209">
                  <c:v>44424</c:v>
                </c:pt>
                <c:pt idx="2210">
                  <c:v>44425</c:v>
                </c:pt>
                <c:pt idx="2211">
                  <c:v>44426</c:v>
                </c:pt>
                <c:pt idx="2212">
                  <c:v>44427</c:v>
                </c:pt>
                <c:pt idx="2213">
                  <c:v>44428</c:v>
                </c:pt>
                <c:pt idx="2214">
                  <c:v>44429</c:v>
                </c:pt>
                <c:pt idx="2215">
                  <c:v>44430</c:v>
                </c:pt>
                <c:pt idx="2216">
                  <c:v>44431</c:v>
                </c:pt>
                <c:pt idx="2217">
                  <c:v>44432</c:v>
                </c:pt>
                <c:pt idx="2218">
                  <c:v>44433</c:v>
                </c:pt>
                <c:pt idx="2219">
                  <c:v>44434</c:v>
                </c:pt>
                <c:pt idx="2220">
                  <c:v>44435</c:v>
                </c:pt>
                <c:pt idx="2221">
                  <c:v>44436</c:v>
                </c:pt>
                <c:pt idx="2222">
                  <c:v>44437</c:v>
                </c:pt>
                <c:pt idx="2223">
                  <c:v>44438</c:v>
                </c:pt>
                <c:pt idx="2224">
                  <c:v>44439</c:v>
                </c:pt>
                <c:pt idx="2225">
                  <c:v>44440</c:v>
                </c:pt>
                <c:pt idx="2226">
                  <c:v>44441</c:v>
                </c:pt>
                <c:pt idx="2227">
                  <c:v>44442</c:v>
                </c:pt>
                <c:pt idx="2228">
                  <c:v>44443</c:v>
                </c:pt>
                <c:pt idx="2229">
                  <c:v>44444</c:v>
                </c:pt>
                <c:pt idx="2230">
                  <c:v>44445</c:v>
                </c:pt>
                <c:pt idx="2231">
                  <c:v>44446</c:v>
                </c:pt>
                <c:pt idx="2232">
                  <c:v>44447</c:v>
                </c:pt>
                <c:pt idx="2233">
                  <c:v>44448</c:v>
                </c:pt>
                <c:pt idx="2234">
                  <c:v>44449</c:v>
                </c:pt>
                <c:pt idx="2235">
                  <c:v>44450</c:v>
                </c:pt>
                <c:pt idx="2236">
                  <c:v>44451</c:v>
                </c:pt>
                <c:pt idx="2237">
                  <c:v>44452</c:v>
                </c:pt>
                <c:pt idx="2238">
                  <c:v>44453</c:v>
                </c:pt>
                <c:pt idx="2239">
                  <c:v>44454</c:v>
                </c:pt>
                <c:pt idx="2240">
                  <c:v>44455</c:v>
                </c:pt>
                <c:pt idx="2241">
                  <c:v>44456</c:v>
                </c:pt>
                <c:pt idx="2242">
                  <c:v>44457</c:v>
                </c:pt>
                <c:pt idx="2243">
                  <c:v>44458</c:v>
                </c:pt>
                <c:pt idx="2244">
                  <c:v>44459</c:v>
                </c:pt>
                <c:pt idx="2245">
                  <c:v>44460</c:v>
                </c:pt>
                <c:pt idx="2246">
                  <c:v>44461</c:v>
                </c:pt>
                <c:pt idx="2247">
                  <c:v>44462</c:v>
                </c:pt>
                <c:pt idx="2248">
                  <c:v>44463</c:v>
                </c:pt>
                <c:pt idx="2249">
                  <c:v>44464</c:v>
                </c:pt>
                <c:pt idx="2250">
                  <c:v>44465</c:v>
                </c:pt>
                <c:pt idx="2251">
                  <c:v>44466</c:v>
                </c:pt>
                <c:pt idx="2252">
                  <c:v>44467</c:v>
                </c:pt>
                <c:pt idx="2253">
                  <c:v>44468</c:v>
                </c:pt>
                <c:pt idx="2254">
                  <c:v>44469</c:v>
                </c:pt>
                <c:pt idx="2255">
                  <c:v>44470</c:v>
                </c:pt>
                <c:pt idx="2256">
                  <c:v>44471</c:v>
                </c:pt>
                <c:pt idx="2257">
                  <c:v>44472</c:v>
                </c:pt>
                <c:pt idx="2258">
                  <c:v>44473</c:v>
                </c:pt>
                <c:pt idx="2259">
                  <c:v>44474</c:v>
                </c:pt>
                <c:pt idx="2260">
                  <c:v>44475</c:v>
                </c:pt>
                <c:pt idx="2261">
                  <c:v>44476</c:v>
                </c:pt>
                <c:pt idx="2262">
                  <c:v>44477</c:v>
                </c:pt>
                <c:pt idx="2263">
                  <c:v>44478</c:v>
                </c:pt>
                <c:pt idx="2264">
                  <c:v>44479</c:v>
                </c:pt>
                <c:pt idx="2265">
                  <c:v>44480</c:v>
                </c:pt>
                <c:pt idx="2266">
                  <c:v>44481</c:v>
                </c:pt>
                <c:pt idx="2267">
                  <c:v>44482</c:v>
                </c:pt>
                <c:pt idx="2268">
                  <c:v>44483</c:v>
                </c:pt>
                <c:pt idx="2269">
                  <c:v>44484</c:v>
                </c:pt>
                <c:pt idx="2270">
                  <c:v>44485</c:v>
                </c:pt>
                <c:pt idx="2271">
                  <c:v>44486</c:v>
                </c:pt>
                <c:pt idx="2272">
                  <c:v>44487</c:v>
                </c:pt>
                <c:pt idx="2273">
                  <c:v>44488</c:v>
                </c:pt>
                <c:pt idx="2274">
                  <c:v>44489</c:v>
                </c:pt>
                <c:pt idx="2275">
                  <c:v>44490</c:v>
                </c:pt>
                <c:pt idx="2276">
                  <c:v>44491</c:v>
                </c:pt>
                <c:pt idx="2277">
                  <c:v>44492</c:v>
                </c:pt>
                <c:pt idx="2278">
                  <c:v>44493</c:v>
                </c:pt>
                <c:pt idx="2279">
                  <c:v>44494</c:v>
                </c:pt>
                <c:pt idx="2280">
                  <c:v>44495</c:v>
                </c:pt>
                <c:pt idx="2281">
                  <c:v>44496</c:v>
                </c:pt>
                <c:pt idx="2282">
                  <c:v>44497</c:v>
                </c:pt>
                <c:pt idx="2283">
                  <c:v>44498</c:v>
                </c:pt>
                <c:pt idx="2284">
                  <c:v>44499</c:v>
                </c:pt>
                <c:pt idx="2285">
                  <c:v>44500</c:v>
                </c:pt>
                <c:pt idx="2286">
                  <c:v>44501</c:v>
                </c:pt>
                <c:pt idx="2287">
                  <c:v>44502</c:v>
                </c:pt>
                <c:pt idx="2288">
                  <c:v>44503</c:v>
                </c:pt>
                <c:pt idx="2289">
                  <c:v>44504</c:v>
                </c:pt>
                <c:pt idx="2290">
                  <c:v>44505</c:v>
                </c:pt>
                <c:pt idx="2291">
                  <c:v>44506</c:v>
                </c:pt>
                <c:pt idx="2292">
                  <c:v>44507</c:v>
                </c:pt>
                <c:pt idx="2293">
                  <c:v>44508</c:v>
                </c:pt>
                <c:pt idx="2294">
                  <c:v>44509</c:v>
                </c:pt>
                <c:pt idx="2295">
                  <c:v>44510</c:v>
                </c:pt>
                <c:pt idx="2296">
                  <c:v>44511</c:v>
                </c:pt>
                <c:pt idx="2297">
                  <c:v>44512</c:v>
                </c:pt>
                <c:pt idx="2298">
                  <c:v>44513</c:v>
                </c:pt>
                <c:pt idx="2299">
                  <c:v>44514</c:v>
                </c:pt>
                <c:pt idx="2300">
                  <c:v>44515</c:v>
                </c:pt>
                <c:pt idx="2301">
                  <c:v>44516</c:v>
                </c:pt>
                <c:pt idx="2302">
                  <c:v>44517</c:v>
                </c:pt>
                <c:pt idx="2303">
                  <c:v>44518</c:v>
                </c:pt>
                <c:pt idx="2304">
                  <c:v>44519</c:v>
                </c:pt>
                <c:pt idx="2305">
                  <c:v>44520</c:v>
                </c:pt>
                <c:pt idx="2306">
                  <c:v>44521</c:v>
                </c:pt>
                <c:pt idx="2307">
                  <c:v>44522</c:v>
                </c:pt>
                <c:pt idx="2308">
                  <c:v>44523</c:v>
                </c:pt>
                <c:pt idx="2309">
                  <c:v>44524</c:v>
                </c:pt>
                <c:pt idx="2310">
                  <c:v>44525</c:v>
                </c:pt>
                <c:pt idx="2311">
                  <c:v>44526</c:v>
                </c:pt>
                <c:pt idx="2312">
                  <c:v>44527</c:v>
                </c:pt>
                <c:pt idx="2313">
                  <c:v>44528</c:v>
                </c:pt>
                <c:pt idx="2314">
                  <c:v>44529</c:v>
                </c:pt>
                <c:pt idx="2315">
                  <c:v>44530</c:v>
                </c:pt>
                <c:pt idx="2316">
                  <c:v>44531</c:v>
                </c:pt>
                <c:pt idx="2317">
                  <c:v>44532</c:v>
                </c:pt>
                <c:pt idx="2318">
                  <c:v>44533</c:v>
                </c:pt>
                <c:pt idx="2319">
                  <c:v>44534</c:v>
                </c:pt>
                <c:pt idx="2320">
                  <c:v>44535</c:v>
                </c:pt>
                <c:pt idx="2321">
                  <c:v>44536</c:v>
                </c:pt>
                <c:pt idx="2322">
                  <c:v>44537</c:v>
                </c:pt>
                <c:pt idx="2323">
                  <c:v>44538</c:v>
                </c:pt>
                <c:pt idx="2324">
                  <c:v>44539</c:v>
                </c:pt>
                <c:pt idx="2325">
                  <c:v>44540</c:v>
                </c:pt>
                <c:pt idx="2326">
                  <c:v>44541</c:v>
                </c:pt>
                <c:pt idx="2327">
                  <c:v>44542</c:v>
                </c:pt>
                <c:pt idx="2328">
                  <c:v>44543</c:v>
                </c:pt>
                <c:pt idx="2329">
                  <c:v>44544</c:v>
                </c:pt>
                <c:pt idx="2330">
                  <c:v>44545</c:v>
                </c:pt>
                <c:pt idx="2331">
                  <c:v>44546</c:v>
                </c:pt>
                <c:pt idx="2332">
                  <c:v>44547</c:v>
                </c:pt>
                <c:pt idx="2333">
                  <c:v>44548</c:v>
                </c:pt>
                <c:pt idx="2334">
                  <c:v>44549</c:v>
                </c:pt>
                <c:pt idx="2335">
                  <c:v>44550</c:v>
                </c:pt>
                <c:pt idx="2336">
                  <c:v>44551</c:v>
                </c:pt>
                <c:pt idx="2337">
                  <c:v>44552</c:v>
                </c:pt>
                <c:pt idx="2338">
                  <c:v>44553</c:v>
                </c:pt>
                <c:pt idx="2339">
                  <c:v>44554</c:v>
                </c:pt>
                <c:pt idx="2340">
                  <c:v>44555</c:v>
                </c:pt>
                <c:pt idx="2341">
                  <c:v>44556</c:v>
                </c:pt>
                <c:pt idx="2342">
                  <c:v>44557</c:v>
                </c:pt>
                <c:pt idx="2343">
                  <c:v>44558</c:v>
                </c:pt>
                <c:pt idx="2344">
                  <c:v>44559</c:v>
                </c:pt>
                <c:pt idx="2345">
                  <c:v>44560</c:v>
                </c:pt>
                <c:pt idx="2346">
                  <c:v>44561</c:v>
                </c:pt>
                <c:pt idx="2347">
                  <c:v>44562</c:v>
                </c:pt>
                <c:pt idx="2348">
                  <c:v>44563</c:v>
                </c:pt>
                <c:pt idx="2349">
                  <c:v>44564</c:v>
                </c:pt>
                <c:pt idx="2350">
                  <c:v>44565</c:v>
                </c:pt>
                <c:pt idx="2351">
                  <c:v>44566</c:v>
                </c:pt>
                <c:pt idx="2352">
                  <c:v>44567</c:v>
                </c:pt>
                <c:pt idx="2353">
                  <c:v>44568</c:v>
                </c:pt>
                <c:pt idx="2354">
                  <c:v>44569</c:v>
                </c:pt>
                <c:pt idx="2355">
                  <c:v>44570</c:v>
                </c:pt>
                <c:pt idx="2356">
                  <c:v>44571</c:v>
                </c:pt>
                <c:pt idx="2357">
                  <c:v>44572</c:v>
                </c:pt>
                <c:pt idx="2358">
                  <c:v>44573</c:v>
                </c:pt>
                <c:pt idx="2359">
                  <c:v>44574</c:v>
                </c:pt>
                <c:pt idx="2360">
                  <c:v>44575</c:v>
                </c:pt>
                <c:pt idx="2361">
                  <c:v>44576</c:v>
                </c:pt>
                <c:pt idx="2362">
                  <c:v>44577</c:v>
                </c:pt>
                <c:pt idx="2363">
                  <c:v>44578</c:v>
                </c:pt>
                <c:pt idx="2364">
                  <c:v>44579</c:v>
                </c:pt>
                <c:pt idx="2365">
                  <c:v>44580</c:v>
                </c:pt>
                <c:pt idx="2366">
                  <c:v>44581</c:v>
                </c:pt>
                <c:pt idx="2367">
                  <c:v>44582</c:v>
                </c:pt>
                <c:pt idx="2368">
                  <c:v>44583</c:v>
                </c:pt>
                <c:pt idx="2369">
                  <c:v>44584</c:v>
                </c:pt>
                <c:pt idx="2370">
                  <c:v>44585</c:v>
                </c:pt>
                <c:pt idx="2371">
                  <c:v>44586</c:v>
                </c:pt>
                <c:pt idx="2372">
                  <c:v>44587</c:v>
                </c:pt>
                <c:pt idx="2373">
                  <c:v>44588</c:v>
                </c:pt>
                <c:pt idx="2374">
                  <c:v>44589</c:v>
                </c:pt>
                <c:pt idx="2375">
                  <c:v>44590</c:v>
                </c:pt>
                <c:pt idx="2376">
                  <c:v>44591</c:v>
                </c:pt>
                <c:pt idx="2377">
                  <c:v>44592</c:v>
                </c:pt>
                <c:pt idx="2378">
                  <c:v>44593</c:v>
                </c:pt>
                <c:pt idx="2379">
                  <c:v>44594</c:v>
                </c:pt>
                <c:pt idx="2380">
                  <c:v>44595</c:v>
                </c:pt>
                <c:pt idx="2381">
                  <c:v>44596</c:v>
                </c:pt>
                <c:pt idx="2382">
                  <c:v>44597</c:v>
                </c:pt>
                <c:pt idx="2383">
                  <c:v>44598</c:v>
                </c:pt>
                <c:pt idx="2384">
                  <c:v>44599</c:v>
                </c:pt>
                <c:pt idx="2385">
                  <c:v>44600</c:v>
                </c:pt>
                <c:pt idx="2386">
                  <c:v>44601</c:v>
                </c:pt>
                <c:pt idx="2387">
                  <c:v>44602</c:v>
                </c:pt>
                <c:pt idx="2388">
                  <c:v>44603</c:v>
                </c:pt>
                <c:pt idx="2389">
                  <c:v>44604</c:v>
                </c:pt>
                <c:pt idx="2390">
                  <c:v>44605</c:v>
                </c:pt>
                <c:pt idx="2391">
                  <c:v>44606</c:v>
                </c:pt>
                <c:pt idx="2392">
                  <c:v>44607</c:v>
                </c:pt>
                <c:pt idx="2393">
                  <c:v>44608</c:v>
                </c:pt>
                <c:pt idx="2394">
                  <c:v>44609</c:v>
                </c:pt>
                <c:pt idx="2395">
                  <c:v>44610</c:v>
                </c:pt>
                <c:pt idx="2396">
                  <c:v>44611</c:v>
                </c:pt>
                <c:pt idx="2397">
                  <c:v>44612</c:v>
                </c:pt>
                <c:pt idx="2398">
                  <c:v>44613</c:v>
                </c:pt>
                <c:pt idx="2399">
                  <c:v>44614</c:v>
                </c:pt>
                <c:pt idx="2400">
                  <c:v>44615</c:v>
                </c:pt>
                <c:pt idx="2401">
                  <c:v>44616</c:v>
                </c:pt>
                <c:pt idx="2402">
                  <c:v>44617</c:v>
                </c:pt>
                <c:pt idx="2403">
                  <c:v>44618</c:v>
                </c:pt>
                <c:pt idx="2404">
                  <c:v>44619</c:v>
                </c:pt>
                <c:pt idx="2405">
                  <c:v>44620</c:v>
                </c:pt>
                <c:pt idx="2406">
                  <c:v>44621</c:v>
                </c:pt>
                <c:pt idx="2407">
                  <c:v>44622</c:v>
                </c:pt>
                <c:pt idx="2408">
                  <c:v>44623</c:v>
                </c:pt>
                <c:pt idx="2409">
                  <c:v>44624</c:v>
                </c:pt>
                <c:pt idx="2410">
                  <c:v>44625</c:v>
                </c:pt>
                <c:pt idx="2411">
                  <c:v>44626</c:v>
                </c:pt>
                <c:pt idx="2412">
                  <c:v>44627</c:v>
                </c:pt>
                <c:pt idx="2413">
                  <c:v>44628</c:v>
                </c:pt>
                <c:pt idx="2414">
                  <c:v>44629</c:v>
                </c:pt>
                <c:pt idx="2415">
                  <c:v>44630</c:v>
                </c:pt>
                <c:pt idx="2416">
                  <c:v>44631</c:v>
                </c:pt>
                <c:pt idx="2417">
                  <c:v>44632</c:v>
                </c:pt>
                <c:pt idx="2418">
                  <c:v>44633</c:v>
                </c:pt>
                <c:pt idx="2419">
                  <c:v>44634</c:v>
                </c:pt>
                <c:pt idx="2420">
                  <c:v>44635</c:v>
                </c:pt>
                <c:pt idx="2421">
                  <c:v>44636</c:v>
                </c:pt>
                <c:pt idx="2422">
                  <c:v>44637</c:v>
                </c:pt>
                <c:pt idx="2423">
                  <c:v>44638</c:v>
                </c:pt>
                <c:pt idx="2424">
                  <c:v>44639</c:v>
                </c:pt>
                <c:pt idx="2425">
                  <c:v>44640</c:v>
                </c:pt>
                <c:pt idx="2426">
                  <c:v>44641</c:v>
                </c:pt>
                <c:pt idx="2427">
                  <c:v>44642</c:v>
                </c:pt>
                <c:pt idx="2428">
                  <c:v>44643</c:v>
                </c:pt>
                <c:pt idx="2429">
                  <c:v>44644</c:v>
                </c:pt>
                <c:pt idx="2430">
                  <c:v>44645</c:v>
                </c:pt>
                <c:pt idx="2431">
                  <c:v>44646</c:v>
                </c:pt>
                <c:pt idx="2432">
                  <c:v>44647</c:v>
                </c:pt>
                <c:pt idx="2433">
                  <c:v>44648</c:v>
                </c:pt>
                <c:pt idx="2434">
                  <c:v>44649</c:v>
                </c:pt>
                <c:pt idx="2435">
                  <c:v>44650</c:v>
                </c:pt>
                <c:pt idx="2436">
                  <c:v>44651</c:v>
                </c:pt>
                <c:pt idx="2437">
                  <c:v>44652</c:v>
                </c:pt>
                <c:pt idx="2438">
                  <c:v>44653</c:v>
                </c:pt>
                <c:pt idx="2439">
                  <c:v>44654</c:v>
                </c:pt>
                <c:pt idx="2440">
                  <c:v>44655</c:v>
                </c:pt>
                <c:pt idx="2441">
                  <c:v>44656</c:v>
                </c:pt>
                <c:pt idx="2442">
                  <c:v>44657</c:v>
                </c:pt>
                <c:pt idx="2443">
                  <c:v>44658</c:v>
                </c:pt>
                <c:pt idx="2444">
                  <c:v>44659</c:v>
                </c:pt>
                <c:pt idx="2445">
                  <c:v>44660</c:v>
                </c:pt>
                <c:pt idx="2446">
                  <c:v>44661</c:v>
                </c:pt>
                <c:pt idx="2447">
                  <c:v>44662</c:v>
                </c:pt>
                <c:pt idx="2448">
                  <c:v>44663</c:v>
                </c:pt>
                <c:pt idx="2449">
                  <c:v>44664</c:v>
                </c:pt>
                <c:pt idx="2450">
                  <c:v>44665</c:v>
                </c:pt>
                <c:pt idx="2451">
                  <c:v>44666</c:v>
                </c:pt>
                <c:pt idx="2452">
                  <c:v>44667</c:v>
                </c:pt>
                <c:pt idx="2453">
                  <c:v>44668</c:v>
                </c:pt>
                <c:pt idx="2454">
                  <c:v>44669</c:v>
                </c:pt>
                <c:pt idx="2455">
                  <c:v>44670</c:v>
                </c:pt>
                <c:pt idx="2456">
                  <c:v>44671</c:v>
                </c:pt>
                <c:pt idx="2457">
                  <c:v>44672</c:v>
                </c:pt>
                <c:pt idx="2458">
                  <c:v>44673</c:v>
                </c:pt>
                <c:pt idx="2459">
                  <c:v>44674</c:v>
                </c:pt>
                <c:pt idx="2460">
                  <c:v>44675</c:v>
                </c:pt>
                <c:pt idx="2461">
                  <c:v>44676</c:v>
                </c:pt>
                <c:pt idx="2462">
                  <c:v>44677</c:v>
                </c:pt>
                <c:pt idx="2463">
                  <c:v>44678</c:v>
                </c:pt>
                <c:pt idx="2464">
                  <c:v>44679</c:v>
                </c:pt>
                <c:pt idx="2465">
                  <c:v>44680</c:v>
                </c:pt>
                <c:pt idx="2466">
                  <c:v>44681</c:v>
                </c:pt>
                <c:pt idx="2467">
                  <c:v>44682</c:v>
                </c:pt>
                <c:pt idx="2468">
                  <c:v>44683</c:v>
                </c:pt>
                <c:pt idx="2469">
                  <c:v>44684</c:v>
                </c:pt>
                <c:pt idx="2470">
                  <c:v>44685</c:v>
                </c:pt>
              </c:numCache>
            </c:numRef>
          </c:cat>
          <c:val>
            <c:numRef>
              <c:f>All!$E$2:$E$2473</c:f>
              <c:numCache>
                <c:formatCode>General</c:formatCode>
                <c:ptCount val="2472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3</c:v>
                </c:pt>
                <c:pt idx="9">
                  <c:v>1.2</c:v>
                </c:pt>
                <c:pt idx="10">
                  <c:v>1.2</c:v>
                </c:pt>
                <c:pt idx="11">
                  <c:v>1.2</c:v>
                </c:pt>
                <c:pt idx="12">
                  <c:v>0.99</c:v>
                </c:pt>
                <c:pt idx="13">
                  <c:v>1.29</c:v>
                </c:pt>
                <c:pt idx="14">
                  <c:v>1.88</c:v>
                </c:pt>
                <c:pt idx="15">
                  <c:v>1.79</c:v>
                </c:pt>
                <c:pt idx="16">
                  <c:v>1.79</c:v>
                </c:pt>
                <c:pt idx="17">
                  <c:v>1.37</c:v>
                </c:pt>
                <c:pt idx="18">
                  <c:v>1.3</c:v>
                </c:pt>
                <c:pt idx="19">
                  <c:v>1.36</c:v>
                </c:pt>
                <c:pt idx="20">
                  <c:v>1.24</c:v>
                </c:pt>
                <c:pt idx="21">
                  <c:v>1.52</c:v>
                </c:pt>
                <c:pt idx="22">
                  <c:v>1.44</c:v>
                </c:pt>
                <c:pt idx="23">
                  <c:v>1.4</c:v>
                </c:pt>
                <c:pt idx="24">
                  <c:v>1.35</c:v>
                </c:pt>
                <c:pt idx="25">
                  <c:v>1.24</c:v>
                </c:pt>
                <c:pt idx="26">
                  <c:v>1.27</c:v>
                </c:pt>
                <c:pt idx="27">
                  <c:v>1.18</c:v>
                </c:pt>
                <c:pt idx="28">
                  <c:v>1.1399999999999999</c:v>
                </c:pt>
                <c:pt idx="29">
                  <c:v>1.3</c:v>
                </c:pt>
                <c:pt idx="30">
                  <c:v>1.18</c:v>
                </c:pt>
                <c:pt idx="31">
                  <c:v>1.32</c:v>
                </c:pt>
                <c:pt idx="32">
                  <c:v>1.31</c:v>
                </c:pt>
                <c:pt idx="33">
                  <c:v>1.36</c:v>
                </c:pt>
                <c:pt idx="34">
                  <c:v>1.1399999999999999</c:v>
                </c:pt>
                <c:pt idx="35">
                  <c:v>1.23</c:v>
                </c:pt>
                <c:pt idx="36">
                  <c:v>1.35</c:v>
                </c:pt>
                <c:pt idx="37">
                  <c:v>1.37</c:v>
                </c:pt>
                <c:pt idx="38">
                  <c:v>1.34</c:v>
                </c:pt>
                <c:pt idx="39">
                  <c:v>1.28</c:v>
                </c:pt>
                <c:pt idx="40">
                  <c:v>1.26</c:v>
                </c:pt>
                <c:pt idx="41">
                  <c:v>1.21</c:v>
                </c:pt>
                <c:pt idx="42">
                  <c:v>1.19</c:v>
                </c:pt>
                <c:pt idx="43">
                  <c:v>0.92420000000000002</c:v>
                </c:pt>
                <c:pt idx="44">
                  <c:v>1.1499999999999999</c:v>
                </c:pt>
                <c:pt idx="45">
                  <c:v>0.88560000000000005</c:v>
                </c:pt>
                <c:pt idx="46">
                  <c:v>0.95499999999999996</c:v>
                </c:pt>
                <c:pt idx="47">
                  <c:v>0.95</c:v>
                </c:pt>
                <c:pt idx="48">
                  <c:v>0.93630000000000002</c:v>
                </c:pt>
                <c:pt idx="49">
                  <c:v>0.875</c:v>
                </c:pt>
                <c:pt idx="50">
                  <c:v>0.85229999999999995</c:v>
                </c:pt>
                <c:pt idx="51">
                  <c:v>0.89</c:v>
                </c:pt>
                <c:pt idx="52">
                  <c:v>0.8871</c:v>
                </c:pt>
                <c:pt idx="53">
                  <c:v>0.94120000000000004</c:v>
                </c:pt>
                <c:pt idx="54">
                  <c:v>0.80589999999999995</c:v>
                </c:pt>
                <c:pt idx="55">
                  <c:v>0.91</c:v>
                </c:pt>
                <c:pt idx="56">
                  <c:v>0.8</c:v>
                </c:pt>
                <c:pt idx="57">
                  <c:v>0.68230000000000002</c:v>
                </c:pt>
                <c:pt idx="58">
                  <c:v>0.77029999999999998</c:v>
                </c:pt>
                <c:pt idx="59">
                  <c:v>0.70079999999999998</c:v>
                </c:pt>
                <c:pt idx="60">
                  <c:v>0.6</c:v>
                </c:pt>
                <c:pt idx="61">
                  <c:v>0.68159999999999998</c:v>
                </c:pt>
                <c:pt idx="62">
                  <c:v>0.7137</c:v>
                </c:pt>
                <c:pt idx="63">
                  <c:v>0.65480000000000005</c:v>
                </c:pt>
                <c:pt idx="64">
                  <c:v>0.66469999999999996</c:v>
                </c:pt>
                <c:pt idx="65">
                  <c:v>0.67959999999999998</c:v>
                </c:pt>
                <c:pt idx="66">
                  <c:v>0.60950000000000004</c:v>
                </c:pt>
                <c:pt idx="67">
                  <c:v>0.60780000000000001</c:v>
                </c:pt>
                <c:pt idx="68">
                  <c:v>0.65110000000000001</c:v>
                </c:pt>
                <c:pt idx="69">
                  <c:v>0.6</c:v>
                </c:pt>
                <c:pt idx="70">
                  <c:v>0.62</c:v>
                </c:pt>
                <c:pt idx="71">
                  <c:v>0.63519999999999999</c:v>
                </c:pt>
                <c:pt idx="72">
                  <c:v>0.6351</c:v>
                </c:pt>
                <c:pt idx="73">
                  <c:v>0.59930000000000005</c:v>
                </c:pt>
                <c:pt idx="74">
                  <c:v>0.63</c:v>
                </c:pt>
                <c:pt idx="75">
                  <c:v>0.60170000000000001</c:v>
                </c:pt>
                <c:pt idx="76">
                  <c:v>0.5</c:v>
                </c:pt>
                <c:pt idx="77">
                  <c:v>0.56000000000000005</c:v>
                </c:pt>
                <c:pt idx="78">
                  <c:v>0.52500000000000002</c:v>
                </c:pt>
                <c:pt idx="79">
                  <c:v>0.52300000000000002</c:v>
                </c:pt>
                <c:pt idx="80">
                  <c:v>0.505</c:v>
                </c:pt>
                <c:pt idx="81">
                  <c:v>0.5</c:v>
                </c:pt>
                <c:pt idx="82">
                  <c:v>0.44</c:v>
                </c:pt>
                <c:pt idx="83">
                  <c:v>0.42</c:v>
                </c:pt>
                <c:pt idx="84">
                  <c:v>0.60899999999999999</c:v>
                </c:pt>
                <c:pt idx="85">
                  <c:v>0.56489999999999996</c:v>
                </c:pt>
                <c:pt idx="86">
                  <c:v>0.55610000000000004</c:v>
                </c:pt>
                <c:pt idx="87">
                  <c:v>0.62</c:v>
                </c:pt>
                <c:pt idx="88">
                  <c:v>0.70599999999999996</c:v>
                </c:pt>
                <c:pt idx="89">
                  <c:v>0.83</c:v>
                </c:pt>
                <c:pt idx="90">
                  <c:v>0.99</c:v>
                </c:pt>
                <c:pt idx="91">
                  <c:v>1.1200000000000001</c:v>
                </c:pt>
                <c:pt idx="92">
                  <c:v>1.1399999999999999</c:v>
                </c:pt>
                <c:pt idx="93">
                  <c:v>0.86760000000000004</c:v>
                </c:pt>
                <c:pt idx="94">
                  <c:v>0.99</c:v>
                </c:pt>
                <c:pt idx="95">
                  <c:v>0.98780000000000001</c:v>
                </c:pt>
                <c:pt idx="96">
                  <c:v>1.06</c:v>
                </c:pt>
                <c:pt idx="97">
                  <c:v>0.79900000000000004</c:v>
                </c:pt>
                <c:pt idx="98">
                  <c:v>0.87639999999999996</c:v>
                </c:pt>
                <c:pt idx="99">
                  <c:v>0.9899</c:v>
                </c:pt>
                <c:pt idx="100">
                  <c:v>0.93</c:v>
                </c:pt>
                <c:pt idx="101">
                  <c:v>1</c:v>
                </c:pt>
                <c:pt idx="102">
                  <c:v>0.998</c:v>
                </c:pt>
                <c:pt idx="103">
                  <c:v>0.9</c:v>
                </c:pt>
                <c:pt idx="104">
                  <c:v>0.75</c:v>
                </c:pt>
                <c:pt idx="105">
                  <c:v>0.88</c:v>
                </c:pt>
                <c:pt idx="106">
                  <c:v>0.9</c:v>
                </c:pt>
                <c:pt idx="107">
                  <c:v>0.88</c:v>
                </c:pt>
                <c:pt idx="108">
                  <c:v>0.91930000000000001</c:v>
                </c:pt>
                <c:pt idx="109">
                  <c:v>0.92500000000000004</c:v>
                </c:pt>
                <c:pt idx="110">
                  <c:v>1</c:v>
                </c:pt>
                <c:pt idx="111">
                  <c:v>0.99729999999999996</c:v>
                </c:pt>
                <c:pt idx="112">
                  <c:v>0.94</c:v>
                </c:pt>
                <c:pt idx="113">
                  <c:v>0.92</c:v>
                </c:pt>
                <c:pt idx="114">
                  <c:v>0.96</c:v>
                </c:pt>
                <c:pt idx="115">
                  <c:v>0.97</c:v>
                </c:pt>
                <c:pt idx="116">
                  <c:v>0.92</c:v>
                </c:pt>
                <c:pt idx="117">
                  <c:v>0.91</c:v>
                </c:pt>
                <c:pt idx="118">
                  <c:v>0.87</c:v>
                </c:pt>
                <c:pt idx="119">
                  <c:v>0.86</c:v>
                </c:pt>
                <c:pt idx="120">
                  <c:v>0.88</c:v>
                </c:pt>
                <c:pt idx="121">
                  <c:v>0.91</c:v>
                </c:pt>
                <c:pt idx="122">
                  <c:v>0.87</c:v>
                </c:pt>
                <c:pt idx="123">
                  <c:v>0.88</c:v>
                </c:pt>
                <c:pt idx="124">
                  <c:v>0.87</c:v>
                </c:pt>
                <c:pt idx="125">
                  <c:v>0.82</c:v>
                </c:pt>
                <c:pt idx="126">
                  <c:v>0.83</c:v>
                </c:pt>
                <c:pt idx="127">
                  <c:v>0.84</c:v>
                </c:pt>
                <c:pt idx="128">
                  <c:v>0.86990000000000001</c:v>
                </c:pt>
                <c:pt idx="129">
                  <c:v>0.82499999999999996</c:v>
                </c:pt>
                <c:pt idx="130">
                  <c:v>0.79</c:v>
                </c:pt>
                <c:pt idx="131">
                  <c:v>0.81020000000000003</c:v>
                </c:pt>
                <c:pt idx="132">
                  <c:v>0.80510000000000004</c:v>
                </c:pt>
                <c:pt idx="133">
                  <c:v>0.84370000000000001</c:v>
                </c:pt>
                <c:pt idx="134">
                  <c:v>0.89980000000000004</c:v>
                </c:pt>
                <c:pt idx="135">
                  <c:v>0.96</c:v>
                </c:pt>
                <c:pt idx="136">
                  <c:v>0.91990000000000005</c:v>
                </c:pt>
                <c:pt idx="137">
                  <c:v>0.99</c:v>
                </c:pt>
                <c:pt idx="138">
                  <c:v>1</c:v>
                </c:pt>
                <c:pt idx="139">
                  <c:v>0.80300000000000005</c:v>
                </c:pt>
                <c:pt idx="140">
                  <c:v>0.94</c:v>
                </c:pt>
                <c:pt idx="141">
                  <c:v>0.9</c:v>
                </c:pt>
                <c:pt idx="142">
                  <c:v>0.89349999999999996</c:v>
                </c:pt>
                <c:pt idx="143">
                  <c:v>1.07</c:v>
                </c:pt>
                <c:pt idx="144">
                  <c:v>0.91</c:v>
                </c:pt>
                <c:pt idx="145">
                  <c:v>0.88</c:v>
                </c:pt>
                <c:pt idx="146">
                  <c:v>0.87090000000000001</c:v>
                </c:pt>
                <c:pt idx="147">
                  <c:v>0.87</c:v>
                </c:pt>
                <c:pt idx="148">
                  <c:v>0.88</c:v>
                </c:pt>
                <c:pt idx="149">
                  <c:v>0.85299999999999998</c:v>
                </c:pt>
                <c:pt idx="150">
                  <c:v>0.91800000000000004</c:v>
                </c:pt>
                <c:pt idx="151">
                  <c:v>0.87490000000000001</c:v>
                </c:pt>
                <c:pt idx="152">
                  <c:v>0.86</c:v>
                </c:pt>
                <c:pt idx="153">
                  <c:v>0.89249999999999996</c:v>
                </c:pt>
                <c:pt idx="154">
                  <c:v>0.94879999999999998</c:v>
                </c:pt>
                <c:pt idx="155">
                  <c:v>0.92</c:v>
                </c:pt>
                <c:pt idx="156">
                  <c:v>0.95469999999999999</c:v>
                </c:pt>
                <c:pt idx="157">
                  <c:v>0.96</c:v>
                </c:pt>
                <c:pt idx="158">
                  <c:v>0.95</c:v>
                </c:pt>
                <c:pt idx="159">
                  <c:v>0.94259999999999999</c:v>
                </c:pt>
                <c:pt idx="160">
                  <c:v>0.95</c:v>
                </c:pt>
                <c:pt idx="161">
                  <c:v>0.94</c:v>
                </c:pt>
                <c:pt idx="162">
                  <c:v>0.98499999999999999</c:v>
                </c:pt>
                <c:pt idx="163">
                  <c:v>0.98499999999999999</c:v>
                </c:pt>
                <c:pt idx="164">
                  <c:v>1</c:v>
                </c:pt>
                <c:pt idx="165">
                  <c:v>1.08</c:v>
                </c:pt>
                <c:pt idx="166">
                  <c:v>1.22</c:v>
                </c:pt>
                <c:pt idx="167">
                  <c:v>1.1399999999999999</c:v>
                </c:pt>
                <c:pt idx="168">
                  <c:v>1.1599999999999999</c:v>
                </c:pt>
                <c:pt idx="169">
                  <c:v>1.2</c:v>
                </c:pt>
                <c:pt idx="170">
                  <c:v>1.22</c:v>
                </c:pt>
                <c:pt idx="171">
                  <c:v>1.31</c:v>
                </c:pt>
                <c:pt idx="172">
                  <c:v>1.47</c:v>
                </c:pt>
                <c:pt idx="173">
                  <c:v>1.22</c:v>
                </c:pt>
                <c:pt idx="174">
                  <c:v>1.54</c:v>
                </c:pt>
                <c:pt idx="175">
                  <c:v>1.54</c:v>
                </c:pt>
                <c:pt idx="176">
                  <c:v>1.52</c:v>
                </c:pt>
                <c:pt idx="177">
                  <c:v>2.0299999999999998</c:v>
                </c:pt>
                <c:pt idx="178">
                  <c:v>2.1</c:v>
                </c:pt>
                <c:pt idx="179">
                  <c:v>2.5</c:v>
                </c:pt>
                <c:pt idx="180">
                  <c:v>2.2999999999999998</c:v>
                </c:pt>
                <c:pt idx="181">
                  <c:v>2.42</c:v>
                </c:pt>
                <c:pt idx="182">
                  <c:v>2.5499999999999998</c:v>
                </c:pt>
                <c:pt idx="183">
                  <c:v>2.41</c:v>
                </c:pt>
                <c:pt idx="184">
                  <c:v>2.44</c:v>
                </c:pt>
                <c:pt idx="185">
                  <c:v>2.2000000000000002</c:v>
                </c:pt>
                <c:pt idx="186">
                  <c:v>2.17</c:v>
                </c:pt>
                <c:pt idx="187">
                  <c:v>2.4500000000000002</c:v>
                </c:pt>
                <c:pt idx="188">
                  <c:v>2.5299999999999998</c:v>
                </c:pt>
                <c:pt idx="189">
                  <c:v>2.57</c:v>
                </c:pt>
                <c:pt idx="190">
                  <c:v>2.56</c:v>
                </c:pt>
                <c:pt idx="191">
                  <c:v>2.5299999999999998</c:v>
                </c:pt>
                <c:pt idx="192">
                  <c:v>3</c:v>
                </c:pt>
                <c:pt idx="193">
                  <c:v>3.16</c:v>
                </c:pt>
                <c:pt idx="194">
                  <c:v>3.76</c:v>
                </c:pt>
                <c:pt idx="195">
                  <c:v>4.3499999999999996</c:v>
                </c:pt>
                <c:pt idx="196">
                  <c:v>6.38</c:v>
                </c:pt>
                <c:pt idx="197">
                  <c:v>5.27</c:v>
                </c:pt>
                <c:pt idx="198">
                  <c:v>5.22</c:v>
                </c:pt>
                <c:pt idx="199">
                  <c:v>5.2</c:v>
                </c:pt>
                <c:pt idx="200">
                  <c:v>5.22</c:v>
                </c:pt>
                <c:pt idx="201">
                  <c:v>4.25</c:v>
                </c:pt>
                <c:pt idx="202">
                  <c:v>3.86</c:v>
                </c:pt>
                <c:pt idx="203">
                  <c:v>4.3600000000000003</c:v>
                </c:pt>
                <c:pt idx="204">
                  <c:v>4.45</c:v>
                </c:pt>
                <c:pt idx="205">
                  <c:v>4.37</c:v>
                </c:pt>
                <c:pt idx="206">
                  <c:v>4.63</c:v>
                </c:pt>
                <c:pt idx="207">
                  <c:v>5.6</c:v>
                </c:pt>
                <c:pt idx="208">
                  <c:v>5.7</c:v>
                </c:pt>
                <c:pt idx="209">
                  <c:v>6.23</c:v>
                </c:pt>
                <c:pt idx="210">
                  <c:v>5.93</c:v>
                </c:pt>
                <c:pt idx="211">
                  <c:v>6.03</c:v>
                </c:pt>
                <c:pt idx="212">
                  <c:v>6.31</c:v>
                </c:pt>
                <c:pt idx="213">
                  <c:v>6.5</c:v>
                </c:pt>
                <c:pt idx="214">
                  <c:v>6.35</c:v>
                </c:pt>
                <c:pt idx="215">
                  <c:v>7.59</c:v>
                </c:pt>
                <c:pt idx="216">
                  <c:v>8.6999999999999993</c:v>
                </c:pt>
                <c:pt idx="217">
                  <c:v>9.35</c:v>
                </c:pt>
                <c:pt idx="218">
                  <c:v>9.9600000000000009</c:v>
                </c:pt>
                <c:pt idx="219">
                  <c:v>11</c:v>
                </c:pt>
                <c:pt idx="220">
                  <c:v>10.98</c:v>
                </c:pt>
                <c:pt idx="221">
                  <c:v>9.5</c:v>
                </c:pt>
                <c:pt idx="222">
                  <c:v>9.8800000000000008</c:v>
                </c:pt>
                <c:pt idx="223">
                  <c:v>11.55</c:v>
                </c:pt>
                <c:pt idx="224">
                  <c:v>11.11</c:v>
                </c:pt>
                <c:pt idx="225">
                  <c:v>11.25</c:v>
                </c:pt>
                <c:pt idx="226">
                  <c:v>13.25</c:v>
                </c:pt>
                <c:pt idx="227">
                  <c:v>15</c:v>
                </c:pt>
                <c:pt idx="228">
                  <c:v>12.5</c:v>
                </c:pt>
                <c:pt idx="229">
                  <c:v>13.09</c:v>
                </c:pt>
                <c:pt idx="230">
                  <c:v>12.92</c:v>
                </c:pt>
                <c:pt idx="231">
                  <c:v>11.14</c:v>
                </c:pt>
                <c:pt idx="232">
                  <c:v>10.75</c:v>
                </c:pt>
                <c:pt idx="233">
                  <c:v>10.55</c:v>
                </c:pt>
                <c:pt idx="234">
                  <c:v>10.06</c:v>
                </c:pt>
                <c:pt idx="235">
                  <c:v>11.97</c:v>
                </c:pt>
                <c:pt idx="236">
                  <c:v>10.96</c:v>
                </c:pt>
                <c:pt idx="237">
                  <c:v>12.29</c:v>
                </c:pt>
                <c:pt idx="238">
                  <c:v>11.13</c:v>
                </c:pt>
                <c:pt idx="239">
                  <c:v>10.69</c:v>
                </c:pt>
                <c:pt idx="240">
                  <c:v>11</c:v>
                </c:pt>
                <c:pt idx="241">
                  <c:v>10.5</c:v>
                </c:pt>
                <c:pt idx="242">
                  <c:v>11.58</c:v>
                </c:pt>
                <c:pt idx="243">
                  <c:v>11.73</c:v>
                </c:pt>
                <c:pt idx="244">
                  <c:v>11.88</c:v>
                </c:pt>
                <c:pt idx="245">
                  <c:v>11.41</c:v>
                </c:pt>
                <c:pt idx="246">
                  <c:v>11.63</c:v>
                </c:pt>
                <c:pt idx="247">
                  <c:v>11.61</c:v>
                </c:pt>
                <c:pt idx="248">
                  <c:v>11.58</c:v>
                </c:pt>
                <c:pt idx="249">
                  <c:v>11.1</c:v>
                </c:pt>
                <c:pt idx="250">
                  <c:v>10.39</c:v>
                </c:pt>
                <c:pt idx="251">
                  <c:v>10.79</c:v>
                </c:pt>
                <c:pt idx="252">
                  <c:v>10.08</c:v>
                </c:pt>
                <c:pt idx="253">
                  <c:v>9.74</c:v>
                </c:pt>
                <c:pt idx="254">
                  <c:v>9.16</c:v>
                </c:pt>
                <c:pt idx="255">
                  <c:v>8.8000000000000007</c:v>
                </c:pt>
                <c:pt idx="256">
                  <c:v>8.7200000000000006</c:v>
                </c:pt>
                <c:pt idx="257">
                  <c:v>7.53</c:v>
                </c:pt>
                <c:pt idx="258">
                  <c:v>8.02</c:v>
                </c:pt>
                <c:pt idx="259">
                  <c:v>8.48</c:v>
                </c:pt>
                <c:pt idx="260">
                  <c:v>8.2200000000000006</c:v>
                </c:pt>
                <c:pt idx="261">
                  <c:v>8.48</c:v>
                </c:pt>
                <c:pt idx="262">
                  <c:v>9.4499999999999993</c:v>
                </c:pt>
                <c:pt idx="263">
                  <c:v>8.92</c:v>
                </c:pt>
                <c:pt idx="264">
                  <c:v>8.77</c:v>
                </c:pt>
                <c:pt idx="265">
                  <c:v>8.5399999999999991</c:v>
                </c:pt>
                <c:pt idx="266">
                  <c:v>8.15</c:v>
                </c:pt>
                <c:pt idx="267">
                  <c:v>7.83</c:v>
                </c:pt>
                <c:pt idx="268">
                  <c:v>8.31</c:v>
                </c:pt>
                <c:pt idx="269">
                  <c:v>8</c:v>
                </c:pt>
                <c:pt idx="270">
                  <c:v>7.43</c:v>
                </c:pt>
                <c:pt idx="271">
                  <c:v>7.5</c:v>
                </c:pt>
                <c:pt idx="272">
                  <c:v>7.77</c:v>
                </c:pt>
                <c:pt idx="273">
                  <c:v>7.3</c:v>
                </c:pt>
                <c:pt idx="274">
                  <c:v>7.51</c:v>
                </c:pt>
                <c:pt idx="275">
                  <c:v>8.83</c:v>
                </c:pt>
                <c:pt idx="276">
                  <c:v>8.76</c:v>
                </c:pt>
                <c:pt idx="277">
                  <c:v>10.029999999999999</c:v>
                </c:pt>
                <c:pt idx="278">
                  <c:v>9.3699999999999992</c:v>
                </c:pt>
                <c:pt idx="279">
                  <c:v>9.43</c:v>
                </c:pt>
                <c:pt idx="280">
                  <c:v>9.7899999999999991</c:v>
                </c:pt>
                <c:pt idx="281">
                  <c:v>9.27</c:v>
                </c:pt>
                <c:pt idx="282">
                  <c:v>9.3000000000000007</c:v>
                </c:pt>
                <c:pt idx="283">
                  <c:v>9.44</c:v>
                </c:pt>
                <c:pt idx="284">
                  <c:v>9.32</c:v>
                </c:pt>
                <c:pt idx="285">
                  <c:v>9.39</c:v>
                </c:pt>
                <c:pt idx="286">
                  <c:v>9.9700000000000006</c:v>
                </c:pt>
                <c:pt idx="287">
                  <c:v>10.1</c:v>
                </c:pt>
                <c:pt idx="288">
                  <c:v>10.48</c:v>
                </c:pt>
                <c:pt idx="289">
                  <c:v>10.14</c:v>
                </c:pt>
                <c:pt idx="290">
                  <c:v>9.94</c:v>
                </c:pt>
                <c:pt idx="291">
                  <c:v>11.04</c:v>
                </c:pt>
                <c:pt idx="292">
                  <c:v>12.26</c:v>
                </c:pt>
                <c:pt idx="293">
                  <c:v>13.29</c:v>
                </c:pt>
                <c:pt idx="294">
                  <c:v>14.49</c:v>
                </c:pt>
                <c:pt idx="295">
                  <c:v>13.73</c:v>
                </c:pt>
                <c:pt idx="296">
                  <c:v>13.95</c:v>
                </c:pt>
                <c:pt idx="297">
                  <c:v>14.21</c:v>
                </c:pt>
                <c:pt idx="298">
                  <c:v>13.45</c:v>
                </c:pt>
                <c:pt idx="299">
                  <c:v>12.62</c:v>
                </c:pt>
                <c:pt idx="300">
                  <c:v>12.53</c:v>
                </c:pt>
                <c:pt idx="301">
                  <c:v>12.37</c:v>
                </c:pt>
                <c:pt idx="302">
                  <c:v>11.11</c:v>
                </c:pt>
                <c:pt idx="303">
                  <c:v>11.56</c:v>
                </c:pt>
                <c:pt idx="304">
                  <c:v>12.28</c:v>
                </c:pt>
                <c:pt idx="305">
                  <c:v>12.48</c:v>
                </c:pt>
                <c:pt idx="306">
                  <c:v>13.85</c:v>
                </c:pt>
                <c:pt idx="307">
                  <c:v>13.83</c:v>
                </c:pt>
                <c:pt idx="308">
                  <c:v>13.78</c:v>
                </c:pt>
                <c:pt idx="309">
                  <c:v>13.78</c:v>
                </c:pt>
                <c:pt idx="310">
                  <c:v>13.66</c:v>
                </c:pt>
                <c:pt idx="311">
                  <c:v>13.85</c:v>
                </c:pt>
                <c:pt idx="312">
                  <c:v>13.96</c:v>
                </c:pt>
                <c:pt idx="313">
                  <c:v>14.41</c:v>
                </c:pt>
                <c:pt idx="314">
                  <c:v>14.44</c:v>
                </c:pt>
                <c:pt idx="315">
                  <c:v>14.49</c:v>
                </c:pt>
                <c:pt idx="316">
                  <c:v>13.97</c:v>
                </c:pt>
                <c:pt idx="317">
                  <c:v>14.01</c:v>
                </c:pt>
                <c:pt idx="318">
                  <c:v>15.57</c:v>
                </c:pt>
                <c:pt idx="319">
                  <c:v>17.55</c:v>
                </c:pt>
                <c:pt idx="320">
                  <c:v>18.7</c:v>
                </c:pt>
                <c:pt idx="321">
                  <c:v>18.3</c:v>
                </c:pt>
                <c:pt idx="322">
                  <c:v>20.61</c:v>
                </c:pt>
                <c:pt idx="323">
                  <c:v>15.49</c:v>
                </c:pt>
                <c:pt idx="324">
                  <c:v>11.36</c:v>
                </c:pt>
                <c:pt idx="325">
                  <c:v>12.33</c:v>
                </c:pt>
                <c:pt idx="326">
                  <c:v>11.7</c:v>
                </c:pt>
                <c:pt idx="327">
                  <c:v>12.71</c:v>
                </c:pt>
                <c:pt idx="328">
                  <c:v>13.21</c:v>
                </c:pt>
                <c:pt idx="329">
                  <c:v>13.58</c:v>
                </c:pt>
                <c:pt idx="330">
                  <c:v>14.25</c:v>
                </c:pt>
                <c:pt idx="331">
                  <c:v>14.28</c:v>
                </c:pt>
                <c:pt idx="332">
                  <c:v>13.82</c:v>
                </c:pt>
                <c:pt idx="333">
                  <c:v>14.04</c:v>
                </c:pt>
                <c:pt idx="334">
                  <c:v>12.15</c:v>
                </c:pt>
                <c:pt idx="335">
                  <c:v>12.76</c:v>
                </c:pt>
                <c:pt idx="336">
                  <c:v>12.4</c:v>
                </c:pt>
                <c:pt idx="337">
                  <c:v>12.23</c:v>
                </c:pt>
                <c:pt idx="338">
                  <c:v>12.04</c:v>
                </c:pt>
                <c:pt idx="339">
                  <c:v>11.85</c:v>
                </c:pt>
                <c:pt idx="340">
                  <c:v>11.34</c:v>
                </c:pt>
                <c:pt idx="341">
                  <c:v>10.45</c:v>
                </c:pt>
                <c:pt idx="342">
                  <c:v>10.51</c:v>
                </c:pt>
                <c:pt idx="343">
                  <c:v>10.07</c:v>
                </c:pt>
                <c:pt idx="344">
                  <c:v>11.3</c:v>
                </c:pt>
                <c:pt idx="345">
                  <c:v>10.92</c:v>
                </c:pt>
                <c:pt idx="346">
                  <c:v>10.97</c:v>
                </c:pt>
                <c:pt idx="347">
                  <c:v>10.58</c:v>
                </c:pt>
                <c:pt idx="348">
                  <c:v>10.54</c:v>
                </c:pt>
                <c:pt idx="349">
                  <c:v>10.44</c:v>
                </c:pt>
                <c:pt idx="350">
                  <c:v>11.55</c:v>
                </c:pt>
                <c:pt idx="351">
                  <c:v>11.88</c:v>
                </c:pt>
                <c:pt idx="352">
                  <c:v>11.59</c:v>
                </c:pt>
                <c:pt idx="353">
                  <c:v>11.19</c:v>
                </c:pt>
                <c:pt idx="354">
                  <c:v>11.03</c:v>
                </c:pt>
                <c:pt idx="355">
                  <c:v>11.63</c:v>
                </c:pt>
                <c:pt idx="356">
                  <c:v>12.54</c:v>
                </c:pt>
                <c:pt idx="357">
                  <c:v>12.66</c:v>
                </c:pt>
                <c:pt idx="358">
                  <c:v>14.82</c:v>
                </c:pt>
                <c:pt idx="359">
                  <c:v>14.4</c:v>
                </c:pt>
                <c:pt idx="360">
                  <c:v>12.63</c:v>
                </c:pt>
                <c:pt idx="361">
                  <c:v>13.84</c:v>
                </c:pt>
                <c:pt idx="362">
                  <c:v>12.08</c:v>
                </c:pt>
                <c:pt idx="363">
                  <c:v>13.05</c:v>
                </c:pt>
                <c:pt idx="364">
                  <c:v>12.87</c:v>
                </c:pt>
                <c:pt idx="365">
                  <c:v>12.87</c:v>
                </c:pt>
                <c:pt idx="366">
                  <c:v>12.57</c:v>
                </c:pt>
                <c:pt idx="367">
                  <c:v>11.86</c:v>
                </c:pt>
                <c:pt idx="368">
                  <c:v>11.04</c:v>
                </c:pt>
                <c:pt idx="369">
                  <c:v>8.3000000000000007</c:v>
                </c:pt>
                <c:pt idx="370">
                  <c:v>10.42</c:v>
                </c:pt>
                <c:pt idx="371">
                  <c:v>11.21</c:v>
                </c:pt>
                <c:pt idx="372">
                  <c:v>11.05</c:v>
                </c:pt>
                <c:pt idx="373">
                  <c:v>10.95</c:v>
                </c:pt>
                <c:pt idx="374">
                  <c:v>10.98</c:v>
                </c:pt>
                <c:pt idx="375">
                  <c:v>11.29</c:v>
                </c:pt>
                <c:pt idx="376">
                  <c:v>12.22</c:v>
                </c:pt>
                <c:pt idx="377">
                  <c:v>12.22</c:v>
                </c:pt>
                <c:pt idx="378">
                  <c:v>11.68</c:v>
                </c:pt>
                <c:pt idx="379">
                  <c:v>11.78</c:v>
                </c:pt>
                <c:pt idx="380">
                  <c:v>11.56</c:v>
                </c:pt>
                <c:pt idx="381">
                  <c:v>11.21</c:v>
                </c:pt>
                <c:pt idx="382">
                  <c:v>11.21</c:v>
                </c:pt>
                <c:pt idx="383">
                  <c:v>11.17</c:v>
                </c:pt>
                <c:pt idx="384">
                  <c:v>10.77</c:v>
                </c:pt>
                <c:pt idx="385">
                  <c:v>10.77</c:v>
                </c:pt>
                <c:pt idx="386">
                  <c:v>10.71</c:v>
                </c:pt>
                <c:pt idx="387">
                  <c:v>11.28</c:v>
                </c:pt>
                <c:pt idx="388">
                  <c:v>11.14</c:v>
                </c:pt>
                <c:pt idx="389">
                  <c:v>11.07</c:v>
                </c:pt>
                <c:pt idx="390">
                  <c:v>11.01</c:v>
                </c:pt>
                <c:pt idx="391">
                  <c:v>11.01</c:v>
                </c:pt>
                <c:pt idx="392">
                  <c:v>11.35</c:v>
                </c:pt>
                <c:pt idx="393">
                  <c:v>11.26</c:v>
                </c:pt>
                <c:pt idx="394">
                  <c:v>11.19</c:v>
                </c:pt>
                <c:pt idx="395">
                  <c:v>10.99</c:v>
                </c:pt>
                <c:pt idx="396">
                  <c:v>10.95</c:v>
                </c:pt>
                <c:pt idx="397">
                  <c:v>11.21</c:v>
                </c:pt>
                <c:pt idx="398">
                  <c:v>11.55</c:v>
                </c:pt>
                <c:pt idx="399">
                  <c:v>12.21</c:v>
                </c:pt>
                <c:pt idx="400">
                  <c:v>12.08</c:v>
                </c:pt>
                <c:pt idx="401">
                  <c:v>11.85</c:v>
                </c:pt>
                <c:pt idx="402">
                  <c:v>11.71</c:v>
                </c:pt>
                <c:pt idx="403">
                  <c:v>11.75</c:v>
                </c:pt>
                <c:pt idx="404">
                  <c:v>11.7</c:v>
                </c:pt>
                <c:pt idx="405">
                  <c:v>11.59</c:v>
                </c:pt>
                <c:pt idx="406">
                  <c:v>11.39</c:v>
                </c:pt>
                <c:pt idx="407">
                  <c:v>11.72</c:v>
                </c:pt>
                <c:pt idx="408">
                  <c:v>12.05</c:v>
                </c:pt>
                <c:pt idx="409">
                  <c:v>11.64</c:v>
                </c:pt>
                <c:pt idx="410">
                  <c:v>11.89</c:v>
                </c:pt>
                <c:pt idx="411">
                  <c:v>11.92</c:v>
                </c:pt>
                <c:pt idx="412">
                  <c:v>11.97</c:v>
                </c:pt>
                <c:pt idx="413">
                  <c:v>11.96</c:v>
                </c:pt>
                <c:pt idx="414">
                  <c:v>12.61</c:v>
                </c:pt>
                <c:pt idx="415">
                  <c:v>12.83</c:v>
                </c:pt>
                <c:pt idx="416">
                  <c:v>12.39</c:v>
                </c:pt>
                <c:pt idx="417">
                  <c:v>12.93</c:v>
                </c:pt>
                <c:pt idx="418">
                  <c:v>14.72</c:v>
                </c:pt>
                <c:pt idx="419">
                  <c:v>13.72</c:v>
                </c:pt>
                <c:pt idx="420">
                  <c:v>13.11</c:v>
                </c:pt>
                <c:pt idx="421">
                  <c:v>13.36</c:v>
                </c:pt>
                <c:pt idx="422">
                  <c:v>12.91</c:v>
                </c:pt>
                <c:pt idx="423">
                  <c:v>13.05</c:v>
                </c:pt>
                <c:pt idx="424">
                  <c:v>12.89</c:v>
                </c:pt>
                <c:pt idx="425">
                  <c:v>13.09</c:v>
                </c:pt>
                <c:pt idx="426">
                  <c:v>13.3</c:v>
                </c:pt>
                <c:pt idx="427">
                  <c:v>13.17</c:v>
                </c:pt>
                <c:pt idx="428">
                  <c:v>13.24</c:v>
                </c:pt>
                <c:pt idx="429">
                  <c:v>13.21</c:v>
                </c:pt>
                <c:pt idx="430">
                  <c:v>13.23</c:v>
                </c:pt>
                <c:pt idx="431">
                  <c:v>13.45</c:v>
                </c:pt>
                <c:pt idx="432">
                  <c:v>13.32</c:v>
                </c:pt>
                <c:pt idx="433">
                  <c:v>13.09</c:v>
                </c:pt>
                <c:pt idx="434">
                  <c:v>12.87</c:v>
                </c:pt>
                <c:pt idx="435">
                  <c:v>12.68</c:v>
                </c:pt>
                <c:pt idx="436">
                  <c:v>12.24</c:v>
                </c:pt>
                <c:pt idx="437">
                  <c:v>12.06</c:v>
                </c:pt>
                <c:pt idx="438">
                  <c:v>11.74</c:v>
                </c:pt>
                <c:pt idx="439">
                  <c:v>11.75</c:v>
                </c:pt>
                <c:pt idx="440">
                  <c:v>11.77</c:v>
                </c:pt>
                <c:pt idx="441">
                  <c:v>12.02</c:v>
                </c:pt>
                <c:pt idx="442">
                  <c:v>11.9</c:v>
                </c:pt>
                <c:pt idx="443">
                  <c:v>11.96</c:v>
                </c:pt>
                <c:pt idx="444">
                  <c:v>11.93</c:v>
                </c:pt>
                <c:pt idx="445">
                  <c:v>11.98</c:v>
                </c:pt>
                <c:pt idx="446">
                  <c:v>12.5</c:v>
                </c:pt>
                <c:pt idx="447">
                  <c:v>11.98</c:v>
                </c:pt>
                <c:pt idx="448">
                  <c:v>12.05</c:v>
                </c:pt>
                <c:pt idx="449">
                  <c:v>12.07</c:v>
                </c:pt>
                <c:pt idx="450">
                  <c:v>12.06</c:v>
                </c:pt>
                <c:pt idx="451">
                  <c:v>11.95</c:v>
                </c:pt>
                <c:pt idx="452">
                  <c:v>11.93</c:v>
                </c:pt>
                <c:pt idx="453">
                  <c:v>11.38</c:v>
                </c:pt>
                <c:pt idx="454">
                  <c:v>11.5</c:v>
                </c:pt>
                <c:pt idx="455">
                  <c:v>11.43</c:v>
                </c:pt>
                <c:pt idx="456">
                  <c:v>11.08</c:v>
                </c:pt>
                <c:pt idx="457">
                  <c:v>10.39</c:v>
                </c:pt>
                <c:pt idx="458">
                  <c:v>11.22</c:v>
                </c:pt>
                <c:pt idx="459">
                  <c:v>10.91</c:v>
                </c:pt>
                <c:pt idx="460">
                  <c:v>10.75</c:v>
                </c:pt>
                <c:pt idx="461">
                  <c:v>10.82</c:v>
                </c:pt>
                <c:pt idx="462">
                  <c:v>10.86</c:v>
                </c:pt>
                <c:pt idx="463">
                  <c:v>11.13</c:v>
                </c:pt>
                <c:pt idx="464">
                  <c:v>11.11</c:v>
                </c:pt>
                <c:pt idx="465">
                  <c:v>10.97</c:v>
                </c:pt>
                <c:pt idx="466">
                  <c:v>10.9</c:v>
                </c:pt>
                <c:pt idx="467">
                  <c:v>10.86</c:v>
                </c:pt>
                <c:pt idx="468">
                  <c:v>10.64</c:v>
                </c:pt>
                <c:pt idx="469">
                  <c:v>10.52</c:v>
                </c:pt>
                <c:pt idx="470">
                  <c:v>10.29</c:v>
                </c:pt>
                <c:pt idx="471">
                  <c:v>9.9600000000000009</c:v>
                </c:pt>
                <c:pt idx="472">
                  <c:v>10.130000000000001</c:v>
                </c:pt>
                <c:pt idx="473">
                  <c:v>10</c:v>
                </c:pt>
                <c:pt idx="474">
                  <c:v>10.220000000000001</c:v>
                </c:pt>
                <c:pt idx="475">
                  <c:v>10.01</c:v>
                </c:pt>
                <c:pt idx="476">
                  <c:v>9.9499999999999993</c:v>
                </c:pt>
                <c:pt idx="477">
                  <c:v>9.5299999999999994</c:v>
                </c:pt>
                <c:pt idx="478">
                  <c:v>9.6999999999999993</c:v>
                </c:pt>
                <c:pt idx="479">
                  <c:v>9.57</c:v>
                </c:pt>
                <c:pt idx="480">
                  <c:v>9.56</c:v>
                </c:pt>
                <c:pt idx="481">
                  <c:v>9.84</c:v>
                </c:pt>
                <c:pt idx="482">
                  <c:v>9.7799999999999994</c:v>
                </c:pt>
                <c:pt idx="483">
                  <c:v>9.2200000000000006</c:v>
                </c:pt>
                <c:pt idx="484">
                  <c:v>9.39</c:v>
                </c:pt>
                <c:pt idx="485">
                  <c:v>9.34</c:v>
                </c:pt>
                <c:pt idx="486">
                  <c:v>8.91</c:v>
                </c:pt>
                <c:pt idx="487">
                  <c:v>8.66</c:v>
                </c:pt>
                <c:pt idx="488">
                  <c:v>8.18</c:v>
                </c:pt>
                <c:pt idx="489">
                  <c:v>8.59</c:v>
                </c:pt>
                <c:pt idx="490">
                  <c:v>8.44</c:v>
                </c:pt>
                <c:pt idx="491">
                  <c:v>7.65</c:v>
                </c:pt>
                <c:pt idx="492">
                  <c:v>7.9</c:v>
                </c:pt>
                <c:pt idx="493">
                  <c:v>7.54</c:v>
                </c:pt>
                <c:pt idx="494">
                  <c:v>6.69</c:v>
                </c:pt>
                <c:pt idx="495">
                  <c:v>7.61</c:v>
                </c:pt>
                <c:pt idx="496">
                  <c:v>8.35</c:v>
                </c:pt>
                <c:pt idx="497">
                  <c:v>8.3000000000000007</c:v>
                </c:pt>
                <c:pt idx="498">
                  <c:v>8.52</c:v>
                </c:pt>
                <c:pt idx="499">
                  <c:v>8.09</c:v>
                </c:pt>
                <c:pt idx="500">
                  <c:v>8.1999999999999993</c:v>
                </c:pt>
                <c:pt idx="501">
                  <c:v>8.4499999999999993</c:v>
                </c:pt>
                <c:pt idx="502">
                  <c:v>8.4</c:v>
                </c:pt>
                <c:pt idx="503">
                  <c:v>8.23</c:v>
                </c:pt>
                <c:pt idx="504">
                  <c:v>7.76</c:v>
                </c:pt>
                <c:pt idx="505">
                  <c:v>7.85</c:v>
                </c:pt>
                <c:pt idx="506">
                  <c:v>7.66</c:v>
                </c:pt>
                <c:pt idx="507">
                  <c:v>7.89</c:v>
                </c:pt>
                <c:pt idx="508">
                  <c:v>7.61</c:v>
                </c:pt>
                <c:pt idx="509">
                  <c:v>7.59</c:v>
                </c:pt>
                <c:pt idx="510">
                  <c:v>7.87</c:v>
                </c:pt>
                <c:pt idx="511">
                  <c:v>7.64</c:v>
                </c:pt>
                <c:pt idx="512">
                  <c:v>7.16</c:v>
                </c:pt>
                <c:pt idx="513">
                  <c:v>7.23</c:v>
                </c:pt>
                <c:pt idx="514">
                  <c:v>7.19</c:v>
                </c:pt>
                <c:pt idx="515">
                  <c:v>7.21</c:v>
                </c:pt>
                <c:pt idx="516">
                  <c:v>7.15</c:v>
                </c:pt>
                <c:pt idx="517">
                  <c:v>7.57</c:v>
                </c:pt>
                <c:pt idx="518">
                  <c:v>8.2100000000000009</c:v>
                </c:pt>
                <c:pt idx="519">
                  <c:v>8.16</c:v>
                </c:pt>
                <c:pt idx="520">
                  <c:v>8.0500000000000007</c:v>
                </c:pt>
                <c:pt idx="521">
                  <c:v>8.14</c:v>
                </c:pt>
                <c:pt idx="522">
                  <c:v>8.33</c:v>
                </c:pt>
                <c:pt idx="523">
                  <c:v>9.59</c:v>
                </c:pt>
                <c:pt idx="524">
                  <c:v>10.88</c:v>
                </c:pt>
                <c:pt idx="525">
                  <c:v>10.199999999999999</c:v>
                </c:pt>
                <c:pt idx="526">
                  <c:v>10.07</c:v>
                </c:pt>
                <c:pt idx="527">
                  <c:v>9.7799999999999994</c:v>
                </c:pt>
                <c:pt idx="528">
                  <c:v>10.27</c:v>
                </c:pt>
                <c:pt idx="529">
                  <c:v>10.199999999999999</c:v>
                </c:pt>
                <c:pt idx="530">
                  <c:v>10.55</c:v>
                </c:pt>
                <c:pt idx="531">
                  <c:v>9.83</c:v>
                </c:pt>
                <c:pt idx="532">
                  <c:v>9.81</c:v>
                </c:pt>
                <c:pt idx="533">
                  <c:v>9.7799999999999994</c:v>
                </c:pt>
                <c:pt idx="534">
                  <c:v>9.7799999999999994</c:v>
                </c:pt>
                <c:pt idx="535">
                  <c:v>9.8800000000000008</c:v>
                </c:pt>
                <c:pt idx="536">
                  <c:v>9.59</c:v>
                </c:pt>
                <c:pt idx="537">
                  <c:v>10.14</c:v>
                </c:pt>
                <c:pt idx="538">
                  <c:v>10.19</c:v>
                </c:pt>
                <c:pt idx="539">
                  <c:v>10.43</c:v>
                </c:pt>
                <c:pt idx="540">
                  <c:v>10.6</c:v>
                </c:pt>
                <c:pt idx="541">
                  <c:v>10.91</c:v>
                </c:pt>
                <c:pt idx="542">
                  <c:v>10.71</c:v>
                </c:pt>
                <c:pt idx="543">
                  <c:v>10.78</c:v>
                </c:pt>
                <c:pt idx="544">
                  <c:v>10.51</c:v>
                </c:pt>
                <c:pt idx="545">
                  <c:v>10.51</c:v>
                </c:pt>
                <c:pt idx="546">
                  <c:v>10.65</c:v>
                </c:pt>
                <c:pt idx="547">
                  <c:v>10.51</c:v>
                </c:pt>
                <c:pt idx="548">
                  <c:v>10.54</c:v>
                </c:pt>
                <c:pt idx="549">
                  <c:v>10.47</c:v>
                </c:pt>
                <c:pt idx="550">
                  <c:v>10.62</c:v>
                </c:pt>
                <c:pt idx="551">
                  <c:v>10.71</c:v>
                </c:pt>
                <c:pt idx="552">
                  <c:v>10.71</c:v>
                </c:pt>
                <c:pt idx="553">
                  <c:v>10.78</c:v>
                </c:pt>
                <c:pt idx="554">
                  <c:v>10.95</c:v>
                </c:pt>
                <c:pt idx="555">
                  <c:v>11.32</c:v>
                </c:pt>
                <c:pt idx="556">
                  <c:v>11.22</c:v>
                </c:pt>
                <c:pt idx="557">
                  <c:v>11.32</c:v>
                </c:pt>
                <c:pt idx="558">
                  <c:v>11.45</c:v>
                </c:pt>
                <c:pt idx="559">
                  <c:v>11.39</c:v>
                </c:pt>
                <c:pt idx="560">
                  <c:v>10.94</c:v>
                </c:pt>
                <c:pt idx="561">
                  <c:v>11.34</c:v>
                </c:pt>
                <c:pt idx="562">
                  <c:v>11.43</c:v>
                </c:pt>
                <c:pt idx="563">
                  <c:v>11.42</c:v>
                </c:pt>
                <c:pt idx="564">
                  <c:v>11.39</c:v>
                </c:pt>
                <c:pt idx="565">
                  <c:v>13</c:v>
                </c:pt>
                <c:pt idx="566">
                  <c:v>12.97</c:v>
                </c:pt>
                <c:pt idx="567">
                  <c:v>12.95</c:v>
                </c:pt>
                <c:pt idx="568">
                  <c:v>12.72</c:v>
                </c:pt>
                <c:pt idx="569">
                  <c:v>12.83</c:v>
                </c:pt>
                <c:pt idx="570">
                  <c:v>12.82</c:v>
                </c:pt>
                <c:pt idx="571">
                  <c:v>12.52</c:v>
                </c:pt>
                <c:pt idx="572">
                  <c:v>12.77</c:v>
                </c:pt>
                <c:pt idx="573">
                  <c:v>12.69</c:v>
                </c:pt>
                <c:pt idx="574">
                  <c:v>13.13</c:v>
                </c:pt>
                <c:pt idx="575">
                  <c:v>13.11</c:v>
                </c:pt>
                <c:pt idx="576">
                  <c:v>13.57</c:v>
                </c:pt>
                <c:pt idx="577">
                  <c:v>14.59</c:v>
                </c:pt>
                <c:pt idx="578">
                  <c:v>15.55</c:v>
                </c:pt>
                <c:pt idx="579">
                  <c:v>16.07</c:v>
                </c:pt>
                <c:pt idx="580">
                  <c:v>17.55</c:v>
                </c:pt>
                <c:pt idx="581">
                  <c:v>19.079999999999998</c:v>
                </c:pt>
                <c:pt idx="582">
                  <c:v>19.48</c:v>
                </c:pt>
                <c:pt idx="583">
                  <c:v>18.61</c:v>
                </c:pt>
                <c:pt idx="584">
                  <c:v>19.22</c:v>
                </c:pt>
                <c:pt idx="585">
                  <c:v>19.75</c:v>
                </c:pt>
                <c:pt idx="586">
                  <c:v>18.91</c:v>
                </c:pt>
                <c:pt idx="587">
                  <c:v>16.54</c:v>
                </c:pt>
                <c:pt idx="588">
                  <c:v>17.71</c:v>
                </c:pt>
                <c:pt idx="589">
                  <c:v>19.13</c:v>
                </c:pt>
                <c:pt idx="590">
                  <c:v>21.45</c:v>
                </c:pt>
                <c:pt idx="591">
                  <c:v>23.31</c:v>
                </c:pt>
                <c:pt idx="592">
                  <c:v>28.45</c:v>
                </c:pt>
                <c:pt idx="593">
                  <c:v>28.58</c:v>
                </c:pt>
                <c:pt idx="594">
                  <c:v>35.18</c:v>
                </c:pt>
                <c:pt idx="595">
                  <c:v>45.51</c:v>
                </c:pt>
                <c:pt idx="596">
                  <c:v>44.48</c:v>
                </c:pt>
                <c:pt idx="597">
                  <c:v>34</c:v>
                </c:pt>
                <c:pt idx="598">
                  <c:v>43.12</c:v>
                </c:pt>
                <c:pt idx="599">
                  <c:v>42.51</c:v>
                </c:pt>
                <c:pt idx="600">
                  <c:v>42.67</c:v>
                </c:pt>
                <c:pt idx="601">
                  <c:v>41.65</c:v>
                </c:pt>
                <c:pt idx="602">
                  <c:v>43.2</c:v>
                </c:pt>
                <c:pt idx="603">
                  <c:v>53.19</c:v>
                </c:pt>
                <c:pt idx="604">
                  <c:v>50.62</c:v>
                </c:pt>
                <c:pt idx="605">
                  <c:v>50.63</c:v>
                </c:pt>
                <c:pt idx="606">
                  <c:v>49.06</c:v>
                </c:pt>
                <c:pt idx="607">
                  <c:v>50.25</c:v>
                </c:pt>
                <c:pt idx="608">
                  <c:v>53.07</c:v>
                </c:pt>
                <c:pt idx="609">
                  <c:v>51.91</c:v>
                </c:pt>
                <c:pt idx="610">
                  <c:v>49.91</c:v>
                </c:pt>
                <c:pt idx="611">
                  <c:v>50.6</c:v>
                </c:pt>
                <c:pt idx="612">
                  <c:v>48.55</c:v>
                </c:pt>
                <c:pt idx="613">
                  <c:v>44.13</c:v>
                </c:pt>
                <c:pt idx="614">
                  <c:v>44.43</c:v>
                </c:pt>
                <c:pt idx="615">
                  <c:v>44.9</c:v>
                </c:pt>
                <c:pt idx="616">
                  <c:v>43.23</c:v>
                </c:pt>
                <c:pt idx="617">
                  <c:v>42.31</c:v>
                </c:pt>
                <c:pt idx="618">
                  <c:v>44.37</c:v>
                </c:pt>
                <c:pt idx="619">
                  <c:v>43.72</c:v>
                </c:pt>
                <c:pt idx="620">
                  <c:v>43.74</c:v>
                </c:pt>
                <c:pt idx="621">
                  <c:v>43.74</c:v>
                </c:pt>
                <c:pt idx="622">
                  <c:v>46.38</c:v>
                </c:pt>
                <c:pt idx="623">
                  <c:v>49.97</c:v>
                </c:pt>
                <c:pt idx="624">
                  <c:v>47.32</c:v>
                </c:pt>
                <c:pt idx="625">
                  <c:v>48.89</c:v>
                </c:pt>
                <c:pt idx="626">
                  <c:v>48.22</c:v>
                </c:pt>
                <c:pt idx="627">
                  <c:v>47.94</c:v>
                </c:pt>
                <c:pt idx="628">
                  <c:v>49.88</c:v>
                </c:pt>
                <c:pt idx="629">
                  <c:v>47.88</c:v>
                </c:pt>
                <c:pt idx="630">
                  <c:v>49.36</c:v>
                </c:pt>
                <c:pt idx="631">
                  <c:v>48.27</c:v>
                </c:pt>
                <c:pt idx="632">
                  <c:v>48.41</c:v>
                </c:pt>
                <c:pt idx="633">
                  <c:v>48.75</c:v>
                </c:pt>
                <c:pt idx="634">
                  <c:v>49.94</c:v>
                </c:pt>
                <c:pt idx="635">
                  <c:v>50.09</c:v>
                </c:pt>
                <c:pt idx="636">
                  <c:v>53.28</c:v>
                </c:pt>
                <c:pt idx="637">
                  <c:v>63.14</c:v>
                </c:pt>
                <c:pt idx="638">
                  <c:v>72.42</c:v>
                </c:pt>
                <c:pt idx="639">
                  <c:v>69.83</c:v>
                </c:pt>
                <c:pt idx="640">
                  <c:v>79.83</c:v>
                </c:pt>
                <c:pt idx="641">
                  <c:v>77.53</c:v>
                </c:pt>
                <c:pt idx="642">
                  <c:v>77.25</c:v>
                </c:pt>
                <c:pt idx="643">
                  <c:v>80.37</c:v>
                </c:pt>
                <c:pt idx="644">
                  <c:v>94.55</c:v>
                </c:pt>
                <c:pt idx="645">
                  <c:v>90.79</c:v>
                </c:pt>
                <c:pt idx="646">
                  <c:v>94.82</c:v>
                </c:pt>
                <c:pt idx="647">
                  <c:v>90.46</c:v>
                </c:pt>
                <c:pt idx="648">
                  <c:v>88.39</c:v>
                </c:pt>
                <c:pt idx="649">
                  <c:v>86.27</c:v>
                </c:pt>
                <c:pt idx="650">
                  <c:v>87.83</c:v>
                </c:pt>
                <c:pt idx="651">
                  <c:v>88.2</c:v>
                </c:pt>
                <c:pt idx="652">
                  <c:v>85.15</c:v>
                </c:pt>
                <c:pt idx="653">
                  <c:v>87.96</c:v>
                </c:pt>
                <c:pt idx="654">
                  <c:v>88.72</c:v>
                </c:pt>
                <c:pt idx="655">
                  <c:v>90.32</c:v>
                </c:pt>
                <c:pt idx="656">
                  <c:v>87.8</c:v>
                </c:pt>
                <c:pt idx="657">
                  <c:v>86.98</c:v>
                </c:pt>
                <c:pt idx="658">
                  <c:v>95.88</c:v>
                </c:pt>
                <c:pt idx="659">
                  <c:v>124.38</c:v>
                </c:pt>
                <c:pt idx="660">
                  <c:v>123.06</c:v>
                </c:pt>
                <c:pt idx="661">
                  <c:v>148</c:v>
                </c:pt>
                <c:pt idx="662">
                  <c:v>160.38999999999999</c:v>
                </c:pt>
                <c:pt idx="663">
                  <c:v>169.5</c:v>
                </c:pt>
                <c:pt idx="664">
                  <c:v>193.03</c:v>
                </c:pt>
                <c:pt idx="665">
                  <c:v>177.33</c:v>
                </c:pt>
                <c:pt idx="666">
                  <c:v>162.83000000000001</c:v>
                </c:pt>
                <c:pt idx="667">
                  <c:v>156.63</c:v>
                </c:pt>
                <c:pt idx="668">
                  <c:v>172.86</c:v>
                </c:pt>
                <c:pt idx="669">
                  <c:v>194.17</c:v>
                </c:pt>
                <c:pt idx="670">
                  <c:v>228.58</c:v>
                </c:pt>
                <c:pt idx="671">
                  <c:v>228.64</c:v>
                </c:pt>
                <c:pt idx="672">
                  <c:v>220.7</c:v>
                </c:pt>
                <c:pt idx="673">
                  <c:v>222.04</c:v>
                </c:pt>
                <c:pt idx="674">
                  <c:v>224.3</c:v>
                </c:pt>
                <c:pt idx="675">
                  <c:v>244.96</c:v>
                </c:pt>
                <c:pt idx="676">
                  <c:v>247.75</c:v>
                </c:pt>
                <c:pt idx="677">
                  <c:v>264.26</c:v>
                </c:pt>
                <c:pt idx="678">
                  <c:v>255.77</c:v>
                </c:pt>
                <c:pt idx="679">
                  <c:v>259.41000000000003</c:v>
                </c:pt>
                <c:pt idx="680">
                  <c:v>279.11</c:v>
                </c:pt>
                <c:pt idx="681">
                  <c:v>335.95</c:v>
                </c:pt>
                <c:pt idx="682">
                  <c:v>339.68</c:v>
                </c:pt>
                <c:pt idx="683">
                  <c:v>394.66</c:v>
                </c:pt>
                <c:pt idx="684">
                  <c:v>388.09</c:v>
                </c:pt>
                <c:pt idx="685">
                  <c:v>343.84</c:v>
                </c:pt>
                <c:pt idx="686">
                  <c:v>344.68</c:v>
                </c:pt>
                <c:pt idx="687">
                  <c:v>353.61</c:v>
                </c:pt>
                <c:pt idx="688">
                  <c:v>368.1</c:v>
                </c:pt>
                <c:pt idx="689">
                  <c:v>351.53</c:v>
                </c:pt>
                <c:pt idx="690">
                  <c:v>358.2</c:v>
                </c:pt>
                <c:pt idx="691">
                  <c:v>350.53</c:v>
                </c:pt>
                <c:pt idx="692">
                  <c:v>325.3</c:v>
                </c:pt>
                <c:pt idx="693">
                  <c:v>320.97000000000003</c:v>
                </c:pt>
                <c:pt idx="694">
                  <c:v>326.85000000000002</c:v>
                </c:pt>
                <c:pt idx="695">
                  <c:v>304.54000000000002</c:v>
                </c:pt>
                <c:pt idx="696">
                  <c:v>279.36</c:v>
                </c:pt>
                <c:pt idx="697">
                  <c:v>253.68</c:v>
                </c:pt>
                <c:pt idx="698">
                  <c:v>286.14</c:v>
                </c:pt>
                <c:pt idx="699">
                  <c:v>315.86</c:v>
                </c:pt>
                <c:pt idx="700">
                  <c:v>292.89999999999998</c:v>
                </c:pt>
                <c:pt idx="701">
                  <c:v>280.68</c:v>
                </c:pt>
                <c:pt idx="702">
                  <c:v>261</c:v>
                </c:pt>
                <c:pt idx="703">
                  <c:v>283.99</c:v>
                </c:pt>
                <c:pt idx="704">
                  <c:v>276.41000000000003</c:v>
                </c:pt>
                <c:pt idx="705">
                  <c:v>269.05</c:v>
                </c:pt>
                <c:pt idx="706">
                  <c:v>266</c:v>
                </c:pt>
                <c:pt idx="707">
                  <c:v>265.88</c:v>
                </c:pt>
                <c:pt idx="708">
                  <c:v>240.94</c:v>
                </c:pt>
                <c:pt idx="709">
                  <c:v>245.67</c:v>
                </c:pt>
                <c:pt idx="710">
                  <c:v>237.72</c:v>
                </c:pt>
                <c:pt idx="711">
                  <c:v>205.76</c:v>
                </c:pt>
                <c:pt idx="712">
                  <c:v>190.55</c:v>
                </c:pt>
                <c:pt idx="713">
                  <c:v>224.15</c:v>
                </c:pt>
                <c:pt idx="714">
                  <c:v>205.41</c:v>
                </c:pt>
                <c:pt idx="715">
                  <c:v>197.14</c:v>
                </c:pt>
                <c:pt idx="716">
                  <c:v>169.1</c:v>
                </c:pt>
                <c:pt idx="717">
                  <c:v>155.41999999999999</c:v>
                </c:pt>
                <c:pt idx="718">
                  <c:v>189.97</c:v>
                </c:pt>
                <c:pt idx="719">
                  <c:v>227.09</c:v>
                </c:pt>
                <c:pt idx="720">
                  <c:v>194.41</c:v>
                </c:pt>
                <c:pt idx="721">
                  <c:v>226.33</c:v>
                </c:pt>
                <c:pt idx="722">
                  <c:v>216.33</c:v>
                </c:pt>
                <c:pt idx="723">
                  <c:v>230.47</c:v>
                </c:pt>
                <c:pt idx="724">
                  <c:v>228.32</c:v>
                </c:pt>
                <c:pt idx="725">
                  <c:v>225.48</c:v>
                </c:pt>
                <c:pt idx="726">
                  <c:v>203.59</c:v>
                </c:pt>
                <c:pt idx="727">
                  <c:v>202.88</c:v>
                </c:pt>
                <c:pt idx="728">
                  <c:v>202.93</c:v>
                </c:pt>
                <c:pt idx="729">
                  <c:v>191.21</c:v>
                </c:pt>
                <c:pt idx="730">
                  <c:v>206.14</c:v>
                </c:pt>
                <c:pt idx="731">
                  <c:v>196.78</c:v>
                </c:pt>
                <c:pt idx="732">
                  <c:v>201.33</c:v>
                </c:pt>
                <c:pt idx="733">
                  <c:v>225.9</c:v>
                </c:pt>
                <c:pt idx="734">
                  <c:v>218.12</c:v>
                </c:pt>
                <c:pt idx="735">
                  <c:v>224.39</c:v>
                </c:pt>
                <c:pt idx="736">
                  <c:v>220.6</c:v>
                </c:pt>
                <c:pt idx="737">
                  <c:v>253.09</c:v>
                </c:pt>
                <c:pt idx="738">
                  <c:v>264.56</c:v>
                </c:pt>
                <c:pt idx="739">
                  <c:v>269.94</c:v>
                </c:pt>
                <c:pt idx="740">
                  <c:v>296.51</c:v>
                </c:pt>
                <c:pt idx="741">
                  <c:v>295.27999999999997</c:v>
                </c:pt>
                <c:pt idx="742">
                  <c:v>298.27999999999997</c:v>
                </c:pt>
                <c:pt idx="743">
                  <c:v>309.32</c:v>
                </c:pt>
                <c:pt idx="744">
                  <c:v>308.02</c:v>
                </c:pt>
                <c:pt idx="745">
                  <c:v>296.62</c:v>
                </c:pt>
                <c:pt idx="746">
                  <c:v>299.16000000000003</c:v>
                </c:pt>
                <c:pt idx="747">
                  <c:v>286.52</c:v>
                </c:pt>
                <c:pt idx="748">
                  <c:v>301.38</c:v>
                </c:pt>
                <c:pt idx="749">
                  <c:v>300.3</c:v>
                </c:pt>
                <c:pt idx="750">
                  <c:v>292.62</c:v>
                </c:pt>
                <c:pt idx="751">
                  <c:v>293.02</c:v>
                </c:pt>
                <c:pt idx="752">
                  <c:v>298.2</c:v>
                </c:pt>
                <c:pt idx="753">
                  <c:v>321.85000000000002</c:v>
                </c:pt>
                <c:pt idx="754">
                  <c:v>313.37</c:v>
                </c:pt>
                <c:pt idx="755">
                  <c:v>317.39999999999998</c:v>
                </c:pt>
                <c:pt idx="756">
                  <c:v>325.27999999999997</c:v>
                </c:pt>
                <c:pt idx="757">
                  <c:v>330.06</c:v>
                </c:pt>
                <c:pt idx="758">
                  <c:v>332.86</c:v>
                </c:pt>
                <c:pt idx="759">
                  <c:v>347.88</c:v>
                </c:pt>
                <c:pt idx="760">
                  <c:v>347.66</c:v>
                </c:pt>
                <c:pt idx="761">
                  <c:v>372.35</c:v>
                </c:pt>
                <c:pt idx="762">
                  <c:v>383.86</c:v>
                </c:pt>
                <c:pt idx="763">
                  <c:v>388.33</c:v>
                </c:pt>
                <c:pt idx="764">
                  <c:v>391.42</c:v>
                </c:pt>
                <c:pt idx="765">
                  <c:v>351.03</c:v>
                </c:pt>
                <c:pt idx="766">
                  <c:v>352.45</c:v>
                </c:pt>
                <c:pt idx="767">
                  <c:v>303.7</c:v>
                </c:pt>
                <c:pt idx="768">
                  <c:v>317.94</c:v>
                </c:pt>
                <c:pt idx="769">
                  <c:v>338.92</c:v>
                </c:pt>
                <c:pt idx="770">
                  <c:v>335.37</c:v>
                </c:pt>
                <c:pt idx="771">
                  <c:v>306.72000000000003</c:v>
                </c:pt>
                <c:pt idx="772">
                  <c:v>303.79000000000002</c:v>
                </c:pt>
                <c:pt idx="773">
                  <c:v>299.20999999999998</c:v>
                </c:pt>
                <c:pt idx="774">
                  <c:v>297.95</c:v>
                </c:pt>
                <c:pt idx="775">
                  <c:v>294.10000000000002</c:v>
                </c:pt>
                <c:pt idx="776">
                  <c:v>275.83999999999997</c:v>
                </c:pt>
                <c:pt idx="777">
                  <c:v>223.14</c:v>
                </c:pt>
                <c:pt idx="778">
                  <c:v>259.57</c:v>
                </c:pt>
                <c:pt idx="779">
                  <c:v>254.49</c:v>
                </c:pt>
                <c:pt idx="780">
                  <c:v>258.39999999999998</c:v>
                </c:pt>
                <c:pt idx="781">
                  <c:v>297.52999999999997</c:v>
                </c:pt>
                <c:pt idx="782">
                  <c:v>283</c:v>
                </c:pt>
                <c:pt idx="783">
                  <c:v>283.56</c:v>
                </c:pt>
                <c:pt idx="784">
                  <c:v>257.77</c:v>
                </c:pt>
                <c:pt idx="785">
                  <c:v>262.94</c:v>
                </c:pt>
                <c:pt idx="786">
                  <c:v>286.14</c:v>
                </c:pt>
                <c:pt idx="787">
                  <c:v>282.60000000000002</c:v>
                </c:pt>
                <c:pt idx="788">
                  <c:v>294.89</c:v>
                </c:pt>
                <c:pt idx="789">
                  <c:v>288.64</c:v>
                </c:pt>
                <c:pt idx="790">
                  <c:v>309.97000000000003</c:v>
                </c:pt>
                <c:pt idx="791">
                  <c:v>302.77</c:v>
                </c:pt>
                <c:pt idx="792">
                  <c:v>292.58</c:v>
                </c:pt>
                <c:pt idx="793">
                  <c:v>302.77</c:v>
                </c:pt>
                <c:pt idx="794">
                  <c:v>303.95</c:v>
                </c:pt>
                <c:pt idx="795">
                  <c:v>296.81</c:v>
                </c:pt>
                <c:pt idx="796">
                  <c:v>291.81</c:v>
                </c:pt>
                <c:pt idx="797">
                  <c:v>291.68</c:v>
                </c:pt>
                <c:pt idx="798">
                  <c:v>294.99</c:v>
                </c:pt>
                <c:pt idx="799">
                  <c:v>308.33</c:v>
                </c:pt>
                <c:pt idx="800">
                  <c:v>311.26</c:v>
                </c:pt>
                <c:pt idx="801">
                  <c:v>309.49</c:v>
                </c:pt>
                <c:pt idx="802">
                  <c:v>296.95</c:v>
                </c:pt>
                <c:pt idx="803">
                  <c:v>298.45999999999998</c:v>
                </c:pt>
                <c:pt idx="804">
                  <c:v>302.86</c:v>
                </c:pt>
                <c:pt idx="805">
                  <c:v>302.89</c:v>
                </c:pt>
                <c:pt idx="806">
                  <c:v>336.83</c:v>
                </c:pt>
                <c:pt idx="807">
                  <c:v>338.81</c:v>
                </c:pt>
                <c:pt idx="808">
                  <c:v>336.58</c:v>
                </c:pt>
                <c:pt idx="809">
                  <c:v>334.23</c:v>
                </c:pt>
                <c:pt idx="810">
                  <c:v>316.14</c:v>
                </c:pt>
                <c:pt idx="811">
                  <c:v>313.54000000000002</c:v>
                </c:pt>
                <c:pt idx="812">
                  <c:v>307.41000000000003</c:v>
                </c:pt>
                <c:pt idx="813">
                  <c:v>303.08</c:v>
                </c:pt>
                <c:pt idx="814">
                  <c:v>299.55</c:v>
                </c:pt>
                <c:pt idx="815">
                  <c:v>294.02999999999997</c:v>
                </c:pt>
                <c:pt idx="816">
                  <c:v>285.27</c:v>
                </c:pt>
                <c:pt idx="817">
                  <c:v>296.5</c:v>
                </c:pt>
                <c:pt idx="818">
                  <c:v>296.35000000000002</c:v>
                </c:pt>
                <c:pt idx="819">
                  <c:v>295.54000000000002</c:v>
                </c:pt>
                <c:pt idx="820">
                  <c:v>296.36</c:v>
                </c:pt>
                <c:pt idx="821">
                  <c:v>293.35000000000002</c:v>
                </c:pt>
                <c:pt idx="822">
                  <c:v>304.04000000000002</c:v>
                </c:pt>
                <c:pt idx="823">
                  <c:v>306.8</c:v>
                </c:pt>
                <c:pt idx="824">
                  <c:v>303.64</c:v>
                </c:pt>
                <c:pt idx="825">
                  <c:v>289.42</c:v>
                </c:pt>
                <c:pt idx="826">
                  <c:v>284.92</c:v>
                </c:pt>
                <c:pt idx="827">
                  <c:v>304.51</c:v>
                </c:pt>
                <c:pt idx="828">
                  <c:v>300.04000000000002</c:v>
                </c:pt>
                <c:pt idx="829">
                  <c:v>296.23</c:v>
                </c:pt>
                <c:pt idx="830">
                  <c:v>296.82</c:v>
                </c:pt>
                <c:pt idx="831">
                  <c:v>291.83999999999997</c:v>
                </c:pt>
                <c:pt idx="832">
                  <c:v>307.35000000000002</c:v>
                </c:pt>
                <c:pt idx="833">
                  <c:v>319.66000000000003</c:v>
                </c:pt>
                <c:pt idx="834">
                  <c:v>296.86</c:v>
                </c:pt>
                <c:pt idx="835">
                  <c:v>314.23</c:v>
                </c:pt>
                <c:pt idx="836">
                  <c:v>306.02</c:v>
                </c:pt>
                <c:pt idx="837">
                  <c:v>314.60000000000002</c:v>
                </c:pt>
                <c:pt idx="838">
                  <c:v>334.72</c:v>
                </c:pt>
                <c:pt idx="839">
                  <c:v>331.2</c:v>
                </c:pt>
                <c:pt idx="840">
                  <c:v>330.32</c:v>
                </c:pt>
                <c:pt idx="841">
                  <c:v>331.72</c:v>
                </c:pt>
                <c:pt idx="842">
                  <c:v>346.65</c:v>
                </c:pt>
                <c:pt idx="843">
                  <c:v>354.6</c:v>
                </c:pt>
                <c:pt idx="844">
                  <c:v>367.71</c:v>
                </c:pt>
                <c:pt idx="845">
                  <c:v>360.52</c:v>
                </c:pt>
                <c:pt idx="846">
                  <c:v>380.84</c:v>
                </c:pt>
                <c:pt idx="847">
                  <c:v>406.57</c:v>
                </c:pt>
                <c:pt idx="848">
                  <c:v>470.43</c:v>
                </c:pt>
                <c:pt idx="849">
                  <c:v>464.61</c:v>
                </c:pt>
                <c:pt idx="850">
                  <c:v>470.54</c:v>
                </c:pt>
                <c:pt idx="851">
                  <c:v>475.24</c:v>
                </c:pt>
                <c:pt idx="852">
                  <c:v>466.27</c:v>
                </c:pt>
                <c:pt idx="853">
                  <c:v>427.42</c:v>
                </c:pt>
                <c:pt idx="854">
                  <c:v>434.85</c:v>
                </c:pt>
                <c:pt idx="855">
                  <c:v>461.58</c:v>
                </c:pt>
                <c:pt idx="856">
                  <c:v>457.96</c:v>
                </c:pt>
                <c:pt idx="857">
                  <c:v>462.81</c:v>
                </c:pt>
                <c:pt idx="858">
                  <c:v>466.93</c:v>
                </c:pt>
                <c:pt idx="859">
                  <c:v>453.96</c:v>
                </c:pt>
                <c:pt idx="860">
                  <c:v>422.48</c:v>
                </c:pt>
                <c:pt idx="861">
                  <c:v>421.15</c:v>
                </c:pt>
                <c:pt idx="862">
                  <c:v>451.74</c:v>
                </c:pt>
                <c:pt idx="863">
                  <c:v>472.86</c:v>
                </c:pt>
                <c:pt idx="864">
                  <c:v>436.49</c:v>
                </c:pt>
                <c:pt idx="865">
                  <c:v>513.29</c:v>
                </c:pt>
                <c:pt idx="866">
                  <c:v>656.52</c:v>
                </c:pt>
                <c:pt idx="867">
                  <c:v>699.09</c:v>
                </c:pt>
                <c:pt idx="868">
                  <c:v>693.58</c:v>
                </c:pt>
                <c:pt idx="869">
                  <c:v>684.27</c:v>
                </c:pt>
                <c:pt idx="870">
                  <c:v>692.83</c:v>
                </c:pt>
                <c:pt idx="871">
                  <c:v>717.71</c:v>
                </c:pt>
                <c:pt idx="872">
                  <c:v>785.99</c:v>
                </c:pt>
                <c:pt idx="873">
                  <c:v>812.5</c:v>
                </c:pt>
                <c:pt idx="874">
                  <c:v>799.17</c:v>
                </c:pt>
                <c:pt idx="875">
                  <c:v>789.39</c:v>
                </c:pt>
                <c:pt idx="876">
                  <c:v>657.83</c:v>
                </c:pt>
                <c:pt idx="877">
                  <c:v>700.44</c:v>
                </c:pt>
                <c:pt idx="878">
                  <c:v>675.91</c:v>
                </c:pt>
                <c:pt idx="879">
                  <c:v>723.14</c:v>
                </c:pt>
                <c:pt idx="880">
                  <c:v>753.4</c:v>
                </c:pt>
                <c:pt idx="881">
                  <c:v>739.94</c:v>
                </c:pt>
                <c:pt idx="882">
                  <c:v>716.69</c:v>
                </c:pt>
                <c:pt idx="883">
                  <c:v>739.6</c:v>
                </c:pt>
                <c:pt idx="884">
                  <c:v>692.99</c:v>
                </c:pt>
                <c:pt idx="885">
                  <c:v>741.13</c:v>
                </c:pt>
                <c:pt idx="886">
                  <c:v>756.2</c:v>
                </c:pt>
                <c:pt idx="887">
                  <c:v>861.97</c:v>
                </c:pt>
                <c:pt idx="888">
                  <c:v>941.1</c:v>
                </c:pt>
                <c:pt idx="889">
                  <c:v>944.83</c:v>
                </c:pt>
                <c:pt idx="890">
                  <c:v>967.13</c:v>
                </c:pt>
                <c:pt idx="891">
                  <c:v>1006.41</c:v>
                </c:pt>
                <c:pt idx="892">
                  <c:v>1117.75</c:v>
                </c:pt>
                <c:pt idx="893">
                  <c:v>1136.1099999999999</c:v>
                </c:pt>
                <c:pt idx="894">
                  <c:v>1289.24</c:v>
                </c:pt>
                <c:pt idx="895">
                  <c:v>1248.99</c:v>
                </c:pt>
                <c:pt idx="896">
                  <c:v>1139.32</c:v>
                </c:pt>
                <c:pt idx="897">
                  <c:v>1261.03</c:v>
                </c:pt>
                <c:pt idx="898">
                  <c:v>1385.02</c:v>
                </c:pt>
                <c:pt idx="899">
                  <c:v>1359.48</c:v>
                </c:pt>
                <c:pt idx="900">
                  <c:v>1278.69</c:v>
                </c:pt>
                <c:pt idx="901">
                  <c:v>1050.26</c:v>
                </c:pt>
                <c:pt idx="902">
                  <c:v>1024.69</c:v>
                </c:pt>
                <c:pt idx="903">
                  <c:v>1012.97</c:v>
                </c:pt>
                <c:pt idx="904">
                  <c:v>1037.3599999999999</c:v>
                </c:pt>
                <c:pt idx="905">
                  <c:v>1150.5</c:v>
                </c:pt>
                <c:pt idx="906">
                  <c:v>1049.0899999999999</c:v>
                </c:pt>
                <c:pt idx="907">
                  <c:v>999.64</c:v>
                </c:pt>
                <c:pt idx="908">
                  <c:v>984.47</c:v>
                </c:pt>
                <c:pt idx="909">
                  <c:v>1061.78</c:v>
                </c:pt>
                <c:pt idx="910">
                  <c:v>1046.3699999999999</c:v>
                </c:pt>
                <c:pt idx="911">
                  <c:v>1048.58</c:v>
                </c:pt>
                <c:pt idx="912">
                  <c:v>1109.08</c:v>
                </c:pt>
                <c:pt idx="913">
                  <c:v>1231.58</c:v>
                </c:pt>
                <c:pt idx="914">
                  <c:v>1169.96</c:v>
                </c:pt>
                <c:pt idx="915">
                  <c:v>1063.75</c:v>
                </c:pt>
                <c:pt idx="916">
                  <c:v>1111.31</c:v>
                </c:pt>
                <c:pt idx="917">
                  <c:v>1026.19</c:v>
                </c:pt>
                <c:pt idx="918">
                  <c:v>917.47</c:v>
                </c:pt>
                <c:pt idx="919">
                  <c:v>970.87</c:v>
                </c:pt>
                <c:pt idx="920">
                  <c:v>827.59</c:v>
                </c:pt>
                <c:pt idx="921">
                  <c:v>695.08</c:v>
                </c:pt>
                <c:pt idx="922">
                  <c:v>785.01</c:v>
                </c:pt>
                <c:pt idx="923">
                  <c:v>751.81</c:v>
                </c:pt>
                <c:pt idx="924">
                  <c:v>813.55</c:v>
                </c:pt>
                <c:pt idx="925">
                  <c:v>877.88</c:v>
                </c:pt>
                <c:pt idx="926">
                  <c:v>850.75</c:v>
                </c:pt>
                <c:pt idx="927">
                  <c:v>811.24</c:v>
                </c:pt>
                <c:pt idx="928">
                  <c:v>865.27</c:v>
                </c:pt>
                <c:pt idx="929">
                  <c:v>840.98</c:v>
                </c:pt>
                <c:pt idx="930">
                  <c:v>920.11</c:v>
                </c:pt>
                <c:pt idx="931">
                  <c:v>927.95</c:v>
                </c:pt>
                <c:pt idx="932">
                  <c:v>938.02</c:v>
                </c:pt>
                <c:pt idx="933">
                  <c:v>974.77</c:v>
                </c:pt>
                <c:pt idx="934">
                  <c:v>913.9</c:v>
                </c:pt>
                <c:pt idx="935">
                  <c:v>939.79</c:v>
                </c:pt>
                <c:pt idx="936">
                  <c:v>885.52</c:v>
                </c:pt>
                <c:pt idx="937">
                  <c:v>840.1</c:v>
                </c:pt>
                <c:pt idx="938">
                  <c:v>804.63</c:v>
                </c:pt>
                <c:pt idx="939">
                  <c:v>854.7</c:v>
                </c:pt>
                <c:pt idx="940">
                  <c:v>833.49</c:v>
                </c:pt>
                <c:pt idx="941">
                  <c:v>840.28</c:v>
                </c:pt>
                <c:pt idx="942">
                  <c:v>867.62</c:v>
                </c:pt>
                <c:pt idx="943">
                  <c:v>871.58</c:v>
                </c:pt>
                <c:pt idx="944">
                  <c:v>851.5</c:v>
                </c:pt>
                <c:pt idx="945">
                  <c:v>869.87</c:v>
                </c:pt>
                <c:pt idx="946">
                  <c:v>855.6</c:v>
                </c:pt>
                <c:pt idx="947">
                  <c:v>855.65</c:v>
                </c:pt>
                <c:pt idx="948">
                  <c:v>864.83</c:v>
                </c:pt>
                <c:pt idx="949">
                  <c:v>849.42</c:v>
                </c:pt>
                <c:pt idx="950">
                  <c:v>815.69</c:v>
                </c:pt>
                <c:pt idx="951">
                  <c:v>751.13</c:v>
                </c:pt>
                <c:pt idx="952">
                  <c:v>698.83</c:v>
                </c:pt>
                <c:pt idx="953">
                  <c:v>726.92</c:v>
                </c:pt>
                <c:pt idx="954">
                  <c:v>682.3</c:v>
                </c:pt>
                <c:pt idx="955">
                  <c:v>720.36</c:v>
                </c:pt>
                <c:pt idx="956">
                  <c:v>697.02</c:v>
                </c:pt>
                <c:pt idx="957">
                  <c:v>689.96</c:v>
                </c:pt>
                <c:pt idx="958">
                  <c:v>613.15</c:v>
                </c:pt>
                <c:pt idx="959">
                  <c:v>610.55999999999995</c:v>
                </c:pt>
                <c:pt idx="960">
                  <c:v>600.53</c:v>
                </c:pt>
                <c:pt idx="961">
                  <c:v>549.79</c:v>
                </c:pt>
                <c:pt idx="962">
                  <c:v>537.38</c:v>
                </c:pt>
                <c:pt idx="963">
                  <c:v>555.54999999999995</c:v>
                </c:pt>
                <c:pt idx="964">
                  <c:v>557.57000000000005</c:v>
                </c:pt>
                <c:pt idx="965">
                  <c:v>559.91</c:v>
                </c:pt>
                <c:pt idx="966">
                  <c:v>539.89</c:v>
                </c:pt>
                <c:pt idx="967">
                  <c:v>543.83000000000004</c:v>
                </c:pt>
                <c:pt idx="968">
                  <c:v>520.16</c:v>
                </c:pt>
                <c:pt idx="969">
                  <c:v>523.01</c:v>
                </c:pt>
                <c:pt idx="970">
                  <c:v>486.25</c:v>
                </c:pt>
                <c:pt idx="971">
                  <c:v>448.78</c:v>
                </c:pt>
                <c:pt idx="972">
                  <c:v>445.93</c:v>
                </c:pt>
                <c:pt idx="973">
                  <c:v>383.9</c:v>
                </c:pt>
                <c:pt idx="974">
                  <c:v>393.82</c:v>
                </c:pt>
                <c:pt idx="975">
                  <c:v>394.07</c:v>
                </c:pt>
                <c:pt idx="976">
                  <c:v>378.85</c:v>
                </c:pt>
                <c:pt idx="977">
                  <c:v>384.68</c:v>
                </c:pt>
                <c:pt idx="978">
                  <c:v>415.93</c:v>
                </c:pt>
                <c:pt idx="979">
                  <c:v>378.65</c:v>
                </c:pt>
                <c:pt idx="980">
                  <c:v>381.36</c:v>
                </c:pt>
                <c:pt idx="981">
                  <c:v>370.35</c:v>
                </c:pt>
                <c:pt idx="982">
                  <c:v>384.98</c:v>
                </c:pt>
                <c:pt idx="983">
                  <c:v>400.72</c:v>
                </c:pt>
                <c:pt idx="984">
                  <c:v>399.02</c:v>
                </c:pt>
                <c:pt idx="985">
                  <c:v>415.65</c:v>
                </c:pt>
                <c:pt idx="986">
                  <c:v>430.42</c:v>
                </c:pt>
                <c:pt idx="987">
                  <c:v>493.95</c:v>
                </c:pt>
                <c:pt idx="988">
                  <c:v>494.96</c:v>
                </c:pt>
                <c:pt idx="989">
                  <c:v>502.79</c:v>
                </c:pt>
                <c:pt idx="990">
                  <c:v>534.15</c:v>
                </c:pt>
                <c:pt idx="991">
                  <c:v>511.67</c:v>
                </c:pt>
                <c:pt idx="992">
                  <c:v>503.03</c:v>
                </c:pt>
                <c:pt idx="993">
                  <c:v>525.78</c:v>
                </c:pt>
                <c:pt idx="994">
                  <c:v>567.25</c:v>
                </c:pt>
                <c:pt idx="995">
                  <c:v>617.16</c:v>
                </c:pt>
                <c:pt idx="996">
                  <c:v>605.16999999999996</c:v>
                </c:pt>
                <c:pt idx="997">
                  <c:v>621.33000000000004</c:v>
                </c:pt>
                <c:pt idx="998">
                  <c:v>644.13</c:v>
                </c:pt>
                <c:pt idx="999">
                  <c:v>703.35</c:v>
                </c:pt>
                <c:pt idx="1000">
                  <c:v>617.73</c:v>
                </c:pt>
                <c:pt idx="1001">
                  <c:v>661.45</c:v>
                </c:pt>
                <c:pt idx="1002">
                  <c:v>643.33000000000004</c:v>
                </c:pt>
                <c:pt idx="1003">
                  <c:v>683.02</c:v>
                </c:pt>
                <c:pt idx="1004">
                  <c:v>689.31</c:v>
                </c:pt>
                <c:pt idx="1005">
                  <c:v>670.04</c:v>
                </c:pt>
                <c:pt idx="1006">
                  <c:v>670.81</c:v>
                </c:pt>
                <c:pt idx="1007">
                  <c:v>686.74</c:v>
                </c:pt>
                <c:pt idx="1008">
                  <c:v>777.62</c:v>
                </c:pt>
                <c:pt idx="1009">
                  <c:v>784.21</c:v>
                </c:pt>
                <c:pt idx="1010">
                  <c:v>816.58</c:v>
                </c:pt>
                <c:pt idx="1011">
                  <c:v>790.39</c:v>
                </c:pt>
                <c:pt idx="1012">
                  <c:v>752.4</c:v>
                </c:pt>
                <c:pt idx="1013">
                  <c:v>747.79</c:v>
                </c:pt>
                <c:pt idx="1014">
                  <c:v>751.27</c:v>
                </c:pt>
                <c:pt idx="1015">
                  <c:v>723.61</c:v>
                </c:pt>
                <c:pt idx="1016">
                  <c:v>677.8</c:v>
                </c:pt>
                <c:pt idx="1017">
                  <c:v>683.64</c:v>
                </c:pt>
                <c:pt idx="1018">
                  <c:v>729.34</c:v>
                </c:pt>
                <c:pt idx="1019">
                  <c:v>727.41</c:v>
                </c:pt>
                <c:pt idx="1020">
                  <c:v>705.64</c:v>
                </c:pt>
                <c:pt idx="1021">
                  <c:v>706.72</c:v>
                </c:pt>
                <c:pt idx="1022">
                  <c:v>668.38</c:v>
                </c:pt>
                <c:pt idx="1023">
                  <c:v>693.57</c:v>
                </c:pt>
                <c:pt idx="1024">
                  <c:v>696.05</c:v>
                </c:pt>
                <c:pt idx="1025">
                  <c:v>715.15</c:v>
                </c:pt>
                <c:pt idx="1026">
                  <c:v>696.73</c:v>
                </c:pt>
                <c:pt idx="1027">
                  <c:v>640.84</c:v>
                </c:pt>
                <c:pt idx="1028">
                  <c:v>577.01</c:v>
                </c:pt>
                <c:pt idx="1029">
                  <c:v>602.59</c:v>
                </c:pt>
                <c:pt idx="1030">
                  <c:v>584.77</c:v>
                </c:pt>
                <c:pt idx="1031">
                  <c:v>585.76</c:v>
                </c:pt>
                <c:pt idx="1032">
                  <c:v>569.64</c:v>
                </c:pt>
                <c:pt idx="1033">
                  <c:v>512.03</c:v>
                </c:pt>
                <c:pt idx="1034">
                  <c:v>566.59</c:v>
                </c:pt>
                <c:pt idx="1035">
                  <c:v>557.12</c:v>
                </c:pt>
                <c:pt idx="1036">
                  <c:v>577.23</c:v>
                </c:pt>
                <c:pt idx="1037">
                  <c:v>579.01</c:v>
                </c:pt>
                <c:pt idx="1038">
                  <c:v>590.53</c:v>
                </c:pt>
                <c:pt idx="1039">
                  <c:v>619.04</c:v>
                </c:pt>
                <c:pt idx="1040">
                  <c:v>591.30999999999995</c:v>
                </c:pt>
                <c:pt idx="1041">
                  <c:v>608.23</c:v>
                </c:pt>
                <c:pt idx="1042">
                  <c:v>606.29999999999995</c:v>
                </c:pt>
                <c:pt idx="1043">
                  <c:v>604.44000000000005</c:v>
                </c:pt>
                <c:pt idx="1044">
                  <c:v>599.54999999999995</c:v>
                </c:pt>
                <c:pt idx="1045">
                  <c:v>593.38</c:v>
                </c:pt>
                <c:pt idx="1046">
                  <c:v>524.74</c:v>
                </c:pt>
                <c:pt idx="1047">
                  <c:v>531.15</c:v>
                </c:pt>
                <c:pt idx="1048">
                  <c:v>494.53</c:v>
                </c:pt>
                <c:pt idx="1049">
                  <c:v>476.3</c:v>
                </c:pt>
                <c:pt idx="1050">
                  <c:v>519.83000000000004</c:v>
                </c:pt>
                <c:pt idx="1051">
                  <c:v>487.51</c:v>
                </c:pt>
                <c:pt idx="1052">
                  <c:v>497.22</c:v>
                </c:pt>
                <c:pt idx="1053">
                  <c:v>496.74</c:v>
                </c:pt>
                <c:pt idx="1054">
                  <c:v>517.63</c:v>
                </c:pt>
                <c:pt idx="1055">
                  <c:v>538.45000000000005</c:v>
                </c:pt>
                <c:pt idx="1056">
                  <c:v>536.16</c:v>
                </c:pt>
                <c:pt idx="1057">
                  <c:v>525.77</c:v>
                </c:pt>
                <c:pt idx="1058">
                  <c:v>462.16</c:v>
                </c:pt>
                <c:pt idx="1059">
                  <c:v>474.18</c:v>
                </c:pt>
                <c:pt idx="1060">
                  <c:v>455.25</c:v>
                </c:pt>
                <c:pt idx="1061">
                  <c:v>458.82</c:v>
                </c:pt>
                <c:pt idx="1062">
                  <c:v>429.58</c:v>
                </c:pt>
                <c:pt idx="1063">
                  <c:v>441.75</c:v>
                </c:pt>
                <c:pt idx="1064">
                  <c:v>420.72</c:v>
                </c:pt>
                <c:pt idx="1065">
                  <c:v>435.25</c:v>
                </c:pt>
                <c:pt idx="1066">
                  <c:v>453.42</c:v>
                </c:pt>
                <c:pt idx="1067">
                  <c:v>451.95</c:v>
                </c:pt>
                <c:pt idx="1068">
                  <c:v>476.58</c:v>
                </c:pt>
                <c:pt idx="1069">
                  <c:v>461.95</c:v>
                </c:pt>
                <c:pt idx="1070">
                  <c:v>467.19</c:v>
                </c:pt>
                <c:pt idx="1071">
                  <c:v>467.55</c:v>
                </c:pt>
                <c:pt idx="1072">
                  <c:v>469.93</c:v>
                </c:pt>
                <c:pt idx="1073">
                  <c:v>485.81</c:v>
                </c:pt>
                <c:pt idx="1074">
                  <c:v>486.19</c:v>
                </c:pt>
                <c:pt idx="1075">
                  <c:v>471.48</c:v>
                </c:pt>
                <c:pt idx="1076">
                  <c:v>432.69</c:v>
                </c:pt>
                <c:pt idx="1077">
                  <c:v>445.59</c:v>
                </c:pt>
                <c:pt idx="1078">
                  <c:v>430.91</c:v>
                </c:pt>
                <c:pt idx="1079">
                  <c:v>432.46</c:v>
                </c:pt>
                <c:pt idx="1080">
                  <c:v>433.74</c:v>
                </c:pt>
                <c:pt idx="1081">
                  <c:v>449.62</c:v>
                </c:pt>
                <c:pt idx="1082">
                  <c:v>478.75</c:v>
                </c:pt>
                <c:pt idx="1083">
                  <c:v>499.06</c:v>
                </c:pt>
                <c:pt idx="1084">
                  <c:v>479.02</c:v>
                </c:pt>
                <c:pt idx="1085">
                  <c:v>468.65</c:v>
                </c:pt>
                <c:pt idx="1086">
                  <c:v>448.84</c:v>
                </c:pt>
                <c:pt idx="1087">
                  <c:v>461.04</c:v>
                </c:pt>
                <c:pt idx="1088">
                  <c:v>457.65</c:v>
                </c:pt>
                <c:pt idx="1089">
                  <c:v>449.63</c:v>
                </c:pt>
                <c:pt idx="1090">
                  <c:v>479.47</c:v>
                </c:pt>
                <c:pt idx="1091">
                  <c:v>471.28</c:v>
                </c:pt>
                <c:pt idx="1092">
                  <c:v>462.03</c:v>
                </c:pt>
                <c:pt idx="1093">
                  <c:v>469.69</c:v>
                </c:pt>
                <c:pt idx="1094">
                  <c:v>468.55</c:v>
                </c:pt>
                <c:pt idx="1095">
                  <c:v>466.2</c:v>
                </c:pt>
                <c:pt idx="1096">
                  <c:v>456.56</c:v>
                </c:pt>
                <c:pt idx="1097">
                  <c:v>431.99</c:v>
                </c:pt>
                <c:pt idx="1098">
                  <c:v>419.87</c:v>
                </c:pt>
                <c:pt idx="1099">
                  <c:v>410.83</c:v>
                </c:pt>
                <c:pt idx="1100">
                  <c:v>417.62</c:v>
                </c:pt>
                <c:pt idx="1101">
                  <c:v>406.91</c:v>
                </c:pt>
                <c:pt idx="1102">
                  <c:v>408.81</c:v>
                </c:pt>
                <c:pt idx="1103">
                  <c:v>404.95</c:v>
                </c:pt>
                <c:pt idx="1104">
                  <c:v>377.94</c:v>
                </c:pt>
                <c:pt idx="1105">
                  <c:v>355.57</c:v>
                </c:pt>
                <c:pt idx="1106">
                  <c:v>363.51</c:v>
                </c:pt>
                <c:pt idx="1107">
                  <c:v>331.57</c:v>
                </c:pt>
                <c:pt idx="1108">
                  <c:v>318.01</c:v>
                </c:pt>
                <c:pt idx="1109">
                  <c:v>318.2</c:v>
                </c:pt>
                <c:pt idx="1110">
                  <c:v>284.02999999999997</c:v>
                </c:pt>
                <c:pt idx="1111">
                  <c:v>278.31</c:v>
                </c:pt>
                <c:pt idx="1112">
                  <c:v>281.24</c:v>
                </c:pt>
                <c:pt idx="1113">
                  <c:v>286.8</c:v>
                </c:pt>
                <c:pt idx="1114">
                  <c:v>317.57</c:v>
                </c:pt>
                <c:pt idx="1115">
                  <c:v>294.85000000000002</c:v>
                </c:pt>
                <c:pt idx="1116">
                  <c:v>299.62</c:v>
                </c:pt>
                <c:pt idx="1117">
                  <c:v>270.81</c:v>
                </c:pt>
                <c:pt idx="1118">
                  <c:v>281.13</c:v>
                </c:pt>
                <c:pt idx="1119">
                  <c:v>270.37</c:v>
                </c:pt>
                <c:pt idx="1120">
                  <c:v>275.83</c:v>
                </c:pt>
                <c:pt idx="1121">
                  <c:v>281.37</c:v>
                </c:pt>
                <c:pt idx="1122">
                  <c:v>277.56</c:v>
                </c:pt>
                <c:pt idx="1123">
                  <c:v>274.3</c:v>
                </c:pt>
                <c:pt idx="1124">
                  <c:v>288.02</c:v>
                </c:pt>
                <c:pt idx="1125">
                  <c:v>295.55</c:v>
                </c:pt>
                <c:pt idx="1126">
                  <c:v>288.67</c:v>
                </c:pt>
                <c:pt idx="1127">
                  <c:v>284.14999999999998</c:v>
                </c:pt>
                <c:pt idx="1128">
                  <c:v>281.66000000000003</c:v>
                </c:pt>
                <c:pt idx="1129">
                  <c:v>295.36</c:v>
                </c:pt>
                <c:pt idx="1130">
                  <c:v>295.02</c:v>
                </c:pt>
                <c:pt idx="1131">
                  <c:v>288.97000000000003</c:v>
                </c:pt>
                <c:pt idx="1132">
                  <c:v>285.23</c:v>
                </c:pt>
                <c:pt idx="1133">
                  <c:v>228.27</c:v>
                </c:pt>
                <c:pt idx="1134">
                  <c:v>229.52</c:v>
                </c:pt>
                <c:pt idx="1135">
                  <c:v>215.14</c:v>
                </c:pt>
                <c:pt idx="1136">
                  <c:v>196.77</c:v>
                </c:pt>
                <c:pt idx="1137">
                  <c:v>195.99</c:v>
                </c:pt>
                <c:pt idx="1138">
                  <c:v>197.14</c:v>
                </c:pt>
                <c:pt idx="1139">
                  <c:v>185.15</c:v>
                </c:pt>
                <c:pt idx="1140">
                  <c:v>183.03</c:v>
                </c:pt>
                <c:pt idx="1141">
                  <c:v>211.27</c:v>
                </c:pt>
                <c:pt idx="1142">
                  <c:v>208.87</c:v>
                </c:pt>
                <c:pt idx="1143">
                  <c:v>221.63</c:v>
                </c:pt>
                <c:pt idx="1144">
                  <c:v>220.12</c:v>
                </c:pt>
                <c:pt idx="1145">
                  <c:v>196.04</c:v>
                </c:pt>
                <c:pt idx="1146">
                  <c:v>208.39</c:v>
                </c:pt>
                <c:pt idx="1147">
                  <c:v>209.78</c:v>
                </c:pt>
                <c:pt idx="1148">
                  <c:v>224.76</c:v>
                </c:pt>
                <c:pt idx="1149">
                  <c:v>247.69</c:v>
                </c:pt>
                <c:pt idx="1150">
                  <c:v>240.78</c:v>
                </c:pt>
                <c:pt idx="1151">
                  <c:v>244.55</c:v>
                </c:pt>
                <c:pt idx="1152">
                  <c:v>227.92</c:v>
                </c:pt>
                <c:pt idx="1153">
                  <c:v>219.2</c:v>
                </c:pt>
                <c:pt idx="1154">
                  <c:v>214.21</c:v>
                </c:pt>
                <c:pt idx="1155">
                  <c:v>229.09</c:v>
                </c:pt>
                <c:pt idx="1156">
                  <c:v>221.56</c:v>
                </c:pt>
                <c:pt idx="1157">
                  <c:v>231.32</c:v>
                </c:pt>
                <c:pt idx="1158">
                  <c:v>232.6</c:v>
                </c:pt>
                <c:pt idx="1159">
                  <c:v>230.89</c:v>
                </c:pt>
                <c:pt idx="1160">
                  <c:v>225.41</c:v>
                </c:pt>
                <c:pt idx="1161">
                  <c:v>219.97</c:v>
                </c:pt>
                <c:pt idx="1162">
                  <c:v>221.76</c:v>
                </c:pt>
                <c:pt idx="1163">
                  <c:v>227.9</c:v>
                </c:pt>
                <c:pt idx="1164">
                  <c:v>224.62</c:v>
                </c:pt>
                <c:pt idx="1165">
                  <c:v>225.65</c:v>
                </c:pt>
                <c:pt idx="1166">
                  <c:v>229.33</c:v>
                </c:pt>
                <c:pt idx="1167">
                  <c:v>227.49</c:v>
                </c:pt>
                <c:pt idx="1168">
                  <c:v>225.26</c:v>
                </c:pt>
                <c:pt idx="1169">
                  <c:v>189.83</c:v>
                </c:pt>
                <c:pt idx="1170">
                  <c:v>195.97</c:v>
                </c:pt>
                <c:pt idx="1171">
                  <c:v>199.45</c:v>
                </c:pt>
                <c:pt idx="1172">
                  <c:v>194.99</c:v>
                </c:pt>
                <c:pt idx="1173">
                  <c:v>210.8</c:v>
                </c:pt>
                <c:pt idx="1174">
                  <c:v>210.22</c:v>
                </c:pt>
                <c:pt idx="1175">
                  <c:v>207.6</c:v>
                </c:pt>
                <c:pt idx="1176">
                  <c:v>202.49</c:v>
                </c:pt>
                <c:pt idx="1177">
                  <c:v>202.86</c:v>
                </c:pt>
                <c:pt idx="1178">
                  <c:v>205.08</c:v>
                </c:pt>
                <c:pt idx="1179">
                  <c:v>204.77</c:v>
                </c:pt>
                <c:pt idx="1180">
                  <c:v>203.6</c:v>
                </c:pt>
                <c:pt idx="1181">
                  <c:v>203.7</c:v>
                </c:pt>
                <c:pt idx="1182">
                  <c:v>202.92</c:v>
                </c:pt>
                <c:pt idx="1183">
                  <c:v>201.23</c:v>
                </c:pt>
                <c:pt idx="1184">
                  <c:v>203.37</c:v>
                </c:pt>
                <c:pt idx="1185">
                  <c:v>202.79</c:v>
                </c:pt>
                <c:pt idx="1186">
                  <c:v>203.72</c:v>
                </c:pt>
                <c:pt idx="1187">
                  <c:v>195.67</c:v>
                </c:pt>
                <c:pt idx="1188">
                  <c:v>196.19</c:v>
                </c:pt>
                <c:pt idx="1189">
                  <c:v>197.85</c:v>
                </c:pt>
                <c:pt idx="1190">
                  <c:v>198.73</c:v>
                </c:pt>
                <c:pt idx="1191">
                  <c:v>201.02</c:v>
                </c:pt>
                <c:pt idx="1192">
                  <c:v>199.47</c:v>
                </c:pt>
                <c:pt idx="1193">
                  <c:v>211.3</c:v>
                </c:pt>
                <c:pt idx="1194">
                  <c:v>209.7</c:v>
                </c:pt>
                <c:pt idx="1195">
                  <c:v>219.56</c:v>
                </c:pt>
                <c:pt idx="1196">
                  <c:v>217.99</c:v>
                </c:pt>
                <c:pt idx="1197">
                  <c:v>211.29</c:v>
                </c:pt>
                <c:pt idx="1198">
                  <c:v>209.39</c:v>
                </c:pt>
                <c:pt idx="1199">
                  <c:v>211.9</c:v>
                </c:pt>
                <c:pt idx="1200">
                  <c:v>211.7</c:v>
                </c:pt>
                <c:pt idx="1201">
                  <c:v>210.81</c:v>
                </c:pt>
                <c:pt idx="1202">
                  <c:v>206.42</c:v>
                </c:pt>
                <c:pt idx="1203">
                  <c:v>182.72</c:v>
                </c:pt>
                <c:pt idx="1204">
                  <c:v>181.53</c:v>
                </c:pt>
                <c:pt idx="1205">
                  <c:v>174.84</c:v>
                </c:pt>
                <c:pt idx="1206">
                  <c:v>174.22</c:v>
                </c:pt>
                <c:pt idx="1207">
                  <c:v>177.53</c:v>
                </c:pt>
                <c:pt idx="1208">
                  <c:v>148.22</c:v>
                </c:pt>
                <c:pt idx="1209">
                  <c:v>130.74</c:v>
                </c:pt>
                <c:pt idx="1210">
                  <c:v>136.5</c:v>
                </c:pt>
                <c:pt idx="1211">
                  <c:v>124.83</c:v>
                </c:pt>
                <c:pt idx="1212">
                  <c:v>123.37</c:v>
                </c:pt>
                <c:pt idx="1213">
                  <c:v>112.75</c:v>
                </c:pt>
                <c:pt idx="1214">
                  <c:v>116.75</c:v>
                </c:pt>
                <c:pt idx="1215">
                  <c:v>108.87</c:v>
                </c:pt>
                <c:pt idx="1216">
                  <c:v>110.19</c:v>
                </c:pt>
                <c:pt idx="1217">
                  <c:v>122.88</c:v>
                </c:pt>
                <c:pt idx="1218">
                  <c:v>117.48</c:v>
                </c:pt>
                <c:pt idx="1219">
                  <c:v>112.87</c:v>
                </c:pt>
                <c:pt idx="1220">
                  <c:v>118.5</c:v>
                </c:pt>
                <c:pt idx="1221">
                  <c:v>115.96</c:v>
                </c:pt>
                <c:pt idx="1222">
                  <c:v>108.23</c:v>
                </c:pt>
                <c:pt idx="1223">
                  <c:v>109.82</c:v>
                </c:pt>
                <c:pt idx="1224">
                  <c:v>101.57</c:v>
                </c:pt>
                <c:pt idx="1225">
                  <c:v>90.43</c:v>
                </c:pt>
                <c:pt idx="1226">
                  <c:v>93.61</c:v>
                </c:pt>
                <c:pt idx="1227">
                  <c:v>91.44</c:v>
                </c:pt>
                <c:pt idx="1228">
                  <c:v>94.42</c:v>
                </c:pt>
                <c:pt idx="1229">
                  <c:v>90.7</c:v>
                </c:pt>
                <c:pt idx="1230">
                  <c:v>88.05</c:v>
                </c:pt>
                <c:pt idx="1231">
                  <c:v>90.52</c:v>
                </c:pt>
                <c:pt idx="1232">
                  <c:v>86.39</c:v>
                </c:pt>
                <c:pt idx="1233">
                  <c:v>83.9</c:v>
                </c:pt>
                <c:pt idx="1234">
                  <c:v>84.27</c:v>
                </c:pt>
                <c:pt idx="1235">
                  <c:v>85.39</c:v>
                </c:pt>
                <c:pt idx="1236">
                  <c:v>95.44</c:v>
                </c:pt>
                <c:pt idx="1237">
                  <c:v>102.44</c:v>
                </c:pt>
                <c:pt idx="1238">
                  <c:v>100.63</c:v>
                </c:pt>
                <c:pt idx="1239">
                  <c:v>116.43</c:v>
                </c:pt>
                <c:pt idx="1240">
                  <c:v>109.44</c:v>
                </c:pt>
                <c:pt idx="1241">
                  <c:v>118.36</c:v>
                </c:pt>
                <c:pt idx="1242">
                  <c:v>131.56</c:v>
                </c:pt>
                <c:pt idx="1243">
                  <c:v>140.87</c:v>
                </c:pt>
                <c:pt idx="1244">
                  <c:v>130.99</c:v>
                </c:pt>
                <c:pt idx="1245">
                  <c:v>132.61000000000001</c:v>
                </c:pt>
                <c:pt idx="1246">
                  <c:v>116.72</c:v>
                </c:pt>
                <c:pt idx="1247">
                  <c:v>139.72999999999999</c:v>
                </c:pt>
                <c:pt idx="1248">
                  <c:v>137.30000000000001</c:v>
                </c:pt>
                <c:pt idx="1249">
                  <c:v>141.33000000000001</c:v>
                </c:pt>
                <c:pt idx="1250">
                  <c:v>133.49</c:v>
                </c:pt>
                <c:pt idx="1251">
                  <c:v>142.66</c:v>
                </c:pt>
                <c:pt idx="1252">
                  <c:v>156.57</c:v>
                </c:pt>
                <c:pt idx="1253">
                  <c:v>149.44</c:v>
                </c:pt>
                <c:pt idx="1254">
                  <c:v>156.04</c:v>
                </c:pt>
                <c:pt idx="1255">
                  <c:v>156.22999999999999</c:v>
                </c:pt>
                <c:pt idx="1256">
                  <c:v>158.61000000000001</c:v>
                </c:pt>
                <c:pt idx="1257">
                  <c:v>152.09</c:v>
                </c:pt>
                <c:pt idx="1258">
                  <c:v>151.1</c:v>
                </c:pt>
                <c:pt idx="1259">
                  <c:v>151.16999999999999</c:v>
                </c:pt>
                <c:pt idx="1260">
                  <c:v>127.96</c:v>
                </c:pt>
                <c:pt idx="1261">
                  <c:v>127.16</c:v>
                </c:pt>
                <c:pt idx="1262">
                  <c:v>125.83</c:v>
                </c:pt>
                <c:pt idx="1263">
                  <c:v>116.56</c:v>
                </c:pt>
                <c:pt idx="1264">
                  <c:v>129.74</c:v>
                </c:pt>
                <c:pt idx="1265">
                  <c:v>121.22</c:v>
                </c:pt>
                <c:pt idx="1266">
                  <c:v>123.12</c:v>
                </c:pt>
                <c:pt idx="1267">
                  <c:v>123.72</c:v>
                </c:pt>
                <c:pt idx="1268">
                  <c:v>120.57</c:v>
                </c:pt>
                <c:pt idx="1269">
                  <c:v>124.85</c:v>
                </c:pt>
                <c:pt idx="1270">
                  <c:v>118.41</c:v>
                </c:pt>
                <c:pt idx="1271">
                  <c:v>116.72</c:v>
                </c:pt>
                <c:pt idx="1272">
                  <c:v>119.12</c:v>
                </c:pt>
                <c:pt idx="1273">
                  <c:v>117.57</c:v>
                </c:pt>
                <c:pt idx="1274">
                  <c:v>117.7</c:v>
                </c:pt>
                <c:pt idx="1275">
                  <c:v>115.92</c:v>
                </c:pt>
                <c:pt idx="1276">
                  <c:v>116.33</c:v>
                </c:pt>
                <c:pt idx="1277">
                  <c:v>112.27</c:v>
                </c:pt>
                <c:pt idx="1278">
                  <c:v>106.36</c:v>
                </c:pt>
                <c:pt idx="1279">
                  <c:v>104.75</c:v>
                </c:pt>
                <c:pt idx="1280">
                  <c:v>109.04</c:v>
                </c:pt>
                <c:pt idx="1281">
                  <c:v>106.89</c:v>
                </c:pt>
                <c:pt idx="1282">
                  <c:v>107.03</c:v>
                </c:pt>
                <c:pt idx="1283">
                  <c:v>111</c:v>
                </c:pt>
                <c:pt idx="1284">
                  <c:v>107.21</c:v>
                </c:pt>
                <c:pt idx="1285">
                  <c:v>106.9</c:v>
                </c:pt>
                <c:pt idx="1286">
                  <c:v>106.93</c:v>
                </c:pt>
                <c:pt idx="1287">
                  <c:v>104.5</c:v>
                </c:pt>
                <c:pt idx="1288">
                  <c:v>104.3</c:v>
                </c:pt>
                <c:pt idx="1289">
                  <c:v>119.49</c:v>
                </c:pt>
                <c:pt idx="1290">
                  <c:v>119.46</c:v>
                </c:pt>
                <c:pt idx="1291">
                  <c:v>125.58</c:v>
                </c:pt>
                <c:pt idx="1292">
                  <c:v>120.76</c:v>
                </c:pt>
                <c:pt idx="1293">
                  <c:v>122.63</c:v>
                </c:pt>
                <c:pt idx="1294">
                  <c:v>122.31</c:v>
                </c:pt>
                <c:pt idx="1295">
                  <c:v>120.85</c:v>
                </c:pt>
                <c:pt idx="1296">
                  <c:v>122.02</c:v>
                </c:pt>
                <c:pt idx="1297">
                  <c:v>123.26</c:v>
                </c:pt>
                <c:pt idx="1298">
                  <c:v>134.28</c:v>
                </c:pt>
                <c:pt idx="1299">
                  <c:v>146.53</c:v>
                </c:pt>
                <c:pt idx="1300">
                  <c:v>144.4</c:v>
                </c:pt>
                <c:pt idx="1301">
                  <c:v>149.22999999999999</c:v>
                </c:pt>
                <c:pt idx="1302">
                  <c:v>146.36000000000001</c:v>
                </c:pt>
                <c:pt idx="1303">
                  <c:v>149.04</c:v>
                </c:pt>
                <c:pt idx="1304">
                  <c:v>159.47999999999999</c:v>
                </c:pt>
                <c:pt idx="1305">
                  <c:v>133.41999999999999</c:v>
                </c:pt>
                <c:pt idx="1306">
                  <c:v>139.02000000000001</c:v>
                </c:pt>
                <c:pt idx="1307">
                  <c:v>137.12</c:v>
                </c:pt>
                <c:pt idx="1308">
                  <c:v>139.25761120000001</c:v>
                </c:pt>
                <c:pt idx="1309">
                  <c:v>135.97236280000001</c:v>
                </c:pt>
                <c:pt idx="1310">
                  <c:v>136.70720349999999</c:v>
                </c:pt>
                <c:pt idx="1311">
                  <c:v>136.5113733</c:v>
                </c:pt>
                <c:pt idx="1312">
                  <c:v>134.59674720000001</c:v>
                </c:pt>
                <c:pt idx="1313">
                  <c:v>131.3225377</c:v>
                </c:pt>
                <c:pt idx="1314">
                  <c:v>126.50877939999999</c:v>
                </c:pt>
                <c:pt idx="1315">
                  <c:v>138.01416979999999</c:v>
                </c:pt>
                <c:pt idx="1316">
                  <c:v>140.17149689999999</c:v>
                </c:pt>
                <c:pt idx="1317">
                  <c:v>137.69344430000001</c:v>
                </c:pt>
                <c:pt idx="1318">
                  <c:v>134.3885995</c:v>
                </c:pt>
                <c:pt idx="1319">
                  <c:v>138.1578083</c:v>
                </c:pt>
                <c:pt idx="1320">
                  <c:v>136.2261168</c:v>
                </c:pt>
                <c:pt idx="1321">
                  <c:v>133.51510390000001</c:v>
                </c:pt>
                <c:pt idx="1322">
                  <c:v>134.54816049999999</c:v>
                </c:pt>
                <c:pt idx="1323">
                  <c:v>132.2857478</c:v>
                </c:pt>
                <c:pt idx="1324">
                  <c:v>132.7787395</c:v>
                </c:pt>
                <c:pt idx="1325">
                  <c:v>137.53180399999999</c:v>
                </c:pt>
                <c:pt idx="1326">
                  <c:v>141.73382799999999</c:v>
                </c:pt>
                <c:pt idx="1327">
                  <c:v>139.51951450000001</c:v>
                </c:pt>
                <c:pt idx="1328">
                  <c:v>138.2544011</c:v>
                </c:pt>
                <c:pt idx="1329">
                  <c:v>139.02783500000001</c:v>
                </c:pt>
                <c:pt idx="1330">
                  <c:v>139.6699745</c:v>
                </c:pt>
                <c:pt idx="1331">
                  <c:v>136.10375540000001</c:v>
                </c:pt>
                <c:pt idx="1332">
                  <c:v>136.25668189999999</c:v>
                </c:pt>
                <c:pt idx="1333">
                  <c:v>137.6597558</c:v>
                </c:pt>
                <c:pt idx="1334">
                  <c:v>136.30214219999999</c:v>
                </c:pt>
                <c:pt idx="1335">
                  <c:v>134.4136274</c:v>
                </c:pt>
                <c:pt idx="1336">
                  <c:v>134.38738470000001</c:v>
                </c:pt>
                <c:pt idx="1337">
                  <c:v>140.26081350000001</c:v>
                </c:pt>
                <c:pt idx="1338">
                  <c:v>138.21227730000001</c:v>
                </c:pt>
                <c:pt idx="1339">
                  <c:v>144.87669450000001</c:v>
                </c:pt>
                <c:pt idx="1340">
                  <c:v>143.6266972</c:v>
                </c:pt>
                <c:pt idx="1341">
                  <c:v>142.4062677</c:v>
                </c:pt>
                <c:pt idx="1342">
                  <c:v>141.73776430000001</c:v>
                </c:pt>
                <c:pt idx="1343">
                  <c:v>164.61886150000001</c:v>
                </c:pt>
                <c:pt idx="1344">
                  <c:v>160.292644</c:v>
                </c:pt>
                <c:pt idx="1345">
                  <c:v>157.7804936</c:v>
                </c:pt>
                <c:pt idx="1346">
                  <c:v>165.3066838</c:v>
                </c:pt>
                <c:pt idx="1347">
                  <c:v>166.0081375</c:v>
                </c:pt>
                <c:pt idx="1348">
                  <c:v>174.78061589999999</c:v>
                </c:pt>
                <c:pt idx="1349">
                  <c:v>179.84049659999999</c:v>
                </c:pt>
                <c:pt idx="1350">
                  <c:v>175.21780079999999</c:v>
                </c:pt>
                <c:pt idx="1351">
                  <c:v>177.3454251</c:v>
                </c:pt>
                <c:pt idx="1352">
                  <c:v>164.80945779999999</c:v>
                </c:pt>
                <c:pt idx="1353">
                  <c:v>164.02266760000001</c:v>
                </c:pt>
                <c:pt idx="1354">
                  <c:v>163.69743969999999</c:v>
                </c:pt>
                <c:pt idx="1355">
                  <c:v>169.34166529999999</c:v>
                </c:pt>
                <c:pt idx="1356">
                  <c:v>160.07982720000001</c:v>
                </c:pt>
                <c:pt idx="1357">
                  <c:v>166.18951809999999</c:v>
                </c:pt>
                <c:pt idx="1358">
                  <c:v>166.45915249999999</c:v>
                </c:pt>
                <c:pt idx="1359">
                  <c:v>174.41230759999999</c:v>
                </c:pt>
                <c:pt idx="1360">
                  <c:v>173.40903130000001</c:v>
                </c:pt>
                <c:pt idx="1361">
                  <c:v>173.22305019999999</c:v>
                </c:pt>
                <c:pt idx="1362">
                  <c:v>170.52729590000001</c:v>
                </c:pt>
                <c:pt idx="1363">
                  <c:v>175.0205771</c:v>
                </c:pt>
                <c:pt idx="1364">
                  <c:v>169.9351886</c:v>
                </c:pt>
                <c:pt idx="1365">
                  <c:v>165.52633159999999</c:v>
                </c:pt>
                <c:pt idx="1366">
                  <c:v>153.7051342</c:v>
                </c:pt>
                <c:pt idx="1367">
                  <c:v>157.99524679999999</c:v>
                </c:pt>
                <c:pt idx="1368">
                  <c:v>159.67116619999999</c:v>
                </c:pt>
                <c:pt idx="1369">
                  <c:v>158.806962</c:v>
                </c:pt>
                <c:pt idx="1370">
                  <c:v>161.37990189999999</c:v>
                </c:pt>
                <c:pt idx="1371">
                  <c:v>163.39243400000001</c:v>
                </c:pt>
                <c:pt idx="1372">
                  <c:v>161.07427989999999</c:v>
                </c:pt>
                <c:pt idx="1373">
                  <c:v>161.46113819999999</c:v>
                </c:pt>
                <c:pt idx="1374">
                  <c:v>168.37471590000001</c:v>
                </c:pt>
                <c:pt idx="1375">
                  <c:v>164.2781765</c:v>
                </c:pt>
                <c:pt idx="1376">
                  <c:v>165.9525515</c:v>
                </c:pt>
                <c:pt idx="1377">
                  <c:v>175.24917830000001</c:v>
                </c:pt>
                <c:pt idx="1378">
                  <c:v>167.7690504</c:v>
                </c:pt>
                <c:pt idx="1379">
                  <c:v>171.5330931</c:v>
                </c:pt>
                <c:pt idx="1380">
                  <c:v>171.30867000000001</c:v>
                </c:pt>
                <c:pt idx="1381">
                  <c:v>173.121937</c:v>
                </c:pt>
                <c:pt idx="1382">
                  <c:v>194.12161180000001</c:v>
                </c:pt>
                <c:pt idx="1383">
                  <c:v>187.9255106</c:v>
                </c:pt>
                <c:pt idx="1384">
                  <c:v>195.8201273</c:v>
                </c:pt>
                <c:pt idx="1385">
                  <c:v>217.7809293</c:v>
                </c:pt>
                <c:pt idx="1386">
                  <c:v>248.47698560000001</c:v>
                </c:pt>
                <c:pt idx="1387">
                  <c:v>263.52824930000003</c:v>
                </c:pt>
                <c:pt idx="1388">
                  <c:v>245.7757058</c:v>
                </c:pt>
                <c:pt idx="1389">
                  <c:v>232.65176779999999</c:v>
                </c:pt>
                <c:pt idx="1390">
                  <c:v>259.78826650000002</c:v>
                </c:pt>
                <c:pt idx="1391">
                  <c:v>252.52906440000001</c:v>
                </c:pt>
                <c:pt idx="1392">
                  <c:v>255.09546349999999</c:v>
                </c:pt>
                <c:pt idx="1393">
                  <c:v>246.42705470000001</c:v>
                </c:pt>
                <c:pt idx="1394">
                  <c:v>249.32291910000001</c:v>
                </c:pt>
                <c:pt idx="1395">
                  <c:v>251.5193204</c:v>
                </c:pt>
                <c:pt idx="1396">
                  <c:v>252.791357</c:v>
                </c:pt>
                <c:pt idx="1397">
                  <c:v>264.9845641</c:v>
                </c:pt>
                <c:pt idx="1398">
                  <c:v>268.64117270000003</c:v>
                </c:pt>
                <c:pt idx="1399">
                  <c:v>267.81551380000002</c:v>
                </c:pt>
                <c:pt idx="1400">
                  <c:v>266.06231059999999</c:v>
                </c:pt>
                <c:pt idx="1401">
                  <c:v>254.31488540000001</c:v>
                </c:pt>
                <c:pt idx="1402">
                  <c:v>267.5789719</c:v>
                </c:pt>
                <c:pt idx="1403">
                  <c:v>264.175838</c:v>
                </c:pt>
                <c:pt idx="1404">
                  <c:v>269.05423739999998</c:v>
                </c:pt>
                <c:pt idx="1405">
                  <c:v>247.1100587</c:v>
                </c:pt>
                <c:pt idx="1406">
                  <c:v>241.67991620000001</c:v>
                </c:pt>
                <c:pt idx="1407">
                  <c:v>245.4286989</c:v>
                </c:pt>
                <c:pt idx="1408">
                  <c:v>250.01106799999999</c:v>
                </c:pt>
                <c:pt idx="1409">
                  <c:v>249.06394040000001</c:v>
                </c:pt>
                <c:pt idx="1410">
                  <c:v>243.8480012</c:v>
                </c:pt>
                <c:pt idx="1411">
                  <c:v>230.82446139999999</c:v>
                </c:pt>
                <c:pt idx="1412">
                  <c:v>248.0451678</c:v>
                </c:pt>
                <c:pt idx="1413">
                  <c:v>245.05236600000001</c:v>
                </c:pt>
                <c:pt idx="1414">
                  <c:v>261.71632599999998</c:v>
                </c:pt>
                <c:pt idx="1415">
                  <c:v>255.6687105</c:v>
                </c:pt>
                <c:pt idx="1416">
                  <c:v>263.920029</c:v>
                </c:pt>
                <c:pt idx="1417">
                  <c:v>268.52383850000001</c:v>
                </c:pt>
                <c:pt idx="1418">
                  <c:v>269.03518969999999</c:v>
                </c:pt>
                <c:pt idx="1419">
                  <c:v>273.9752464</c:v>
                </c:pt>
                <c:pt idx="1420">
                  <c:v>264.6526963</c:v>
                </c:pt>
                <c:pt idx="1421">
                  <c:v>269.02137599999998</c:v>
                </c:pt>
                <c:pt idx="1422">
                  <c:v>272.66482289999999</c:v>
                </c:pt>
                <c:pt idx="1423">
                  <c:v>295.09564330000001</c:v>
                </c:pt>
                <c:pt idx="1424">
                  <c:v>309.83737400000001</c:v>
                </c:pt>
                <c:pt idx="1425">
                  <c:v>306.83639140000002</c:v>
                </c:pt>
                <c:pt idx="1426">
                  <c:v>311.6636153</c:v>
                </c:pt>
                <c:pt idx="1427">
                  <c:v>316.65167559999998</c:v>
                </c:pt>
                <c:pt idx="1428">
                  <c:v>334.05976320000002</c:v>
                </c:pt>
                <c:pt idx="1429">
                  <c:v>293.88714659999999</c:v>
                </c:pt>
                <c:pt idx="1430">
                  <c:v>309.74880680000001</c:v>
                </c:pt>
                <c:pt idx="1431">
                  <c:v>320.13080480000002</c:v>
                </c:pt>
                <c:pt idx="1432">
                  <c:v>292.00061049999999</c:v>
                </c:pt>
                <c:pt idx="1433">
                  <c:v>295.5681017</c:v>
                </c:pt>
                <c:pt idx="1434">
                  <c:v>292.58770550000003</c:v>
                </c:pt>
                <c:pt idx="1435">
                  <c:v>302.67942010000002</c:v>
                </c:pt>
                <c:pt idx="1436">
                  <c:v>281.6187539</c:v>
                </c:pt>
                <c:pt idx="1437">
                  <c:v>287.53473339999999</c:v>
                </c:pt>
                <c:pt idx="1438">
                  <c:v>286.0624272</c:v>
                </c:pt>
                <c:pt idx="1439">
                  <c:v>307.09878550000002</c:v>
                </c:pt>
                <c:pt idx="1440">
                  <c:v>312.40412600000002</c:v>
                </c:pt>
                <c:pt idx="1441">
                  <c:v>306.94052909999999</c:v>
                </c:pt>
                <c:pt idx="1442">
                  <c:v>288.09615539999999</c:v>
                </c:pt>
                <c:pt idx="1443">
                  <c:v>268.15008440000003</c:v>
                </c:pt>
                <c:pt idx="1444">
                  <c:v>275.18058259999998</c:v>
                </c:pt>
                <c:pt idx="1445">
                  <c:v>269.51790590000002</c:v>
                </c:pt>
                <c:pt idx="1446">
                  <c:v>226.61415339999999</c:v>
                </c:pt>
                <c:pt idx="1447">
                  <c:v>229.06063979999999</c:v>
                </c:pt>
                <c:pt idx="1448">
                  <c:v>199.8849807</c:v>
                </c:pt>
                <c:pt idx="1449">
                  <c:v>211.28652819999999</c:v>
                </c:pt>
                <c:pt idx="1450">
                  <c:v>226.12848959999999</c:v>
                </c:pt>
                <c:pt idx="1451">
                  <c:v>222.9516812</c:v>
                </c:pt>
                <c:pt idx="1452">
                  <c:v>227.75298530000001</c:v>
                </c:pt>
                <c:pt idx="1453">
                  <c:v>226.44311049999999</c:v>
                </c:pt>
                <c:pt idx="1454">
                  <c:v>216.7335889</c:v>
                </c:pt>
                <c:pt idx="1455">
                  <c:v>212.33922010000001</c:v>
                </c:pt>
                <c:pt idx="1456">
                  <c:v>215.92553369999999</c:v>
                </c:pt>
                <c:pt idx="1457">
                  <c:v>218.9175601</c:v>
                </c:pt>
                <c:pt idx="1458">
                  <c:v>218.7271494</c:v>
                </c:pt>
                <c:pt idx="1459">
                  <c:v>207.45667520000001</c:v>
                </c:pt>
                <c:pt idx="1460">
                  <c:v>211.49094500000001</c:v>
                </c:pt>
                <c:pt idx="1461">
                  <c:v>211.2146405</c:v>
                </c:pt>
                <c:pt idx="1462">
                  <c:v>209.52861229999999</c:v>
                </c:pt>
                <c:pt idx="1463">
                  <c:v>218.7765953</c:v>
                </c:pt>
                <c:pt idx="1464">
                  <c:v>217.334</c:v>
                </c:pt>
                <c:pt idx="1465">
                  <c:v>217.7830907</c:v>
                </c:pt>
                <c:pt idx="1466">
                  <c:v>222.02083880000001</c:v>
                </c:pt>
                <c:pt idx="1467">
                  <c:v>222.5978752</c:v>
                </c:pt>
                <c:pt idx="1468">
                  <c:v>232.86586629999999</c:v>
                </c:pt>
                <c:pt idx="1469">
                  <c:v>225.73445240000001</c:v>
                </c:pt>
                <c:pt idx="1470">
                  <c:v>226.53244140000001</c:v>
                </c:pt>
                <c:pt idx="1471">
                  <c:v>221.5399486</c:v>
                </c:pt>
                <c:pt idx="1472">
                  <c:v>211.24651470000001</c:v>
                </c:pt>
                <c:pt idx="1473">
                  <c:v>206.2799383</c:v>
                </c:pt>
                <c:pt idx="1474">
                  <c:v>215.623414</c:v>
                </c:pt>
                <c:pt idx="1475">
                  <c:v>211.2726486</c:v>
                </c:pt>
                <c:pt idx="1476">
                  <c:v>208.86644279999999</c:v>
                </c:pt>
                <c:pt idx="1477">
                  <c:v>188.11140069999999</c:v>
                </c:pt>
                <c:pt idx="1478">
                  <c:v>188.0601102</c:v>
                </c:pt>
                <c:pt idx="1479">
                  <c:v>185.15231610000001</c:v>
                </c:pt>
                <c:pt idx="1480">
                  <c:v>186.2743801</c:v>
                </c:pt>
                <c:pt idx="1481">
                  <c:v>194.48767810000001</c:v>
                </c:pt>
                <c:pt idx="1482">
                  <c:v>202.5738461</c:v>
                </c:pt>
                <c:pt idx="1483">
                  <c:v>196.9390056</c:v>
                </c:pt>
                <c:pt idx="1484">
                  <c:v>189.9340291</c:v>
                </c:pt>
                <c:pt idx="1485">
                  <c:v>189.74706140000001</c:v>
                </c:pt>
                <c:pt idx="1486">
                  <c:v>194.2588045</c:v>
                </c:pt>
                <c:pt idx="1487">
                  <c:v>190.83117870000001</c:v>
                </c:pt>
                <c:pt idx="1488">
                  <c:v>186.82337670000001</c:v>
                </c:pt>
                <c:pt idx="1489">
                  <c:v>188.47523369999999</c:v>
                </c:pt>
                <c:pt idx="1490">
                  <c:v>187.2373608</c:v>
                </c:pt>
                <c:pt idx="1491">
                  <c:v>172.8609989</c:v>
                </c:pt>
                <c:pt idx="1492">
                  <c:v>169.3428116</c:v>
                </c:pt>
                <c:pt idx="1493">
                  <c:v>168.4860693</c:v>
                </c:pt>
                <c:pt idx="1494">
                  <c:v>171.89903810000001</c:v>
                </c:pt>
                <c:pt idx="1495">
                  <c:v>171.26931350000001</c:v>
                </c:pt>
                <c:pt idx="1496">
                  <c:v>178.55146300000001</c:v>
                </c:pt>
                <c:pt idx="1497">
                  <c:v>178.53129759999999</c:v>
                </c:pt>
                <c:pt idx="1498">
                  <c:v>174.73026250000001</c:v>
                </c:pt>
                <c:pt idx="1499">
                  <c:v>173.8526196</c:v>
                </c:pt>
                <c:pt idx="1500">
                  <c:v>169.1326262</c:v>
                </c:pt>
                <c:pt idx="1501">
                  <c:v>178.621387</c:v>
                </c:pt>
                <c:pt idx="1502">
                  <c:v>181.27390030000001</c:v>
                </c:pt>
                <c:pt idx="1503">
                  <c:v>180.61829259999999</c:v>
                </c:pt>
                <c:pt idx="1504">
                  <c:v>179.7889563</c:v>
                </c:pt>
                <c:pt idx="1505">
                  <c:v>178.4760268</c:v>
                </c:pt>
                <c:pt idx="1506">
                  <c:v>180.8263785</c:v>
                </c:pt>
                <c:pt idx="1507">
                  <c:v>181.43820070000001</c:v>
                </c:pt>
                <c:pt idx="1508">
                  <c:v>188.58773919999999</c:v>
                </c:pt>
                <c:pt idx="1509">
                  <c:v>189.8302224</c:v>
                </c:pt>
                <c:pt idx="1510">
                  <c:v>198.08298970000001</c:v>
                </c:pt>
                <c:pt idx="1511">
                  <c:v>208.3847715</c:v>
                </c:pt>
                <c:pt idx="1512">
                  <c:v>209.17094420000001</c:v>
                </c:pt>
                <c:pt idx="1513">
                  <c:v>221.78940030000001</c:v>
                </c:pt>
                <c:pt idx="1514">
                  <c:v>218.55272360000001</c:v>
                </c:pt>
                <c:pt idx="1515">
                  <c:v>215.45865219999999</c:v>
                </c:pt>
                <c:pt idx="1516">
                  <c:v>211.65433039999999</c:v>
                </c:pt>
                <c:pt idx="1517">
                  <c:v>200.58480259999999</c:v>
                </c:pt>
                <c:pt idx="1518">
                  <c:v>167.0117711</c:v>
                </c:pt>
                <c:pt idx="1519">
                  <c:v>170.30159689999999</c:v>
                </c:pt>
                <c:pt idx="1520">
                  <c:v>166.35663070000001</c:v>
                </c:pt>
                <c:pt idx="1521">
                  <c:v>173.9008551</c:v>
                </c:pt>
                <c:pt idx="1522">
                  <c:v>173.7797601</c:v>
                </c:pt>
                <c:pt idx="1523">
                  <c:v>169.96773289999999</c:v>
                </c:pt>
                <c:pt idx="1524">
                  <c:v>181.46348760000001</c:v>
                </c:pt>
                <c:pt idx="1525">
                  <c:v>176.0829703</c:v>
                </c:pt>
                <c:pt idx="1526">
                  <c:v>180.86814190000001</c:v>
                </c:pt>
                <c:pt idx="1527">
                  <c:v>175.10315979999999</c:v>
                </c:pt>
                <c:pt idx="1528">
                  <c:v>175.17272560000001</c:v>
                </c:pt>
                <c:pt idx="1529">
                  <c:v>176.35611159999999</c:v>
                </c:pt>
                <c:pt idx="1530">
                  <c:v>170.2276143</c:v>
                </c:pt>
                <c:pt idx="1531">
                  <c:v>180.45181289999999</c:v>
                </c:pt>
                <c:pt idx="1532">
                  <c:v>180.85228119999999</c:v>
                </c:pt>
                <c:pt idx="1533">
                  <c:v>193.82374820000001</c:v>
                </c:pt>
                <c:pt idx="1534">
                  <c:v>191.6490106</c:v>
                </c:pt>
                <c:pt idx="1535">
                  <c:v>180.9018169</c:v>
                </c:pt>
                <c:pt idx="1536">
                  <c:v>179.46587349999999</c:v>
                </c:pt>
                <c:pt idx="1537">
                  <c:v>181.14594170000001</c:v>
                </c:pt>
                <c:pt idx="1538">
                  <c:v>187.7214687</c:v>
                </c:pt>
                <c:pt idx="1539">
                  <c:v>180.4606229</c:v>
                </c:pt>
                <c:pt idx="1540">
                  <c:v>174.52186689999999</c:v>
                </c:pt>
                <c:pt idx="1541">
                  <c:v>177.25794980000001</c:v>
                </c:pt>
                <c:pt idx="1542">
                  <c:v>173.28611710000001</c:v>
                </c:pt>
                <c:pt idx="1543">
                  <c:v>171.84040870000001</c:v>
                </c:pt>
                <c:pt idx="1544">
                  <c:v>174.9856182</c:v>
                </c:pt>
                <c:pt idx="1545">
                  <c:v>174.11557790000001</c:v>
                </c:pt>
                <c:pt idx="1546">
                  <c:v>171.40244329999999</c:v>
                </c:pt>
                <c:pt idx="1547">
                  <c:v>162.40851480000001</c:v>
                </c:pt>
                <c:pt idx="1548">
                  <c:v>160.63665470000001</c:v>
                </c:pt>
                <c:pt idx="1549">
                  <c:v>182.26108619999999</c:v>
                </c:pt>
                <c:pt idx="1550">
                  <c:v>179.67545319999999</c:v>
                </c:pt>
                <c:pt idx="1551">
                  <c:v>183.87608850000001</c:v>
                </c:pt>
                <c:pt idx="1552">
                  <c:v>181.55853870000001</c:v>
                </c:pt>
                <c:pt idx="1553">
                  <c:v>190.70674750000001</c:v>
                </c:pt>
                <c:pt idx="1554">
                  <c:v>183.25056660000001</c:v>
                </c:pt>
                <c:pt idx="1555">
                  <c:v>181.95635920000001</c:v>
                </c:pt>
                <c:pt idx="1556">
                  <c:v>183.6734539</c:v>
                </c:pt>
                <c:pt idx="1557">
                  <c:v>183.18085600000001</c:v>
                </c:pt>
                <c:pt idx="1558">
                  <c:v>181.75412779999999</c:v>
                </c:pt>
                <c:pt idx="1559">
                  <c:v>186.0142591</c:v>
                </c:pt>
                <c:pt idx="1560">
                  <c:v>188.79581719999999</c:v>
                </c:pt>
                <c:pt idx="1561">
                  <c:v>191.4163944</c:v>
                </c:pt>
                <c:pt idx="1562">
                  <c:v>186.67840720000001</c:v>
                </c:pt>
                <c:pt idx="1563">
                  <c:v>183.8651701</c:v>
                </c:pt>
                <c:pt idx="1564">
                  <c:v>184.78258880000001</c:v>
                </c:pt>
                <c:pt idx="1565">
                  <c:v>189.19837380000001</c:v>
                </c:pt>
                <c:pt idx="1566">
                  <c:v>184.8475354</c:v>
                </c:pt>
                <c:pt idx="1567">
                  <c:v>187.1610129</c:v>
                </c:pt>
                <c:pt idx="1568">
                  <c:v>188.1711258</c:v>
                </c:pt>
                <c:pt idx="1569">
                  <c:v>184.7506066</c:v>
                </c:pt>
                <c:pt idx="1570">
                  <c:v>180.14932540000001</c:v>
                </c:pt>
                <c:pt idx="1571">
                  <c:v>182.28872340000001</c:v>
                </c:pt>
                <c:pt idx="1572">
                  <c:v>183.75618059999999</c:v>
                </c:pt>
                <c:pt idx="1573">
                  <c:v>178.0163757</c:v>
                </c:pt>
                <c:pt idx="1574">
                  <c:v>175.783061</c:v>
                </c:pt>
                <c:pt idx="1575">
                  <c:v>174.4389864</c:v>
                </c:pt>
                <c:pt idx="1576">
                  <c:v>161.00219200000001</c:v>
                </c:pt>
                <c:pt idx="1577">
                  <c:v>149.77547010000001</c:v>
                </c:pt>
                <c:pt idx="1578">
                  <c:v>152.274326</c:v>
                </c:pt>
                <c:pt idx="1579">
                  <c:v>140.16832679999999</c:v>
                </c:pt>
                <c:pt idx="1580">
                  <c:v>145.98360339999999</c:v>
                </c:pt>
                <c:pt idx="1581">
                  <c:v>147.37928210000001</c:v>
                </c:pt>
                <c:pt idx="1582">
                  <c:v>152.75030409999999</c:v>
                </c:pt>
                <c:pt idx="1583">
                  <c:v>150.4169756</c:v>
                </c:pt>
                <c:pt idx="1584">
                  <c:v>154.50646750000001</c:v>
                </c:pt>
                <c:pt idx="1585">
                  <c:v>151.33352249999999</c:v>
                </c:pt>
                <c:pt idx="1586">
                  <c:v>151.29904160000001</c:v>
                </c:pt>
                <c:pt idx="1587">
                  <c:v>148.85859239999999</c:v>
                </c:pt>
                <c:pt idx="1588">
                  <c:v>147.28295349999999</c:v>
                </c:pt>
                <c:pt idx="1589">
                  <c:v>145.4772658</c:v>
                </c:pt>
                <c:pt idx="1590">
                  <c:v>148.2188433</c:v>
                </c:pt>
                <c:pt idx="1591">
                  <c:v>148.8138452</c:v>
                </c:pt>
                <c:pt idx="1592">
                  <c:v>147.35636700000001</c:v>
                </c:pt>
                <c:pt idx="1593">
                  <c:v>150.6247114</c:v>
                </c:pt>
                <c:pt idx="1594">
                  <c:v>147.4541534</c:v>
                </c:pt>
                <c:pt idx="1595">
                  <c:v>145.64543599999999</c:v>
                </c:pt>
                <c:pt idx="1596">
                  <c:v>144.04874100000001</c:v>
                </c:pt>
                <c:pt idx="1597">
                  <c:v>144.8679242</c:v>
                </c:pt>
                <c:pt idx="1598">
                  <c:v>144.77280859999999</c:v>
                </c:pt>
                <c:pt idx="1599">
                  <c:v>141.92528530000001</c:v>
                </c:pt>
                <c:pt idx="1600">
                  <c:v>142.50837730000001</c:v>
                </c:pt>
                <c:pt idx="1601">
                  <c:v>132.65818920000001</c:v>
                </c:pt>
                <c:pt idx="1602">
                  <c:v>122.0877132</c:v>
                </c:pt>
                <c:pt idx="1603">
                  <c:v>133.39811520000001</c:v>
                </c:pt>
                <c:pt idx="1604">
                  <c:v>128.1848445</c:v>
                </c:pt>
                <c:pt idx="1605">
                  <c:v>128.32074270000001</c:v>
                </c:pt>
                <c:pt idx="1606">
                  <c:v>127.0436485</c:v>
                </c:pt>
                <c:pt idx="1607">
                  <c:v>132.36099429999999</c:v>
                </c:pt>
                <c:pt idx="1608">
                  <c:v>127.90551929999999</c:v>
                </c:pt>
                <c:pt idx="1609">
                  <c:v>127.72892760000001</c:v>
                </c:pt>
                <c:pt idx="1610">
                  <c:v>125.0878785</c:v>
                </c:pt>
                <c:pt idx="1611">
                  <c:v>125.63896</c:v>
                </c:pt>
                <c:pt idx="1612">
                  <c:v>126.29579819999999</c:v>
                </c:pt>
                <c:pt idx="1613">
                  <c:v>128.07225320000001</c:v>
                </c:pt>
                <c:pt idx="1614">
                  <c:v>134.3617544</c:v>
                </c:pt>
                <c:pt idx="1615">
                  <c:v>131.4453681</c:v>
                </c:pt>
                <c:pt idx="1616">
                  <c:v>128.9040062</c:v>
                </c:pt>
                <c:pt idx="1617">
                  <c:v>130.49649120000001</c:v>
                </c:pt>
                <c:pt idx="1618">
                  <c:v>127.0706028</c:v>
                </c:pt>
                <c:pt idx="1619">
                  <c:v>134.3858864</c:v>
                </c:pt>
                <c:pt idx="1620">
                  <c:v>134.43283579999999</c:v>
                </c:pt>
                <c:pt idx="1621">
                  <c:v>135.27609699999999</c:v>
                </c:pt>
                <c:pt idx="1622">
                  <c:v>144.3169115</c:v>
                </c:pt>
                <c:pt idx="1623">
                  <c:v>142.94689099999999</c:v>
                </c:pt>
                <c:pt idx="1624">
                  <c:v>140.6109716</c:v>
                </c:pt>
                <c:pt idx="1625">
                  <c:v>137.77128529999999</c:v>
                </c:pt>
                <c:pt idx="1626">
                  <c:v>144.79459439999999</c:v>
                </c:pt>
                <c:pt idx="1627">
                  <c:v>142.2728654</c:v>
                </c:pt>
                <c:pt idx="1628">
                  <c:v>146.83859670000001</c:v>
                </c:pt>
                <c:pt idx="1629">
                  <c:v>143.58043000000001</c:v>
                </c:pt>
                <c:pt idx="1630">
                  <c:v>163.41228219999999</c:v>
                </c:pt>
                <c:pt idx="1631">
                  <c:v>166.60532789999999</c:v>
                </c:pt>
                <c:pt idx="1632">
                  <c:v>164.09837630000001</c:v>
                </c:pt>
                <c:pt idx="1633">
                  <c:v>169.446009</c:v>
                </c:pt>
                <c:pt idx="1634">
                  <c:v>174.02265779999999</c:v>
                </c:pt>
                <c:pt idx="1635">
                  <c:v>167.03339249999999</c:v>
                </c:pt>
                <c:pt idx="1636">
                  <c:v>166.79253180000001</c:v>
                </c:pt>
                <c:pt idx="1637">
                  <c:v>169.72956719999999</c:v>
                </c:pt>
                <c:pt idx="1638">
                  <c:v>168.0282546</c:v>
                </c:pt>
                <c:pt idx="1639">
                  <c:v>162.89467149999999</c:v>
                </c:pt>
                <c:pt idx="1640">
                  <c:v>162.54977220000001</c:v>
                </c:pt>
                <c:pt idx="1641">
                  <c:v>159.38918039999999</c:v>
                </c:pt>
                <c:pt idx="1642">
                  <c:v>168.1918125</c:v>
                </c:pt>
                <c:pt idx="1643">
                  <c:v>170.12221299999999</c:v>
                </c:pt>
                <c:pt idx="1644">
                  <c:v>176.08481839999999</c:v>
                </c:pt>
                <c:pt idx="1645">
                  <c:v>173.64827310000001</c:v>
                </c:pt>
                <c:pt idx="1646">
                  <c:v>184.56981020000001</c:v>
                </c:pt>
                <c:pt idx="1647">
                  <c:v>179.83443080000001</c:v>
                </c:pt>
                <c:pt idx="1648">
                  <c:v>183.61890679999999</c:v>
                </c:pt>
                <c:pt idx="1649">
                  <c:v>188.3494106</c:v>
                </c:pt>
                <c:pt idx="1650">
                  <c:v>189.7097503</c:v>
                </c:pt>
                <c:pt idx="1651">
                  <c:v>188.6126472</c:v>
                </c:pt>
                <c:pt idx="1652">
                  <c:v>203.86417950000001</c:v>
                </c:pt>
                <c:pt idx="1653">
                  <c:v>213.227949</c:v>
                </c:pt>
                <c:pt idx="1654">
                  <c:v>223.3407608</c:v>
                </c:pt>
                <c:pt idx="1655">
                  <c:v>223.20540270000001</c:v>
                </c:pt>
                <c:pt idx="1656">
                  <c:v>228.62426550000001</c:v>
                </c:pt>
                <c:pt idx="1657">
                  <c:v>223.12229139999999</c:v>
                </c:pt>
                <c:pt idx="1658">
                  <c:v>237.64721510000001</c:v>
                </c:pt>
                <c:pt idx="1659">
                  <c:v>265.6678594</c:v>
                </c:pt>
                <c:pt idx="1660">
                  <c:v>268.87273750000003</c:v>
                </c:pt>
                <c:pt idx="1661">
                  <c:v>286.0177162</c:v>
                </c:pt>
                <c:pt idx="1662">
                  <c:v>264.55987750000003</c:v>
                </c:pt>
                <c:pt idx="1663">
                  <c:v>258.90261179999999</c:v>
                </c:pt>
                <c:pt idx="1664">
                  <c:v>268.24832809999998</c:v>
                </c:pt>
                <c:pt idx="1665">
                  <c:v>282.55248619999998</c:v>
                </c:pt>
                <c:pt idx="1666">
                  <c:v>258.9455107</c:v>
                </c:pt>
                <c:pt idx="1667">
                  <c:v>257.277489</c:v>
                </c:pt>
                <c:pt idx="1668">
                  <c:v>265.3899179</c:v>
                </c:pt>
                <c:pt idx="1669">
                  <c:v>261.82394749999997</c:v>
                </c:pt>
                <c:pt idx="1670">
                  <c:v>274.96312790000002</c:v>
                </c:pt>
                <c:pt idx="1671">
                  <c:v>265.98968819999999</c:v>
                </c:pt>
                <c:pt idx="1672">
                  <c:v>245.6435372</c:v>
                </c:pt>
                <c:pt idx="1673">
                  <c:v>223.8092072</c:v>
                </c:pt>
                <c:pt idx="1674">
                  <c:v>227.64236940000001</c:v>
                </c:pt>
                <c:pt idx="1675">
                  <c:v>227.42943840000001</c:v>
                </c:pt>
                <c:pt idx="1676">
                  <c:v>218.45629829999999</c:v>
                </c:pt>
                <c:pt idx="1677">
                  <c:v>217.62787370000001</c:v>
                </c:pt>
                <c:pt idx="1678">
                  <c:v>231.86332110000001</c:v>
                </c:pt>
                <c:pt idx="1679">
                  <c:v>223.95274209999999</c:v>
                </c:pt>
                <c:pt idx="1680">
                  <c:v>224.498132</c:v>
                </c:pt>
                <c:pt idx="1681">
                  <c:v>228.1166317</c:v>
                </c:pt>
                <c:pt idx="1682">
                  <c:v>246.07421170000001</c:v>
                </c:pt>
                <c:pt idx="1683">
                  <c:v>236.50226810000001</c:v>
                </c:pt>
                <c:pt idx="1684">
                  <c:v>201.82051849999999</c:v>
                </c:pt>
                <c:pt idx="1685">
                  <c:v>203.74431179999999</c:v>
                </c:pt>
                <c:pt idx="1686">
                  <c:v>200.70250279999999</c:v>
                </c:pt>
                <c:pt idx="1687">
                  <c:v>194.74153039999999</c:v>
                </c:pt>
                <c:pt idx="1688">
                  <c:v>111.2752577</c:v>
                </c:pt>
                <c:pt idx="1689">
                  <c:v>133.96829399999999</c:v>
                </c:pt>
                <c:pt idx="1690">
                  <c:v>122.8399757</c:v>
                </c:pt>
                <c:pt idx="1691">
                  <c:v>123.37050859999999</c:v>
                </c:pt>
                <c:pt idx="1692">
                  <c:v>112.0013191</c:v>
                </c:pt>
                <c:pt idx="1693">
                  <c:v>116.3133077</c:v>
                </c:pt>
                <c:pt idx="1694">
                  <c:v>118.44731880000001</c:v>
                </c:pt>
                <c:pt idx="1695">
                  <c:v>137.19908559999999</c:v>
                </c:pt>
                <c:pt idx="1696">
                  <c:v>133.52571549999999</c:v>
                </c:pt>
                <c:pt idx="1697">
                  <c:v>132.05492050000001</c:v>
                </c:pt>
                <c:pt idx="1698">
                  <c:v>122.3765085</c:v>
                </c:pt>
                <c:pt idx="1699">
                  <c:v>136.4092751</c:v>
                </c:pt>
                <c:pt idx="1700">
                  <c:v>138.38408319999999</c:v>
                </c:pt>
                <c:pt idx="1701">
                  <c:v>137.0011173</c:v>
                </c:pt>
                <c:pt idx="1702">
                  <c:v>139.18088030000001</c:v>
                </c:pt>
                <c:pt idx="1703">
                  <c:v>130.03797789999999</c:v>
                </c:pt>
                <c:pt idx="1704">
                  <c:v>131.28651869999999</c:v>
                </c:pt>
                <c:pt idx="1705">
                  <c:v>124.85548439999999</c:v>
                </c:pt>
                <c:pt idx="1706">
                  <c:v>132.1833949</c:v>
                </c:pt>
                <c:pt idx="1707">
                  <c:v>133.2330686</c:v>
                </c:pt>
                <c:pt idx="1708">
                  <c:v>137.7441723</c:v>
                </c:pt>
                <c:pt idx="1709">
                  <c:v>141.18928769999999</c:v>
                </c:pt>
                <c:pt idx="1710">
                  <c:v>141.46669979999999</c:v>
                </c:pt>
                <c:pt idx="1711">
                  <c:v>144.99180509999999</c:v>
                </c:pt>
                <c:pt idx="1712">
                  <c:v>142.9290637</c:v>
                </c:pt>
                <c:pt idx="1713">
                  <c:v>170.9722668</c:v>
                </c:pt>
                <c:pt idx="1714">
                  <c:v>164.64132280000001</c:v>
                </c:pt>
                <c:pt idx="1715">
                  <c:v>172.63026339999999</c:v>
                </c:pt>
                <c:pt idx="1716">
                  <c:v>169.81610130000001</c:v>
                </c:pt>
                <c:pt idx="1717">
                  <c:v>158.809493</c:v>
                </c:pt>
                <c:pt idx="1718">
                  <c:v>158.44915570000001</c:v>
                </c:pt>
                <c:pt idx="1719">
                  <c:v>157.65953640000001</c:v>
                </c:pt>
                <c:pt idx="1720">
                  <c:v>156.5357052</c:v>
                </c:pt>
                <c:pt idx="1721">
                  <c:v>158.54119449999999</c:v>
                </c:pt>
                <c:pt idx="1722">
                  <c:v>151.45545480000001</c:v>
                </c:pt>
                <c:pt idx="1723">
                  <c:v>172.84036860000001</c:v>
                </c:pt>
                <c:pt idx="1724">
                  <c:v>170.77504529999999</c:v>
                </c:pt>
                <c:pt idx="1725">
                  <c:v>187.74658460000001</c:v>
                </c:pt>
                <c:pt idx="1726">
                  <c:v>180.04358120000001</c:v>
                </c:pt>
                <c:pt idx="1727">
                  <c:v>170.43701229999999</c:v>
                </c:pt>
                <c:pt idx="1728">
                  <c:v>170.47595509999999</c:v>
                </c:pt>
                <c:pt idx="1729">
                  <c:v>183.20840100000001</c:v>
                </c:pt>
                <c:pt idx="1730">
                  <c:v>185.42414919999999</c:v>
                </c:pt>
                <c:pt idx="1731">
                  <c:v>187.44126120000001</c:v>
                </c:pt>
                <c:pt idx="1732">
                  <c:v>193.93396859999999</c:v>
                </c:pt>
                <c:pt idx="1733">
                  <c:v>198.41293569999999</c:v>
                </c:pt>
                <c:pt idx="1734">
                  <c:v>196.5027158</c:v>
                </c:pt>
                <c:pt idx="1735">
                  <c:v>196.58981309999999</c:v>
                </c:pt>
                <c:pt idx="1736">
                  <c:v>215.18275209999999</c:v>
                </c:pt>
                <c:pt idx="1737">
                  <c:v>206.2009189</c:v>
                </c:pt>
                <c:pt idx="1738">
                  <c:v>212.00877929999999</c:v>
                </c:pt>
                <c:pt idx="1739">
                  <c:v>213.90816480000001</c:v>
                </c:pt>
                <c:pt idx="1740">
                  <c:v>209.9109066</c:v>
                </c:pt>
                <c:pt idx="1741">
                  <c:v>207.0236433</c:v>
                </c:pt>
                <c:pt idx="1742">
                  <c:v>205.33293950000001</c:v>
                </c:pt>
                <c:pt idx="1743">
                  <c:v>199.02455140000001</c:v>
                </c:pt>
                <c:pt idx="1744">
                  <c:v>212.30893760000001</c:v>
                </c:pt>
                <c:pt idx="1745">
                  <c:v>211.49432609999999</c:v>
                </c:pt>
                <c:pt idx="1746">
                  <c:v>209.8864298</c:v>
                </c:pt>
                <c:pt idx="1747">
                  <c:v>188.51185179999999</c:v>
                </c:pt>
                <c:pt idx="1748">
                  <c:v>185.7658749</c:v>
                </c:pt>
                <c:pt idx="1749">
                  <c:v>189.8272068</c:v>
                </c:pt>
                <c:pt idx="1750">
                  <c:v>199.94258060000001</c:v>
                </c:pt>
                <c:pt idx="1751">
                  <c:v>203.82554809999999</c:v>
                </c:pt>
                <c:pt idx="1752">
                  <c:v>194.73869730000001</c:v>
                </c:pt>
                <c:pt idx="1753">
                  <c:v>200.564671</c:v>
                </c:pt>
                <c:pt idx="1754">
                  <c:v>207.21785410000001</c:v>
                </c:pt>
                <c:pt idx="1755">
                  <c:v>214.9092608</c:v>
                </c:pt>
                <c:pt idx="1756">
                  <c:v>214.53484220000001</c:v>
                </c:pt>
                <c:pt idx="1757">
                  <c:v>209.8604493</c:v>
                </c:pt>
                <c:pt idx="1758">
                  <c:v>198.23340999999999</c:v>
                </c:pt>
                <c:pt idx="1759">
                  <c:v>207.59632780000001</c:v>
                </c:pt>
                <c:pt idx="1760">
                  <c:v>206.40261319999999</c:v>
                </c:pt>
                <c:pt idx="1761">
                  <c:v>199.29132369999999</c:v>
                </c:pt>
                <c:pt idx="1762">
                  <c:v>203.99296939999999</c:v>
                </c:pt>
                <c:pt idx="1763">
                  <c:v>200.9496221</c:v>
                </c:pt>
                <c:pt idx="1764">
                  <c:v>208.21705180000001</c:v>
                </c:pt>
                <c:pt idx="1765">
                  <c:v>221.37754889999999</c:v>
                </c:pt>
                <c:pt idx="1766">
                  <c:v>220.63117020000001</c:v>
                </c:pt>
                <c:pt idx="1767">
                  <c:v>243.6794069</c:v>
                </c:pt>
                <c:pt idx="1768">
                  <c:v>231.11266749999999</c:v>
                </c:pt>
                <c:pt idx="1769">
                  <c:v>248.1768768</c:v>
                </c:pt>
                <c:pt idx="1770">
                  <c:v>237.4728743</c:v>
                </c:pt>
                <c:pt idx="1771">
                  <c:v>244.70107849999999</c:v>
                </c:pt>
                <c:pt idx="1772">
                  <c:v>243.25640229999999</c:v>
                </c:pt>
                <c:pt idx="1773">
                  <c:v>240.1105187</c:v>
                </c:pt>
                <c:pt idx="1774">
                  <c:v>241.92177749999999</c:v>
                </c:pt>
                <c:pt idx="1775">
                  <c:v>245.0695221</c:v>
                </c:pt>
                <c:pt idx="1776">
                  <c:v>247.63097479999999</c:v>
                </c:pt>
                <c:pt idx="1777">
                  <c:v>243.96562499999999</c:v>
                </c:pt>
                <c:pt idx="1778">
                  <c:v>248.2619402</c:v>
                </c:pt>
                <c:pt idx="1779">
                  <c:v>229.84233040000001</c:v>
                </c:pt>
                <c:pt idx="1780">
                  <c:v>237.6144343</c:v>
                </c:pt>
                <c:pt idx="1781">
                  <c:v>238.18761000000001</c:v>
                </c:pt>
                <c:pt idx="1782">
                  <c:v>231.25444669999999</c:v>
                </c:pt>
                <c:pt idx="1783">
                  <c:v>231.04516090000001</c:v>
                </c:pt>
                <c:pt idx="1784">
                  <c:v>235.33325009999999</c:v>
                </c:pt>
                <c:pt idx="1785">
                  <c:v>233.82001550000001</c:v>
                </c:pt>
                <c:pt idx="1786">
                  <c:v>231.23007419999999</c:v>
                </c:pt>
                <c:pt idx="1787">
                  <c:v>228.82165499999999</c:v>
                </c:pt>
                <c:pt idx="1788">
                  <c:v>228.83907310000001</c:v>
                </c:pt>
                <c:pt idx="1789">
                  <c:v>227.68601749999999</c:v>
                </c:pt>
                <c:pt idx="1790">
                  <c:v>243.65799329999999</c:v>
                </c:pt>
                <c:pt idx="1791">
                  <c:v>243.14916239999999</c:v>
                </c:pt>
                <c:pt idx="1792">
                  <c:v>234.55200819999999</c:v>
                </c:pt>
                <c:pt idx="1793">
                  <c:v>232.13819620000001</c:v>
                </c:pt>
                <c:pt idx="1794">
                  <c:v>229.66150089999999</c:v>
                </c:pt>
                <c:pt idx="1795">
                  <c:v>220.91855380000001</c:v>
                </c:pt>
                <c:pt idx="1796">
                  <c:v>225.07382720000001</c:v>
                </c:pt>
                <c:pt idx="1797">
                  <c:v>227.89510569999999</c:v>
                </c:pt>
                <c:pt idx="1798">
                  <c:v>225.56739160000001</c:v>
                </c:pt>
                <c:pt idx="1799">
                  <c:v>231.06013429999999</c:v>
                </c:pt>
                <c:pt idx="1800">
                  <c:v>226.36406980000001</c:v>
                </c:pt>
                <c:pt idx="1801">
                  <c:v>225.08227539999999</c:v>
                </c:pt>
                <c:pt idx="1802">
                  <c:v>229.21435080000001</c:v>
                </c:pt>
                <c:pt idx="1803">
                  <c:v>227.68670349999999</c:v>
                </c:pt>
                <c:pt idx="1804">
                  <c:v>241.45433370000001</c:v>
                </c:pt>
                <c:pt idx="1805">
                  <c:v>239.43645720000001</c:v>
                </c:pt>
                <c:pt idx="1806">
                  <c:v>246.82417079999999</c:v>
                </c:pt>
                <c:pt idx="1807">
                  <c:v>242.076008</c:v>
                </c:pt>
                <c:pt idx="1808">
                  <c:v>241.439652</c:v>
                </c:pt>
                <c:pt idx="1809">
                  <c:v>239.2211609</c:v>
                </c:pt>
                <c:pt idx="1810">
                  <c:v>243.121534</c:v>
                </c:pt>
                <c:pt idx="1811">
                  <c:v>239.4026441</c:v>
                </c:pt>
                <c:pt idx="1812">
                  <c:v>240.45409889999999</c:v>
                </c:pt>
                <c:pt idx="1813">
                  <c:v>238.4897091</c:v>
                </c:pt>
                <c:pt idx="1814">
                  <c:v>233.5642661</c:v>
                </c:pt>
                <c:pt idx="1815">
                  <c:v>232.7468552</c:v>
                </c:pt>
                <c:pt idx="1816">
                  <c:v>235.7848731</c:v>
                </c:pt>
                <c:pt idx="1817">
                  <c:v>239.52541110000001</c:v>
                </c:pt>
                <c:pt idx="1818">
                  <c:v>236.12987419999999</c:v>
                </c:pt>
                <c:pt idx="1819">
                  <c:v>245.7853547</c:v>
                </c:pt>
                <c:pt idx="1820">
                  <c:v>264.44854070000002</c:v>
                </c:pt>
                <c:pt idx="1821">
                  <c:v>275.59198199999997</c:v>
                </c:pt>
                <c:pt idx="1822">
                  <c:v>279.93696660000001</c:v>
                </c:pt>
                <c:pt idx="1823">
                  <c:v>305.14280330000003</c:v>
                </c:pt>
                <c:pt idx="1824">
                  <c:v>311.57593439999999</c:v>
                </c:pt>
                <c:pt idx="1825">
                  <c:v>321.919646</c:v>
                </c:pt>
                <c:pt idx="1826">
                  <c:v>317.84598390000002</c:v>
                </c:pt>
                <c:pt idx="1827">
                  <c:v>317.6133069</c:v>
                </c:pt>
                <c:pt idx="1828">
                  <c:v>335.16316419999998</c:v>
                </c:pt>
                <c:pt idx="1829">
                  <c:v>346.69593500000002</c:v>
                </c:pt>
                <c:pt idx="1830">
                  <c:v>387.58613559999998</c:v>
                </c:pt>
                <c:pt idx="1831">
                  <c:v>372.1565698</c:v>
                </c:pt>
                <c:pt idx="1832">
                  <c:v>386.558178</c:v>
                </c:pt>
                <c:pt idx="1833">
                  <c:v>389.98489419999999</c:v>
                </c:pt>
                <c:pt idx="1834">
                  <c:v>400.25895800000001</c:v>
                </c:pt>
                <c:pt idx="1835">
                  <c:v>394.8927587</c:v>
                </c:pt>
                <c:pt idx="1836">
                  <c:v>378.9581867</c:v>
                </c:pt>
                <c:pt idx="1837">
                  <c:v>398.42801900000001</c:v>
                </c:pt>
                <c:pt idx="1838">
                  <c:v>390.19070010000002</c:v>
                </c:pt>
                <c:pt idx="1839">
                  <c:v>395.85731729999998</c:v>
                </c:pt>
                <c:pt idx="1840">
                  <c:v>378.4103599</c:v>
                </c:pt>
                <c:pt idx="1841">
                  <c:v>386.76919249999997</c:v>
                </c:pt>
                <c:pt idx="1842">
                  <c:v>424.9314842</c:v>
                </c:pt>
                <c:pt idx="1843">
                  <c:v>438.41011079999998</c:v>
                </c:pt>
                <c:pt idx="1844">
                  <c:v>432.3868812</c:v>
                </c:pt>
                <c:pt idx="1845">
                  <c:v>434.49799810000002</c:v>
                </c:pt>
                <c:pt idx="1846">
                  <c:v>431.01648779999999</c:v>
                </c:pt>
                <c:pt idx="1847">
                  <c:v>423.54431970000002</c:v>
                </c:pt>
                <c:pt idx="1848">
                  <c:v>408.75281699999999</c:v>
                </c:pt>
                <c:pt idx="1849">
                  <c:v>416.03803010000001</c:v>
                </c:pt>
                <c:pt idx="1850">
                  <c:v>388.03054320000001</c:v>
                </c:pt>
                <c:pt idx="1851">
                  <c:v>395.70845300000002</c:v>
                </c:pt>
                <c:pt idx="1852">
                  <c:v>390.72332419999998</c:v>
                </c:pt>
                <c:pt idx="1853">
                  <c:v>407.91970959999998</c:v>
                </c:pt>
                <c:pt idx="1854">
                  <c:v>382.58035840000002</c:v>
                </c:pt>
                <c:pt idx="1855">
                  <c:v>385.82277299999998</c:v>
                </c:pt>
                <c:pt idx="1856">
                  <c:v>383.16484220000001</c:v>
                </c:pt>
                <c:pt idx="1857">
                  <c:v>395.74599790000002</c:v>
                </c:pt>
                <c:pt idx="1858">
                  <c:v>398.59960539999997</c:v>
                </c:pt>
                <c:pt idx="1859">
                  <c:v>429.35723139999999</c:v>
                </c:pt>
                <c:pt idx="1860">
                  <c:v>433.92435760000001</c:v>
                </c:pt>
                <c:pt idx="1861">
                  <c:v>476.06777199999999</c:v>
                </c:pt>
                <c:pt idx="1862">
                  <c:v>439.47485940000001</c:v>
                </c:pt>
                <c:pt idx="1863">
                  <c:v>382.25096200000002</c:v>
                </c:pt>
                <c:pt idx="1864">
                  <c:v>386.06101200000001</c:v>
                </c:pt>
                <c:pt idx="1865">
                  <c:v>335.11217040000002</c:v>
                </c:pt>
                <c:pt idx="1866">
                  <c:v>352.70963690000002</c:v>
                </c:pt>
                <c:pt idx="1867">
                  <c:v>353.68642970000002</c:v>
                </c:pt>
                <c:pt idx="1868">
                  <c:v>336.74298069999998</c:v>
                </c:pt>
                <c:pt idx="1869">
                  <c:v>351.20680950000002</c:v>
                </c:pt>
                <c:pt idx="1870">
                  <c:v>367.97687710000002</c:v>
                </c:pt>
                <c:pt idx="1871">
                  <c:v>373.97401389999999</c:v>
                </c:pt>
                <c:pt idx="1872">
                  <c:v>387.4574677</c:v>
                </c:pt>
                <c:pt idx="1873">
                  <c:v>366.18849310000002</c:v>
                </c:pt>
                <c:pt idx="1874">
                  <c:v>377.21683730000001</c:v>
                </c:pt>
                <c:pt idx="1875">
                  <c:v>364.01657710000001</c:v>
                </c:pt>
                <c:pt idx="1876">
                  <c:v>364.76645380000002</c:v>
                </c:pt>
                <c:pt idx="1877">
                  <c:v>389.36979280000003</c:v>
                </c:pt>
                <c:pt idx="1878">
                  <c:v>384.42898750000001</c:v>
                </c:pt>
                <c:pt idx="1879">
                  <c:v>385.14630870000002</c:v>
                </c:pt>
                <c:pt idx="1880">
                  <c:v>370.7348824</c:v>
                </c:pt>
                <c:pt idx="1881">
                  <c:v>340.0956908</c:v>
                </c:pt>
                <c:pt idx="1882">
                  <c:v>344.18225059999997</c:v>
                </c:pt>
                <c:pt idx="1883">
                  <c:v>320.48199749999998</c:v>
                </c:pt>
                <c:pt idx="1884">
                  <c:v>349.037646</c:v>
                </c:pt>
                <c:pt idx="1885">
                  <c:v>352.00632739999998</c:v>
                </c:pt>
                <c:pt idx="1886">
                  <c:v>354.34325009999998</c:v>
                </c:pt>
                <c:pt idx="1887">
                  <c:v>359.63740039999999</c:v>
                </c:pt>
                <c:pt idx="1888">
                  <c:v>353.78524320000002</c:v>
                </c:pt>
                <c:pt idx="1889">
                  <c:v>359.92439230000002</c:v>
                </c:pt>
                <c:pt idx="1890">
                  <c:v>359.98661629999998</c:v>
                </c:pt>
                <c:pt idx="1891">
                  <c:v>352.81121460000003</c:v>
                </c:pt>
                <c:pt idx="1892">
                  <c:v>345.87062029999998</c:v>
                </c:pt>
                <c:pt idx="1893">
                  <c:v>346.00920430000002</c:v>
                </c:pt>
                <c:pt idx="1894">
                  <c:v>352.35448170000001</c:v>
                </c:pt>
                <c:pt idx="1895">
                  <c:v>355.0406279</c:v>
                </c:pt>
                <c:pt idx="1896">
                  <c:v>340.87089470000001</c:v>
                </c:pt>
                <c:pt idx="1897">
                  <c:v>342.2648926</c:v>
                </c:pt>
                <c:pt idx="1898">
                  <c:v>350.52545780000003</c:v>
                </c:pt>
                <c:pt idx="1899">
                  <c:v>365.0766711</c:v>
                </c:pt>
                <c:pt idx="1900">
                  <c:v>370.714811</c:v>
                </c:pt>
                <c:pt idx="1901">
                  <c:v>374.10364090000002</c:v>
                </c:pt>
                <c:pt idx="1902">
                  <c:v>386.76481510000002</c:v>
                </c:pt>
                <c:pt idx="1903">
                  <c:v>381.07110399999999</c:v>
                </c:pt>
                <c:pt idx="1904">
                  <c:v>378.83691850000002</c:v>
                </c:pt>
                <c:pt idx="1905">
                  <c:v>377.7296748</c:v>
                </c:pt>
                <c:pt idx="1906">
                  <c:v>365.52456169999999</c:v>
                </c:pt>
                <c:pt idx="1907">
                  <c:v>368.51656320000001</c:v>
                </c:pt>
                <c:pt idx="1908">
                  <c:v>378.45630849999998</c:v>
                </c:pt>
                <c:pt idx="1909">
                  <c:v>379.39188530000001</c:v>
                </c:pt>
                <c:pt idx="1910">
                  <c:v>368.3313478</c:v>
                </c:pt>
                <c:pt idx="1911">
                  <c:v>391.93639930000001</c:v>
                </c:pt>
                <c:pt idx="1912">
                  <c:v>414.25043369999997</c:v>
                </c:pt>
                <c:pt idx="1913">
                  <c:v>409.6209159</c:v>
                </c:pt>
                <c:pt idx="1914">
                  <c:v>412.21543739999998</c:v>
                </c:pt>
                <c:pt idx="1915">
                  <c:v>405.30919060000002</c:v>
                </c:pt>
                <c:pt idx="1916">
                  <c:v>393.01844770000002</c:v>
                </c:pt>
                <c:pt idx="1917">
                  <c:v>404.17172290000002</c:v>
                </c:pt>
                <c:pt idx="1918">
                  <c:v>389.03919710000002</c:v>
                </c:pt>
                <c:pt idx="1919">
                  <c:v>381.83639290000002</c:v>
                </c:pt>
                <c:pt idx="1920">
                  <c:v>382.58489680000002</c:v>
                </c:pt>
                <c:pt idx="1921">
                  <c:v>385.2658318</c:v>
                </c:pt>
                <c:pt idx="1922">
                  <c:v>396.9807156</c:v>
                </c:pt>
                <c:pt idx="1923">
                  <c:v>382.95351720000002</c:v>
                </c:pt>
                <c:pt idx="1924">
                  <c:v>387.89078760000001</c:v>
                </c:pt>
                <c:pt idx="1925">
                  <c:v>403.60882429999998</c:v>
                </c:pt>
                <c:pt idx="1926">
                  <c:v>417.46169630000003</c:v>
                </c:pt>
                <c:pt idx="1927">
                  <c:v>456.17492650000003</c:v>
                </c:pt>
                <c:pt idx="1928">
                  <c:v>434.75429530000002</c:v>
                </c:pt>
                <c:pt idx="1929">
                  <c:v>454.48431290000002</c:v>
                </c:pt>
                <c:pt idx="1930">
                  <c:v>443.3888015</c:v>
                </c:pt>
                <c:pt idx="1931">
                  <c:v>451.11442890000001</c:v>
                </c:pt>
                <c:pt idx="1932">
                  <c:v>463.59851320000001</c:v>
                </c:pt>
                <c:pt idx="1933">
                  <c:v>462.99521770000001</c:v>
                </c:pt>
                <c:pt idx="1934">
                  <c:v>473.74376100000001</c:v>
                </c:pt>
                <c:pt idx="1935">
                  <c:v>461.17279450000001</c:v>
                </c:pt>
                <c:pt idx="1936">
                  <c:v>446.06141220000001</c:v>
                </c:pt>
                <c:pt idx="1937">
                  <c:v>460.37570290000002</c:v>
                </c:pt>
                <c:pt idx="1938">
                  <c:v>482.55037529999998</c:v>
                </c:pt>
                <c:pt idx="1939">
                  <c:v>479.63755420000001</c:v>
                </c:pt>
                <c:pt idx="1940">
                  <c:v>471.5353581</c:v>
                </c:pt>
                <c:pt idx="1941">
                  <c:v>510.22090960000003</c:v>
                </c:pt>
                <c:pt idx="1942">
                  <c:v>551.61006139999995</c:v>
                </c:pt>
                <c:pt idx="1943">
                  <c:v>562.29836049999994</c:v>
                </c:pt>
                <c:pt idx="1944">
                  <c:v>608.92482340000004</c:v>
                </c:pt>
                <c:pt idx="1945">
                  <c:v>605.17035759999999</c:v>
                </c:pt>
                <c:pt idx="1946">
                  <c:v>567.96228369999994</c:v>
                </c:pt>
                <c:pt idx="1947">
                  <c:v>520.97138930000006</c:v>
                </c:pt>
                <c:pt idx="1948">
                  <c:v>519.3717901</c:v>
                </c:pt>
                <c:pt idx="1949">
                  <c:v>537.8770581</c:v>
                </c:pt>
                <c:pt idx="1950">
                  <c:v>578.17983349999997</c:v>
                </c:pt>
                <c:pt idx="1951">
                  <c:v>616.37644150000006</c:v>
                </c:pt>
                <c:pt idx="1952">
                  <c:v>585.44570590000001</c:v>
                </c:pt>
                <c:pt idx="1953">
                  <c:v>597.35794310000006</c:v>
                </c:pt>
                <c:pt idx="1954">
                  <c:v>615.70553500000005</c:v>
                </c:pt>
                <c:pt idx="1955">
                  <c:v>567.23300810000001</c:v>
                </c:pt>
                <c:pt idx="1956">
                  <c:v>598.7261542</c:v>
                </c:pt>
                <c:pt idx="1957">
                  <c:v>602.7255864</c:v>
                </c:pt>
                <c:pt idx="1958">
                  <c:v>591.13076260000003</c:v>
                </c:pt>
                <c:pt idx="1959">
                  <c:v>554.81924509999999</c:v>
                </c:pt>
                <c:pt idx="1960">
                  <c:v>573.92901459999996</c:v>
                </c:pt>
                <c:pt idx="1961">
                  <c:v>559.96816879999994</c:v>
                </c:pt>
                <c:pt idx="1962">
                  <c:v>545.83118139999999</c:v>
                </c:pt>
                <c:pt idx="1963">
                  <c:v>568.77906399999995</c:v>
                </c:pt>
                <c:pt idx="1964">
                  <c:v>590.01713989999996</c:v>
                </c:pt>
                <c:pt idx="1965">
                  <c:v>587.05178909999995</c:v>
                </c:pt>
                <c:pt idx="1966">
                  <c:v>589.24562690000005</c:v>
                </c:pt>
                <c:pt idx="1967">
                  <c:v>640.31658879999998</c:v>
                </c:pt>
                <c:pt idx="1968">
                  <c:v>640.98618369999997</c:v>
                </c:pt>
                <c:pt idx="1969">
                  <c:v>655.11252909999996</c:v>
                </c:pt>
                <c:pt idx="1970">
                  <c:v>656.27948739999999</c:v>
                </c:pt>
                <c:pt idx="1971">
                  <c:v>635.15764179999996</c:v>
                </c:pt>
                <c:pt idx="1972">
                  <c:v>609.36504950000005</c:v>
                </c:pt>
                <c:pt idx="1973">
                  <c:v>636.24299399999995</c:v>
                </c:pt>
                <c:pt idx="1974">
                  <c:v>579.69305759999997</c:v>
                </c:pt>
                <c:pt idx="1975">
                  <c:v>615.14738039999997</c:v>
                </c:pt>
                <c:pt idx="1976">
                  <c:v>628.60462099999995</c:v>
                </c:pt>
                <c:pt idx="1977">
                  <c:v>638.50760620000005</c:v>
                </c:pt>
                <c:pt idx="1978">
                  <c:v>687.87910839999995</c:v>
                </c:pt>
                <c:pt idx="1979">
                  <c:v>731.41848019999998</c:v>
                </c:pt>
                <c:pt idx="1980">
                  <c:v>734.20550779999996</c:v>
                </c:pt>
                <c:pt idx="1981">
                  <c:v>753.41257180000002</c:v>
                </c:pt>
                <c:pt idx="1982">
                  <c:v>738.52609170000005</c:v>
                </c:pt>
                <c:pt idx="1983">
                  <c:v>727.56154500000002</c:v>
                </c:pt>
                <c:pt idx="1984">
                  <c:v>778.1925675</c:v>
                </c:pt>
                <c:pt idx="1985">
                  <c:v>988.52382650000004</c:v>
                </c:pt>
                <c:pt idx="1986">
                  <c:v>1048.5543749999999</c:v>
                </c:pt>
                <c:pt idx="1987">
                  <c:v>1109.8623540000001</c:v>
                </c:pt>
                <c:pt idx="1988">
                  <c:v>1216.662681</c:v>
                </c:pt>
                <c:pt idx="1989">
                  <c:v>1222.412176</c:v>
                </c:pt>
                <c:pt idx="1990">
                  <c:v>1231.846963</c:v>
                </c:pt>
                <c:pt idx="1991">
                  <c:v>1289.67</c:v>
                </c:pt>
                <c:pt idx="1992">
                  <c:v>1246.09807</c:v>
                </c:pt>
                <c:pt idx="1993">
                  <c:v>1080.130611</c:v>
                </c:pt>
                <c:pt idx="1994">
                  <c:v>1041.457901</c:v>
                </c:pt>
                <c:pt idx="1995">
                  <c:v>1143.274015</c:v>
                </c:pt>
                <c:pt idx="1996">
                  <c:v>1238.314083</c:v>
                </c:pt>
                <c:pt idx="1997">
                  <c:v>1179.1667090000001</c:v>
                </c:pt>
                <c:pt idx="1998">
                  <c:v>1214.5403510000001</c:v>
                </c:pt>
                <c:pt idx="1999">
                  <c:v>1238.1576640000001</c:v>
                </c:pt>
                <c:pt idx="2000">
                  <c:v>1272.5365200000001</c:v>
                </c:pt>
                <c:pt idx="2001">
                  <c:v>1345.4985999999999</c:v>
                </c:pt>
                <c:pt idx="2002">
                  <c:v>1385.949012</c:v>
                </c:pt>
                <c:pt idx="2003">
                  <c:v>1108.985494</c:v>
                </c:pt>
                <c:pt idx="2004">
                  <c:v>1225.2450409999999</c:v>
                </c:pt>
                <c:pt idx="2005">
                  <c:v>1225.72461</c:v>
                </c:pt>
                <c:pt idx="2006">
                  <c:v>1392.803101</c:v>
                </c:pt>
                <c:pt idx="2007">
                  <c:v>1316.3209979999999</c:v>
                </c:pt>
                <c:pt idx="2008">
                  <c:v>1366.9826889999999</c:v>
                </c:pt>
                <c:pt idx="2009">
                  <c:v>1247.6570469999999</c:v>
                </c:pt>
                <c:pt idx="2010">
                  <c:v>1339.533422</c:v>
                </c:pt>
                <c:pt idx="2011">
                  <c:v>1405.433939</c:v>
                </c:pt>
                <c:pt idx="2012">
                  <c:v>1373.371504</c:v>
                </c:pt>
                <c:pt idx="2013">
                  <c:v>1282.883169</c:v>
                </c:pt>
                <c:pt idx="2014">
                  <c:v>1387.2791589999999</c:v>
                </c:pt>
                <c:pt idx="2015">
                  <c:v>1521.428431</c:v>
                </c:pt>
                <c:pt idx="2016">
                  <c:v>1666.661503</c:v>
                </c:pt>
                <c:pt idx="2017">
                  <c:v>1605.8287640000001</c:v>
                </c:pt>
                <c:pt idx="2018">
                  <c:v>1723.176872</c:v>
                </c:pt>
                <c:pt idx="2019">
                  <c:v>1675.0646819999999</c:v>
                </c:pt>
                <c:pt idx="2020">
                  <c:v>1606.9208080000001</c:v>
                </c:pt>
                <c:pt idx="2021">
                  <c:v>1756.378719</c:v>
                </c:pt>
                <c:pt idx="2022">
                  <c:v>1774.836693</c:v>
                </c:pt>
                <c:pt idx="2023">
                  <c:v>1747.2507700000001</c:v>
                </c:pt>
                <c:pt idx="2024">
                  <c:v>1789.6024420000001</c:v>
                </c:pt>
                <c:pt idx="2025">
                  <c:v>1848.6449279999999</c:v>
                </c:pt>
                <c:pt idx="2026">
                  <c:v>1817.8389110000001</c:v>
                </c:pt>
                <c:pt idx="2027">
                  <c:v>1806.922822</c:v>
                </c:pt>
                <c:pt idx="2028">
                  <c:v>1776.843672</c:v>
                </c:pt>
                <c:pt idx="2029">
                  <c:v>1785.6741930000001</c:v>
                </c:pt>
                <c:pt idx="2030">
                  <c:v>1850.828865</c:v>
                </c:pt>
                <c:pt idx="2031">
                  <c:v>1939.3249109999999</c:v>
                </c:pt>
                <c:pt idx="2032">
                  <c:v>1957.1752759999999</c:v>
                </c:pt>
                <c:pt idx="2033">
                  <c:v>1914.61</c:v>
                </c:pt>
                <c:pt idx="2034">
                  <c:v>1937.39</c:v>
                </c:pt>
                <c:pt idx="2035">
                  <c:v>1779.68</c:v>
                </c:pt>
                <c:pt idx="2036">
                  <c:v>1585</c:v>
                </c:pt>
                <c:pt idx="2037">
                  <c:v>1625.3</c:v>
                </c:pt>
                <c:pt idx="2038">
                  <c:v>1482.518681</c:v>
                </c:pt>
                <c:pt idx="2039">
                  <c:v>1445.2390499999999</c:v>
                </c:pt>
                <c:pt idx="2040">
                  <c:v>1460.425937</c:v>
                </c:pt>
                <c:pt idx="2041">
                  <c:v>1422.393761</c:v>
                </c:pt>
                <c:pt idx="2042">
                  <c:v>1572.9</c:v>
                </c:pt>
                <c:pt idx="2043">
                  <c:v>1485.04</c:v>
                </c:pt>
                <c:pt idx="2044">
                  <c:v>1563.62</c:v>
                </c:pt>
                <c:pt idx="2045">
                  <c:v>1540.86</c:v>
                </c:pt>
                <c:pt idx="2046">
                  <c:v>1534.82</c:v>
                </c:pt>
                <c:pt idx="2047">
                  <c:v>1658.68</c:v>
                </c:pt>
                <c:pt idx="2048">
                  <c:v>1739.33</c:v>
                </c:pt>
                <c:pt idx="2049">
                  <c:v>1839.01</c:v>
                </c:pt>
                <c:pt idx="2050">
                  <c:v>1876.53</c:v>
                </c:pt>
                <c:pt idx="2051">
                  <c:v>1778.04</c:v>
                </c:pt>
                <c:pt idx="2052">
                  <c:v>1833.58</c:v>
                </c:pt>
                <c:pt idx="2053">
                  <c:v>1767.79</c:v>
                </c:pt>
                <c:pt idx="2054">
                  <c:v>1891.4406690000001</c:v>
                </c:pt>
                <c:pt idx="2055">
                  <c:v>1848.412961</c:v>
                </c:pt>
                <c:pt idx="2056">
                  <c:v>1795.3818349999999</c:v>
                </c:pt>
                <c:pt idx="2057">
                  <c:v>1812</c:v>
                </c:pt>
                <c:pt idx="2058">
                  <c:v>1829.11</c:v>
                </c:pt>
                <c:pt idx="2059">
                  <c:v>1776.56</c:v>
                </c:pt>
                <c:pt idx="2060">
                  <c:v>1808.86</c:v>
                </c:pt>
                <c:pt idx="2061">
                  <c:v>1801.15</c:v>
                </c:pt>
                <c:pt idx="2062">
                  <c:v>1784</c:v>
                </c:pt>
                <c:pt idx="2063">
                  <c:v>1683.53</c:v>
                </c:pt>
                <c:pt idx="2064">
                  <c:v>1672.54</c:v>
                </c:pt>
                <c:pt idx="2065">
                  <c:v>1581.79</c:v>
                </c:pt>
                <c:pt idx="2066">
                  <c:v>1587.08</c:v>
                </c:pt>
                <c:pt idx="2067">
                  <c:v>1700.1</c:v>
                </c:pt>
                <c:pt idx="2068">
                  <c:v>1713.88</c:v>
                </c:pt>
                <c:pt idx="2069">
                  <c:v>1684.07</c:v>
                </c:pt>
                <c:pt idx="2070">
                  <c:v>1822.18</c:v>
                </c:pt>
                <c:pt idx="2071">
                  <c:v>1841.606753</c:v>
                </c:pt>
                <c:pt idx="2072">
                  <c:v>1919.7174339999999</c:v>
                </c:pt>
                <c:pt idx="2073">
                  <c:v>1968.130136</c:v>
                </c:pt>
                <c:pt idx="2074">
                  <c:v>2134.34746</c:v>
                </c:pt>
                <c:pt idx="2075">
                  <c:v>2008.9328410000001</c:v>
                </c:pt>
                <c:pt idx="2076">
                  <c:v>2078.46</c:v>
                </c:pt>
                <c:pt idx="2077">
                  <c:v>2115.9699999999998</c:v>
                </c:pt>
                <c:pt idx="2078">
                  <c:v>2113</c:v>
                </c:pt>
                <c:pt idx="2079">
                  <c:v>1967.5</c:v>
                </c:pt>
                <c:pt idx="2080">
                  <c:v>2079.0553380000001</c:v>
                </c:pt>
                <c:pt idx="2081">
                  <c:v>2066.7399999999998</c:v>
                </c:pt>
                <c:pt idx="2082">
                  <c:v>2132.08</c:v>
                </c:pt>
                <c:pt idx="2083">
                  <c:v>2150.54</c:v>
                </c:pt>
                <c:pt idx="2084">
                  <c:v>2138.345296</c:v>
                </c:pt>
                <c:pt idx="2085">
                  <c:v>2301.2458080000001</c:v>
                </c:pt>
                <c:pt idx="2086">
                  <c:v>2431.995543</c:v>
                </c:pt>
                <c:pt idx="2087">
                  <c:v>2516.6453820000002</c:v>
                </c:pt>
                <c:pt idx="2088">
                  <c:v>2421.8917700000002</c:v>
                </c:pt>
                <c:pt idx="2089">
                  <c:v>2326.1799999999998</c:v>
                </c:pt>
                <c:pt idx="2090">
                  <c:v>2250.23</c:v>
                </c:pt>
                <c:pt idx="2091">
                  <c:v>2170.81</c:v>
                </c:pt>
                <c:pt idx="2092">
                  <c:v>2343.2800000000002</c:v>
                </c:pt>
                <c:pt idx="2093">
                  <c:v>2370.46</c:v>
                </c:pt>
                <c:pt idx="2094">
                  <c:v>2414.92</c:v>
                </c:pt>
                <c:pt idx="2095">
                  <c:v>2357.94</c:v>
                </c:pt>
                <c:pt idx="2096">
                  <c:v>2231</c:v>
                </c:pt>
                <c:pt idx="2097">
                  <c:v>2318.42</c:v>
                </c:pt>
                <c:pt idx="2098">
                  <c:v>2534</c:v>
                </c:pt>
                <c:pt idx="2099">
                  <c:v>2667.8621720000001</c:v>
                </c:pt>
                <c:pt idx="2100">
                  <c:v>2750.261825</c:v>
                </c:pt>
                <c:pt idx="2101">
                  <c:v>2758.4390589999998</c:v>
                </c:pt>
                <c:pt idx="2102">
                  <c:v>2776.4438919999998</c:v>
                </c:pt>
                <c:pt idx="2103">
                  <c:v>2948.92</c:v>
                </c:pt>
                <c:pt idx="2104">
                  <c:v>2951.6863800000001</c:v>
                </c:pt>
                <c:pt idx="2105">
                  <c:v>3432.945037</c:v>
                </c:pt>
                <c:pt idx="2106">
                  <c:v>3240.6407450000002</c:v>
                </c:pt>
                <c:pt idx="2107">
                  <c:v>3529.0703819999999</c:v>
                </c:pt>
                <c:pt idx="2108">
                  <c:v>3492.4599779999999</c:v>
                </c:pt>
                <c:pt idx="2109">
                  <c:v>3484.2002229999998</c:v>
                </c:pt>
                <c:pt idx="2110">
                  <c:v>3917.2352489999998</c:v>
                </c:pt>
                <c:pt idx="2111">
                  <c:v>3922.96</c:v>
                </c:pt>
                <c:pt idx="2112">
                  <c:v>3946.96</c:v>
                </c:pt>
                <c:pt idx="2113">
                  <c:v>4172.33</c:v>
                </c:pt>
                <c:pt idx="2114">
                  <c:v>3825</c:v>
                </c:pt>
                <c:pt idx="2115">
                  <c:v>3708.95</c:v>
                </c:pt>
                <c:pt idx="2116">
                  <c:v>4094.99</c:v>
                </c:pt>
                <c:pt idx="2117">
                  <c:v>3627.19</c:v>
                </c:pt>
                <c:pt idx="2118">
                  <c:v>3588.29</c:v>
                </c:pt>
                <c:pt idx="2119">
                  <c:v>3283.29</c:v>
                </c:pt>
                <c:pt idx="2120">
                  <c:v>3386.3124929999999</c:v>
                </c:pt>
                <c:pt idx="2121">
                  <c:v>2442.6141469999998</c:v>
                </c:pt>
                <c:pt idx="2122">
                  <c:v>2774.514776</c:v>
                </c:pt>
                <c:pt idx="2123">
                  <c:v>2441.27</c:v>
                </c:pt>
                <c:pt idx="2124">
                  <c:v>2289.3200000000002</c:v>
                </c:pt>
                <c:pt idx="2125">
                  <c:v>2115.75</c:v>
                </c:pt>
                <c:pt idx="2126">
                  <c:v>2635.6</c:v>
                </c:pt>
                <c:pt idx="2127">
                  <c:v>2704.02</c:v>
                </c:pt>
                <c:pt idx="2128">
                  <c:v>2873.66</c:v>
                </c:pt>
                <c:pt idx="2129">
                  <c:v>2730.02</c:v>
                </c:pt>
                <c:pt idx="2130">
                  <c:v>2406.2800000000002</c:v>
                </c:pt>
                <c:pt idx="2131">
                  <c:v>2284.0300000000002</c:v>
                </c:pt>
                <c:pt idx="2132">
                  <c:v>2373.63</c:v>
                </c:pt>
                <c:pt idx="2133">
                  <c:v>2726.78</c:v>
                </c:pt>
                <c:pt idx="2134">
                  <c:v>2643.82</c:v>
                </c:pt>
                <c:pt idx="2135">
                  <c:v>2706.64</c:v>
                </c:pt>
                <c:pt idx="2136">
                  <c:v>2856.0576879999999</c:v>
                </c:pt>
                <c:pt idx="2137">
                  <c:v>2690.8967280000002</c:v>
                </c:pt>
                <c:pt idx="2138">
                  <c:v>2629.8852360000001</c:v>
                </c:pt>
                <c:pt idx="2139">
                  <c:v>2718.68</c:v>
                </c:pt>
                <c:pt idx="2140">
                  <c:v>2606.9914359999998</c:v>
                </c:pt>
                <c:pt idx="2141">
                  <c:v>2509.0481450000002</c:v>
                </c:pt>
                <c:pt idx="2142">
                  <c:v>2610.6339379999999</c:v>
                </c:pt>
                <c:pt idx="2143">
                  <c:v>2470.9973789999999</c:v>
                </c:pt>
                <c:pt idx="2144">
                  <c:v>2354.8139679999999</c:v>
                </c:pt>
                <c:pt idx="2145">
                  <c:v>2370.724416</c:v>
                </c:pt>
                <c:pt idx="2146">
                  <c:v>2515.9899999999998</c:v>
                </c:pt>
                <c:pt idx="2147">
                  <c:v>2582.4835119999998</c:v>
                </c:pt>
                <c:pt idx="2148">
                  <c:v>2543.3723199999999</c:v>
                </c:pt>
                <c:pt idx="2149">
                  <c:v>2367.73</c:v>
                </c:pt>
                <c:pt idx="2150">
                  <c:v>2371.14</c:v>
                </c:pt>
                <c:pt idx="2151">
                  <c:v>2225.42</c:v>
                </c:pt>
                <c:pt idx="2152">
                  <c:v>2158.15</c:v>
                </c:pt>
                <c:pt idx="2153">
                  <c:v>2257.0700000000002</c:v>
                </c:pt>
                <c:pt idx="2154">
                  <c:v>1893.57</c:v>
                </c:pt>
                <c:pt idx="2155">
                  <c:v>1871.62</c:v>
                </c:pt>
                <c:pt idx="2156">
                  <c:v>1972.6</c:v>
                </c:pt>
                <c:pt idx="2157">
                  <c:v>1989.1746860000001</c:v>
                </c:pt>
                <c:pt idx="2158">
                  <c:v>1809.5367550000001</c:v>
                </c:pt>
                <c:pt idx="2159">
                  <c:v>1830.6482699999999</c:v>
                </c:pt>
                <c:pt idx="2160">
                  <c:v>1983.314762</c:v>
                </c:pt>
                <c:pt idx="2161">
                  <c:v>2083.5539309999999</c:v>
                </c:pt>
                <c:pt idx="2162">
                  <c:v>2166.9352469999999</c:v>
                </c:pt>
                <c:pt idx="2163">
                  <c:v>2276.4546519999999</c:v>
                </c:pt>
                <c:pt idx="2164">
                  <c:v>2107.1780760000001</c:v>
                </c:pt>
                <c:pt idx="2165">
                  <c:v>2159.59</c:v>
                </c:pt>
                <c:pt idx="2166">
                  <c:v>2225.09</c:v>
                </c:pt>
                <c:pt idx="2167">
                  <c:v>2317.36</c:v>
                </c:pt>
                <c:pt idx="2168">
                  <c:v>2201.9299999999998</c:v>
                </c:pt>
                <c:pt idx="2169">
                  <c:v>2317.8000000000002</c:v>
                </c:pt>
                <c:pt idx="2170">
                  <c:v>2316.8200000000002</c:v>
                </c:pt>
                <c:pt idx="2171">
                  <c:v>2116.96</c:v>
                </c:pt>
                <c:pt idx="2172">
                  <c:v>2147.1</c:v>
                </c:pt>
                <c:pt idx="2173">
                  <c:v>2115.9699999999998</c:v>
                </c:pt>
                <c:pt idx="2174">
                  <c:v>2139.16</c:v>
                </c:pt>
                <c:pt idx="2175">
                  <c:v>2030.9373089999999</c:v>
                </c:pt>
                <c:pt idx="2176">
                  <c:v>1940.3789409999999</c:v>
                </c:pt>
                <c:pt idx="2177">
                  <c:v>1994.247241</c:v>
                </c:pt>
                <c:pt idx="2178">
                  <c:v>1921.879079</c:v>
                </c:pt>
                <c:pt idx="2179">
                  <c:v>1877.180032</c:v>
                </c:pt>
                <c:pt idx="2180">
                  <c:v>1900.009305</c:v>
                </c:pt>
                <c:pt idx="2181">
                  <c:v>1889.052484</c:v>
                </c:pt>
                <c:pt idx="2182">
                  <c:v>1818.898025</c:v>
                </c:pt>
                <c:pt idx="2183">
                  <c:v>1791.58</c:v>
                </c:pt>
                <c:pt idx="2184">
                  <c:v>1993.44</c:v>
                </c:pt>
                <c:pt idx="2185">
                  <c:v>2024.75</c:v>
                </c:pt>
                <c:pt idx="2186">
                  <c:v>2113.34</c:v>
                </c:pt>
                <c:pt idx="2187">
                  <c:v>2184.86</c:v>
                </c:pt>
                <c:pt idx="2188">
                  <c:v>2192.9093560000001</c:v>
                </c:pt>
                <c:pt idx="2189">
                  <c:v>2228.5190640000001</c:v>
                </c:pt>
                <c:pt idx="2190">
                  <c:v>2300.6418370000001</c:v>
                </c:pt>
                <c:pt idx="2191">
                  <c:v>2300.5213330000001</c:v>
                </c:pt>
                <c:pt idx="2192">
                  <c:v>2386.87</c:v>
                </c:pt>
                <c:pt idx="2193">
                  <c:v>2453.930754</c:v>
                </c:pt>
                <c:pt idx="2194">
                  <c:v>2524.0100000000002</c:v>
                </c:pt>
                <c:pt idx="2195">
                  <c:v>2562.69</c:v>
                </c:pt>
                <c:pt idx="2196">
                  <c:v>2607.4141730000001</c:v>
                </c:pt>
                <c:pt idx="2197">
                  <c:v>2512.638097</c:v>
                </c:pt>
                <c:pt idx="2198">
                  <c:v>2727.4078129999998</c:v>
                </c:pt>
                <c:pt idx="2199">
                  <c:v>2829.048483</c:v>
                </c:pt>
                <c:pt idx="2200">
                  <c:v>2891.1932379999998</c:v>
                </c:pt>
                <c:pt idx="2201">
                  <c:v>3158.3</c:v>
                </c:pt>
                <c:pt idx="2202">
                  <c:v>3021</c:v>
                </c:pt>
                <c:pt idx="2203">
                  <c:v>3150.6</c:v>
                </c:pt>
                <c:pt idx="2204">
                  <c:v>3141.6823380000001</c:v>
                </c:pt>
                <c:pt idx="2205">
                  <c:v>3162.66129</c:v>
                </c:pt>
                <c:pt idx="2206">
                  <c:v>3048.0692509999999</c:v>
                </c:pt>
                <c:pt idx="2207">
                  <c:v>3319.8172490000002</c:v>
                </c:pt>
                <c:pt idx="2208">
                  <c:v>3272.6877789999999</c:v>
                </c:pt>
                <c:pt idx="2209">
                  <c:v>3317.24</c:v>
                </c:pt>
                <c:pt idx="2210">
                  <c:v>3144.49</c:v>
                </c:pt>
                <c:pt idx="2211">
                  <c:v>3011.01</c:v>
                </c:pt>
                <c:pt idx="2212">
                  <c:v>3024.53</c:v>
                </c:pt>
                <c:pt idx="2213">
                  <c:v>3184.9985029999998</c:v>
                </c:pt>
                <c:pt idx="2214">
                  <c:v>3285.493669</c:v>
                </c:pt>
                <c:pt idx="2215">
                  <c:v>3224.0524289999998</c:v>
                </c:pt>
                <c:pt idx="2216">
                  <c:v>3238.999045</c:v>
                </c:pt>
                <c:pt idx="2217">
                  <c:v>3325.178649</c:v>
                </c:pt>
                <c:pt idx="2218">
                  <c:v>3177.1654109999999</c:v>
                </c:pt>
                <c:pt idx="2219">
                  <c:v>3231.313525</c:v>
                </c:pt>
                <c:pt idx="2220">
                  <c:v>3084.8179420000001</c:v>
                </c:pt>
                <c:pt idx="2221">
                  <c:v>3270.6666810000002</c:v>
                </c:pt>
                <c:pt idx="2222">
                  <c:v>3247.5830099999998</c:v>
                </c:pt>
                <c:pt idx="2223">
                  <c:v>3228.6587340000001</c:v>
                </c:pt>
                <c:pt idx="2224">
                  <c:v>3227.239908</c:v>
                </c:pt>
                <c:pt idx="2225">
                  <c:v>3406.227273</c:v>
                </c:pt>
                <c:pt idx="2226">
                  <c:v>3823.9764220000002</c:v>
                </c:pt>
                <c:pt idx="2227">
                  <c:v>3787.989114</c:v>
                </c:pt>
                <c:pt idx="2228">
                  <c:v>3845.3139759999999</c:v>
                </c:pt>
                <c:pt idx="2229">
                  <c:v>3952.1544789999998</c:v>
                </c:pt>
                <c:pt idx="2230">
                  <c:v>3928.3944590000001</c:v>
                </c:pt>
                <c:pt idx="2231">
                  <c:v>3434.0373850000001</c:v>
                </c:pt>
                <c:pt idx="2232">
                  <c:v>3501.631766</c:v>
                </c:pt>
                <c:pt idx="2233">
                  <c:v>3426.51</c:v>
                </c:pt>
                <c:pt idx="2234">
                  <c:v>3222.85</c:v>
                </c:pt>
                <c:pt idx="2235">
                  <c:v>3263.88</c:v>
                </c:pt>
                <c:pt idx="2236">
                  <c:v>3400.11</c:v>
                </c:pt>
                <c:pt idx="2237">
                  <c:v>3280.73</c:v>
                </c:pt>
                <c:pt idx="2238">
                  <c:v>3438.91</c:v>
                </c:pt>
                <c:pt idx="2239">
                  <c:v>3615.65</c:v>
                </c:pt>
                <c:pt idx="2240">
                  <c:v>3563.86</c:v>
                </c:pt>
                <c:pt idx="2241">
                  <c:v>3392.96</c:v>
                </c:pt>
                <c:pt idx="2242">
                  <c:v>3428.16</c:v>
                </c:pt>
                <c:pt idx="2243">
                  <c:v>3343.34</c:v>
                </c:pt>
                <c:pt idx="2244">
                  <c:v>2971.93</c:v>
                </c:pt>
                <c:pt idx="2245">
                  <c:v>2779.85</c:v>
                </c:pt>
                <c:pt idx="2246">
                  <c:v>3078.3233559999999</c:v>
                </c:pt>
                <c:pt idx="2247">
                  <c:v>3154.360772</c:v>
                </c:pt>
                <c:pt idx="2248">
                  <c:v>2931.0372609999999</c:v>
                </c:pt>
                <c:pt idx="2249">
                  <c:v>2924.081709</c:v>
                </c:pt>
                <c:pt idx="2250">
                  <c:v>3061.9656620000001</c:v>
                </c:pt>
                <c:pt idx="2251">
                  <c:v>2925.7696070000002</c:v>
                </c:pt>
                <c:pt idx="2252">
                  <c:v>2806.269546</c:v>
                </c:pt>
                <c:pt idx="2253">
                  <c:v>2850.14</c:v>
                </c:pt>
                <c:pt idx="2254">
                  <c:v>3000.4658979999999</c:v>
                </c:pt>
                <c:pt idx="2255">
                  <c:v>3310.963182</c:v>
                </c:pt>
                <c:pt idx="2256">
                  <c:v>3395.27</c:v>
                </c:pt>
                <c:pt idx="2257">
                  <c:v>3416.92</c:v>
                </c:pt>
                <c:pt idx="2258">
                  <c:v>3385.32</c:v>
                </c:pt>
                <c:pt idx="2259">
                  <c:v>3515.24</c:v>
                </c:pt>
                <c:pt idx="2260">
                  <c:v>3573.84</c:v>
                </c:pt>
                <c:pt idx="2261">
                  <c:v>3589.74</c:v>
                </c:pt>
                <c:pt idx="2262">
                  <c:v>3556.25</c:v>
                </c:pt>
                <c:pt idx="2263">
                  <c:v>3571.7</c:v>
                </c:pt>
                <c:pt idx="2264">
                  <c:v>3410</c:v>
                </c:pt>
                <c:pt idx="2265">
                  <c:v>3542.701251</c:v>
                </c:pt>
                <c:pt idx="2266">
                  <c:v>3490.6501050000002</c:v>
                </c:pt>
                <c:pt idx="2267">
                  <c:v>3608.1887179999999</c:v>
                </c:pt>
                <c:pt idx="2268">
                  <c:v>3791.66</c:v>
                </c:pt>
                <c:pt idx="2269">
                  <c:v>3868.72</c:v>
                </c:pt>
                <c:pt idx="2270">
                  <c:v>3825.19</c:v>
                </c:pt>
                <c:pt idx="2271">
                  <c:v>3854.37</c:v>
                </c:pt>
                <c:pt idx="2272">
                  <c:v>3748.31</c:v>
                </c:pt>
                <c:pt idx="2273">
                  <c:v>3887.87</c:v>
                </c:pt>
                <c:pt idx="2274">
                  <c:v>4154.42</c:v>
                </c:pt>
                <c:pt idx="2275">
                  <c:v>4053.9646710000002</c:v>
                </c:pt>
                <c:pt idx="2276">
                  <c:v>3971.5042490000001</c:v>
                </c:pt>
                <c:pt idx="2277">
                  <c:v>4168.5077780000001</c:v>
                </c:pt>
                <c:pt idx="2278">
                  <c:v>4082.2778370000001</c:v>
                </c:pt>
                <c:pt idx="2279">
                  <c:v>4220.8171039999997</c:v>
                </c:pt>
                <c:pt idx="2280">
                  <c:v>4131.2479540000004</c:v>
                </c:pt>
                <c:pt idx="2281">
                  <c:v>3923.7357099999999</c:v>
                </c:pt>
                <c:pt idx="2282">
                  <c:v>4287.9456069999997</c:v>
                </c:pt>
                <c:pt idx="2283">
                  <c:v>4426.66</c:v>
                </c:pt>
                <c:pt idx="2284">
                  <c:v>4328.8100000000004</c:v>
                </c:pt>
                <c:pt idx="2285">
                  <c:v>4295.3500000000004</c:v>
                </c:pt>
                <c:pt idx="2286">
                  <c:v>4324.21</c:v>
                </c:pt>
                <c:pt idx="2287">
                  <c:v>4598</c:v>
                </c:pt>
                <c:pt idx="2288">
                  <c:v>4605.6000000000004</c:v>
                </c:pt>
                <c:pt idx="2289">
                  <c:v>4538.2700000000004</c:v>
                </c:pt>
                <c:pt idx="2290">
                  <c:v>4475.88</c:v>
                </c:pt>
                <c:pt idx="2291">
                  <c:v>4511.9799999999996</c:v>
                </c:pt>
                <c:pt idx="2292">
                  <c:v>4620.8100000000004</c:v>
                </c:pt>
                <c:pt idx="2293">
                  <c:v>4805.99</c:v>
                </c:pt>
                <c:pt idx="2294">
                  <c:v>4734.0917149999996</c:v>
                </c:pt>
                <c:pt idx="2295">
                  <c:v>4632.4860980000003</c:v>
                </c:pt>
                <c:pt idx="2296">
                  <c:v>4721.87</c:v>
                </c:pt>
                <c:pt idx="2297">
                  <c:v>4667.4659099999999</c:v>
                </c:pt>
                <c:pt idx="2298">
                  <c:v>4644.7110919999996</c:v>
                </c:pt>
                <c:pt idx="2299">
                  <c:v>4626.8505729999997</c:v>
                </c:pt>
                <c:pt idx="2300">
                  <c:v>4545.67</c:v>
                </c:pt>
                <c:pt idx="2301">
                  <c:v>4222.67</c:v>
                </c:pt>
                <c:pt idx="2302">
                  <c:v>4289.4416019999999</c:v>
                </c:pt>
                <c:pt idx="2303">
                  <c:v>4009.87</c:v>
                </c:pt>
                <c:pt idx="2304">
                  <c:v>4303.6000000000004</c:v>
                </c:pt>
                <c:pt idx="2305">
                  <c:v>4416.3900000000003</c:v>
                </c:pt>
                <c:pt idx="2306">
                  <c:v>4265.87</c:v>
                </c:pt>
                <c:pt idx="2307">
                  <c:v>4083.65</c:v>
                </c:pt>
                <c:pt idx="2308">
                  <c:v>4342.941624</c:v>
                </c:pt>
                <c:pt idx="2309">
                  <c:v>4272.9735739999996</c:v>
                </c:pt>
                <c:pt idx="2310">
                  <c:v>4523.5401089999996</c:v>
                </c:pt>
                <c:pt idx="2311">
                  <c:v>4043.396244</c:v>
                </c:pt>
                <c:pt idx="2312">
                  <c:v>4090.0912539999999</c:v>
                </c:pt>
                <c:pt idx="2313">
                  <c:v>4309.5729890000002</c:v>
                </c:pt>
                <c:pt idx="2314">
                  <c:v>4447.2391260000004</c:v>
                </c:pt>
                <c:pt idx="2315">
                  <c:v>4611.4650739999997</c:v>
                </c:pt>
                <c:pt idx="2316">
                  <c:v>4586.6778249999998</c:v>
                </c:pt>
                <c:pt idx="2317">
                  <c:v>4509.911634</c:v>
                </c:pt>
                <c:pt idx="2318">
                  <c:v>4209.9271070000004</c:v>
                </c:pt>
                <c:pt idx="2319">
                  <c:v>4129.4251830000003</c:v>
                </c:pt>
                <c:pt idx="2320">
                  <c:v>4205.7912939999997</c:v>
                </c:pt>
                <c:pt idx="2321">
                  <c:v>4365.2117120000003</c:v>
                </c:pt>
                <c:pt idx="2322">
                  <c:v>4307.7130450000004</c:v>
                </c:pt>
                <c:pt idx="2323">
                  <c:v>4469.7774509999999</c:v>
                </c:pt>
                <c:pt idx="2324">
                  <c:v>4104.9550369999997</c:v>
                </c:pt>
                <c:pt idx="2325">
                  <c:v>3884.9237800000001</c:v>
                </c:pt>
                <c:pt idx="2326">
                  <c:v>4088.9338579999999</c:v>
                </c:pt>
                <c:pt idx="2327">
                  <c:v>4132.3319460000002</c:v>
                </c:pt>
                <c:pt idx="2328">
                  <c:v>3784.9258789999999</c:v>
                </c:pt>
                <c:pt idx="2329">
                  <c:v>3861.1422969999999</c:v>
                </c:pt>
                <c:pt idx="2330">
                  <c:v>4021.8203010000002</c:v>
                </c:pt>
                <c:pt idx="2331">
                  <c:v>3957.28</c:v>
                </c:pt>
                <c:pt idx="2332">
                  <c:v>3876.5087290000001</c:v>
                </c:pt>
                <c:pt idx="2333">
                  <c:v>3957.2</c:v>
                </c:pt>
                <c:pt idx="2334">
                  <c:v>3929.81</c:v>
                </c:pt>
                <c:pt idx="2335">
                  <c:v>3952.27</c:v>
                </c:pt>
                <c:pt idx="2336">
                  <c:v>4021.41</c:v>
                </c:pt>
                <c:pt idx="2337">
                  <c:v>3986.37</c:v>
                </c:pt>
                <c:pt idx="2338">
                  <c:v>4120.03</c:v>
                </c:pt>
                <c:pt idx="2339">
                  <c:v>4045.15</c:v>
                </c:pt>
                <c:pt idx="2340">
                  <c:v>4093.56</c:v>
                </c:pt>
                <c:pt idx="2341">
                  <c:v>4069.17</c:v>
                </c:pt>
                <c:pt idx="2342">
                  <c:v>4031.6</c:v>
                </c:pt>
                <c:pt idx="2343">
                  <c:v>3797.94</c:v>
                </c:pt>
                <c:pt idx="2344">
                  <c:v>3637.27</c:v>
                </c:pt>
                <c:pt idx="2345">
                  <c:v>3706.97</c:v>
                </c:pt>
                <c:pt idx="2346">
                  <c:v>3691.71</c:v>
                </c:pt>
                <c:pt idx="2347">
                  <c:v>3767.18</c:v>
                </c:pt>
                <c:pt idx="2348">
                  <c:v>3820.22</c:v>
                </c:pt>
                <c:pt idx="2349">
                  <c:v>3762.93</c:v>
                </c:pt>
                <c:pt idx="2350">
                  <c:v>3785.0608269999998</c:v>
                </c:pt>
                <c:pt idx="2351">
                  <c:v>3538.5138459999998</c:v>
                </c:pt>
                <c:pt idx="2352">
                  <c:v>3406.335466</c:v>
                </c:pt>
                <c:pt idx="2353">
                  <c:v>3197.8762889999998</c:v>
                </c:pt>
                <c:pt idx="2354">
                  <c:v>3080.649782</c:v>
                </c:pt>
                <c:pt idx="2355">
                  <c:v>3147.7</c:v>
                </c:pt>
                <c:pt idx="2356">
                  <c:v>3086.95</c:v>
                </c:pt>
                <c:pt idx="2357">
                  <c:v>3246.53</c:v>
                </c:pt>
                <c:pt idx="2358">
                  <c:v>3371.01</c:v>
                </c:pt>
                <c:pt idx="2359">
                  <c:v>3238.59</c:v>
                </c:pt>
                <c:pt idx="2360">
                  <c:v>3310.1847929999999</c:v>
                </c:pt>
                <c:pt idx="2361">
                  <c:v>3331.28</c:v>
                </c:pt>
                <c:pt idx="2362">
                  <c:v>3353.92</c:v>
                </c:pt>
                <c:pt idx="2363">
                  <c:v>3213.3</c:v>
                </c:pt>
                <c:pt idx="2364">
                  <c:v>3159.81</c:v>
                </c:pt>
                <c:pt idx="2365">
                  <c:v>3092.48</c:v>
                </c:pt>
                <c:pt idx="2366">
                  <c:v>2975.02</c:v>
                </c:pt>
                <c:pt idx="2367">
                  <c:v>2569.0088150000001</c:v>
                </c:pt>
                <c:pt idx="2368">
                  <c:v>2411.4990109999999</c:v>
                </c:pt>
                <c:pt idx="2369">
                  <c:v>2541.419531</c:v>
                </c:pt>
                <c:pt idx="2370">
                  <c:v>2441.773682</c:v>
                </c:pt>
                <c:pt idx="2371">
                  <c:v>2460.616994</c:v>
                </c:pt>
                <c:pt idx="2372">
                  <c:v>2460.65</c:v>
                </c:pt>
                <c:pt idx="2373">
                  <c:v>2423.1994020000002</c:v>
                </c:pt>
                <c:pt idx="2374">
                  <c:v>2543.4499999999998</c:v>
                </c:pt>
                <c:pt idx="2375">
                  <c:v>2603.725042</c:v>
                </c:pt>
                <c:pt idx="2376">
                  <c:v>2603.199458</c:v>
                </c:pt>
                <c:pt idx="2377">
                  <c:v>2689.866149</c:v>
                </c:pt>
                <c:pt idx="2378">
                  <c:v>2789.648713</c:v>
                </c:pt>
                <c:pt idx="2379">
                  <c:v>2682.6851780000002</c:v>
                </c:pt>
                <c:pt idx="2380">
                  <c:v>2697.1636010000002</c:v>
                </c:pt>
                <c:pt idx="2381">
                  <c:v>2998.102414</c:v>
                </c:pt>
                <c:pt idx="2382">
                  <c:v>3020.4833779999999</c:v>
                </c:pt>
                <c:pt idx="2383">
                  <c:v>3064.1945820000001</c:v>
                </c:pt>
                <c:pt idx="2384">
                  <c:v>3141.862486</c:v>
                </c:pt>
                <c:pt idx="2385">
                  <c:v>3119.57</c:v>
                </c:pt>
                <c:pt idx="2386">
                  <c:v>3246.5041179999998</c:v>
                </c:pt>
                <c:pt idx="2387">
                  <c:v>3074.9984439999998</c:v>
                </c:pt>
                <c:pt idx="2388">
                  <c:v>2923.61</c:v>
                </c:pt>
                <c:pt idx="2389">
                  <c:v>2919.99</c:v>
                </c:pt>
                <c:pt idx="2390">
                  <c:v>2877.540207</c:v>
                </c:pt>
                <c:pt idx="2391">
                  <c:v>2932.5</c:v>
                </c:pt>
                <c:pt idx="2392">
                  <c:v>3179.37</c:v>
                </c:pt>
                <c:pt idx="2393">
                  <c:v>3126.97</c:v>
                </c:pt>
                <c:pt idx="2394">
                  <c:v>2886.29</c:v>
                </c:pt>
                <c:pt idx="2395">
                  <c:v>2780.08</c:v>
                </c:pt>
                <c:pt idx="2396">
                  <c:v>2764.7571979999998</c:v>
                </c:pt>
                <c:pt idx="2397">
                  <c:v>2622.7392559999998</c:v>
                </c:pt>
                <c:pt idx="2398">
                  <c:v>2569.4479740000002</c:v>
                </c:pt>
                <c:pt idx="2399">
                  <c:v>2637.98641</c:v>
                </c:pt>
                <c:pt idx="2400">
                  <c:v>2581.016282</c:v>
                </c:pt>
                <c:pt idx="2401">
                  <c:v>2595.033903</c:v>
                </c:pt>
                <c:pt idx="2402">
                  <c:v>2769.494275</c:v>
                </c:pt>
                <c:pt idx="2403">
                  <c:v>2780.7296630000001</c:v>
                </c:pt>
                <c:pt idx="2404">
                  <c:v>2618.1602499999999</c:v>
                </c:pt>
                <c:pt idx="2405">
                  <c:v>2923.514373</c:v>
                </c:pt>
                <c:pt idx="2406">
                  <c:v>2977.7265560000001</c:v>
                </c:pt>
                <c:pt idx="2407">
                  <c:v>2948.7595809999998</c:v>
                </c:pt>
                <c:pt idx="2408">
                  <c:v>2830.2926929999999</c:v>
                </c:pt>
                <c:pt idx="2409">
                  <c:v>2623.1835590000001</c:v>
                </c:pt>
                <c:pt idx="2410">
                  <c:v>2665.7929720000002</c:v>
                </c:pt>
                <c:pt idx="2411">
                  <c:v>2550.5425989999999</c:v>
                </c:pt>
                <c:pt idx="2412">
                  <c:v>2492.8145760000002</c:v>
                </c:pt>
                <c:pt idx="2413">
                  <c:v>2577.0652180000002</c:v>
                </c:pt>
                <c:pt idx="2414">
                  <c:v>2727.9496519999998</c:v>
                </c:pt>
                <c:pt idx="2415">
                  <c:v>2611.1538479999999</c:v>
                </c:pt>
                <c:pt idx="2416">
                  <c:v>2556.4359439999998</c:v>
                </c:pt>
                <c:pt idx="2417">
                  <c:v>2569.285582</c:v>
                </c:pt>
                <c:pt idx="2418">
                  <c:v>2516.1878000000002</c:v>
                </c:pt>
                <c:pt idx="2419">
                  <c:v>2591.0262550000002</c:v>
                </c:pt>
                <c:pt idx="2420">
                  <c:v>2619.3053690000002</c:v>
                </c:pt>
                <c:pt idx="2421">
                  <c:v>2775.1082449999999</c:v>
                </c:pt>
                <c:pt idx="2422">
                  <c:v>2814.6713460000001</c:v>
                </c:pt>
                <c:pt idx="2423">
                  <c:v>2939.3916770000001</c:v>
                </c:pt>
                <c:pt idx="2424">
                  <c:v>2952.1318620000002</c:v>
                </c:pt>
                <c:pt idx="2425">
                  <c:v>2862.2407640000001</c:v>
                </c:pt>
                <c:pt idx="2426">
                  <c:v>2890.827178</c:v>
                </c:pt>
                <c:pt idx="2427">
                  <c:v>2970.1965169999999</c:v>
                </c:pt>
                <c:pt idx="2428">
                  <c:v>3037.6858189999998</c:v>
                </c:pt>
                <c:pt idx="2429">
                  <c:v>3112.3752089999998</c:v>
                </c:pt>
                <c:pt idx="2430">
                  <c:v>3104.208478</c:v>
                </c:pt>
                <c:pt idx="2431">
                  <c:v>3148.3640260000002</c:v>
                </c:pt>
                <c:pt idx="2432">
                  <c:v>3296.2768460000002</c:v>
                </c:pt>
                <c:pt idx="2433">
                  <c:v>3339.4932100000001</c:v>
                </c:pt>
                <c:pt idx="2434">
                  <c:v>3399.8848760000001</c:v>
                </c:pt>
                <c:pt idx="2435">
                  <c:v>3386.7090899999998</c:v>
                </c:pt>
                <c:pt idx="2436">
                  <c:v>3282.9012550000002</c:v>
                </c:pt>
                <c:pt idx="2437">
                  <c:v>3456.5190899999998</c:v>
                </c:pt>
                <c:pt idx="2438">
                  <c:v>3449.392374</c:v>
                </c:pt>
                <c:pt idx="2439">
                  <c:v>3522.3779749999999</c:v>
                </c:pt>
                <c:pt idx="2440">
                  <c:v>3520.687234</c:v>
                </c:pt>
                <c:pt idx="2441">
                  <c:v>3406.817141</c:v>
                </c:pt>
                <c:pt idx="2442">
                  <c:v>3168.851369</c:v>
                </c:pt>
                <c:pt idx="2443">
                  <c:v>3227.7089850000002</c:v>
                </c:pt>
                <c:pt idx="2444">
                  <c:v>3192.7024080000001</c:v>
                </c:pt>
                <c:pt idx="2445">
                  <c:v>3259.0049290000002</c:v>
                </c:pt>
                <c:pt idx="2446">
                  <c:v>3203.4404840000002</c:v>
                </c:pt>
                <c:pt idx="2447">
                  <c:v>2979.6504989999999</c:v>
                </c:pt>
                <c:pt idx="2448">
                  <c:v>3027.9621179999999</c:v>
                </c:pt>
                <c:pt idx="2449">
                  <c:v>3118.9863129999999</c:v>
                </c:pt>
                <c:pt idx="2450">
                  <c:v>3021.8453479999998</c:v>
                </c:pt>
                <c:pt idx="2451">
                  <c:v>3040.1923839999999</c:v>
                </c:pt>
                <c:pt idx="2452">
                  <c:v>3060.45498</c:v>
                </c:pt>
                <c:pt idx="2453">
                  <c:v>2988.6833160000001</c:v>
                </c:pt>
                <c:pt idx="2454">
                  <c:v>3056.2207269999999</c:v>
                </c:pt>
                <c:pt idx="2455">
                  <c:v>3098.6566979999998</c:v>
                </c:pt>
                <c:pt idx="2456">
                  <c:v>3075.1531490000002</c:v>
                </c:pt>
                <c:pt idx="2457">
                  <c:v>2983.999961</c:v>
                </c:pt>
                <c:pt idx="2458">
                  <c:v>2963.1133100000002</c:v>
                </c:pt>
                <c:pt idx="2459">
                  <c:v>2933.3683540000002</c:v>
                </c:pt>
                <c:pt idx="2460">
                  <c:v>2922.2345399999999</c:v>
                </c:pt>
                <c:pt idx="2461">
                  <c:v>3007.2868210000001</c:v>
                </c:pt>
                <c:pt idx="2462">
                  <c:v>2809.594462</c:v>
                </c:pt>
                <c:pt idx="2463">
                  <c:v>2883.6876320000001</c:v>
                </c:pt>
                <c:pt idx="2464">
                  <c:v>2935.910511</c:v>
                </c:pt>
                <c:pt idx="2465">
                  <c:v>2817.3055159999999</c:v>
                </c:pt>
                <c:pt idx="2466">
                  <c:v>2726.8007590000002</c:v>
                </c:pt>
                <c:pt idx="2467">
                  <c:v>2825.2216039999998</c:v>
                </c:pt>
                <c:pt idx="2468">
                  <c:v>2855.0381860000002</c:v>
                </c:pt>
                <c:pt idx="2469">
                  <c:v>2780.5579870000001</c:v>
                </c:pt>
                <c:pt idx="2470">
                  <c:v>2780.5579870000001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7F97-4ADF-9605-E1B40A4CEC4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34703375"/>
        <c:axId val="234694223"/>
      </c:lineChart>
      <c:dateAx>
        <c:axId val="621326111"/>
        <c:scaling>
          <c:orientation val="minMax"/>
        </c:scaling>
        <c:delete val="0"/>
        <c:axPos val="b"/>
        <c:numFmt formatCode="yyyy\-mm\-dd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621326943"/>
        <c:crosses val="autoZero"/>
        <c:auto val="1"/>
        <c:lblOffset val="100"/>
        <c:baseTimeUnit val="days"/>
      </c:dateAx>
      <c:valAx>
        <c:axId val="621326943"/>
        <c:scaling>
          <c:orientation val="minMax"/>
          <c:max val="330"/>
          <c:min val="0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rgbClr val="0071FF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621326111"/>
        <c:crosses val="autoZero"/>
        <c:crossBetween val="between"/>
      </c:valAx>
      <c:valAx>
        <c:axId val="234694223"/>
        <c:scaling>
          <c:orientation val="minMax"/>
          <c:max val="5000"/>
        </c:scaling>
        <c:delete val="0"/>
        <c:axPos val="r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rgbClr val="EF296B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34703375"/>
        <c:crosses val="max"/>
        <c:crossBetween val="between"/>
      </c:valAx>
      <c:dateAx>
        <c:axId val="234703375"/>
        <c:scaling>
          <c:orientation val="minMax"/>
        </c:scaling>
        <c:delete val="1"/>
        <c:axPos val="b"/>
        <c:numFmt formatCode="yyyy\-mm\-dd" sourceLinked="1"/>
        <c:majorTickMark val="out"/>
        <c:minorTickMark val="none"/>
        <c:tickLblPos val="nextTo"/>
        <c:crossAx val="234694223"/>
        <c:crosses val="autoZero"/>
        <c:auto val="1"/>
        <c:lblOffset val="100"/>
        <c:baseTimeUnit val="days"/>
      </c:date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bg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>
              <a:lumMod val="85000"/>
            </a:schemeClr>
          </a:solidFill>
        </a:defRPr>
      </a:pPr>
      <a:endParaRPr lang="ko-KR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n-ea"/>
                <a:cs typeface="+mn-cs"/>
              </a:defRPr>
            </a:pPr>
            <a:r>
              <a:rPr lang="en-US" altLang="ko-KR" sz="2000" b="0" i="0" baseline="0" dirty="0">
                <a:effectLst/>
              </a:rPr>
              <a:t>ETH Transfer Cost </a:t>
            </a:r>
            <a:r>
              <a:rPr lang="en-US" altLang="ko-KR" sz="1200" b="0" i="0" baseline="0" dirty="0">
                <a:effectLst/>
              </a:rPr>
              <a:t>(</a:t>
            </a:r>
            <a:r>
              <a:rPr lang="ko-KR" altLang="ko-KR" sz="1200" b="0" i="0" baseline="0" dirty="0">
                <a:effectLst/>
              </a:rPr>
              <a:t>원</a:t>
            </a:r>
            <a:r>
              <a:rPr lang="en-US" altLang="ko-KR" sz="1200" b="0" i="0" baseline="0" dirty="0">
                <a:effectLst/>
              </a:rPr>
              <a:t>, 21000 gas) (</a:t>
            </a:r>
            <a:r>
              <a:rPr lang="ko-KR" altLang="en-US" sz="1200" b="0" i="0" baseline="0" dirty="0">
                <a:effectLst/>
              </a:rPr>
              <a:t>원</a:t>
            </a:r>
            <a:r>
              <a:rPr lang="en-US" altLang="ko-KR" sz="1200" b="0" i="0" baseline="0" dirty="0">
                <a:effectLst/>
              </a:rPr>
              <a:t>/</a:t>
            </a:r>
            <a:r>
              <a:rPr lang="ko-KR" altLang="en-US" sz="1200" b="0" i="0" baseline="0" dirty="0">
                <a:effectLst/>
              </a:rPr>
              <a:t>달러</a:t>
            </a:r>
            <a:r>
              <a:rPr lang="en-US" altLang="ko-KR" sz="1200" b="0" i="0" baseline="0" dirty="0">
                <a:effectLst/>
              </a:rPr>
              <a:t> = 1100)</a:t>
            </a:r>
            <a:endParaRPr lang="ko-KR" altLang="ko-KR" sz="1200" dirty="0">
              <a:effectLst/>
            </a:endParaRPr>
          </a:p>
        </c:rich>
      </c:tx>
      <c:layout>
        <c:manualLayout>
          <c:xMode val="edge"/>
          <c:yMode val="edge"/>
          <c:x val="0.33115312564838528"/>
          <c:y val="1.127866068888285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All!$G$1</c:f>
              <c:strCache>
                <c:ptCount val="1"/>
                <c:pt idx="0">
                  <c:v>Transfer Cost(KRW, 1:1100)</c:v>
                </c:pt>
              </c:strCache>
            </c:strRef>
          </c:tx>
          <c:spPr>
            <a:ln w="15240" cap="rnd">
              <a:solidFill>
                <a:srgbClr val="0071FF"/>
              </a:solidFill>
              <a:round/>
            </a:ln>
            <a:effectLst/>
          </c:spPr>
          <c:marker>
            <c:symbol val="none"/>
          </c:marker>
          <c:cat>
            <c:numRef>
              <c:f>All!$A$2:$A$2473</c:f>
              <c:numCache>
                <c:formatCode>yyyy\-mm\-dd</c:formatCode>
                <c:ptCount val="2472"/>
                <c:pt idx="0">
                  <c:v>42215</c:v>
                </c:pt>
                <c:pt idx="1">
                  <c:v>42216</c:v>
                </c:pt>
                <c:pt idx="2">
                  <c:v>42217</c:v>
                </c:pt>
                <c:pt idx="3">
                  <c:v>42218</c:v>
                </c:pt>
                <c:pt idx="4">
                  <c:v>42219</c:v>
                </c:pt>
                <c:pt idx="5">
                  <c:v>42220</c:v>
                </c:pt>
                <c:pt idx="6">
                  <c:v>42221</c:v>
                </c:pt>
                <c:pt idx="7">
                  <c:v>42222</c:v>
                </c:pt>
                <c:pt idx="8">
                  <c:v>42223</c:v>
                </c:pt>
                <c:pt idx="9">
                  <c:v>42224</c:v>
                </c:pt>
                <c:pt idx="10">
                  <c:v>42225</c:v>
                </c:pt>
                <c:pt idx="11">
                  <c:v>42226</c:v>
                </c:pt>
                <c:pt idx="12">
                  <c:v>42227</c:v>
                </c:pt>
                <c:pt idx="13">
                  <c:v>42228</c:v>
                </c:pt>
                <c:pt idx="14">
                  <c:v>42229</c:v>
                </c:pt>
                <c:pt idx="15">
                  <c:v>42230</c:v>
                </c:pt>
                <c:pt idx="16">
                  <c:v>42231</c:v>
                </c:pt>
                <c:pt idx="17">
                  <c:v>42232</c:v>
                </c:pt>
                <c:pt idx="18">
                  <c:v>42233</c:v>
                </c:pt>
                <c:pt idx="19">
                  <c:v>42234</c:v>
                </c:pt>
                <c:pt idx="20">
                  <c:v>42235</c:v>
                </c:pt>
                <c:pt idx="21">
                  <c:v>42236</c:v>
                </c:pt>
                <c:pt idx="22">
                  <c:v>42237</c:v>
                </c:pt>
                <c:pt idx="23">
                  <c:v>42238</c:v>
                </c:pt>
                <c:pt idx="24">
                  <c:v>42239</c:v>
                </c:pt>
                <c:pt idx="25">
                  <c:v>42240</c:v>
                </c:pt>
                <c:pt idx="26">
                  <c:v>42241</c:v>
                </c:pt>
                <c:pt idx="27">
                  <c:v>42242</c:v>
                </c:pt>
                <c:pt idx="28">
                  <c:v>42243</c:v>
                </c:pt>
                <c:pt idx="29">
                  <c:v>42244</c:v>
                </c:pt>
                <c:pt idx="30">
                  <c:v>42245</c:v>
                </c:pt>
                <c:pt idx="31">
                  <c:v>42246</c:v>
                </c:pt>
                <c:pt idx="32">
                  <c:v>42247</c:v>
                </c:pt>
                <c:pt idx="33">
                  <c:v>42248</c:v>
                </c:pt>
                <c:pt idx="34">
                  <c:v>42249</c:v>
                </c:pt>
                <c:pt idx="35">
                  <c:v>42250</c:v>
                </c:pt>
                <c:pt idx="36">
                  <c:v>42251</c:v>
                </c:pt>
                <c:pt idx="37">
                  <c:v>42252</c:v>
                </c:pt>
                <c:pt idx="38">
                  <c:v>42253</c:v>
                </c:pt>
                <c:pt idx="39">
                  <c:v>42254</c:v>
                </c:pt>
                <c:pt idx="40">
                  <c:v>42255</c:v>
                </c:pt>
                <c:pt idx="41">
                  <c:v>42256</c:v>
                </c:pt>
                <c:pt idx="42">
                  <c:v>42257</c:v>
                </c:pt>
                <c:pt idx="43">
                  <c:v>42258</c:v>
                </c:pt>
                <c:pt idx="44">
                  <c:v>42259</c:v>
                </c:pt>
                <c:pt idx="45">
                  <c:v>42260</c:v>
                </c:pt>
                <c:pt idx="46">
                  <c:v>42261</c:v>
                </c:pt>
                <c:pt idx="47">
                  <c:v>42262</c:v>
                </c:pt>
                <c:pt idx="48">
                  <c:v>42263</c:v>
                </c:pt>
                <c:pt idx="49">
                  <c:v>42264</c:v>
                </c:pt>
                <c:pt idx="50">
                  <c:v>42265</c:v>
                </c:pt>
                <c:pt idx="51">
                  <c:v>42266</c:v>
                </c:pt>
                <c:pt idx="52">
                  <c:v>42267</c:v>
                </c:pt>
                <c:pt idx="53">
                  <c:v>42268</c:v>
                </c:pt>
                <c:pt idx="54">
                  <c:v>42269</c:v>
                </c:pt>
                <c:pt idx="55">
                  <c:v>42270</c:v>
                </c:pt>
                <c:pt idx="56">
                  <c:v>42271</c:v>
                </c:pt>
                <c:pt idx="57">
                  <c:v>42272</c:v>
                </c:pt>
                <c:pt idx="58">
                  <c:v>42273</c:v>
                </c:pt>
                <c:pt idx="59">
                  <c:v>42274</c:v>
                </c:pt>
                <c:pt idx="60">
                  <c:v>42275</c:v>
                </c:pt>
                <c:pt idx="61">
                  <c:v>42276</c:v>
                </c:pt>
                <c:pt idx="62">
                  <c:v>42277</c:v>
                </c:pt>
                <c:pt idx="63">
                  <c:v>42278</c:v>
                </c:pt>
                <c:pt idx="64">
                  <c:v>42279</c:v>
                </c:pt>
                <c:pt idx="65">
                  <c:v>42280</c:v>
                </c:pt>
                <c:pt idx="66">
                  <c:v>42281</c:v>
                </c:pt>
                <c:pt idx="67">
                  <c:v>42282</c:v>
                </c:pt>
                <c:pt idx="68">
                  <c:v>42283</c:v>
                </c:pt>
                <c:pt idx="69">
                  <c:v>42284</c:v>
                </c:pt>
                <c:pt idx="70">
                  <c:v>42285</c:v>
                </c:pt>
                <c:pt idx="71">
                  <c:v>42286</c:v>
                </c:pt>
                <c:pt idx="72">
                  <c:v>42287</c:v>
                </c:pt>
                <c:pt idx="73">
                  <c:v>42288</c:v>
                </c:pt>
                <c:pt idx="74">
                  <c:v>42289</c:v>
                </c:pt>
                <c:pt idx="75">
                  <c:v>42290</c:v>
                </c:pt>
                <c:pt idx="76">
                  <c:v>42291</c:v>
                </c:pt>
                <c:pt idx="77">
                  <c:v>42292</c:v>
                </c:pt>
                <c:pt idx="78">
                  <c:v>42293</c:v>
                </c:pt>
                <c:pt idx="79">
                  <c:v>42294</c:v>
                </c:pt>
                <c:pt idx="80">
                  <c:v>42295</c:v>
                </c:pt>
                <c:pt idx="81">
                  <c:v>42296</c:v>
                </c:pt>
                <c:pt idx="82">
                  <c:v>42297</c:v>
                </c:pt>
                <c:pt idx="83">
                  <c:v>42298</c:v>
                </c:pt>
                <c:pt idx="84">
                  <c:v>42299</c:v>
                </c:pt>
                <c:pt idx="85">
                  <c:v>42300</c:v>
                </c:pt>
                <c:pt idx="86">
                  <c:v>42301</c:v>
                </c:pt>
                <c:pt idx="87">
                  <c:v>42302</c:v>
                </c:pt>
                <c:pt idx="88">
                  <c:v>42303</c:v>
                </c:pt>
                <c:pt idx="89">
                  <c:v>42304</c:v>
                </c:pt>
                <c:pt idx="90">
                  <c:v>42305</c:v>
                </c:pt>
                <c:pt idx="91">
                  <c:v>42306</c:v>
                </c:pt>
                <c:pt idx="92">
                  <c:v>42307</c:v>
                </c:pt>
                <c:pt idx="93">
                  <c:v>42308</c:v>
                </c:pt>
                <c:pt idx="94">
                  <c:v>42309</c:v>
                </c:pt>
                <c:pt idx="95">
                  <c:v>42310</c:v>
                </c:pt>
                <c:pt idx="96">
                  <c:v>42311</c:v>
                </c:pt>
                <c:pt idx="97">
                  <c:v>42312</c:v>
                </c:pt>
                <c:pt idx="98">
                  <c:v>42313</c:v>
                </c:pt>
                <c:pt idx="99">
                  <c:v>42314</c:v>
                </c:pt>
                <c:pt idx="100">
                  <c:v>42315</c:v>
                </c:pt>
                <c:pt idx="101">
                  <c:v>42316</c:v>
                </c:pt>
                <c:pt idx="102">
                  <c:v>42317</c:v>
                </c:pt>
                <c:pt idx="103">
                  <c:v>42318</c:v>
                </c:pt>
                <c:pt idx="104">
                  <c:v>42319</c:v>
                </c:pt>
                <c:pt idx="105">
                  <c:v>42320</c:v>
                </c:pt>
                <c:pt idx="106">
                  <c:v>42321</c:v>
                </c:pt>
                <c:pt idx="107">
                  <c:v>42322</c:v>
                </c:pt>
                <c:pt idx="108">
                  <c:v>42323</c:v>
                </c:pt>
                <c:pt idx="109">
                  <c:v>42324</c:v>
                </c:pt>
                <c:pt idx="110">
                  <c:v>42325</c:v>
                </c:pt>
                <c:pt idx="111">
                  <c:v>42326</c:v>
                </c:pt>
                <c:pt idx="112">
                  <c:v>42327</c:v>
                </c:pt>
                <c:pt idx="113">
                  <c:v>42328</c:v>
                </c:pt>
                <c:pt idx="114">
                  <c:v>42329</c:v>
                </c:pt>
                <c:pt idx="115">
                  <c:v>42330</c:v>
                </c:pt>
                <c:pt idx="116">
                  <c:v>42331</c:v>
                </c:pt>
                <c:pt idx="117">
                  <c:v>42332</c:v>
                </c:pt>
                <c:pt idx="118">
                  <c:v>42333</c:v>
                </c:pt>
                <c:pt idx="119">
                  <c:v>42334</c:v>
                </c:pt>
                <c:pt idx="120">
                  <c:v>42335</c:v>
                </c:pt>
                <c:pt idx="121">
                  <c:v>42336</c:v>
                </c:pt>
                <c:pt idx="122">
                  <c:v>42337</c:v>
                </c:pt>
                <c:pt idx="123">
                  <c:v>42338</c:v>
                </c:pt>
                <c:pt idx="124">
                  <c:v>42339</c:v>
                </c:pt>
                <c:pt idx="125">
                  <c:v>42340</c:v>
                </c:pt>
                <c:pt idx="126">
                  <c:v>42341</c:v>
                </c:pt>
                <c:pt idx="127">
                  <c:v>42342</c:v>
                </c:pt>
                <c:pt idx="128">
                  <c:v>42343</c:v>
                </c:pt>
                <c:pt idx="129">
                  <c:v>42344</c:v>
                </c:pt>
                <c:pt idx="130">
                  <c:v>42345</c:v>
                </c:pt>
                <c:pt idx="131">
                  <c:v>42346</c:v>
                </c:pt>
                <c:pt idx="132">
                  <c:v>42347</c:v>
                </c:pt>
                <c:pt idx="133">
                  <c:v>42348</c:v>
                </c:pt>
                <c:pt idx="134">
                  <c:v>42349</c:v>
                </c:pt>
                <c:pt idx="135">
                  <c:v>42350</c:v>
                </c:pt>
                <c:pt idx="136">
                  <c:v>42351</c:v>
                </c:pt>
                <c:pt idx="137">
                  <c:v>42352</c:v>
                </c:pt>
                <c:pt idx="138">
                  <c:v>42353</c:v>
                </c:pt>
                <c:pt idx="139">
                  <c:v>42354</c:v>
                </c:pt>
                <c:pt idx="140">
                  <c:v>42355</c:v>
                </c:pt>
                <c:pt idx="141">
                  <c:v>42356</c:v>
                </c:pt>
                <c:pt idx="142">
                  <c:v>42357</c:v>
                </c:pt>
                <c:pt idx="143">
                  <c:v>42358</c:v>
                </c:pt>
                <c:pt idx="144">
                  <c:v>42359</c:v>
                </c:pt>
                <c:pt idx="145">
                  <c:v>42360</c:v>
                </c:pt>
                <c:pt idx="146">
                  <c:v>42361</c:v>
                </c:pt>
                <c:pt idx="147">
                  <c:v>42362</c:v>
                </c:pt>
                <c:pt idx="148">
                  <c:v>42363</c:v>
                </c:pt>
                <c:pt idx="149">
                  <c:v>42364</c:v>
                </c:pt>
                <c:pt idx="150">
                  <c:v>42365</c:v>
                </c:pt>
                <c:pt idx="151">
                  <c:v>42366</c:v>
                </c:pt>
                <c:pt idx="152">
                  <c:v>42367</c:v>
                </c:pt>
                <c:pt idx="153">
                  <c:v>42368</c:v>
                </c:pt>
                <c:pt idx="154">
                  <c:v>42369</c:v>
                </c:pt>
                <c:pt idx="155">
                  <c:v>42370</c:v>
                </c:pt>
                <c:pt idx="156">
                  <c:v>42371</c:v>
                </c:pt>
                <c:pt idx="157">
                  <c:v>42372</c:v>
                </c:pt>
                <c:pt idx="158">
                  <c:v>42373</c:v>
                </c:pt>
                <c:pt idx="159">
                  <c:v>42374</c:v>
                </c:pt>
                <c:pt idx="160">
                  <c:v>42375</c:v>
                </c:pt>
                <c:pt idx="161">
                  <c:v>42376</c:v>
                </c:pt>
                <c:pt idx="162">
                  <c:v>42377</c:v>
                </c:pt>
                <c:pt idx="163">
                  <c:v>42378</c:v>
                </c:pt>
                <c:pt idx="164">
                  <c:v>42379</c:v>
                </c:pt>
                <c:pt idx="165">
                  <c:v>42380</c:v>
                </c:pt>
                <c:pt idx="166">
                  <c:v>42381</c:v>
                </c:pt>
                <c:pt idx="167">
                  <c:v>42382</c:v>
                </c:pt>
                <c:pt idx="168">
                  <c:v>42383</c:v>
                </c:pt>
                <c:pt idx="169">
                  <c:v>42384</c:v>
                </c:pt>
                <c:pt idx="170">
                  <c:v>42385</c:v>
                </c:pt>
                <c:pt idx="171">
                  <c:v>42386</c:v>
                </c:pt>
                <c:pt idx="172">
                  <c:v>42387</c:v>
                </c:pt>
                <c:pt idx="173">
                  <c:v>42388</c:v>
                </c:pt>
                <c:pt idx="174">
                  <c:v>42389</c:v>
                </c:pt>
                <c:pt idx="175">
                  <c:v>42390</c:v>
                </c:pt>
                <c:pt idx="176">
                  <c:v>42391</c:v>
                </c:pt>
                <c:pt idx="177">
                  <c:v>42392</c:v>
                </c:pt>
                <c:pt idx="178">
                  <c:v>42393</c:v>
                </c:pt>
                <c:pt idx="179">
                  <c:v>42394</c:v>
                </c:pt>
                <c:pt idx="180">
                  <c:v>42395</c:v>
                </c:pt>
                <c:pt idx="181">
                  <c:v>42396</c:v>
                </c:pt>
                <c:pt idx="182">
                  <c:v>42397</c:v>
                </c:pt>
                <c:pt idx="183">
                  <c:v>42398</c:v>
                </c:pt>
                <c:pt idx="184">
                  <c:v>42399</c:v>
                </c:pt>
                <c:pt idx="185">
                  <c:v>42400</c:v>
                </c:pt>
                <c:pt idx="186">
                  <c:v>42401</c:v>
                </c:pt>
                <c:pt idx="187">
                  <c:v>42402</c:v>
                </c:pt>
                <c:pt idx="188">
                  <c:v>42403</c:v>
                </c:pt>
                <c:pt idx="189">
                  <c:v>42404</c:v>
                </c:pt>
                <c:pt idx="190">
                  <c:v>42405</c:v>
                </c:pt>
                <c:pt idx="191">
                  <c:v>42406</c:v>
                </c:pt>
                <c:pt idx="192">
                  <c:v>42407</c:v>
                </c:pt>
                <c:pt idx="193">
                  <c:v>42408</c:v>
                </c:pt>
                <c:pt idx="194">
                  <c:v>42409</c:v>
                </c:pt>
                <c:pt idx="195">
                  <c:v>42410</c:v>
                </c:pt>
                <c:pt idx="196">
                  <c:v>42411</c:v>
                </c:pt>
                <c:pt idx="197">
                  <c:v>42412</c:v>
                </c:pt>
                <c:pt idx="198">
                  <c:v>42413</c:v>
                </c:pt>
                <c:pt idx="199">
                  <c:v>42414</c:v>
                </c:pt>
                <c:pt idx="200">
                  <c:v>42415</c:v>
                </c:pt>
                <c:pt idx="201">
                  <c:v>42416</c:v>
                </c:pt>
                <c:pt idx="202">
                  <c:v>42417</c:v>
                </c:pt>
                <c:pt idx="203">
                  <c:v>42418</c:v>
                </c:pt>
                <c:pt idx="204">
                  <c:v>42419</c:v>
                </c:pt>
                <c:pt idx="205">
                  <c:v>42420</c:v>
                </c:pt>
                <c:pt idx="206">
                  <c:v>42421</c:v>
                </c:pt>
                <c:pt idx="207">
                  <c:v>42422</c:v>
                </c:pt>
                <c:pt idx="208">
                  <c:v>42423</c:v>
                </c:pt>
                <c:pt idx="209">
                  <c:v>42424</c:v>
                </c:pt>
                <c:pt idx="210">
                  <c:v>42425</c:v>
                </c:pt>
                <c:pt idx="211">
                  <c:v>42426</c:v>
                </c:pt>
                <c:pt idx="212">
                  <c:v>42427</c:v>
                </c:pt>
                <c:pt idx="213">
                  <c:v>42428</c:v>
                </c:pt>
                <c:pt idx="214">
                  <c:v>42429</c:v>
                </c:pt>
                <c:pt idx="215">
                  <c:v>42430</c:v>
                </c:pt>
                <c:pt idx="216">
                  <c:v>42431</c:v>
                </c:pt>
                <c:pt idx="217">
                  <c:v>42432</c:v>
                </c:pt>
                <c:pt idx="218">
                  <c:v>42433</c:v>
                </c:pt>
                <c:pt idx="219">
                  <c:v>42434</c:v>
                </c:pt>
                <c:pt idx="220">
                  <c:v>42435</c:v>
                </c:pt>
                <c:pt idx="221">
                  <c:v>42436</c:v>
                </c:pt>
                <c:pt idx="222">
                  <c:v>42437</c:v>
                </c:pt>
                <c:pt idx="223">
                  <c:v>42438</c:v>
                </c:pt>
                <c:pt idx="224">
                  <c:v>42439</c:v>
                </c:pt>
                <c:pt idx="225">
                  <c:v>42440</c:v>
                </c:pt>
                <c:pt idx="226">
                  <c:v>42441</c:v>
                </c:pt>
                <c:pt idx="227">
                  <c:v>42442</c:v>
                </c:pt>
                <c:pt idx="228">
                  <c:v>42443</c:v>
                </c:pt>
                <c:pt idx="229">
                  <c:v>42444</c:v>
                </c:pt>
                <c:pt idx="230">
                  <c:v>42445</c:v>
                </c:pt>
                <c:pt idx="231">
                  <c:v>42446</c:v>
                </c:pt>
                <c:pt idx="232">
                  <c:v>42447</c:v>
                </c:pt>
                <c:pt idx="233">
                  <c:v>42448</c:v>
                </c:pt>
                <c:pt idx="234">
                  <c:v>42449</c:v>
                </c:pt>
                <c:pt idx="235">
                  <c:v>42450</c:v>
                </c:pt>
                <c:pt idx="236">
                  <c:v>42451</c:v>
                </c:pt>
                <c:pt idx="237">
                  <c:v>42452</c:v>
                </c:pt>
                <c:pt idx="238">
                  <c:v>42453</c:v>
                </c:pt>
                <c:pt idx="239">
                  <c:v>42454</c:v>
                </c:pt>
                <c:pt idx="240">
                  <c:v>42455</c:v>
                </c:pt>
                <c:pt idx="241">
                  <c:v>42456</c:v>
                </c:pt>
                <c:pt idx="242">
                  <c:v>42457</c:v>
                </c:pt>
                <c:pt idx="243">
                  <c:v>42458</c:v>
                </c:pt>
                <c:pt idx="244">
                  <c:v>42459</c:v>
                </c:pt>
                <c:pt idx="245">
                  <c:v>42460</c:v>
                </c:pt>
                <c:pt idx="246">
                  <c:v>42461</c:v>
                </c:pt>
                <c:pt idx="247">
                  <c:v>42462</c:v>
                </c:pt>
                <c:pt idx="248">
                  <c:v>42463</c:v>
                </c:pt>
                <c:pt idx="249">
                  <c:v>42464</c:v>
                </c:pt>
                <c:pt idx="250">
                  <c:v>42465</c:v>
                </c:pt>
                <c:pt idx="251">
                  <c:v>42466</c:v>
                </c:pt>
                <c:pt idx="252">
                  <c:v>42467</c:v>
                </c:pt>
                <c:pt idx="253">
                  <c:v>42468</c:v>
                </c:pt>
                <c:pt idx="254">
                  <c:v>42469</c:v>
                </c:pt>
                <c:pt idx="255">
                  <c:v>42470</c:v>
                </c:pt>
                <c:pt idx="256">
                  <c:v>42471</c:v>
                </c:pt>
                <c:pt idx="257">
                  <c:v>42472</c:v>
                </c:pt>
                <c:pt idx="258">
                  <c:v>42473</c:v>
                </c:pt>
                <c:pt idx="259">
                  <c:v>42474</c:v>
                </c:pt>
                <c:pt idx="260">
                  <c:v>42475</c:v>
                </c:pt>
                <c:pt idx="261">
                  <c:v>42476</c:v>
                </c:pt>
                <c:pt idx="262">
                  <c:v>42477</c:v>
                </c:pt>
                <c:pt idx="263">
                  <c:v>42478</c:v>
                </c:pt>
                <c:pt idx="264">
                  <c:v>42479</c:v>
                </c:pt>
                <c:pt idx="265">
                  <c:v>42480</c:v>
                </c:pt>
                <c:pt idx="266">
                  <c:v>42481</c:v>
                </c:pt>
                <c:pt idx="267">
                  <c:v>42482</c:v>
                </c:pt>
                <c:pt idx="268">
                  <c:v>42483</c:v>
                </c:pt>
                <c:pt idx="269">
                  <c:v>42484</c:v>
                </c:pt>
                <c:pt idx="270">
                  <c:v>42485</c:v>
                </c:pt>
                <c:pt idx="271">
                  <c:v>42486</c:v>
                </c:pt>
                <c:pt idx="272">
                  <c:v>42487</c:v>
                </c:pt>
                <c:pt idx="273">
                  <c:v>42488</c:v>
                </c:pt>
                <c:pt idx="274">
                  <c:v>42489</c:v>
                </c:pt>
                <c:pt idx="275">
                  <c:v>42490</c:v>
                </c:pt>
                <c:pt idx="276">
                  <c:v>42491</c:v>
                </c:pt>
                <c:pt idx="277">
                  <c:v>42492</c:v>
                </c:pt>
                <c:pt idx="278">
                  <c:v>42493</c:v>
                </c:pt>
                <c:pt idx="279">
                  <c:v>42494</c:v>
                </c:pt>
                <c:pt idx="280">
                  <c:v>42495</c:v>
                </c:pt>
                <c:pt idx="281">
                  <c:v>42496</c:v>
                </c:pt>
                <c:pt idx="282">
                  <c:v>42497</c:v>
                </c:pt>
                <c:pt idx="283">
                  <c:v>42498</c:v>
                </c:pt>
                <c:pt idx="284">
                  <c:v>42499</c:v>
                </c:pt>
                <c:pt idx="285">
                  <c:v>42500</c:v>
                </c:pt>
                <c:pt idx="286">
                  <c:v>42501</c:v>
                </c:pt>
                <c:pt idx="287">
                  <c:v>42502</c:v>
                </c:pt>
                <c:pt idx="288">
                  <c:v>42503</c:v>
                </c:pt>
                <c:pt idx="289">
                  <c:v>42504</c:v>
                </c:pt>
                <c:pt idx="290">
                  <c:v>42505</c:v>
                </c:pt>
                <c:pt idx="291">
                  <c:v>42506</c:v>
                </c:pt>
                <c:pt idx="292">
                  <c:v>42507</c:v>
                </c:pt>
                <c:pt idx="293">
                  <c:v>42508</c:v>
                </c:pt>
                <c:pt idx="294">
                  <c:v>42509</c:v>
                </c:pt>
                <c:pt idx="295">
                  <c:v>42510</c:v>
                </c:pt>
                <c:pt idx="296">
                  <c:v>42511</c:v>
                </c:pt>
                <c:pt idx="297">
                  <c:v>42512</c:v>
                </c:pt>
                <c:pt idx="298">
                  <c:v>42513</c:v>
                </c:pt>
                <c:pt idx="299">
                  <c:v>42514</c:v>
                </c:pt>
                <c:pt idx="300">
                  <c:v>42515</c:v>
                </c:pt>
                <c:pt idx="301">
                  <c:v>42516</c:v>
                </c:pt>
                <c:pt idx="302">
                  <c:v>42517</c:v>
                </c:pt>
                <c:pt idx="303">
                  <c:v>42518</c:v>
                </c:pt>
                <c:pt idx="304">
                  <c:v>42519</c:v>
                </c:pt>
                <c:pt idx="305">
                  <c:v>42520</c:v>
                </c:pt>
                <c:pt idx="306">
                  <c:v>42521</c:v>
                </c:pt>
                <c:pt idx="307">
                  <c:v>42522</c:v>
                </c:pt>
                <c:pt idx="308">
                  <c:v>42523</c:v>
                </c:pt>
                <c:pt idx="309">
                  <c:v>42524</c:v>
                </c:pt>
                <c:pt idx="310">
                  <c:v>42525</c:v>
                </c:pt>
                <c:pt idx="311">
                  <c:v>42526</c:v>
                </c:pt>
                <c:pt idx="312">
                  <c:v>42527</c:v>
                </c:pt>
                <c:pt idx="313">
                  <c:v>42528</c:v>
                </c:pt>
                <c:pt idx="314">
                  <c:v>42529</c:v>
                </c:pt>
                <c:pt idx="315">
                  <c:v>42530</c:v>
                </c:pt>
                <c:pt idx="316">
                  <c:v>42531</c:v>
                </c:pt>
                <c:pt idx="317">
                  <c:v>42532</c:v>
                </c:pt>
                <c:pt idx="318">
                  <c:v>42533</c:v>
                </c:pt>
                <c:pt idx="319">
                  <c:v>42534</c:v>
                </c:pt>
                <c:pt idx="320">
                  <c:v>42535</c:v>
                </c:pt>
                <c:pt idx="321">
                  <c:v>42536</c:v>
                </c:pt>
                <c:pt idx="322">
                  <c:v>42537</c:v>
                </c:pt>
                <c:pt idx="323">
                  <c:v>42538</c:v>
                </c:pt>
                <c:pt idx="324">
                  <c:v>42539</c:v>
                </c:pt>
                <c:pt idx="325">
                  <c:v>42540</c:v>
                </c:pt>
                <c:pt idx="326">
                  <c:v>42541</c:v>
                </c:pt>
                <c:pt idx="327">
                  <c:v>42542</c:v>
                </c:pt>
                <c:pt idx="328">
                  <c:v>42543</c:v>
                </c:pt>
                <c:pt idx="329">
                  <c:v>42544</c:v>
                </c:pt>
                <c:pt idx="330">
                  <c:v>42545</c:v>
                </c:pt>
                <c:pt idx="331">
                  <c:v>42546</c:v>
                </c:pt>
                <c:pt idx="332">
                  <c:v>42547</c:v>
                </c:pt>
                <c:pt idx="333">
                  <c:v>42548</c:v>
                </c:pt>
                <c:pt idx="334">
                  <c:v>42549</c:v>
                </c:pt>
                <c:pt idx="335">
                  <c:v>42550</c:v>
                </c:pt>
                <c:pt idx="336">
                  <c:v>42551</c:v>
                </c:pt>
                <c:pt idx="337">
                  <c:v>42552</c:v>
                </c:pt>
                <c:pt idx="338">
                  <c:v>42553</c:v>
                </c:pt>
                <c:pt idx="339">
                  <c:v>42554</c:v>
                </c:pt>
                <c:pt idx="340">
                  <c:v>42555</c:v>
                </c:pt>
                <c:pt idx="341">
                  <c:v>42556</c:v>
                </c:pt>
                <c:pt idx="342">
                  <c:v>42557</c:v>
                </c:pt>
                <c:pt idx="343">
                  <c:v>42558</c:v>
                </c:pt>
                <c:pt idx="344">
                  <c:v>42559</c:v>
                </c:pt>
                <c:pt idx="345">
                  <c:v>42560</c:v>
                </c:pt>
                <c:pt idx="346">
                  <c:v>42561</c:v>
                </c:pt>
                <c:pt idx="347">
                  <c:v>42562</c:v>
                </c:pt>
                <c:pt idx="348">
                  <c:v>42563</c:v>
                </c:pt>
                <c:pt idx="349">
                  <c:v>42564</c:v>
                </c:pt>
                <c:pt idx="350">
                  <c:v>42565</c:v>
                </c:pt>
                <c:pt idx="351">
                  <c:v>42566</c:v>
                </c:pt>
                <c:pt idx="352">
                  <c:v>42567</c:v>
                </c:pt>
                <c:pt idx="353">
                  <c:v>42568</c:v>
                </c:pt>
                <c:pt idx="354">
                  <c:v>42569</c:v>
                </c:pt>
                <c:pt idx="355">
                  <c:v>42570</c:v>
                </c:pt>
                <c:pt idx="356">
                  <c:v>42571</c:v>
                </c:pt>
                <c:pt idx="357">
                  <c:v>42572</c:v>
                </c:pt>
                <c:pt idx="358">
                  <c:v>42573</c:v>
                </c:pt>
                <c:pt idx="359">
                  <c:v>42574</c:v>
                </c:pt>
                <c:pt idx="360">
                  <c:v>42575</c:v>
                </c:pt>
                <c:pt idx="361">
                  <c:v>42576</c:v>
                </c:pt>
                <c:pt idx="362">
                  <c:v>42577</c:v>
                </c:pt>
                <c:pt idx="363">
                  <c:v>42578</c:v>
                </c:pt>
                <c:pt idx="364">
                  <c:v>42579</c:v>
                </c:pt>
                <c:pt idx="365">
                  <c:v>42580</c:v>
                </c:pt>
                <c:pt idx="366">
                  <c:v>42581</c:v>
                </c:pt>
                <c:pt idx="367">
                  <c:v>42582</c:v>
                </c:pt>
                <c:pt idx="368">
                  <c:v>42583</c:v>
                </c:pt>
                <c:pt idx="369">
                  <c:v>42584</c:v>
                </c:pt>
                <c:pt idx="370">
                  <c:v>42585</c:v>
                </c:pt>
                <c:pt idx="371">
                  <c:v>42586</c:v>
                </c:pt>
                <c:pt idx="372">
                  <c:v>42587</c:v>
                </c:pt>
                <c:pt idx="373">
                  <c:v>42588</c:v>
                </c:pt>
                <c:pt idx="374">
                  <c:v>42589</c:v>
                </c:pt>
                <c:pt idx="375">
                  <c:v>42590</c:v>
                </c:pt>
                <c:pt idx="376">
                  <c:v>42591</c:v>
                </c:pt>
                <c:pt idx="377">
                  <c:v>42592</c:v>
                </c:pt>
                <c:pt idx="378">
                  <c:v>42593</c:v>
                </c:pt>
                <c:pt idx="379">
                  <c:v>42594</c:v>
                </c:pt>
                <c:pt idx="380">
                  <c:v>42595</c:v>
                </c:pt>
                <c:pt idx="381">
                  <c:v>42596</c:v>
                </c:pt>
                <c:pt idx="382">
                  <c:v>42597</c:v>
                </c:pt>
                <c:pt idx="383">
                  <c:v>42598</c:v>
                </c:pt>
                <c:pt idx="384">
                  <c:v>42599</c:v>
                </c:pt>
                <c:pt idx="385">
                  <c:v>42600</c:v>
                </c:pt>
                <c:pt idx="386">
                  <c:v>42601</c:v>
                </c:pt>
                <c:pt idx="387">
                  <c:v>42602</c:v>
                </c:pt>
                <c:pt idx="388">
                  <c:v>42603</c:v>
                </c:pt>
                <c:pt idx="389">
                  <c:v>42604</c:v>
                </c:pt>
                <c:pt idx="390">
                  <c:v>42605</c:v>
                </c:pt>
                <c:pt idx="391">
                  <c:v>42606</c:v>
                </c:pt>
                <c:pt idx="392">
                  <c:v>42607</c:v>
                </c:pt>
                <c:pt idx="393">
                  <c:v>42608</c:v>
                </c:pt>
                <c:pt idx="394">
                  <c:v>42609</c:v>
                </c:pt>
                <c:pt idx="395">
                  <c:v>42610</c:v>
                </c:pt>
                <c:pt idx="396">
                  <c:v>42611</c:v>
                </c:pt>
                <c:pt idx="397">
                  <c:v>42612</c:v>
                </c:pt>
                <c:pt idx="398">
                  <c:v>42613</c:v>
                </c:pt>
                <c:pt idx="399">
                  <c:v>42614</c:v>
                </c:pt>
                <c:pt idx="400">
                  <c:v>42615</c:v>
                </c:pt>
                <c:pt idx="401">
                  <c:v>42616</c:v>
                </c:pt>
                <c:pt idx="402">
                  <c:v>42617</c:v>
                </c:pt>
                <c:pt idx="403">
                  <c:v>42618</c:v>
                </c:pt>
                <c:pt idx="404">
                  <c:v>42619</c:v>
                </c:pt>
                <c:pt idx="405">
                  <c:v>42620</c:v>
                </c:pt>
                <c:pt idx="406">
                  <c:v>42621</c:v>
                </c:pt>
                <c:pt idx="407">
                  <c:v>42622</c:v>
                </c:pt>
                <c:pt idx="408">
                  <c:v>42623</c:v>
                </c:pt>
                <c:pt idx="409">
                  <c:v>42624</c:v>
                </c:pt>
                <c:pt idx="410">
                  <c:v>42625</c:v>
                </c:pt>
                <c:pt idx="411">
                  <c:v>42626</c:v>
                </c:pt>
                <c:pt idx="412">
                  <c:v>42627</c:v>
                </c:pt>
                <c:pt idx="413">
                  <c:v>42628</c:v>
                </c:pt>
                <c:pt idx="414">
                  <c:v>42629</c:v>
                </c:pt>
                <c:pt idx="415">
                  <c:v>42630</c:v>
                </c:pt>
                <c:pt idx="416">
                  <c:v>42631</c:v>
                </c:pt>
                <c:pt idx="417">
                  <c:v>42632</c:v>
                </c:pt>
                <c:pt idx="418">
                  <c:v>42633</c:v>
                </c:pt>
                <c:pt idx="419">
                  <c:v>42634</c:v>
                </c:pt>
                <c:pt idx="420">
                  <c:v>42635</c:v>
                </c:pt>
                <c:pt idx="421">
                  <c:v>42636</c:v>
                </c:pt>
                <c:pt idx="422">
                  <c:v>42637</c:v>
                </c:pt>
                <c:pt idx="423">
                  <c:v>42638</c:v>
                </c:pt>
                <c:pt idx="424">
                  <c:v>42639</c:v>
                </c:pt>
                <c:pt idx="425">
                  <c:v>42640</c:v>
                </c:pt>
                <c:pt idx="426">
                  <c:v>42641</c:v>
                </c:pt>
                <c:pt idx="427">
                  <c:v>42642</c:v>
                </c:pt>
                <c:pt idx="428">
                  <c:v>42643</c:v>
                </c:pt>
                <c:pt idx="429">
                  <c:v>42644</c:v>
                </c:pt>
                <c:pt idx="430">
                  <c:v>42645</c:v>
                </c:pt>
                <c:pt idx="431">
                  <c:v>42646</c:v>
                </c:pt>
                <c:pt idx="432">
                  <c:v>42647</c:v>
                </c:pt>
                <c:pt idx="433">
                  <c:v>42648</c:v>
                </c:pt>
                <c:pt idx="434">
                  <c:v>42649</c:v>
                </c:pt>
                <c:pt idx="435">
                  <c:v>42650</c:v>
                </c:pt>
                <c:pt idx="436">
                  <c:v>42651</c:v>
                </c:pt>
                <c:pt idx="437">
                  <c:v>42652</c:v>
                </c:pt>
                <c:pt idx="438">
                  <c:v>42653</c:v>
                </c:pt>
                <c:pt idx="439">
                  <c:v>42654</c:v>
                </c:pt>
                <c:pt idx="440">
                  <c:v>42655</c:v>
                </c:pt>
                <c:pt idx="441">
                  <c:v>42656</c:v>
                </c:pt>
                <c:pt idx="442">
                  <c:v>42657</c:v>
                </c:pt>
                <c:pt idx="443">
                  <c:v>42658</c:v>
                </c:pt>
                <c:pt idx="444">
                  <c:v>42659</c:v>
                </c:pt>
                <c:pt idx="445">
                  <c:v>42660</c:v>
                </c:pt>
                <c:pt idx="446">
                  <c:v>42661</c:v>
                </c:pt>
                <c:pt idx="447">
                  <c:v>42662</c:v>
                </c:pt>
                <c:pt idx="448">
                  <c:v>42663</c:v>
                </c:pt>
                <c:pt idx="449">
                  <c:v>42664</c:v>
                </c:pt>
                <c:pt idx="450">
                  <c:v>42665</c:v>
                </c:pt>
                <c:pt idx="451">
                  <c:v>42666</c:v>
                </c:pt>
                <c:pt idx="452">
                  <c:v>42667</c:v>
                </c:pt>
                <c:pt idx="453">
                  <c:v>42668</c:v>
                </c:pt>
                <c:pt idx="454">
                  <c:v>42669</c:v>
                </c:pt>
                <c:pt idx="455">
                  <c:v>42670</c:v>
                </c:pt>
                <c:pt idx="456">
                  <c:v>42671</c:v>
                </c:pt>
                <c:pt idx="457">
                  <c:v>42672</c:v>
                </c:pt>
                <c:pt idx="458">
                  <c:v>42673</c:v>
                </c:pt>
                <c:pt idx="459">
                  <c:v>42674</c:v>
                </c:pt>
                <c:pt idx="460">
                  <c:v>42675</c:v>
                </c:pt>
                <c:pt idx="461">
                  <c:v>42676</c:v>
                </c:pt>
                <c:pt idx="462">
                  <c:v>42677</c:v>
                </c:pt>
                <c:pt idx="463">
                  <c:v>42678</c:v>
                </c:pt>
                <c:pt idx="464">
                  <c:v>42679</c:v>
                </c:pt>
                <c:pt idx="465">
                  <c:v>42680</c:v>
                </c:pt>
                <c:pt idx="466">
                  <c:v>42681</c:v>
                </c:pt>
                <c:pt idx="467">
                  <c:v>42682</c:v>
                </c:pt>
                <c:pt idx="468">
                  <c:v>42683</c:v>
                </c:pt>
                <c:pt idx="469">
                  <c:v>42684</c:v>
                </c:pt>
                <c:pt idx="470">
                  <c:v>42685</c:v>
                </c:pt>
                <c:pt idx="471">
                  <c:v>42686</c:v>
                </c:pt>
                <c:pt idx="472">
                  <c:v>42687</c:v>
                </c:pt>
                <c:pt idx="473">
                  <c:v>42688</c:v>
                </c:pt>
                <c:pt idx="474">
                  <c:v>42689</c:v>
                </c:pt>
                <c:pt idx="475">
                  <c:v>42690</c:v>
                </c:pt>
                <c:pt idx="476">
                  <c:v>42691</c:v>
                </c:pt>
                <c:pt idx="477">
                  <c:v>42692</c:v>
                </c:pt>
                <c:pt idx="478">
                  <c:v>42693</c:v>
                </c:pt>
                <c:pt idx="479">
                  <c:v>42694</c:v>
                </c:pt>
                <c:pt idx="480">
                  <c:v>42695</c:v>
                </c:pt>
                <c:pt idx="481">
                  <c:v>42696</c:v>
                </c:pt>
                <c:pt idx="482">
                  <c:v>42697</c:v>
                </c:pt>
                <c:pt idx="483">
                  <c:v>42698</c:v>
                </c:pt>
                <c:pt idx="484">
                  <c:v>42699</c:v>
                </c:pt>
                <c:pt idx="485">
                  <c:v>42700</c:v>
                </c:pt>
                <c:pt idx="486">
                  <c:v>42701</c:v>
                </c:pt>
                <c:pt idx="487">
                  <c:v>42702</c:v>
                </c:pt>
                <c:pt idx="488">
                  <c:v>42703</c:v>
                </c:pt>
                <c:pt idx="489">
                  <c:v>42704</c:v>
                </c:pt>
                <c:pt idx="490">
                  <c:v>42705</c:v>
                </c:pt>
                <c:pt idx="491">
                  <c:v>42706</c:v>
                </c:pt>
                <c:pt idx="492">
                  <c:v>42707</c:v>
                </c:pt>
                <c:pt idx="493">
                  <c:v>42708</c:v>
                </c:pt>
                <c:pt idx="494">
                  <c:v>42709</c:v>
                </c:pt>
                <c:pt idx="495">
                  <c:v>42710</c:v>
                </c:pt>
                <c:pt idx="496">
                  <c:v>42711</c:v>
                </c:pt>
                <c:pt idx="497">
                  <c:v>42712</c:v>
                </c:pt>
                <c:pt idx="498">
                  <c:v>42713</c:v>
                </c:pt>
                <c:pt idx="499">
                  <c:v>42714</c:v>
                </c:pt>
                <c:pt idx="500">
                  <c:v>42715</c:v>
                </c:pt>
                <c:pt idx="501">
                  <c:v>42716</c:v>
                </c:pt>
                <c:pt idx="502">
                  <c:v>42717</c:v>
                </c:pt>
                <c:pt idx="503">
                  <c:v>42718</c:v>
                </c:pt>
                <c:pt idx="504">
                  <c:v>42719</c:v>
                </c:pt>
                <c:pt idx="505">
                  <c:v>42720</c:v>
                </c:pt>
                <c:pt idx="506">
                  <c:v>42721</c:v>
                </c:pt>
                <c:pt idx="507">
                  <c:v>42722</c:v>
                </c:pt>
                <c:pt idx="508">
                  <c:v>42723</c:v>
                </c:pt>
                <c:pt idx="509">
                  <c:v>42724</c:v>
                </c:pt>
                <c:pt idx="510">
                  <c:v>42725</c:v>
                </c:pt>
                <c:pt idx="511">
                  <c:v>42726</c:v>
                </c:pt>
                <c:pt idx="512">
                  <c:v>42727</c:v>
                </c:pt>
                <c:pt idx="513">
                  <c:v>42728</c:v>
                </c:pt>
                <c:pt idx="514">
                  <c:v>42729</c:v>
                </c:pt>
                <c:pt idx="515">
                  <c:v>42730</c:v>
                </c:pt>
                <c:pt idx="516">
                  <c:v>42731</c:v>
                </c:pt>
                <c:pt idx="517">
                  <c:v>42732</c:v>
                </c:pt>
                <c:pt idx="518">
                  <c:v>42733</c:v>
                </c:pt>
                <c:pt idx="519">
                  <c:v>42734</c:v>
                </c:pt>
                <c:pt idx="520">
                  <c:v>42735</c:v>
                </c:pt>
                <c:pt idx="521">
                  <c:v>42736</c:v>
                </c:pt>
                <c:pt idx="522">
                  <c:v>42737</c:v>
                </c:pt>
                <c:pt idx="523">
                  <c:v>42738</c:v>
                </c:pt>
                <c:pt idx="524">
                  <c:v>42739</c:v>
                </c:pt>
                <c:pt idx="525">
                  <c:v>42740</c:v>
                </c:pt>
                <c:pt idx="526">
                  <c:v>42741</c:v>
                </c:pt>
                <c:pt idx="527">
                  <c:v>42742</c:v>
                </c:pt>
                <c:pt idx="528">
                  <c:v>42743</c:v>
                </c:pt>
                <c:pt idx="529">
                  <c:v>42744</c:v>
                </c:pt>
                <c:pt idx="530">
                  <c:v>42745</c:v>
                </c:pt>
                <c:pt idx="531">
                  <c:v>42746</c:v>
                </c:pt>
                <c:pt idx="532">
                  <c:v>42747</c:v>
                </c:pt>
                <c:pt idx="533">
                  <c:v>42748</c:v>
                </c:pt>
                <c:pt idx="534">
                  <c:v>42749</c:v>
                </c:pt>
                <c:pt idx="535">
                  <c:v>42750</c:v>
                </c:pt>
                <c:pt idx="536">
                  <c:v>42751</c:v>
                </c:pt>
                <c:pt idx="537">
                  <c:v>42752</c:v>
                </c:pt>
                <c:pt idx="538">
                  <c:v>42753</c:v>
                </c:pt>
                <c:pt idx="539">
                  <c:v>42754</c:v>
                </c:pt>
                <c:pt idx="540">
                  <c:v>42755</c:v>
                </c:pt>
                <c:pt idx="541">
                  <c:v>42756</c:v>
                </c:pt>
                <c:pt idx="542">
                  <c:v>42757</c:v>
                </c:pt>
                <c:pt idx="543">
                  <c:v>42758</c:v>
                </c:pt>
                <c:pt idx="544">
                  <c:v>42759</c:v>
                </c:pt>
                <c:pt idx="545">
                  <c:v>42760</c:v>
                </c:pt>
                <c:pt idx="546">
                  <c:v>42761</c:v>
                </c:pt>
                <c:pt idx="547">
                  <c:v>42762</c:v>
                </c:pt>
                <c:pt idx="548">
                  <c:v>42763</c:v>
                </c:pt>
                <c:pt idx="549">
                  <c:v>42764</c:v>
                </c:pt>
                <c:pt idx="550">
                  <c:v>42765</c:v>
                </c:pt>
                <c:pt idx="551">
                  <c:v>42766</c:v>
                </c:pt>
                <c:pt idx="552">
                  <c:v>42767</c:v>
                </c:pt>
                <c:pt idx="553">
                  <c:v>42768</c:v>
                </c:pt>
                <c:pt idx="554">
                  <c:v>42769</c:v>
                </c:pt>
                <c:pt idx="555">
                  <c:v>42770</c:v>
                </c:pt>
                <c:pt idx="556">
                  <c:v>42771</c:v>
                </c:pt>
                <c:pt idx="557">
                  <c:v>42772</c:v>
                </c:pt>
                <c:pt idx="558">
                  <c:v>42773</c:v>
                </c:pt>
                <c:pt idx="559">
                  <c:v>42774</c:v>
                </c:pt>
                <c:pt idx="560">
                  <c:v>42775</c:v>
                </c:pt>
                <c:pt idx="561">
                  <c:v>42776</c:v>
                </c:pt>
                <c:pt idx="562">
                  <c:v>42777</c:v>
                </c:pt>
                <c:pt idx="563">
                  <c:v>42778</c:v>
                </c:pt>
                <c:pt idx="564">
                  <c:v>42779</c:v>
                </c:pt>
                <c:pt idx="565">
                  <c:v>42780</c:v>
                </c:pt>
                <c:pt idx="566">
                  <c:v>42781</c:v>
                </c:pt>
                <c:pt idx="567">
                  <c:v>42782</c:v>
                </c:pt>
                <c:pt idx="568">
                  <c:v>42783</c:v>
                </c:pt>
                <c:pt idx="569">
                  <c:v>42784</c:v>
                </c:pt>
                <c:pt idx="570">
                  <c:v>42785</c:v>
                </c:pt>
                <c:pt idx="571">
                  <c:v>42786</c:v>
                </c:pt>
                <c:pt idx="572">
                  <c:v>42787</c:v>
                </c:pt>
                <c:pt idx="573">
                  <c:v>42788</c:v>
                </c:pt>
                <c:pt idx="574">
                  <c:v>42789</c:v>
                </c:pt>
                <c:pt idx="575">
                  <c:v>42790</c:v>
                </c:pt>
                <c:pt idx="576">
                  <c:v>42791</c:v>
                </c:pt>
                <c:pt idx="577">
                  <c:v>42792</c:v>
                </c:pt>
                <c:pt idx="578">
                  <c:v>42793</c:v>
                </c:pt>
                <c:pt idx="579">
                  <c:v>42794</c:v>
                </c:pt>
                <c:pt idx="580">
                  <c:v>42795</c:v>
                </c:pt>
                <c:pt idx="581">
                  <c:v>42796</c:v>
                </c:pt>
                <c:pt idx="582">
                  <c:v>42797</c:v>
                </c:pt>
                <c:pt idx="583">
                  <c:v>42798</c:v>
                </c:pt>
                <c:pt idx="584">
                  <c:v>42799</c:v>
                </c:pt>
                <c:pt idx="585">
                  <c:v>42800</c:v>
                </c:pt>
                <c:pt idx="586">
                  <c:v>42801</c:v>
                </c:pt>
                <c:pt idx="587">
                  <c:v>42802</c:v>
                </c:pt>
                <c:pt idx="588">
                  <c:v>42803</c:v>
                </c:pt>
                <c:pt idx="589">
                  <c:v>42804</c:v>
                </c:pt>
                <c:pt idx="590">
                  <c:v>42805</c:v>
                </c:pt>
                <c:pt idx="591">
                  <c:v>42806</c:v>
                </c:pt>
                <c:pt idx="592">
                  <c:v>42807</c:v>
                </c:pt>
                <c:pt idx="593">
                  <c:v>42808</c:v>
                </c:pt>
                <c:pt idx="594">
                  <c:v>42809</c:v>
                </c:pt>
                <c:pt idx="595">
                  <c:v>42810</c:v>
                </c:pt>
                <c:pt idx="596">
                  <c:v>42811</c:v>
                </c:pt>
                <c:pt idx="597">
                  <c:v>42812</c:v>
                </c:pt>
                <c:pt idx="598">
                  <c:v>42813</c:v>
                </c:pt>
                <c:pt idx="599">
                  <c:v>42814</c:v>
                </c:pt>
                <c:pt idx="600">
                  <c:v>42815</c:v>
                </c:pt>
                <c:pt idx="601">
                  <c:v>42816</c:v>
                </c:pt>
                <c:pt idx="602">
                  <c:v>42817</c:v>
                </c:pt>
                <c:pt idx="603">
                  <c:v>42818</c:v>
                </c:pt>
                <c:pt idx="604">
                  <c:v>42819</c:v>
                </c:pt>
                <c:pt idx="605">
                  <c:v>42820</c:v>
                </c:pt>
                <c:pt idx="606">
                  <c:v>42821</c:v>
                </c:pt>
                <c:pt idx="607">
                  <c:v>42822</c:v>
                </c:pt>
                <c:pt idx="608">
                  <c:v>42823</c:v>
                </c:pt>
                <c:pt idx="609">
                  <c:v>42824</c:v>
                </c:pt>
                <c:pt idx="610">
                  <c:v>42825</c:v>
                </c:pt>
                <c:pt idx="611">
                  <c:v>42826</c:v>
                </c:pt>
                <c:pt idx="612">
                  <c:v>42827</c:v>
                </c:pt>
                <c:pt idx="613">
                  <c:v>42828</c:v>
                </c:pt>
                <c:pt idx="614">
                  <c:v>42829</c:v>
                </c:pt>
                <c:pt idx="615">
                  <c:v>42830</c:v>
                </c:pt>
                <c:pt idx="616">
                  <c:v>42831</c:v>
                </c:pt>
                <c:pt idx="617">
                  <c:v>42832</c:v>
                </c:pt>
                <c:pt idx="618">
                  <c:v>42833</c:v>
                </c:pt>
                <c:pt idx="619">
                  <c:v>42834</c:v>
                </c:pt>
                <c:pt idx="620">
                  <c:v>42835</c:v>
                </c:pt>
                <c:pt idx="621">
                  <c:v>42836</c:v>
                </c:pt>
                <c:pt idx="622">
                  <c:v>42837</c:v>
                </c:pt>
                <c:pt idx="623">
                  <c:v>42838</c:v>
                </c:pt>
                <c:pt idx="624">
                  <c:v>42839</c:v>
                </c:pt>
                <c:pt idx="625">
                  <c:v>42840</c:v>
                </c:pt>
                <c:pt idx="626">
                  <c:v>42841</c:v>
                </c:pt>
                <c:pt idx="627">
                  <c:v>42842</c:v>
                </c:pt>
                <c:pt idx="628">
                  <c:v>42843</c:v>
                </c:pt>
                <c:pt idx="629">
                  <c:v>42844</c:v>
                </c:pt>
                <c:pt idx="630">
                  <c:v>42845</c:v>
                </c:pt>
                <c:pt idx="631">
                  <c:v>42846</c:v>
                </c:pt>
                <c:pt idx="632">
                  <c:v>42847</c:v>
                </c:pt>
                <c:pt idx="633">
                  <c:v>42848</c:v>
                </c:pt>
                <c:pt idx="634">
                  <c:v>42849</c:v>
                </c:pt>
                <c:pt idx="635">
                  <c:v>42850</c:v>
                </c:pt>
                <c:pt idx="636">
                  <c:v>42851</c:v>
                </c:pt>
                <c:pt idx="637">
                  <c:v>42852</c:v>
                </c:pt>
                <c:pt idx="638">
                  <c:v>42853</c:v>
                </c:pt>
                <c:pt idx="639">
                  <c:v>42854</c:v>
                </c:pt>
                <c:pt idx="640">
                  <c:v>42855</c:v>
                </c:pt>
                <c:pt idx="641">
                  <c:v>42856</c:v>
                </c:pt>
                <c:pt idx="642">
                  <c:v>42857</c:v>
                </c:pt>
                <c:pt idx="643">
                  <c:v>42858</c:v>
                </c:pt>
                <c:pt idx="644">
                  <c:v>42859</c:v>
                </c:pt>
                <c:pt idx="645">
                  <c:v>42860</c:v>
                </c:pt>
                <c:pt idx="646">
                  <c:v>42861</c:v>
                </c:pt>
                <c:pt idx="647">
                  <c:v>42862</c:v>
                </c:pt>
                <c:pt idx="648">
                  <c:v>42863</c:v>
                </c:pt>
                <c:pt idx="649">
                  <c:v>42864</c:v>
                </c:pt>
                <c:pt idx="650">
                  <c:v>42865</c:v>
                </c:pt>
                <c:pt idx="651">
                  <c:v>42866</c:v>
                </c:pt>
                <c:pt idx="652">
                  <c:v>42867</c:v>
                </c:pt>
                <c:pt idx="653">
                  <c:v>42868</c:v>
                </c:pt>
                <c:pt idx="654">
                  <c:v>42869</c:v>
                </c:pt>
                <c:pt idx="655">
                  <c:v>42870</c:v>
                </c:pt>
                <c:pt idx="656">
                  <c:v>42871</c:v>
                </c:pt>
                <c:pt idx="657">
                  <c:v>42872</c:v>
                </c:pt>
                <c:pt idx="658">
                  <c:v>42873</c:v>
                </c:pt>
                <c:pt idx="659">
                  <c:v>42874</c:v>
                </c:pt>
                <c:pt idx="660">
                  <c:v>42875</c:v>
                </c:pt>
                <c:pt idx="661">
                  <c:v>42876</c:v>
                </c:pt>
                <c:pt idx="662">
                  <c:v>42877</c:v>
                </c:pt>
                <c:pt idx="663">
                  <c:v>42878</c:v>
                </c:pt>
                <c:pt idx="664">
                  <c:v>42879</c:v>
                </c:pt>
                <c:pt idx="665">
                  <c:v>42880</c:v>
                </c:pt>
                <c:pt idx="666">
                  <c:v>42881</c:v>
                </c:pt>
                <c:pt idx="667">
                  <c:v>42882</c:v>
                </c:pt>
                <c:pt idx="668">
                  <c:v>42883</c:v>
                </c:pt>
                <c:pt idx="669">
                  <c:v>42884</c:v>
                </c:pt>
                <c:pt idx="670">
                  <c:v>42885</c:v>
                </c:pt>
                <c:pt idx="671">
                  <c:v>42886</c:v>
                </c:pt>
                <c:pt idx="672">
                  <c:v>42887</c:v>
                </c:pt>
                <c:pt idx="673">
                  <c:v>42888</c:v>
                </c:pt>
                <c:pt idx="674">
                  <c:v>42889</c:v>
                </c:pt>
                <c:pt idx="675">
                  <c:v>42890</c:v>
                </c:pt>
                <c:pt idx="676">
                  <c:v>42891</c:v>
                </c:pt>
                <c:pt idx="677">
                  <c:v>42892</c:v>
                </c:pt>
                <c:pt idx="678">
                  <c:v>42893</c:v>
                </c:pt>
                <c:pt idx="679">
                  <c:v>42894</c:v>
                </c:pt>
                <c:pt idx="680">
                  <c:v>42895</c:v>
                </c:pt>
                <c:pt idx="681">
                  <c:v>42896</c:v>
                </c:pt>
                <c:pt idx="682">
                  <c:v>42897</c:v>
                </c:pt>
                <c:pt idx="683">
                  <c:v>42898</c:v>
                </c:pt>
                <c:pt idx="684">
                  <c:v>42899</c:v>
                </c:pt>
                <c:pt idx="685">
                  <c:v>42900</c:v>
                </c:pt>
                <c:pt idx="686">
                  <c:v>42901</c:v>
                </c:pt>
                <c:pt idx="687">
                  <c:v>42902</c:v>
                </c:pt>
                <c:pt idx="688">
                  <c:v>42903</c:v>
                </c:pt>
                <c:pt idx="689">
                  <c:v>42904</c:v>
                </c:pt>
                <c:pt idx="690">
                  <c:v>42905</c:v>
                </c:pt>
                <c:pt idx="691">
                  <c:v>42906</c:v>
                </c:pt>
                <c:pt idx="692">
                  <c:v>42907</c:v>
                </c:pt>
                <c:pt idx="693">
                  <c:v>42908</c:v>
                </c:pt>
                <c:pt idx="694">
                  <c:v>42909</c:v>
                </c:pt>
                <c:pt idx="695">
                  <c:v>42910</c:v>
                </c:pt>
                <c:pt idx="696">
                  <c:v>42911</c:v>
                </c:pt>
                <c:pt idx="697">
                  <c:v>42912</c:v>
                </c:pt>
                <c:pt idx="698">
                  <c:v>42913</c:v>
                </c:pt>
                <c:pt idx="699">
                  <c:v>42914</c:v>
                </c:pt>
                <c:pt idx="700">
                  <c:v>42915</c:v>
                </c:pt>
                <c:pt idx="701">
                  <c:v>42916</c:v>
                </c:pt>
                <c:pt idx="702">
                  <c:v>42917</c:v>
                </c:pt>
                <c:pt idx="703">
                  <c:v>42918</c:v>
                </c:pt>
                <c:pt idx="704">
                  <c:v>42919</c:v>
                </c:pt>
                <c:pt idx="705">
                  <c:v>42920</c:v>
                </c:pt>
                <c:pt idx="706">
                  <c:v>42921</c:v>
                </c:pt>
                <c:pt idx="707">
                  <c:v>42922</c:v>
                </c:pt>
                <c:pt idx="708">
                  <c:v>42923</c:v>
                </c:pt>
                <c:pt idx="709">
                  <c:v>42924</c:v>
                </c:pt>
                <c:pt idx="710">
                  <c:v>42925</c:v>
                </c:pt>
                <c:pt idx="711">
                  <c:v>42926</c:v>
                </c:pt>
                <c:pt idx="712">
                  <c:v>42927</c:v>
                </c:pt>
                <c:pt idx="713">
                  <c:v>42928</c:v>
                </c:pt>
                <c:pt idx="714">
                  <c:v>42929</c:v>
                </c:pt>
                <c:pt idx="715">
                  <c:v>42930</c:v>
                </c:pt>
                <c:pt idx="716">
                  <c:v>42931</c:v>
                </c:pt>
                <c:pt idx="717">
                  <c:v>42932</c:v>
                </c:pt>
                <c:pt idx="718">
                  <c:v>42933</c:v>
                </c:pt>
                <c:pt idx="719">
                  <c:v>42934</c:v>
                </c:pt>
                <c:pt idx="720">
                  <c:v>42935</c:v>
                </c:pt>
                <c:pt idx="721">
                  <c:v>42936</c:v>
                </c:pt>
                <c:pt idx="722">
                  <c:v>42937</c:v>
                </c:pt>
                <c:pt idx="723">
                  <c:v>42938</c:v>
                </c:pt>
                <c:pt idx="724">
                  <c:v>42939</c:v>
                </c:pt>
                <c:pt idx="725">
                  <c:v>42940</c:v>
                </c:pt>
                <c:pt idx="726">
                  <c:v>42941</c:v>
                </c:pt>
                <c:pt idx="727">
                  <c:v>42942</c:v>
                </c:pt>
                <c:pt idx="728">
                  <c:v>42943</c:v>
                </c:pt>
                <c:pt idx="729">
                  <c:v>42944</c:v>
                </c:pt>
                <c:pt idx="730">
                  <c:v>42945</c:v>
                </c:pt>
                <c:pt idx="731">
                  <c:v>42946</c:v>
                </c:pt>
                <c:pt idx="732">
                  <c:v>42947</c:v>
                </c:pt>
                <c:pt idx="733">
                  <c:v>42948</c:v>
                </c:pt>
                <c:pt idx="734">
                  <c:v>42949</c:v>
                </c:pt>
                <c:pt idx="735">
                  <c:v>42950</c:v>
                </c:pt>
                <c:pt idx="736">
                  <c:v>42951</c:v>
                </c:pt>
                <c:pt idx="737">
                  <c:v>42952</c:v>
                </c:pt>
                <c:pt idx="738">
                  <c:v>42953</c:v>
                </c:pt>
                <c:pt idx="739">
                  <c:v>42954</c:v>
                </c:pt>
                <c:pt idx="740">
                  <c:v>42955</c:v>
                </c:pt>
                <c:pt idx="741">
                  <c:v>42956</c:v>
                </c:pt>
                <c:pt idx="742">
                  <c:v>42957</c:v>
                </c:pt>
                <c:pt idx="743">
                  <c:v>42958</c:v>
                </c:pt>
                <c:pt idx="744">
                  <c:v>42959</c:v>
                </c:pt>
                <c:pt idx="745">
                  <c:v>42960</c:v>
                </c:pt>
                <c:pt idx="746">
                  <c:v>42961</c:v>
                </c:pt>
                <c:pt idx="747">
                  <c:v>42962</c:v>
                </c:pt>
                <c:pt idx="748">
                  <c:v>42963</c:v>
                </c:pt>
                <c:pt idx="749">
                  <c:v>42964</c:v>
                </c:pt>
                <c:pt idx="750">
                  <c:v>42965</c:v>
                </c:pt>
                <c:pt idx="751">
                  <c:v>42966</c:v>
                </c:pt>
                <c:pt idx="752">
                  <c:v>42967</c:v>
                </c:pt>
                <c:pt idx="753">
                  <c:v>42968</c:v>
                </c:pt>
                <c:pt idx="754">
                  <c:v>42969</c:v>
                </c:pt>
                <c:pt idx="755">
                  <c:v>42970</c:v>
                </c:pt>
                <c:pt idx="756">
                  <c:v>42971</c:v>
                </c:pt>
                <c:pt idx="757">
                  <c:v>42972</c:v>
                </c:pt>
                <c:pt idx="758">
                  <c:v>42973</c:v>
                </c:pt>
                <c:pt idx="759">
                  <c:v>42974</c:v>
                </c:pt>
                <c:pt idx="760">
                  <c:v>42975</c:v>
                </c:pt>
                <c:pt idx="761">
                  <c:v>42976</c:v>
                </c:pt>
                <c:pt idx="762">
                  <c:v>42977</c:v>
                </c:pt>
                <c:pt idx="763">
                  <c:v>42978</c:v>
                </c:pt>
                <c:pt idx="764">
                  <c:v>42979</c:v>
                </c:pt>
                <c:pt idx="765">
                  <c:v>42980</c:v>
                </c:pt>
                <c:pt idx="766">
                  <c:v>42981</c:v>
                </c:pt>
                <c:pt idx="767">
                  <c:v>42982</c:v>
                </c:pt>
                <c:pt idx="768">
                  <c:v>42983</c:v>
                </c:pt>
                <c:pt idx="769">
                  <c:v>42984</c:v>
                </c:pt>
                <c:pt idx="770">
                  <c:v>42985</c:v>
                </c:pt>
                <c:pt idx="771">
                  <c:v>42986</c:v>
                </c:pt>
                <c:pt idx="772">
                  <c:v>42987</c:v>
                </c:pt>
                <c:pt idx="773">
                  <c:v>42988</c:v>
                </c:pt>
                <c:pt idx="774">
                  <c:v>42989</c:v>
                </c:pt>
                <c:pt idx="775">
                  <c:v>42990</c:v>
                </c:pt>
                <c:pt idx="776">
                  <c:v>42991</c:v>
                </c:pt>
                <c:pt idx="777">
                  <c:v>42992</c:v>
                </c:pt>
                <c:pt idx="778">
                  <c:v>42993</c:v>
                </c:pt>
                <c:pt idx="779">
                  <c:v>42994</c:v>
                </c:pt>
                <c:pt idx="780">
                  <c:v>42995</c:v>
                </c:pt>
                <c:pt idx="781">
                  <c:v>42996</c:v>
                </c:pt>
                <c:pt idx="782">
                  <c:v>42997</c:v>
                </c:pt>
                <c:pt idx="783">
                  <c:v>42998</c:v>
                </c:pt>
                <c:pt idx="784">
                  <c:v>42999</c:v>
                </c:pt>
                <c:pt idx="785">
                  <c:v>43000</c:v>
                </c:pt>
                <c:pt idx="786">
                  <c:v>43001</c:v>
                </c:pt>
                <c:pt idx="787">
                  <c:v>43002</c:v>
                </c:pt>
                <c:pt idx="788">
                  <c:v>43003</c:v>
                </c:pt>
                <c:pt idx="789">
                  <c:v>43004</c:v>
                </c:pt>
                <c:pt idx="790">
                  <c:v>43005</c:v>
                </c:pt>
                <c:pt idx="791">
                  <c:v>43006</c:v>
                </c:pt>
                <c:pt idx="792">
                  <c:v>43007</c:v>
                </c:pt>
                <c:pt idx="793">
                  <c:v>43008</c:v>
                </c:pt>
                <c:pt idx="794">
                  <c:v>43009</c:v>
                </c:pt>
                <c:pt idx="795">
                  <c:v>43010</c:v>
                </c:pt>
                <c:pt idx="796">
                  <c:v>43011</c:v>
                </c:pt>
                <c:pt idx="797">
                  <c:v>43012</c:v>
                </c:pt>
                <c:pt idx="798">
                  <c:v>43013</c:v>
                </c:pt>
                <c:pt idx="799">
                  <c:v>43014</c:v>
                </c:pt>
                <c:pt idx="800">
                  <c:v>43015</c:v>
                </c:pt>
                <c:pt idx="801">
                  <c:v>43016</c:v>
                </c:pt>
                <c:pt idx="802">
                  <c:v>43017</c:v>
                </c:pt>
                <c:pt idx="803">
                  <c:v>43018</c:v>
                </c:pt>
                <c:pt idx="804">
                  <c:v>43019</c:v>
                </c:pt>
                <c:pt idx="805">
                  <c:v>43020</c:v>
                </c:pt>
                <c:pt idx="806">
                  <c:v>43021</c:v>
                </c:pt>
                <c:pt idx="807">
                  <c:v>43022</c:v>
                </c:pt>
                <c:pt idx="808">
                  <c:v>43023</c:v>
                </c:pt>
                <c:pt idx="809">
                  <c:v>43024</c:v>
                </c:pt>
                <c:pt idx="810">
                  <c:v>43025</c:v>
                </c:pt>
                <c:pt idx="811">
                  <c:v>43026</c:v>
                </c:pt>
                <c:pt idx="812">
                  <c:v>43027</c:v>
                </c:pt>
                <c:pt idx="813">
                  <c:v>43028</c:v>
                </c:pt>
                <c:pt idx="814">
                  <c:v>43029</c:v>
                </c:pt>
                <c:pt idx="815">
                  <c:v>43030</c:v>
                </c:pt>
                <c:pt idx="816">
                  <c:v>43031</c:v>
                </c:pt>
                <c:pt idx="817">
                  <c:v>43032</c:v>
                </c:pt>
                <c:pt idx="818">
                  <c:v>43033</c:v>
                </c:pt>
                <c:pt idx="819">
                  <c:v>43034</c:v>
                </c:pt>
                <c:pt idx="820">
                  <c:v>43035</c:v>
                </c:pt>
                <c:pt idx="821">
                  <c:v>43036</c:v>
                </c:pt>
                <c:pt idx="822">
                  <c:v>43037</c:v>
                </c:pt>
                <c:pt idx="823">
                  <c:v>43038</c:v>
                </c:pt>
                <c:pt idx="824">
                  <c:v>43039</c:v>
                </c:pt>
                <c:pt idx="825">
                  <c:v>43040</c:v>
                </c:pt>
                <c:pt idx="826">
                  <c:v>43041</c:v>
                </c:pt>
                <c:pt idx="827">
                  <c:v>43042</c:v>
                </c:pt>
                <c:pt idx="828">
                  <c:v>43043</c:v>
                </c:pt>
                <c:pt idx="829">
                  <c:v>43044</c:v>
                </c:pt>
                <c:pt idx="830">
                  <c:v>43045</c:v>
                </c:pt>
                <c:pt idx="831">
                  <c:v>43046</c:v>
                </c:pt>
                <c:pt idx="832">
                  <c:v>43047</c:v>
                </c:pt>
                <c:pt idx="833">
                  <c:v>43048</c:v>
                </c:pt>
                <c:pt idx="834">
                  <c:v>43049</c:v>
                </c:pt>
                <c:pt idx="835">
                  <c:v>43050</c:v>
                </c:pt>
                <c:pt idx="836">
                  <c:v>43051</c:v>
                </c:pt>
                <c:pt idx="837">
                  <c:v>43052</c:v>
                </c:pt>
                <c:pt idx="838">
                  <c:v>43053</c:v>
                </c:pt>
                <c:pt idx="839">
                  <c:v>43054</c:v>
                </c:pt>
                <c:pt idx="840">
                  <c:v>43055</c:v>
                </c:pt>
                <c:pt idx="841">
                  <c:v>43056</c:v>
                </c:pt>
                <c:pt idx="842">
                  <c:v>43057</c:v>
                </c:pt>
                <c:pt idx="843">
                  <c:v>43058</c:v>
                </c:pt>
                <c:pt idx="844">
                  <c:v>43059</c:v>
                </c:pt>
                <c:pt idx="845">
                  <c:v>43060</c:v>
                </c:pt>
                <c:pt idx="846">
                  <c:v>43061</c:v>
                </c:pt>
                <c:pt idx="847">
                  <c:v>43062</c:v>
                </c:pt>
                <c:pt idx="848">
                  <c:v>43063</c:v>
                </c:pt>
                <c:pt idx="849">
                  <c:v>43064</c:v>
                </c:pt>
                <c:pt idx="850">
                  <c:v>43065</c:v>
                </c:pt>
                <c:pt idx="851">
                  <c:v>43066</c:v>
                </c:pt>
                <c:pt idx="852">
                  <c:v>43067</c:v>
                </c:pt>
                <c:pt idx="853">
                  <c:v>43068</c:v>
                </c:pt>
                <c:pt idx="854">
                  <c:v>43069</c:v>
                </c:pt>
                <c:pt idx="855">
                  <c:v>43070</c:v>
                </c:pt>
                <c:pt idx="856">
                  <c:v>43071</c:v>
                </c:pt>
                <c:pt idx="857">
                  <c:v>43072</c:v>
                </c:pt>
                <c:pt idx="858">
                  <c:v>43073</c:v>
                </c:pt>
                <c:pt idx="859">
                  <c:v>43074</c:v>
                </c:pt>
                <c:pt idx="860">
                  <c:v>43075</c:v>
                </c:pt>
                <c:pt idx="861">
                  <c:v>43076</c:v>
                </c:pt>
                <c:pt idx="862">
                  <c:v>43077</c:v>
                </c:pt>
                <c:pt idx="863">
                  <c:v>43078</c:v>
                </c:pt>
                <c:pt idx="864">
                  <c:v>43079</c:v>
                </c:pt>
                <c:pt idx="865">
                  <c:v>43080</c:v>
                </c:pt>
                <c:pt idx="866">
                  <c:v>43081</c:v>
                </c:pt>
                <c:pt idx="867">
                  <c:v>43082</c:v>
                </c:pt>
                <c:pt idx="868">
                  <c:v>43083</c:v>
                </c:pt>
                <c:pt idx="869">
                  <c:v>43084</c:v>
                </c:pt>
                <c:pt idx="870">
                  <c:v>43085</c:v>
                </c:pt>
                <c:pt idx="871">
                  <c:v>43086</c:v>
                </c:pt>
                <c:pt idx="872">
                  <c:v>43087</c:v>
                </c:pt>
                <c:pt idx="873">
                  <c:v>43088</c:v>
                </c:pt>
                <c:pt idx="874">
                  <c:v>43089</c:v>
                </c:pt>
                <c:pt idx="875">
                  <c:v>43090</c:v>
                </c:pt>
                <c:pt idx="876">
                  <c:v>43091</c:v>
                </c:pt>
                <c:pt idx="877">
                  <c:v>43092</c:v>
                </c:pt>
                <c:pt idx="878">
                  <c:v>43093</c:v>
                </c:pt>
                <c:pt idx="879">
                  <c:v>43094</c:v>
                </c:pt>
                <c:pt idx="880">
                  <c:v>43095</c:v>
                </c:pt>
                <c:pt idx="881">
                  <c:v>43096</c:v>
                </c:pt>
                <c:pt idx="882">
                  <c:v>43097</c:v>
                </c:pt>
                <c:pt idx="883">
                  <c:v>43098</c:v>
                </c:pt>
                <c:pt idx="884">
                  <c:v>43099</c:v>
                </c:pt>
                <c:pt idx="885">
                  <c:v>43100</c:v>
                </c:pt>
                <c:pt idx="886">
                  <c:v>43101</c:v>
                </c:pt>
                <c:pt idx="887">
                  <c:v>43102</c:v>
                </c:pt>
                <c:pt idx="888">
                  <c:v>43103</c:v>
                </c:pt>
                <c:pt idx="889">
                  <c:v>43104</c:v>
                </c:pt>
                <c:pt idx="890">
                  <c:v>43105</c:v>
                </c:pt>
                <c:pt idx="891">
                  <c:v>43106</c:v>
                </c:pt>
                <c:pt idx="892">
                  <c:v>43107</c:v>
                </c:pt>
                <c:pt idx="893">
                  <c:v>43108</c:v>
                </c:pt>
                <c:pt idx="894">
                  <c:v>43109</c:v>
                </c:pt>
                <c:pt idx="895">
                  <c:v>43110</c:v>
                </c:pt>
                <c:pt idx="896">
                  <c:v>43111</c:v>
                </c:pt>
                <c:pt idx="897">
                  <c:v>43112</c:v>
                </c:pt>
                <c:pt idx="898">
                  <c:v>43113</c:v>
                </c:pt>
                <c:pt idx="899">
                  <c:v>43114</c:v>
                </c:pt>
                <c:pt idx="900">
                  <c:v>43115</c:v>
                </c:pt>
                <c:pt idx="901">
                  <c:v>43116</c:v>
                </c:pt>
                <c:pt idx="902">
                  <c:v>43117</c:v>
                </c:pt>
                <c:pt idx="903">
                  <c:v>43118</c:v>
                </c:pt>
                <c:pt idx="904">
                  <c:v>43119</c:v>
                </c:pt>
                <c:pt idx="905">
                  <c:v>43120</c:v>
                </c:pt>
                <c:pt idx="906">
                  <c:v>43121</c:v>
                </c:pt>
                <c:pt idx="907">
                  <c:v>43122</c:v>
                </c:pt>
                <c:pt idx="908">
                  <c:v>43123</c:v>
                </c:pt>
                <c:pt idx="909">
                  <c:v>43124</c:v>
                </c:pt>
                <c:pt idx="910">
                  <c:v>43125</c:v>
                </c:pt>
                <c:pt idx="911">
                  <c:v>43126</c:v>
                </c:pt>
                <c:pt idx="912">
                  <c:v>43127</c:v>
                </c:pt>
                <c:pt idx="913">
                  <c:v>43128</c:v>
                </c:pt>
                <c:pt idx="914">
                  <c:v>43129</c:v>
                </c:pt>
                <c:pt idx="915">
                  <c:v>43130</c:v>
                </c:pt>
                <c:pt idx="916">
                  <c:v>43131</c:v>
                </c:pt>
                <c:pt idx="917">
                  <c:v>43132</c:v>
                </c:pt>
                <c:pt idx="918">
                  <c:v>43133</c:v>
                </c:pt>
                <c:pt idx="919">
                  <c:v>43134</c:v>
                </c:pt>
                <c:pt idx="920">
                  <c:v>43135</c:v>
                </c:pt>
                <c:pt idx="921">
                  <c:v>43136</c:v>
                </c:pt>
                <c:pt idx="922">
                  <c:v>43137</c:v>
                </c:pt>
                <c:pt idx="923">
                  <c:v>43138</c:v>
                </c:pt>
                <c:pt idx="924">
                  <c:v>43139</c:v>
                </c:pt>
                <c:pt idx="925">
                  <c:v>43140</c:v>
                </c:pt>
                <c:pt idx="926">
                  <c:v>43141</c:v>
                </c:pt>
                <c:pt idx="927">
                  <c:v>43142</c:v>
                </c:pt>
                <c:pt idx="928">
                  <c:v>43143</c:v>
                </c:pt>
                <c:pt idx="929">
                  <c:v>43144</c:v>
                </c:pt>
                <c:pt idx="930">
                  <c:v>43145</c:v>
                </c:pt>
                <c:pt idx="931">
                  <c:v>43146</c:v>
                </c:pt>
                <c:pt idx="932">
                  <c:v>43147</c:v>
                </c:pt>
                <c:pt idx="933">
                  <c:v>43148</c:v>
                </c:pt>
                <c:pt idx="934">
                  <c:v>43149</c:v>
                </c:pt>
                <c:pt idx="935">
                  <c:v>43150</c:v>
                </c:pt>
                <c:pt idx="936">
                  <c:v>43151</c:v>
                </c:pt>
                <c:pt idx="937">
                  <c:v>43152</c:v>
                </c:pt>
                <c:pt idx="938">
                  <c:v>43153</c:v>
                </c:pt>
                <c:pt idx="939">
                  <c:v>43154</c:v>
                </c:pt>
                <c:pt idx="940">
                  <c:v>43155</c:v>
                </c:pt>
                <c:pt idx="941">
                  <c:v>43156</c:v>
                </c:pt>
                <c:pt idx="942">
                  <c:v>43157</c:v>
                </c:pt>
                <c:pt idx="943">
                  <c:v>43158</c:v>
                </c:pt>
                <c:pt idx="944">
                  <c:v>43159</c:v>
                </c:pt>
                <c:pt idx="945">
                  <c:v>43160</c:v>
                </c:pt>
                <c:pt idx="946">
                  <c:v>43161</c:v>
                </c:pt>
                <c:pt idx="947">
                  <c:v>43162</c:v>
                </c:pt>
                <c:pt idx="948">
                  <c:v>43163</c:v>
                </c:pt>
                <c:pt idx="949">
                  <c:v>43164</c:v>
                </c:pt>
                <c:pt idx="950">
                  <c:v>43165</c:v>
                </c:pt>
                <c:pt idx="951">
                  <c:v>43166</c:v>
                </c:pt>
                <c:pt idx="952">
                  <c:v>43167</c:v>
                </c:pt>
                <c:pt idx="953">
                  <c:v>43168</c:v>
                </c:pt>
                <c:pt idx="954">
                  <c:v>43169</c:v>
                </c:pt>
                <c:pt idx="955">
                  <c:v>43170</c:v>
                </c:pt>
                <c:pt idx="956">
                  <c:v>43171</c:v>
                </c:pt>
                <c:pt idx="957">
                  <c:v>43172</c:v>
                </c:pt>
                <c:pt idx="958">
                  <c:v>43173</c:v>
                </c:pt>
                <c:pt idx="959">
                  <c:v>43174</c:v>
                </c:pt>
                <c:pt idx="960">
                  <c:v>43175</c:v>
                </c:pt>
                <c:pt idx="961">
                  <c:v>43176</c:v>
                </c:pt>
                <c:pt idx="962">
                  <c:v>43177</c:v>
                </c:pt>
                <c:pt idx="963">
                  <c:v>43178</c:v>
                </c:pt>
                <c:pt idx="964">
                  <c:v>43179</c:v>
                </c:pt>
                <c:pt idx="965">
                  <c:v>43180</c:v>
                </c:pt>
                <c:pt idx="966">
                  <c:v>43181</c:v>
                </c:pt>
                <c:pt idx="967">
                  <c:v>43182</c:v>
                </c:pt>
                <c:pt idx="968">
                  <c:v>43183</c:v>
                </c:pt>
                <c:pt idx="969">
                  <c:v>43184</c:v>
                </c:pt>
                <c:pt idx="970">
                  <c:v>43185</c:v>
                </c:pt>
                <c:pt idx="971">
                  <c:v>43186</c:v>
                </c:pt>
                <c:pt idx="972">
                  <c:v>43187</c:v>
                </c:pt>
                <c:pt idx="973">
                  <c:v>43188</c:v>
                </c:pt>
                <c:pt idx="974">
                  <c:v>43189</c:v>
                </c:pt>
                <c:pt idx="975">
                  <c:v>43190</c:v>
                </c:pt>
                <c:pt idx="976">
                  <c:v>43191</c:v>
                </c:pt>
                <c:pt idx="977">
                  <c:v>43192</c:v>
                </c:pt>
                <c:pt idx="978">
                  <c:v>43193</c:v>
                </c:pt>
                <c:pt idx="979">
                  <c:v>43194</c:v>
                </c:pt>
                <c:pt idx="980">
                  <c:v>43195</c:v>
                </c:pt>
                <c:pt idx="981">
                  <c:v>43196</c:v>
                </c:pt>
                <c:pt idx="982">
                  <c:v>43197</c:v>
                </c:pt>
                <c:pt idx="983">
                  <c:v>43198</c:v>
                </c:pt>
                <c:pt idx="984">
                  <c:v>43199</c:v>
                </c:pt>
                <c:pt idx="985">
                  <c:v>43200</c:v>
                </c:pt>
                <c:pt idx="986">
                  <c:v>43201</c:v>
                </c:pt>
                <c:pt idx="987">
                  <c:v>43202</c:v>
                </c:pt>
                <c:pt idx="988">
                  <c:v>43203</c:v>
                </c:pt>
                <c:pt idx="989">
                  <c:v>43204</c:v>
                </c:pt>
                <c:pt idx="990">
                  <c:v>43205</c:v>
                </c:pt>
                <c:pt idx="991">
                  <c:v>43206</c:v>
                </c:pt>
                <c:pt idx="992">
                  <c:v>43207</c:v>
                </c:pt>
                <c:pt idx="993">
                  <c:v>43208</c:v>
                </c:pt>
                <c:pt idx="994">
                  <c:v>43209</c:v>
                </c:pt>
                <c:pt idx="995">
                  <c:v>43210</c:v>
                </c:pt>
                <c:pt idx="996">
                  <c:v>43211</c:v>
                </c:pt>
                <c:pt idx="997">
                  <c:v>43212</c:v>
                </c:pt>
                <c:pt idx="998">
                  <c:v>43213</c:v>
                </c:pt>
                <c:pt idx="999">
                  <c:v>43214</c:v>
                </c:pt>
                <c:pt idx="1000">
                  <c:v>43215</c:v>
                </c:pt>
                <c:pt idx="1001">
                  <c:v>43216</c:v>
                </c:pt>
                <c:pt idx="1002">
                  <c:v>43217</c:v>
                </c:pt>
                <c:pt idx="1003">
                  <c:v>43218</c:v>
                </c:pt>
                <c:pt idx="1004">
                  <c:v>43219</c:v>
                </c:pt>
                <c:pt idx="1005">
                  <c:v>43220</c:v>
                </c:pt>
                <c:pt idx="1006">
                  <c:v>43221</c:v>
                </c:pt>
                <c:pt idx="1007">
                  <c:v>43222</c:v>
                </c:pt>
                <c:pt idx="1008">
                  <c:v>43223</c:v>
                </c:pt>
                <c:pt idx="1009">
                  <c:v>43224</c:v>
                </c:pt>
                <c:pt idx="1010">
                  <c:v>43225</c:v>
                </c:pt>
                <c:pt idx="1011">
                  <c:v>43226</c:v>
                </c:pt>
                <c:pt idx="1012">
                  <c:v>43227</c:v>
                </c:pt>
                <c:pt idx="1013">
                  <c:v>43228</c:v>
                </c:pt>
                <c:pt idx="1014">
                  <c:v>43229</c:v>
                </c:pt>
                <c:pt idx="1015">
                  <c:v>43230</c:v>
                </c:pt>
                <c:pt idx="1016">
                  <c:v>43231</c:v>
                </c:pt>
                <c:pt idx="1017">
                  <c:v>43232</c:v>
                </c:pt>
                <c:pt idx="1018">
                  <c:v>43233</c:v>
                </c:pt>
                <c:pt idx="1019">
                  <c:v>43234</c:v>
                </c:pt>
                <c:pt idx="1020">
                  <c:v>43235</c:v>
                </c:pt>
                <c:pt idx="1021">
                  <c:v>43236</c:v>
                </c:pt>
                <c:pt idx="1022">
                  <c:v>43237</c:v>
                </c:pt>
                <c:pt idx="1023">
                  <c:v>43238</c:v>
                </c:pt>
                <c:pt idx="1024">
                  <c:v>43239</c:v>
                </c:pt>
                <c:pt idx="1025">
                  <c:v>43240</c:v>
                </c:pt>
                <c:pt idx="1026">
                  <c:v>43241</c:v>
                </c:pt>
                <c:pt idx="1027">
                  <c:v>43242</c:v>
                </c:pt>
                <c:pt idx="1028">
                  <c:v>43243</c:v>
                </c:pt>
                <c:pt idx="1029">
                  <c:v>43244</c:v>
                </c:pt>
                <c:pt idx="1030">
                  <c:v>43245</c:v>
                </c:pt>
                <c:pt idx="1031">
                  <c:v>43246</c:v>
                </c:pt>
                <c:pt idx="1032">
                  <c:v>43247</c:v>
                </c:pt>
                <c:pt idx="1033">
                  <c:v>43248</c:v>
                </c:pt>
                <c:pt idx="1034">
                  <c:v>43249</c:v>
                </c:pt>
                <c:pt idx="1035">
                  <c:v>43250</c:v>
                </c:pt>
                <c:pt idx="1036">
                  <c:v>43251</c:v>
                </c:pt>
                <c:pt idx="1037">
                  <c:v>43252</c:v>
                </c:pt>
                <c:pt idx="1038">
                  <c:v>43253</c:v>
                </c:pt>
                <c:pt idx="1039">
                  <c:v>43254</c:v>
                </c:pt>
                <c:pt idx="1040">
                  <c:v>43255</c:v>
                </c:pt>
                <c:pt idx="1041">
                  <c:v>43256</c:v>
                </c:pt>
                <c:pt idx="1042">
                  <c:v>43257</c:v>
                </c:pt>
                <c:pt idx="1043">
                  <c:v>43258</c:v>
                </c:pt>
                <c:pt idx="1044">
                  <c:v>43259</c:v>
                </c:pt>
                <c:pt idx="1045">
                  <c:v>43260</c:v>
                </c:pt>
                <c:pt idx="1046">
                  <c:v>43261</c:v>
                </c:pt>
                <c:pt idx="1047">
                  <c:v>43262</c:v>
                </c:pt>
                <c:pt idx="1048">
                  <c:v>43263</c:v>
                </c:pt>
                <c:pt idx="1049">
                  <c:v>43264</c:v>
                </c:pt>
                <c:pt idx="1050">
                  <c:v>43265</c:v>
                </c:pt>
                <c:pt idx="1051">
                  <c:v>43266</c:v>
                </c:pt>
                <c:pt idx="1052">
                  <c:v>43267</c:v>
                </c:pt>
                <c:pt idx="1053">
                  <c:v>43268</c:v>
                </c:pt>
                <c:pt idx="1054">
                  <c:v>43269</c:v>
                </c:pt>
                <c:pt idx="1055">
                  <c:v>43270</c:v>
                </c:pt>
                <c:pt idx="1056">
                  <c:v>43271</c:v>
                </c:pt>
                <c:pt idx="1057">
                  <c:v>43272</c:v>
                </c:pt>
                <c:pt idx="1058">
                  <c:v>43273</c:v>
                </c:pt>
                <c:pt idx="1059">
                  <c:v>43274</c:v>
                </c:pt>
                <c:pt idx="1060">
                  <c:v>43275</c:v>
                </c:pt>
                <c:pt idx="1061">
                  <c:v>43276</c:v>
                </c:pt>
                <c:pt idx="1062">
                  <c:v>43277</c:v>
                </c:pt>
                <c:pt idx="1063">
                  <c:v>43278</c:v>
                </c:pt>
                <c:pt idx="1064">
                  <c:v>43279</c:v>
                </c:pt>
                <c:pt idx="1065">
                  <c:v>43280</c:v>
                </c:pt>
                <c:pt idx="1066">
                  <c:v>43281</c:v>
                </c:pt>
                <c:pt idx="1067">
                  <c:v>43282</c:v>
                </c:pt>
                <c:pt idx="1068">
                  <c:v>43283</c:v>
                </c:pt>
                <c:pt idx="1069">
                  <c:v>43284</c:v>
                </c:pt>
                <c:pt idx="1070">
                  <c:v>43285</c:v>
                </c:pt>
                <c:pt idx="1071">
                  <c:v>43286</c:v>
                </c:pt>
                <c:pt idx="1072">
                  <c:v>43287</c:v>
                </c:pt>
                <c:pt idx="1073">
                  <c:v>43288</c:v>
                </c:pt>
                <c:pt idx="1074">
                  <c:v>43289</c:v>
                </c:pt>
                <c:pt idx="1075">
                  <c:v>43290</c:v>
                </c:pt>
                <c:pt idx="1076">
                  <c:v>43291</c:v>
                </c:pt>
                <c:pt idx="1077">
                  <c:v>43292</c:v>
                </c:pt>
                <c:pt idx="1078">
                  <c:v>43293</c:v>
                </c:pt>
                <c:pt idx="1079">
                  <c:v>43294</c:v>
                </c:pt>
                <c:pt idx="1080">
                  <c:v>43295</c:v>
                </c:pt>
                <c:pt idx="1081">
                  <c:v>43296</c:v>
                </c:pt>
                <c:pt idx="1082">
                  <c:v>43297</c:v>
                </c:pt>
                <c:pt idx="1083">
                  <c:v>43298</c:v>
                </c:pt>
                <c:pt idx="1084">
                  <c:v>43299</c:v>
                </c:pt>
                <c:pt idx="1085">
                  <c:v>43300</c:v>
                </c:pt>
                <c:pt idx="1086">
                  <c:v>43301</c:v>
                </c:pt>
                <c:pt idx="1087">
                  <c:v>43302</c:v>
                </c:pt>
                <c:pt idx="1088">
                  <c:v>43303</c:v>
                </c:pt>
                <c:pt idx="1089">
                  <c:v>43304</c:v>
                </c:pt>
                <c:pt idx="1090">
                  <c:v>43305</c:v>
                </c:pt>
                <c:pt idx="1091">
                  <c:v>43306</c:v>
                </c:pt>
                <c:pt idx="1092">
                  <c:v>43307</c:v>
                </c:pt>
                <c:pt idx="1093">
                  <c:v>43308</c:v>
                </c:pt>
                <c:pt idx="1094">
                  <c:v>43309</c:v>
                </c:pt>
                <c:pt idx="1095">
                  <c:v>43310</c:v>
                </c:pt>
                <c:pt idx="1096">
                  <c:v>43311</c:v>
                </c:pt>
                <c:pt idx="1097">
                  <c:v>43312</c:v>
                </c:pt>
                <c:pt idx="1098">
                  <c:v>43313</c:v>
                </c:pt>
                <c:pt idx="1099">
                  <c:v>43314</c:v>
                </c:pt>
                <c:pt idx="1100">
                  <c:v>43315</c:v>
                </c:pt>
                <c:pt idx="1101">
                  <c:v>43316</c:v>
                </c:pt>
                <c:pt idx="1102">
                  <c:v>43317</c:v>
                </c:pt>
                <c:pt idx="1103">
                  <c:v>43318</c:v>
                </c:pt>
                <c:pt idx="1104">
                  <c:v>43319</c:v>
                </c:pt>
                <c:pt idx="1105">
                  <c:v>43320</c:v>
                </c:pt>
                <c:pt idx="1106">
                  <c:v>43321</c:v>
                </c:pt>
                <c:pt idx="1107">
                  <c:v>43322</c:v>
                </c:pt>
                <c:pt idx="1108">
                  <c:v>43323</c:v>
                </c:pt>
                <c:pt idx="1109">
                  <c:v>43324</c:v>
                </c:pt>
                <c:pt idx="1110">
                  <c:v>43325</c:v>
                </c:pt>
                <c:pt idx="1111">
                  <c:v>43326</c:v>
                </c:pt>
                <c:pt idx="1112">
                  <c:v>43327</c:v>
                </c:pt>
                <c:pt idx="1113">
                  <c:v>43328</c:v>
                </c:pt>
                <c:pt idx="1114">
                  <c:v>43329</c:v>
                </c:pt>
                <c:pt idx="1115">
                  <c:v>43330</c:v>
                </c:pt>
                <c:pt idx="1116">
                  <c:v>43331</c:v>
                </c:pt>
                <c:pt idx="1117">
                  <c:v>43332</c:v>
                </c:pt>
                <c:pt idx="1118">
                  <c:v>43333</c:v>
                </c:pt>
                <c:pt idx="1119">
                  <c:v>43334</c:v>
                </c:pt>
                <c:pt idx="1120">
                  <c:v>43335</c:v>
                </c:pt>
                <c:pt idx="1121">
                  <c:v>43336</c:v>
                </c:pt>
                <c:pt idx="1122">
                  <c:v>43337</c:v>
                </c:pt>
                <c:pt idx="1123">
                  <c:v>43338</c:v>
                </c:pt>
                <c:pt idx="1124">
                  <c:v>43339</c:v>
                </c:pt>
                <c:pt idx="1125">
                  <c:v>43340</c:v>
                </c:pt>
                <c:pt idx="1126">
                  <c:v>43341</c:v>
                </c:pt>
                <c:pt idx="1127">
                  <c:v>43342</c:v>
                </c:pt>
                <c:pt idx="1128">
                  <c:v>43343</c:v>
                </c:pt>
                <c:pt idx="1129">
                  <c:v>43344</c:v>
                </c:pt>
                <c:pt idx="1130">
                  <c:v>43345</c:v>
                </c:pt>
                <c:pt idx="1131">
                  <c:v>43346</c:v>
                </c:pt>
                <c:pt idx="1132">
                  <c:v>43347</c:v>
                </c:pt>
                <c:pt idx="1133">
                  <c:v>43348</c:v>
                </c:pt>
                <c:pt idx="1134">
                  <c:v>43349</c:v>
                </c:pt>
                <c:pt idx="1135">
                  <c:v>43350</c:v>
                </c:pt>
                <c:pt idx="1136">
                  <c:v>43351</c:v>
                </c:pt>
                <c:pt idx="1137">
                  <c:v>43352</c:v>
                </c:pt>
                <c:pt idx="1138">
                  <c:v>43353</c:v>
                </c:pt>
                <c:pt idx="1139">
                  <c:v>43354</c:v>
                </c:pt>
                <c:pt idx="1140">
                  <c:v>43355</c:v>
                </c:pt>
                <c:pt idx="1141">
                  <c:v>43356</c:v>
                </c:pt>
                <c:pt idx="1142">
                  <c:v>43357</c:v>
                </c:pt>
                <c:pt idx="1143">
                  <c:v>43358</c:v>
                </c:pt>
                <c:pt idx="1144">
                  <c:v>43359</c:v>
                </c:pt>
                <c:pt idx="1145">
                  <c:v>43360</c:v>
                </c:pt>
                <c:pt idx="1146">
                  <c:v>43361</c:v>
                </c:pt>
                <c:pt idx="1147">
                  <c:v>43362</c:v>
                </c:pt>
                <c:pt idx="1148">
                  <c:v>43363</c:v>
                </c:pt>
                <c:pt idx="1149">
                  <c:v>43364</c:v>
                </c:pt>
                <c:pt idx="1150">
                  <c:v>43365</c:v>
                </c:pt>
                <c:pt idx="1151">
                  <c:v>43366</c:v>
                </c:pt>
                <c:pt idx="1152">
                  <c:v>43367</c:v>
                </c:pt>
                <c:pt idx="1153">
                  <c:v>43368</c:v>
                </c:pt>
                <c:pt idx="1154">
                  <c:v>43369</c:v>
                </c:pt>
                <c:pt idx="1155">
                  <c:v>43370</c:v>
                </c:pt>
                <c:pt idx="1156">
                  <c:v>43371</c:v>
                </c:pt>
                <c:pt idx="1157">
                  <c:v>43372</c:v>
                </c:pt>
                <c:pt idx="1158">
                  <c:v>43373</c:v>
                </c:pt>
                <c:pt idx="1159">
                  <c:v>43374</c:v>
                </c:pt>
                <c:pt idx="1160">
                  <c:v>43375</c:v>
                </c:pt>
                <c:pt idx="1161">
                  <c:v>43376</c:v>
                </c:pt>
                <c:pt idx="1162">
                  <c:v>43377</c:v>
                </c:pt>
                <c:pt idx="1163">
                  <c:v>43378</c:v>
                </c:pt>
                <c:pt idx="1164">
                  <c:v>43379</c:v>
                </c:pt>
                <c:pt idx="1165">
                  <c:v>43380</c:v>
                </c:pt>
                <c:pt idx="1166">
                  <c:v>43381</c:v>
                </c:pt>
                <c:pt idx="1167">
                  <c:v>43382</c:v>
                </c:pt>
                <c:pt idx="1168">
                  <c:v>43383</c:v>
                </c:pt>
                <c:pt idx="1169">
                  <c:v>43384</c:v>
                </c:pt>
                <c:pt idx="1170">
                  <c:v>43385</c:v>
                </c:pt>
                <c:pt idx="1171">
                  <c:v>43386</c:v>
                </c:pt>
                <c:pt idx="1172">
                  <c:v>43387</c:v>
                </c:pt>
                <c:pt idx="1173">
                  <c:v>43388</c:v>
                </c:pt>
                <c:pt idx="1174">
                  <c:v>43389</c:v>
                </c:pt>
                <c:pt idx="1175">
                  <c:v>43390</c:v>
                </c:pt>
                <c:pt idx="1176">
                  <c:v>43391</c:v>
                </c:pt>
                <c:pt idx="1177">
                  <c:v>43392</c:v>
                </c:pt>
                <c:pt idx="1178">
                  <c:v>43393</c:v>
                </c:pt>
                <c:pt idx="1179">
                  <c:v>43394</c:v>
                </c:pt>
                <c:pt idx="1180">
                  <c:v>43395</c:v>
                </c:pt>
                <c:pt idx="1181">
                  <c:v>43396</c:v>
                </c:pt>
                <c:pt idx="1182">
                  <c:v>43397</c:v>
                </c:pt>
                <c:pt idx="1183">
                  <c:v>43398</c:v>
                </c:pt>
                <c:pt idx="1184">
                  <c:v>43399</c:v>
                </c:pt>
                <c:pt idx="1185">
                  <c:v>43400</c:v>
                </c:pt>
                <c:pt idx="1186">
                  <c:v>43401</c:v>
                </c:pt>
                <c:pt idx="1187">
                  <c:v>43402</c:v>
                </c:pt>
                <c:pt idx="1188">
                  <c:v>43403</c:v>
                </c:pt>
                <c:pt idx="1189">
                  <c:v>43404</c:v>
                </c:pt>
                <c:pt idx="1190">
                  <c:v>43405</c:v>
                </c:pt>
                <c:pt idx="1191">
                  <c:v>43406</c:v>
                </c:pt>
                <c:pt idx="1192">
                  <c:v>43407</c:v>
                </c:pt>
                <c:pt idx="1193">
                  <c:v>43408</c:v>
                </c:pt>
                <c:pt idx="1194">
                  <c:v>43409</c:v>
                </c:pt>
                <c:pt idx="1195">
                  <c:v>43410</c:v>
                </c:pt>
                <c:pt idx="1196">
                  <c:v>43411</c:v>
                </c:pt>
                <c:pt idx="1197">
                  <c:v>43412</c:v>
                </c:pt>
                <c:pt idx="1198">
                  <c:v>43413</c:v>
                </c:pt>
                <c:pt idx="1199">
                  <c:v>43414</c:v>
                </c:pt>
                <c:pt idx="1200">
                  <c:v>43415</c:v>
                </c:pt>
                <c:pt idx="1201">
                  <c:v>43416</c:v>
                </c:pt>
                <c:pt idx="1202">
                  <c:v>43417</c:v>
                </c:pt>
                <c:pt idx="1203">
                  <c:v>43418</c:v>
                </c:pt>
                <c:pt idx="1204">
                  <c:v>43419</c:v>
                </c:pt>
                <c:pt idx="1205">
                  <c:v>43420</c:v>
                </c:pt>
                <c:pt idx="1206">
                  <c:v>43421</c:v>
                </c:pt>
                <c:pt idx="1207">
                  <c:v>43422</c:v>
                </c:pt>
                <c:pt idx="1208">
                  <c:v>43423</c:v>
                </c:pt>
                <c:pt idx="1209">
                  <c:v>43424</c:v>
                </c:pt>
                <c:pt idx="1210">
                  <c:v>43425</c:v>
                </c:pt>
                <c:pt idx="1211">
                  <c:v>43426</c:v>
                </c:pt>
                <c:pt idx="1212">
                  <c:v>43427</c:v>
                </c:pt>
                <c:pt idx="1213">
                  <c:v>43428</c:v>
                </c:pt>
                <c:pt idx="1214">
                  <c:v>43429</c:v>
                </c:pt>
                <c:pt idx="1215">
                  <c:v>43430</c:v>
                </c:pt>
                <c:pt idx="1216">
                  <c:v>43431</c:v>
                </c:pt>
                <c:pt idx="1217">
                  <c:v>43432</c:v>
                </c:pt>
                <c:pt idx="1218">
                  <c:v>43433</c:v>
                </c:pt>
                <c:pt idx="1219">
                  <c:v>43434</c:v>
                </c:pt>
                <c:pt idx="1220">
                  <c:v>43435</c:v>
                </c:pt>
                <c:pt idx="1221">
                  <c:v>43436</c:v>
                </c:pt>
                <c:pt idx="1222">
                  <c:v>43437</c:v>
                </c:pt>
                <c:pt idx="1223">
                  <c:v>43438</c:v>
                </c:pt>
                <c:pt idx="1224">
                  <c:v>43439</c:v>
                </c:pt>
                <c:pt idx="1225">
                  <c:v>43440</c:v>
                </c:pt>
                <c:pt idx="1226">
                  <c:v>43441</c:v>
                </c:pt>
                <c:pt idx="1227">
                  <c:v>43442</c:v>
                </c:pt>
                <c:pt idx="1228">
                  <c:v>43443</c:v>
                </c:pt>
                <c:pt idx="1229">
                  <c:v>43444</c:v>
                </c:pt>
                <c:pt idx="1230">
                  <c:v>43445</c:v>
                </c:pt>
                <c:pt idx="1231">
                  <c:v>43446</c:v>
                </c:pt>
                <c:pt idx="1232">
                  <c:v>43447</c:v>
                </c:pt>
                <c:pt idx="1233">
                  <c:v>43448</c:v>
                </c:pt>
                <c:pt idx="1234">
                  <c:v>43449</c:v>
                </c:pt>
                <c:pt idx="1235">
                  <c:v>43450</c:v>
                </c:pt>
                <c:pt idx="1236">
                  <c:v>43451</c:v>
                </c:pt>
                <c:pt idx="1237">
                  <c:v>43452</c:v>
                </c:pt>
                <c:pt idx="1238">
                  <c:v>43453</c:v>
                </c:pt>
                <c:pt idx="1239">
                  <c:v>43454</c:v>
                </c:pt>
                <c:pt idx="1240">
                  <c:v>43455</c:v>
                </c:pt>
                <c:pt idx="1241">
                  <c:v>43456</c:v>
                </c:pt>
                <c:pt idx="1242">
                  <c:v>43457</c:v>
                </c:pt>
                <c:pt idx="1243">
                  <c:v>43458</c:v>
                </c:pt>
                <c:pt idx="1244">
                  <c:v>43459</c:v>
                </c:pt>
                <c:pt idx="1245">
                  <c:v>43460</c:v>
                </c:pt>
                <c:pt idx="1246">
                  <c:v>43461</c:v>
                </c:pt>
                <c:pt idx="1247">
                  <c:v>43462</c:v>
                </c:pt>
                <c:pt idx="1248">
                  <c:v>43463</c:v>
                </c:pt>
                <c:pt idx="1249">
                  <c:v>43464</c:v>
                </c:pt>
                <c:pt idx="1250">
                  <c:v>43465</c:v>
                </c:pt>
                <c:pt idx="1251">
                  <c:v>43466</c:v>
                </c:pt>
                <c:pt idx="1252">
                  <c:v>43467</c:v>
                </c:pt>
                <c:pt idx="1253">
                  <c:v>43468</c:v>
                </c:pt>
                <c:pt idx="1254">
                  <c:v>43469</c:v>
                </c:pt>
                <c:pt idx="1255">
                  <c:v>43470</c:v>
                </c:pt>
                <c:pt idx="1256">
                  <c:v>43471</c:v>
                </c:pt>
                <c:pt idx="1257">
                  <c:v>43472</c:v>
                </c:pt>
                <c:pt idx="1258">
                  <c:v>43473</c:v>
                </c:pt>
                <c:pt idx="1259">
                  <c:v>43474</c:v>
                </c:pt>
                <c:pt idx="1260">
                  <c:v>43475</c:v>
                </c:pt>
                <c:pt idx="1261">
                  <c:v>43476</c:v>
                </c:pt>
                <c:pt idx="1262">
                  <c:v>43477</c:v>
                </c:pt>
                <c:pt idx="1263">
                  <c:v>43478</c:v>
                </c:pt>
                <c:pt idx="1264">
                  <c:v>43479</c:v>
                </c:pt>
                <c:pt idx="1265">
                  <c:v>43480</c:v>
                </c:pt>
                <c:pt idx="1266">
                  <c:v>43481</c:v>
                </c:pt>
                <c:pt idx="1267">
                  <c:v>43482</c:v>
                </c:pt>
                <c:pt idx="1268">
                  <c:v>43483</c:v>
                </c:pt>
                <c:pt idx="1269">
                  <c:v>43484</c:v>
                </c:pt>
                <c:pt idx="1270">
                  <c:v>43485</c:v>
                </c:pt>
                <c:pt idx="1271">
                  <c:v>43486</c:v>
                </c:pt>
                <c:pt idx="1272">
                  <c:v>43487</c:v>
                </c:pt>
                <c:pt idx="1273">
                  <c:v>43488</c:v>
                </c:pt>
                <c:pt idx="1274">
                  <c:v>43489</c:v>
                </c:pt>
                <c:pt idx="1275">
                  <c:v>43490</c:v>
                </c:pt>
                <c:pt idx="1276">
                  <c:v>43491</c:v>
                </c:pt>
                <c:pt idx="1277">
                  <c:v>43492</c:v>
                </c:pt>
                <c:pt idx="1278">
                  <c:v>43493</c:v>
                </c:pt>
                <c:pt idx="1279">
                  <c:v>43494</c:v>
                </c:pt>
                <c:pt idx="1280">
                  <c:v>43495</c:v>
                </c:pt>
                <c:pt idx="1281">
                  <c:v>43496</c:v>
                </c:pt>
                <c:pt idx="1282">
                  <c:v>43497</c:v>
                </c:pt>
                <c:pt idx="1283">
                  <c:v>43498</c:v>
                </c:pt>
                <c:pt idx="1284">
                  <c:v>43499</c:v>
                </c:pt>
                <c:pt idx="1285">
                  <c:v>43500</c:v>
                </c:pt>
                <c:pt idx="1286">
                  <c:v>43501</c:v>
                </c:pt>
                <c:pt idx="1287">
                  <c:v>43502</c:v>
                </c:pt>
                <c:pt idx="1288">
                  <c:v>43503</c:v>
                </c:pt>
                <c:pt idx="1289">
                  <c:v>43504</c:v>
                </c:pt>
                <c:pt idx="1290">
                  <c:v>43505</c:v>
                </c:pt>
                <c:pt idx="1291">
                  <c:v>43506</c:v>
                </c:pt>
                <c:pt idx="1292">
                  <c:v>43507</c:v>
                </c:pt>
                <c:pt idx="1293">
                  <c:v>43508</c:v>
                </c:pt>
                <c:pt idx="1294">
                  <c:v>43509</c:v>
                </c:pt>
                <c:pt idx="1295">
                  <c:v>43510</c:v>
                </c:pt>
                <c:pt idx="1296">
                  <c:v>43511</c:v>
                </c:pt>
                <c:pt idx="1297">
                  <c:v>43512</c:v>
                </c:pt>
                <c:pt idx="1298">
                  <c:v>43513</c:v>
                </c:pt>
                <c:pt idx="1299">
                  <c:v>43514</c:v>
                </c:pt>
                <c:pt idx="1300">
                  <c:v>43515</c:v>
                </c:pt>
                <c:pt idx="1301">
                  <c:v>43516</c:v>
                </c:pt>
                <c:pt idx="1302">
                  <c:v>43517</c:v>
                </c:pt>
                <c:pt idx="1303">
                  <c:v>43518</c:v>
                </c:pt>
                <c:pt idx="1304">
                  <c:v>43519</c:v>
                </c:pt>
                <c:pt idx="1305">
                  <c:v>43520</c:v>
                </c:pt>
                <c:pt idx="1306">
                  <c:v>43521</c:v>
                </c:pt>
                <c:pt idx="1307">
                  <c:v>43522</c:v>
                </c:pt>
                <c:pt idx="1308">
                  <c:v>43523</c:v>
                </c:pt>
                <c:pt idx="1309">
                  <c:v>43524</c:v>
                </c:pt>
                <c:pt idx="1310">
                  <c:v>43525</c:v>
                </c:pt>
                <c:pt idx="1311">
                  <c:v>43526</c:v>
                </c:pt>
                <c:pt idx="1312">
                  <c:v>43527</c:v>
                </c:pt>
                <c:pt idx="1313">
                  <c:v>43528</c:v>
                </c:pt>
                <c:pt idx="1314">
                  <c:v>43529</c:v>
                </c:pt>
                <c:pt idx="1315">
                  <c:v>43530</c:v>
                </c:pt>
                <c:pt idx="1316">
                  <c:v>43531</c:v>
                </c:pt>
                <c:pt idx="1317">
                  <c:v>43532</c:v>
                </c:pt>
                <c:pt idx="1318">
                  <c:v>43533</c:v>
                </c:pt>
                <c:pt idx="1319">
                  <c:v>43534</c:v>
                </c:pt>
                <c:pt idx="1320">
                  <c:v>43535</c:v>
                </c:pt>
                <c:pt idx="1321">
                  <c:v>43536</c:v>
                </c:pt>
                <c:pt idx="1322">
                  <c:v>43537</c:v>
                </c:pt>
                <c:pt idx="1323">
                  <c:v>43538</c:v>
                </c:pt>
                <c:pt idx="1324">
                  <c:v>43539</c:v>
                </c:pt>
                <c:pt idx="1325">
                  <c:v>43540</c:v>
                </c:pt>
                <c:pt idx="1326">
                  <c:v>43541</c:v>
                </c:pt>
                <c:pt idx="1327">
                  <c:v>43542</c:v>
                </c:pt>
                <c:pt idx="1328">
                  <c:v>43543</c:v>
                </c:pt>
                <c:pt idx="1329">
                  <c:v>43544</c:v>
                </c:pt>
                <c:pt idx="1330">
                  <c:v>43545</c:v>
                </c:pt>
                <c:pt idx="1331">
                  <c:v>43546</c:v>
                </c:pt>
                <c:pt idx="1332">
                  <c:v>43547</c:v>
                </c:pt>
                <c:pt idx="1333">
                  <c:v>43548</c:v>
                </c:pt>
                <c:pt idx="1334">
                  <c:v>43549</c:v>
                </c:pt>
                <c:pt idx="1335">
                  <c:v>43550</c:v>
                </c:pt>
                <c:pt idx="1336">
                  <c:v>43551</c:v>
                </c:pt>
                <c:pt idx="1337">
                  <c:v>43552</c:v>
                </c:pt>
                <c:pt idx="1338">
                  <c:v>43553</c:v>
                </c:pt>
                <c:pt idx="1339">
                  <c:v>43554</c:v>
                </c:pt>
                <c:pt idx="1340">
                  <c:v>43555</c:v>
                </c:pt>
                <c:pt idx="1341">
                  <c:v>43556</c:v>
                </c:pt>
                <c:pt idx="1342">
                  <c:v>43557</c:v>
                </c:pt>
                <c:pt idx="1343">
                  <c:v>43558</c:v>
                </c:pt>
                <c:pt idx="1344">
                  <c:v>43559</c:v>
                </c:pt>
                <c:pt idx="1345">
                  <c:v>43560</c:v>
                </c:pt>
                <c:pt idx="1346">
                  <c:v>43561</c:v>
                </c:pt>
                <c:pt idx="1347">
                  <c:v>43562</c:v>
                </c:pt>
                <c:pt idx="1348">
                  <c:v>43563</c:v>
                </c:pt>
                <c:pt idx="1349">
                  <c:v>43564</c:v>
                </c:pt>
                <c:pt idx="1350">
                  <c:v>43565</c:v>
                </c:pt>
                <c:pt idx="1351">
                  <c:v>43566</c:v>
                </c:pt>
                <c:pt idx="1352">
                  <c:v>43567</c:v>
                </c:pt>
                <c:pt idx="1353">
                  <c:v>43568</c:v>
                </c:pt>
                <c:pt idx="1354">
                  <c:v>43569</c:v>
                </c:pt>
                <c:pt idx="1355">
                  <c:v>43570</c:v>
                </c:pt>
                <c:pt idx="1356">
                  <c:v>43571</c:v>
                </c:pt>
                <c:pt idx="1357">
                  <c:v>43572</c:v>
                </c:pt>
                <c:pt idx="1358">
                  <c:v>43573</c:v>
                </c:pt>
                <c:pt idx="1359">
                  <c:v>43574</c:v>
                </c:pt>
                <c:pt idx="1360">
                  <c:v>43575</c:v>
                </c:pt>
                <c:pt idx="1361">
                  <c:v>43576</c:v>
                </c:pt>
                <c:pt idx="1362">
                  <c:v>43577</c:v>
                </c:pt>
                <c:pt idx="1363">
                  <c:v>43578</c:v>
                </c:pt>
                <c:pt idx="1364">
                  <c:v>43579</c:v>
                </c:pt>
                <c:pt idx="1365">
                  <c:v>43580</c:v>
                </c:pt>
                <c:pt idx="1366">
                  <c:v>43581</c:v>
                </c:pt>
                <c:pt idx="1367">
                  <c:v>43582</c:v>
                </c:pt>
                <c:pt idx="1368">
                  <c:v>43583</c:v>
                </c:pt>
                <c:pt idx="1369">
                  <c:v>43584</c:v>
                </c:pt>
                <c:pt idx="1370">
                  <c:v>43585</c:v>
                </c:pt>
                <c:pt idx="1371">
                  <c:v>43586</c:v>
                </c:pt>
                <c:pt idx="1372">
                  <c:v>43587</c:v>
                </c:pt>
                <c:pt idx="1373">
                  <c:v>43588</c:v>
                </c:pt>
                <c:pt idx="1374">
                  <c:v>43589</c:v>
                </c:pt>
                <c:pt idx="1375">
                  <c:v>43590</c:v>
                </c:pt>
                <c:pt idx="1376">
                  <c:v>43591</c:v>
                </c:pt>
                <c:pt idx="1377">
                  <c:v>43592</c:v>
                </c:pt>
                <c:pt idx="1378">
                  <c:v>43593</c:v>
                </c:pt>
                <c:pt idx="1379">
                  <c:v>43594</c:v>
                </c:pt>
                <c:pt idx="1380">
                  <c:v>43595</c:v>
                </c:pt>
                <c:pt idx="1381">
                  <c:v>43596</c:v>
                </c:pt>
                <c:pt idx="1382">
                  <c:v>43597</c:v>
                </c:pt>
                <c:pt idx="1383">
                  <c:v>43598</c:v>
                </c:pt>
                <c:pt idx="1384">
                  <c:v>43599</c:v>
                </c:pt>
                <c:pt idx="1385">
                  <c:v>43600</c:v>
                </c:pt>
                <c:pt idx="1386">
                  <c:v>43601</c:v>
                </c:pt>
                <c:pt idx="1387">
                  <c:v>43602</c:v>
                </c:pt>
                <c:pt idx="1388">
                  <c:v>43603</c:v>
                </c:pt>
                <c:pt idx="1389">
                  <c:v>43604</c:v>
                </c:pt>
                <c:pt idx="1390">
                  <c:v>43605</c:v>
                </c:pt>
                <c:pt idx="1391">
                  <c:v>43606</c:v>
                </c:pt>
                <c:pt idx="1392">
                  <c:v>43607</c:v>
                </c:pt>
                <c:pt idx="1393">
                  <c:v>43608</c:v>
                </c:pt>
                <c:pt idx="1394">
                  <c:v>43609</c:v>
                </c:pt>
                <c:pt idx="1395">
                  <c:v>43610</c:v>
                </c:pt>
                <c:pt idx="1396">
                  <c:v>43611</c:v>
                </c:pt>
                <c:pt idx="1397">
                  <c:v>43612</c:v>
                </c:pt>
                <c:pt idx="1398">
                  <c:v>43613</c:v>
                </c:pt>
                <c:pt idx="1399">
                  <c:v>43614</c:v>
                </c:pt>
                <c:pt idx="1400">
                  <c:v>43615</c:v>
                </c:pt>
                <c:pt idx="1401">
                  <c:v>43616</c:v>
                </c:pt>
                <c:pt idx="1402">
                  <c:v>43617</c:v>
                </c:pt>
                <c:pt idx="1403">
                  <c:v>43618</c:v>
                </c:pt>
                <c:pt idx="1404">
                  <c:v>43619</c:v>
                </c:pt>
                <c:pt idx="1405">
                  <c:v>43620</c:v>
                </c:pt>
                <c:pt idx="1406">
                  <c:v>43621</c:v>
                </c:pt>
                <c:pt idx="1407">
                  <c:v>43622</c:v>
                </c:pt>
                <c:pt idx="1408">
                  <c:v>43623</c:v>
                </c:pt>
                <c:pt idx="1409">
                  <c:v>43624</c:v>
                </c:pt>
                <c:pt idx="1410">
                  <c:v>43625</c:v>
                </c:pt>
                <c:pt idx="1411">
                  <c:v>43626</c:v>
                </c:pt>
                <c:pt idx="1412">
                  <c:v>43627</c:v>
                </c:pt>
                <c:pt idx="1413">
                  <c:v>43628</c:v>
                </c:pt>
                <c:pt idx="1414">
                  <c:v>43629</c:v>
                </c:pt>
                <c:pt idx="1415">
                  <c:v>43630</c:v>
                </c:pt>
                <c:pt idx="1416">
                  <c:v>43631</c:v>
                </c:pt>
                <c:pt idx="1417">
                  <c:v>43632</c:v>
                </c:pt>
                <c:pt idx="1418">
                  <c:v>43633</c:v>
                </c:pt>
                <c:pt idx="1419">
                  <c:v>43634</c:v>
                </c:pt>
                <c:pt idx="1420">
                  <c:v>43635</c:v>
                </c:pt>
                <c:pt idx="1421">
                  <c:v>43636</c:v>
                </c:pt>
                <c:pt idx="1422">
                  <c:v>43637</c:v>
                </c:pt>
                <c:pt idx="1423">
                  <c:v>43638</c:v>
                </c:pt>
                <c:pt idx="1424">
                  <c:v>43639</c:v>
                </c:pt>
                <c:pt idx="1425">
                  <c:v>43640</c:v>
                </c:pt>
                <c:pt idx="1426">
                  <c:v>43641</c:v>
                </c:pt>
                <c:pt idx="1427">
                  <c:v>43642</c:v>
                </c:pt>
                <c:pt idx="1428">
                  <c:v>43643</c:v>
                </c:pt>
                <c:pt idx="1429">
                  <c:v>43644</c:v>
                </c:pt>
                <c:pt idx="1430">
                  <c:v>43645</c:v>
                </c:pt>
                <c:pt idx="1431">
                  <c:v>43646</c:v>
                </c:pt>
                <c:pt idx="1432">
                  <c:v>43647</c:v>
                </c:pt>
                <c:pt idx="1433">
                  <c:v>43648</c:v>
                </c:pt>
                <c:pt idx="1434">
                  <c:v>43649</c:v>
                </c:pt>
                <c:pt idx="1435">
                  <c:v>43650</c:v>
                </c:pt>
                <c:pt idx="1436">
                  <c:v>43651</c:v>
                </c:pt>
                <c:pt idx="1437">
                  <c:v>43652</c:v>
                </c:pt>
                <c:pt idx="1438">
                  <c:v>43653</c:v>
                </c:pt>
                <c:pt idx="1439">
                  <c:v>43654</c:v>
                </c:pt>
                <c:pt idx="1440">
                  <c:v>43655</c:v>
                </c:pt>
                <c:pt idx="1441">
                  <c:v>43656</c:v>
                </c:pt>
                <c:pt idx="1442">
                  <c:v>43657</c:v>
                </c:pt>
                <c:pt idx="1443">
                  <c:v>43658</c:v>
                </c:pt>
                <c:pt idx="1444">
                  <c:v>43659</c:v>
                </c:pt>
                <c:pt idx="1445">
                  <c:v>43660</c:v>
                </c:pt>
                <c:pt idx="1446">
                  <c:v>43661</c:v>
                </c:pt>
                <c:pt idx="1447">
                  <c:v>43662</c:v>
                </c:pt>
                <c:pt idx="1448">
                  <c:v>43663</c:v>
                </c:pt>
                <c:pt idx="1449">
                  <c:v>43664</c:v>
                </c:pt>
                <c:pt idx="1450">
                  <c:v>43665</c:v>
                </c:pt>
                <c:pt idx="1451">
                  <c:v>43666</c:v>
                </c:pt>
                <c:pt idx="1452">
                  <c:v>43667</c:v>
                </c:pt>
                <c:pt idx="1453">
                  <c:v>43668</c:v>
                </c:pt>
                <c:pt idx="1454">
                  <c:v>43669</c:v>
                </c:pt>
                <c:pt idx="1455">
                  <c:v>43670</c:v>
                </c:pt>
                <c:pt idx="1456">
                  <c:v>43671</c:v>
                </c:pt>
                <c:pt idx="1457">
                  <c:v>43672</c:v>
                </c:pt>
                <c:pt idx="1458">
                  <c:v>43673</c:v>
                </c:pt>
                <c:pt idx="1459">
                  <c:v>43674</c:v>
                </c:pt>
                <c:pt idx="1460">
                  <c:v>43675</c:v>
                </c:pt>
                <c:pt idx="1461">
                  <c:v>43676</c:v>
                </c:pt>
                <c:pt idx="1462">
                  <c:v>43677</c:v>
                </c:pt>
                <c:pt idx="1463">
                  <c:v>43678</c:v>
                </c:pt>
                <c:pt idx="1464">
                  <c:v>43679</c:v>
                </c:pt>
                <c:pt idx="1465">
                  <c:v>43680</c:v>
                </c:pt>
                <c:pt idx="1466">
                  <c:v>43681</c:v>
                </c:pt>
                <c:pt idx="1467">
                  <c:v>43682</c:v>
                </c:pt>
                <c:pt idx="1468">
                  <c:v>43683</c:v>
                </c:pt>
                <c:pt idx="1469">
                  <c:v>43684</c:v>
                </c:pt>
                <c:pt idx="1470">
                  <c:v>43685</c:v>
                </c:pt>
                <c:pt idx="1471">
                  <c:v>43686</c:v>
                </c:pt>
                <c:pt idx="1472">
                  <c:v>43687</c:v>
                </c:pt>
                <c:pt idx="1473">
                  <c:v>43688</c:v>
                </c:pt>
                <c:pt idx="1474">
                  <c:v>43689</c:v>
                </c:pt>
                <c:pt idx="1475">
                  <c:v>43690</c:v>
                </c:pt>
                <c:pt idx="1476">
                  <c:v>43691</c:v>
                </c:pt>
                <c:pt idx="1477">
                  <c:v>43692</c:v>
                </c:pt>
                <c:pt idx="1478">
                  <c:v>43693</c:v>
                </c:pt>
                <c:pt idx="1479">
                  <c:v>43694</c:v>
                </c:pt>
                <c:pt idx="1480">
                  <c:v>43695</c:v>
                </c:pt>
                <c:pt idx="1481">
                  <c:v>43696</c:v>
                </c:pt>
                <c:pt idx="1482">
                  <c:v>43697</c:v>
                </c:pt>
                <c:pt idx="1483">
                  <c:v>43698</c:v>
                </c:pt>
                <c:pt idx="1484">
                  <c:v>43699</c:v>
                </c:pt>
                <c:pt idx="1485">
                  <c:v>43700</c:v>
                </c:pt>
                <c:pt idx="1486">
                  <c:v>43701</c:v>
                </c:pt>
                <c:pt idx="1487">
                  <c:v>43702</c:v>
                </c:pt>
                <c:pt idx="1488">
                  <c:v>43703</c:v>
                </c:pt>
                <c:pt idx="1489">
                  <c:v>43704</c:v>
                </c:pt>
                <c:pt idx="1490">
                  <c:v>43705</c:v>
                </c:pt>
                <c:pt idx="1491">
                  <c:v>43706</c:v>
                </c:pt>
                <c:pt idx="1492">
                  <c:v>43707</c:v>
                </c:pt>
                <c:pt idx="1493">
                  <c:v>43708</c:v>
                </c:pt>
                <c:pt idx="1494">
                  <c:v>43709</c:v>
                </c:pt>
                <c:pt idx="1495">
                  <c:v>43710</c:v>
                </c:pt>
                <c:pt idx="1496">
                  <c:v>43711</c:v>
                </c:pt>
                <c:pt idx="1497">
                  <c:v>43712</c:v>
                </c:pt>
                <c:pt idx="1498">
                  <c:v>43713</c:v>
                </c:pt>
                <c:pt idx="1499">
                  <c:v>43714</c:v>
                </c:pt>
                <c:pt idx="1500">
                  <c:v>43715</c:v>
                </c:pt>
                <c:pt idx="1501">
                  <c:v>43716</c:v>
                </c:pt>
                <c:pt idx="1502">
                  <c:v>43717</c:v>
                </c:pt>
                <c:pt idx="1503">
                  <c:v>43718</c:v>
                </c:pt>
                <c:pt idx="1504">
                  <c:v>43719</c:v>
                </c:pt>
                <c:pt idx="1505">
                  <c:v>43720</c:v>
                </c:pt>
                <c:pt idx="1506">
                  <c:v>43721</c:v>
                </c:pt>
                <c:pt idx="1507">
                  <c:v>43722</c:v>
                </c:pt>
                <c:pt idx="1508">
                  <c:v>43723</c:v>
                </c:pt>
                <c:pt idx="1509">
                  <c:v>43724</c:v>
                </c:pt>
                <c:pt idx="1510">
                  <c:v>43725</c:v>
                </c:pt>
                <c:pt idx="1511">
                  <c:v>43726</c:v>
                </c:pt>
                <c:pt idx="1512">
                  <c:v>43727</c:v>
                </c:pt>
                <c:pt idx="1513">
                  <c:v>43728</c:v>
                </c:pt>
                <c:pt idx="1514">
                  <c:v>43729</c:v>
                </c:pt>
                <c:pt idx="1515">
                  <c:v>43730</c:v>
                </c:pt>
                <c:pt idx="1516">
                  <c:v>43731</c:v>
                </c:pt>
                <c:pt idx="1517">
                  <c:v>43732</c:v>
                </c:pt>
                <c:pt idx="1518">
                  <c:v>43733</c:v>
                </c:pt>
                <c:pt idx="1519">
                  <c:v>43734</c:v>
                </c:pt>
                <c:pt idx="1520">
                  <c:v>43735</c:v>
                </c:pt>
                <c:pt idx="1521">
                  <c:v>43736</c:v>
                </c:pt>
                <c:pt idx="1522">
                  <c:v>43737</c:v>
                </c:pt>
                <c:pt idx="1523">
                  <c:v>43738</c:v>
                </c:pt>
                <c:pt idx="1524">
                  <c:v>43739</c:v>
                </c:pt>
                <c:pt idx="1525">
                  <c:v>43740</c:v>
                </c:pt>
                <c:pt idx="1526">
                  <c:v>43741</c:v>
                </c:pt>
                <c:pt idx="1527">
                  <c:v>43742</c:v>
                </c:pt>
                <c:pt idx="1528">
                  <c:v>43743</c:v>
                </c:pt>
                <c:pt idx="1529">
                  <c:v>43744</c:v>
                </c:pt>
                <c:pt idx="1530">
                  <c:v>43745</c:v>
                </c:pt>
                <c:pt idx="1531">
                  <c:v>43746</c:v>
                </c:pt>
                <c:pt idx="1532">
                  <c:v>43747</c:v>
                </c:pt>
                <c:pt idx="1533">
                  <c:v>43748</c:v>
                </c:pt>
                <c:pt idx="1534">
                  <c:v>43749</c:v>
                </c:pt>
                <c:pt idx="1535">
                  <c:v>43750</c:v>
                </c:pt>
                <c:pt idx="1536">
                  <c:v>43751</c:v>
                </c:pt>
                <c:pt idx="1537">
                  <c:v>43752</c:v>
                </c:pt>
                <c:pt idx="1538">
                  <c:v>43753</c:v>
                </c:pt>
                <c:pt idx="1539">
                  <c:v>43754</c:v>
                </c:pt>
                <c:pt idx="1540">
                  <c:v>43755</c:v>
                </c:pt>
                <c:pt idx="1541">
                  <c:v>43756</c:v>
                </c:pt>
                <c:pt idx="1542">
                  <c:v>43757</c:v>
                </c:pt>
                <c:pt idx="1543">
                  <c:v>43758</c:v>
                </c:pt>
                <c:pt idx="1544">
                  <c:v>43759</c:v>
                </c:pt>
                <c:pt idx="1545">
                  <c:v>43760</c:v>
                </c:pt>
                <c:pt idx="1546">
                  <c:v>43761</c:v>
                </c:pt>
                <c:pt idx="1547">
                  <c:v>43762</c:v>
                </c:pt>
                <c:pt idx="1548">
                  <c:v>43763</c:v>
                </c:pt>
                <c:pt idx="1549">
                  <c:v>43764</c:v>
                </c:pt>
                <c:pt idx="1550">
                  <c:v>43765</c:v>
                </c:pt>
                <c:pt idx="1551">
                  <c:v>43766</c:v>
                </c:pt>
                <c:pt idx="1552">
                  <c:v>43767</c:v>
                </c:pt>
                <c:pt idx="1553">
                  <c:v>43768</c:v>
                </c:pt>
                <c:pt idx="1554">
                  <c:v>43769</c:v>
                </c:pt>
                <c:pt idx="1555">
                  <c:v>43770</c:v>
                </c:pt>
                <c:pt idx="1556">
                  <c:v>43771</c:v>
                </c:pt>
                <c:pt idx="1557">
                  <c:v>43772</c:v>
                </c:pt>
                <c:pt idx="1558">
                  <c:v>43773</c:v>
                </c:pt>
                <c:pt idx="1559">
                  <c:v>43774</c:v>
                </c:pt>
                <c:pt idx="1560">
                  <c:v>43775</c:v>
                </c:pt>
                <c:pt idx="1561">
                  <c:v>43776</c:v>
                </c:pt>
                <c:pt idx="1562">
                  <c:v>43777</c:v>
                </c:pt>
                <c:pt idx="1563">
                  <c:v>43778</c:v>
                </c:pt>
                <c:pt idx="1564">
                  <c:v>43779</c:v>
                </c:pt>
                <c:pt idx="1565">
                  <c:v>43780</c:v>
                </c:pt>
                <c:pt idx="1566">
                  <c:v>43781</c:v>
                </c:pt>
                <c:pt idx="1567">
                  <c:v>43782</c:v>
                </c:pt>
                <c:pt idx="1568">
                  <c:v>43783</c:v>
                </c:pt>
                <c:pt idx="1569">
                  <c:v>43784</c:v>
                </c:pt>
                <c:pt idx="1570">
                  <c:v>43785</c:v>
                </c:pt>
                <c:pt idx="1571">
                  <c:v>43786</c:v>
                </c:pt>
                <c:pt idx="1572">
                  <c:v>43787</c:v>
                </c:pt>
                <c:pt idx="1573">
                  <c:v>43788</c:v>
                </c:pt>
                <c:pt idx="1574">
                  <c:v>43789</c:v>
                </c:pt>
                <c:pt idx="1575">
                  <c:v>43790</c:v>
                </c:pt>
                <c:pt idx="1576">
                  <c:v>43791</c:v>
                </c:pt>
                <c:pt idx="1577">
                  <c:v>43792</c:v>
                </c:pt>
                <c:pt idx="1578">
                  <c:v>43793</c:v>
                </c:pt>
                <c:pt idx="1579">
                  <c:v>43794</c:v>
                </c:pt>
                <c:pt idx="1580">
                  <c:v>43795</c:v>
                </c:pt>
                <c:pt idx="1581">
                  <c:v>43796</c:v>
                </c:pt>
                <c:pt idx="1582">
                  <c:v>43797</c:v>
                </c:pt>
                <c:pt idx="1583">
                  <c:v>43798</c:v>
                </c:pt>
                <c:pt idx="1584">
                  <c:v>43799</c:v>
                </c:pt>
                <c:pt idx="1585">
                  <c:v>43800</c:v>
                </c:pt>
                <c:pt idx="1586">
                  <c:v>43801</c:v>
                </c:pt>
                <c:pt idx="1587">
                  <c:v>43802</c:v>
                </c:pt>
                <c:pt idx="1588">
                  <c:v>43803</c:v>
                </c:pt>
                <c:pt idx="1589">
                  <c:v>43804</c:v>
                </c:pt>
                <c:pt idx="1590">
                  <c:v>43805</c:v>
                </c:pt>
                <c:pt idx="1591">
                  <c:v>43806</c:v>
                </c:pt>
                <c:pt idx="1592">
                  <c:v>43807</c:v>
                </c:pt>
                <c:pt idx="1593">
                  <c:v>43808</c:v>
                </c:pt>
                <c:pt idx="1594">
                  <c:v>43809</c:v>
                </c:pt>
                <c:pt idx="1595">
                  <c:v>43810</c:v>
                </c:pt>
                <c:pt idx="1596">
                  <c:v>43811</c:v>
                </c:pt>
                <c:pt idx="1597">
                  <c:v>43812</c:v>
                </c:pt>
                <c:pt idx="1598">
                  <c:v>43813</c:v>
                </c:pt>
                <c:pt idx="1599">
                  <c:v>43814</c:v>
                </c:pt>
                <c:pt idx="1600">
                  <c:v>43815</c:v>
                </c:pt>
                <c:pt idx="1601">
                  <c:v>43816</c:v>
                </c:pt>
                <c:pt idx="1602">
                  <c:v>43817</c:v>
                </c:pt>
                <c:pt idx="1603">
                  <c:v>43818</c:v>
                </c:pt>
                <c:pt idx="1604">
                  <c:v>43819</c:v>
                </c:pt>
                <c:pt idx="1605">
                  <c:v>43820</c:v>
                </c:pt>
                <c:pt idx="1606">
                  <c:v>43821</c:v>
                </c:pt>
                <c:pt idx="1607">
                  <c:v>43822</c:v>
                </c:pt>
                <c:pt idx="1608">
                  <c:v>43823</c:v>
                </c:pt>
                <c:pt idx="1609">
                  <c:v>43824</c:v>
                </c:pt>
                <c:pt idx="1610">
                  <c:v>43825</c:v>
                </c:pt>
                <c:pt idx="1611">
                  <c:v>43826</c:v>
                </c:pt>
                <c:pt idx="1612">
                  <c:v>43827</c:v>
                </c:pt>
                <c:pt idx="1613">
                  <c:v>43828</c:v>
                </c:pt>
                <c:pt idx="1614">
                  <c:v>43829</c:v>
                </c:pt>
                <c:pt idx="1615">
                  <c:v>43830</c:v>
                </c:pt>
                <c:pt idx="1616">
                  <c:v>43831</c:v>
                </c:pt>
                <c:pt idx="1617">
                  <c:v>43832</c:v>
                </c:pt>
                <c:pt idx="1618">
                  <c:v>43833</c:v>
                </c:pt>
                <c:pt idx="1619">
                  <c:v>43834</c:v>
                </c:pt>
                <c:pt idx="1620">
                  <c:v>43835</c:v>
                </c:pt>
                <c:pt idx="1621">
                  <c:v>43836</c:v>
                </c:pt>
                <c:pt idx="1622">
                  <c:v>43837</c:v>
                </c:pt>
                <c:pt idx="1623">
                  <c:v>43838</c:v>
                </c:pt>
                <c:pt idx="1624">
                  <c:v>43839</c:v>
                </c:pt>
                <c:pt idx="1625">
                  <c:v>43840</c:v>
                </c:pt>
                <c:pt idx="1626">
                  <c:v>43841</c:v>
                </c:pt>
                <c:pt idx="1627">
                  <c:v>43842</c:v>
                </c:pt>
                <c:pt idx="1628">
                  <c:v>43843</c:v>
                </c:pt>
                <c:pt idx="1629">
                  <c:v>43844</c:v>
                </c:pt>
                <c:pt idx="1630">
                  <c:v>43845</c:v>
                </c:pt>
                <c:pt idx="1631">
                  <c:v>43846</c:v>
                </c:pt>
                <c:pt idx="1632">
                  <c:v>43847</c:v>
                </c:pt>
                <c:pt idx="1633">
                  <c:v>43848</c:v>
                </c:pt>
                <c:pt idx="1634">
                  <c:v>43849</c:v>
                </c:pt>
                <c:pt idx="1635">
                  <c:v>43850</c:v>
                </c:pt>
                <c:pt idx="1636">
                  <c:v>43851</c:v>
                </c:pt>
                <c:pt idx="1637">
                  <c:v>43852</c:v>
                </c:pt>
                <c:pt idx="1638">
                  <c:v>43853</c:v>
                </c:pt>
                <c:pt idx="1639">
                  <c:v>43854</c:v>
                </c:pt>
                <c:pt idx="1640">
                  <c:v>43855</c:v>
                </c:pt>
                <c:pt idx="1641">
                  <c:v>43856</c:v>
                </c:pt>
                <c:pt idx="1642">
                  <c:v>43857</c:v>
                </c:pt>
                <c:pt idx="1643">
                  <c:v>43858</c:v>
                </c:pt>
                <c:pt idx="1644">
                  <c:v>43859</c:v>
                </c:pt>
                <c:pt idx="1645">
                  <c:v>43860</c:v>
                </c:pt>
                <c:pt idx="1646">
                  <c:v>43861</c:v>
                </c:pt>
                <c:pt idx="1647">
                  <c:v>43862</c:v>
                </c:pt>
                <c:pt idx="1648">
                  <c:v>43863</c:v>
                </c:pt>
                <c:pt idx="1649">
                  <c:v>43864</c:v>
                </c:pt>
                <c:pt idx="1650">
                  <c:v>43865</c:v>
                </c:pt>
                <c:pt idx="1651">
                  <c:v>43866</c:v>
                </c:pt>
                <c:pt idx="1652">
                  <c:v>43867</c:v>
                </c:pt>
                <c:pt idx="1653">
                  <c:v>43868</c:v>
                </c:pt>
                <c:pt idx="1654">
                  <c:v>43869</c:v>
                </c:pt>
                <c:pt idx="1655">
                  <c:v>43870</c:v>
                </c:pt>
                <c:pt idx="1656">
                  <c:v>43871</c:v>
                </c:pt>
                <c:pt idx="1657">
                  <c:v>43872</c:v>
                </c:pt>
                <c:pt idx="1658">
                  <c:v>43873</c:v>
                </c:pt>
                <c:pt idx="1659">
                  <c:v>43874</c:v>
                </c:pt>
                <c:pt idx="1660">
                  <c:v>43875</c:v>
                </c:pt>
                <c:pt idx="1661">
                  <c:v>43876</c:v>
                </c:pt>
                <c:pt idx="1662">
                  <c:v>43877</c:v>
                </c:pt>
                <c:pt idx="1663">
                  <c:v>43878</c:v>
                </c:pt>
                <c:pt idx="1664">
                  <c:v>43879</c:v>
                </c:pt>
                <c:pt idx="1665">
                  <c:v>43880</c:v>
                </c:pt>
                <c:pt idx="1666">
                  <c:v>43881</c:v>
                </c:pt>
                <c:pt idx="1667">
                  <c:v>43882</c:v>
                </c:pt>
                <c:pt idx="1668">
                  <c:v>43883</c:v>
                </c:pt>
                <c:pt idx="1669">
                  <c:v>43884</c:v>
                </c:pt>
                <c:pt idx="1670">
                  <c:v>43885</c:v>
                </c:pt>
                <c:pt idx="1671">
                  <c:v>43886</c:v>
                </c:pt>
                <c:pt idx="1672">
                  <c:v>43887</c:v>
                </c:pt>
                <c:pt idx="1673">
                  <c:v>43888</c:v>
                </c:pt>
                <c:pt idx="1674">
                  <c:v>43889</c:v>
                </c:pt>
                <c:pt idx="1675">
                  <c:v>43890</c:v>
                </c:pt>
                <c:pt idx="1676">
                  <c:v>43891</c:v>
                </c:pt>
                <c:pt idx="1677">
                  <c:v>43892</c:v>
                </c:pt>
                <c:pt idx="1678">
                  <c:v>43893</c:v>
                </c:pt>
                <c:pt idx="1679">
                  <c:v>43894</c:v>
                </c:pt>
                <c:pt idx="1680">
                  <c:v>43895</c:v>
                </c:pt>
                <c:pt idx="1681">
                  <c:v>43896</c:v>
                </c:pt>
                <c:pt idx="1682">
                  <c:v>43897</c:v>
                </c:pt>
                <c:pt idx="1683">
                  <c:v>43898</c:v>
                </c:pt>
                <c:pt idx="1684">
                  <c:v>43899</c:v>
                </c:pt>
                <c:pt idx="1685">
                  <c:v>43900</c:v>
                </c:pt>
                <c:pt idx="1686">
                  <c:v>43901</c:v>
                </c:pt>
                <c:pt idx="1687">
                  <c:v>43902</c:v>
                </c:pt>
                <c:pt idx="1688">
                  <c:v>43903</c:v>
                </c:pt>
                <c:pt idx="1689">
                  <c:v>43904</c:v>
                </c:pt>
                <c:pt idx="1690">
                  <c:v>43905</c:v>
                </c:pt>
                <c:pt idx="1691">
                  <c:v>43906</c:v>
                </c:pt>
                <c:pt idx="1692">
                  <c:v>43907</c:v>
                </c:pt>
                <c:pt idx="1693">
                  <c:v>43908</c:v>
                </c:pt>
                <c:pt idx="1694">
                  <c:v>43909</c:v>
                </c:pt>
                <c:pt idx="1695">
                  <c:v>43910</c:v>
                </c:pt>
                <c:pt idx="1696">
                  <c:v>43911</c:v>
                </c:pt>
                <c:pt idx="1697">
                  <c:v>43912</c:v>
                </c:pt>
                <c:pt idx="1698">
                  <c:v>43913</c:v>
                </c:pt>
                <c:pt idx="1699">
                  <c:v>43914</c:v>
                </c:pt>
                <c:pt idx="1700">
                  <c:v>43915</c:v>
                </c:pt>
                <c:pt idx="1701">
                  <c:v>43916</c:v>
                </c:pt>
                <c:pt idx="1702">
                  <c:v>43917</c:v>
                </c:pt>
                <c:pt idx="1703">
                  <c:v>43918</c:v>
                </c:pt>
                <c:pt idx="1704">
                  <c:v>43919</c:v>
                </c:pt>
                <c:pt idx="1705">
                  <c:v>43920</c:v>
                </c:pt>
                <c:pt idx="1706">
                  <c:v>43921</c:v>
                </c:pt>
                <c:pt idx="1707">
                  <c:v>43922</c:v>
                </c:pt>
                <c:pt idx="1708">
                  <c:v>43923</c:v>
                </c:pt>
                <c:pt idx="1709">
                  <c:v>43924</c:v>
                </c:pt>
                <c:pt idx="1710">
                  <c:v>43925</c:v>
                </c:pt>
                <c:pt idx="1711">
                  <c:v>43926</c:v>
                </c:pt>
                <c:pt idx="1712">
                  <c:v>43927</c:v>
                </c:pt>
                <c:pt idx="1713">
                  <c:v>43928</c:v>
                </c:pt>
                <c:pt idx="1714">
                  <c:v>43929</c:v>
                </c:pt>
                <c:pt idx="1715">
                  <c:v>43930</c:v>
                </c:pt>
                <c:pt idx="1716">
                  <c:v>43931</c:v>
                </c:pt>
                <c:pt idx="1717">
                  <c:v>43932</c:v>
                </c:pt>
                <c:pt idx="1718">
                  <c:v>43933</c:v>
                </c:pt>
                <c:pt idx="1719">
                  <c:v>43934</c:v>
                </c:pt>
                <c:pt idx="1720">
                  <c:v>43935</c:v>
                </c:pt>
                <c:pt idx="1721">
                  <c:v>43936</c:v>
                </c:pt>
                <c:pt idx="1722">
                  <c:v>43937</c:v>
                </c:pt>
                <c:pt idx="1723">
                  <c:v>43938</c:v>
                </c:pt>
                <c:pt idx="1724">
                  <c:v>43939</c:v>
                </c:pt>
                <c:pt idx="1725">
                  <c:v>43940</c:v>
                </c:pt>
                <c:pt idx="1726">
                  <c:v>43941</c:v>
                </c:pt>
                <c:pt idx="1727">
                  <c:v>43942</c:v>
                </c:pt>
                <c:pt idx="1728">
                  <c:v>43943</c:v>
                </c:pt>
                <c:pt idx="1729">
                  <c:v>43944</c:v>
                </c:pt>
                <c:pt idx="1730">
                  <c:v>43945</c:v>
                </c:pt>
                <c:pt idx="1731">
                  <c:v>43946</c:v>
                </c:pt>
                <c:pt idx="1732">
                  <c:v>43947</c:v>
                </c:pt>
                <c:pt idx="1733">
                  <c:v>43948</c:v>
                </c:pt>
                <c:pt idx="1734">
                  <c:v>43949</c:v>
                </c:pt>
                <c:pt idx="1735">
                  <c:v>43950</c:v>
                </c:pt>
                <c:pt idx="1736">
                  <c:v>43951</c:v>
                </c:pt>
                <c:pt idx="1737">
                  <c:v>43952</c:v>
                </c:pt>
                <c:pt idx="1738">
                  <c:v>43953</c:v>
                </c:pt>
                <c:pt idx="1739">
                  <c:v>43954</c:v>
                </c:pt>
                <c:pt idx="1740">
                  <c:v>43955</c:v>
                </c:pt>
                <c:pt idx="1741">
                  <c:v>43956</c:v>
                </c:pt>
                <c:pt idx="1742">
                  <c:v>43957</c:v>
                </c:pt>
                <c:pt idx="1743">
                  <c:v>43958</c:v>
                </c:pt>
                <c:pt idx="1744">
                  <c:v>43959</c:v>
                </c:pt>
                <c:pt idx="1745">
                  <c:v>43960</c:v>
                </c:pt>
                <c:pt idx="1746">
                  <c:v>43961</c:v>
                </c:pt>
                <c:pt idx="1747">
                  <c:v>43962</c:v>
                </c:pt>
                <c:pt idx="1748">
                  <c:v>43963</c:v>
                </c:pt>
                <c:pt idx="1749">
                  <c:v>43964</c:v>
                </c:pt>
                <c:pt idx="1750">
                  <c:v>43965</c:v>
                </c:pt>
                <c:pt idx="1751">
                  <c:v>43966</c:v>
                </c:pt>
                <c:pt idx="1752">
                  <c:v>43967</c:v>
                </c:pt>
                <c:pt idx="1753">
                  <c:v>43968</c:v>
                </c:pt>
                <c:pt idx="1754">
                  <c:v>43969</c:v>
                </c:pt>
                <c:pt idx="1755">
                  <c:v>43970</c:v>
                </c:pt>
                <c:pt idx="1756">
                  <c:v>43971</c:v>
                </c:pt>
                <c:pt idx="1757">
                  <c:v>43972</c:v>
                </c:pt>
                <c:pt idx="1758">
                  <c:v>43973</c:v>
                </c:pt>
                <c:pt idx="1759">
                  <c:v>43974</c:v>
                </c:pt>
                <c:pt idx="1760">
                  <c:v>43975</c:v>
                </c:pt>
                <c:pt idx="1761">
                  <c:v>43976</c:v>
                </c:pt>
                <c:pt idx="1762">
                  <c:v>43977</c:v>
                </c:pt>
                <c:pt idx="1763">
                  <c:v>43978</c:v>
                </c:pt>
                <c:pt idx="1764">
                  <c:v>43979</c:v>
                </c:pt>
                <c:pt idx="1765">
                  <c:v>43980</c:v>
                </c:pt>
                <c:pt idx="1766">
                  <c:v>43981</c:v>
                </c:pt>
                <c:pt idx="1767">
                  <c:v>43982</c:v>
                </c:pt>
                <c:pt idx="1768">
                  <c:v>43983</c:v>
                </c:pt>
                <c:pt idx="1769">
                  <c:v>43984</c:v>
                </c:pt>
                <c:pt idx="1770">
                  <c:v>43985</c:v>
                </c:pt>
                <c:pt idx="1771">
                  <c:v>43986</c:v>
                </c:pt>
                <c:pt idx="1772">
                  <c:v>43987</c:v>
                </c:pt>
                <c:pt idx="1773">
                  <c:v>43988</c:v>
                </c:pt>
                <c:pt idx="1774">
                  <c:v>43989</c:v>
                </c:pt>
                <c:pt idx="1775">
                  <c:v>43990</c:v>
                </c:pt>
                <c:pt idx="1776">
                  <c:v>43991</c:v>
                </c:pt>
                <c:pt idx="1777">
                  <c:v>43992</c:v>
                </c:pt>
                <c:pt idx="1778">
                  <c:v>43993</c:v>
                </c:pt>
                <c:pt idx="1779">
                  <c:v>43994</c:v>
                </c:pt>
                <c:pt idx="1780">
                  <c:v>43995</c:v>
                </c:pt>
                <c:pt idx="1781">
                  <c:v>43996</c:v>
                </c:pt>
                <c:pt idx="1782">
                  <c:v>43997</c:v>
                </c:pt>
                <c:pt idx="1783">
                  <c:v>43998</c:v>
                </c:pt>
                <c:pt idx="1784">
                  <c:v>43999</c:v>
                </c:pt>
                <c:pt idx="1785">
                  <c:v>44000</c:v>
                </c:pt>
                <c:pt idx="1786">
                  <c:v>44001</c:v>
                </c:pt>
                <c:pt idx="1787">
                  <c:v>44002</c:v>
                </c:pt>
                <c:pt idx="1788">
                  <c:v>44003</c:v>
                </c:pt>
                <c:pt idx="1789">
                  <c:v>44004</c:v>
                </c:pt>
                <c:pt idx="1790">
                  <c:v>44005</c:v>
                </c:pt>
                <c:pt idx="1791">
                  <c:v>44006</c:v>
                </c:pt>
                <c:pt idx="1792">
                  <c:v>44007</c:v>
                </c:pt>
                <c:pt idx="1793">
                  <c:v>44008</c:v>
                </c:pt>
                <c:pt idx="1794">
                  <c:v>44009</c:v>
                </c:pt>
                <c:pt idx="1795">
                  <c:v>44010</c:v>
                </c:pt>
                <c:pt idx="1796">
                  <c:v>44011</c:v>
                </c:pt>
                <c:pt idx="1797">
                  <c:v>44012</c:v>
                </c:pt>
                <c:pt idx="1798">
                  <c:v>44013</c:v>
                </c:pt>
                <c:pt idx="1799">
                  <c:v>44014</c:v>
                </c:pt>
                <c:pt idx="1800">
                  <c:v>44015</c:v>
                </c:pt>
                <c:pt idx="1801">
                  <c:v>44016</c:v>
                </c:pt>
                <c:pt idx="1802">
                  <c:v>44017</c:v>
                </c:pt>
                <c:pt idx="1803">
                  <c:v>44018</c:v>
                </c:pt>
                <c:pt idx="1804">
                  <c:v>44019</c:v>
                </c:pt>
                <c:pt idx="1805">
                  <c:v>44020</c:v>
                </c:pt>
                <c:pt idx="1806">
                  <c:v>44021</c:v>
                </c:pt>
                <c:pt idx="1807">
                  <c:v>44022</c:v>
                </c:pt>
                <c:pt idx="1808">
                  <c:v>44023</c:v>
                </c:pt>
                <c:pt idx="1809">
                  <c:v>44024</c:v>
                </c:pt>
                <c:pt idx="1810">
                  <c:v>44025</c:v>
                </c:pt>
                <c:pt idx="1811">
                  <c:v>44026</c:v>
                </c:pt>
                <c:pt idx="1812">
                  <c:v>44027</c:v>
                </c:pt>
                <c:pt idx="1813">
                  <c:v>44028</c:v>
                </c:pt>
                <c:pt idx="1814">
                  <c:v>44029</c:v>
                </c:pt>
                <c:pt idx="1815">
                  <c:v>44030</c:v>
                </c:pt>
                <c:pt idx="1816">
                  <c:v>44031</c:v>
                </c:pt>
                <c:pt idx="1817">
                  <c:v>44032</c:v>
                </c:pt>
                <c:pt idx="1818">
                  <c:v>44033</c:v>
                </c:pt>
                <c:pt idx="1819">
                  <c:v>44034</c:v>
                </c:pt>
                <c:pt idx="1820">
                  <c:v>44035</c:v>
                </c:pt>
                <c:pt idx="1821">
                  <c:v>44036</c:v>
                </c:pt>
                <c:pt idx="1822">
                  <c:v>44037</c:v>
                </c:pt>
                <c:pt idx="1823">
                  <c:v>44038</c:v>
                </c:pt>
                <c:pt idx="1824">
                  <c:v>44039</c:v>
                </c:pt>
                <c:pt idx="1825">
                  <c:v>44040</c:v>
                </c:pt>
                <c:pt idx="1826">
                  <c:v>44041</c:v>
                </c:pt>
                <c:pt idx="1827">
                  <c:v>44042</c:v>
                </c:pt>
                <c:pt idx="1828">
                  <c:v>44043</c:v>
                </c:pt>
                <c:pt idx="1829">
                  <c:v>44044</c:v>
                </c:pt>
                <c:pt idx="1830">
                  <c:v>44045</c:v>
                </c:pt>
                <c:pt idx="1831">
                  <c:v>44046</c:v>
                </c:pt>
                <c:pt idx="1832">
                  <c:v>44047</c:v>
                </c:pt>
                <c:pt idx="1833">
                  <c:v>44048</c:v>
                </c:pt>
                <c:pt idx="1834">
                  <c:v>44049</c:v>
                </c:pt>
                <c:pt idx="1835">
                  <c:v>44050</c:v>
                </c:pt>
                <c:pt idx="1836">
                  <c:v>44051</c:v>
                </c:pt>
                <c:pt idx="1837">
                  <c:v>44052</c:v>
                </c:pt>
                <c:pt idx="1838">
                  <c:v>44053</c:v>
                </c:pt>
                <c:pt idx="1839">
                  <c:v>44054</c:v>
                </c:pt>
                <c:pt idx="1840">
                  <c:v>44055</c:v>
                </c:pt>
                <c:pt idx="1841">
                  <c:v>44056</c:v>
                </c:pt>
                <c:pt idx="1842">
                  <c:v>44057</c:v>
                </c:pt>
                <c:pt idx="1843">
                  <c:v>44058</c:v>
                </c:pt>
                <c:pt idx="1844">
                  <c:v>44059</c:v>
                </c:pt>
                <c:pt idx="1845">
                  <c:v>44060</c:v>
                </c:pt>
                <c:pt idx="1846">
                  <c:v>44061</c:v>
                </c:pt>
                <c:pt idx="1847">
                  <c:v>44062</c:v>
                </c:pt>
                <c:pt idx="1848">
                  <c:v>44063</c:v>
                </c:pt>
                <c:pt idx="1849">
                  <c:v>44064</c:v>
                </c:pt>
                <c:pt idx="1850">
                  <c:v>44065</c:v>
                </c:pt>
                <c:pt idx="1851">
                  <c:v>44066</c:v>
                </c:pt>
                <c:pt idx="1852">
                  <c:v>44067</c:v>
                </c:pt>
                <c:pt idx="1853">
                  <c:v>44068</c:v>
                </c:pt>
                <c:pt idx="1854">
                  <c:v>44069</c:v>
                </c:pt>
                <c:pt idx="1855">
                  <c:v>44070</c:v>
                </c:pt>
                <c:pt idx="1856">
                  <c:v>44071</c:v>
                </c:pt>
                <c:pt idx="1857">
                  <c:v>44072</c:v>
                </c:pt>
                <c:pt idx="1858">
                  <c:v>44073</c:v>
                </c:pt>
                <c:pt idx="1859">
                  <c:v>44074</c:v>
                </c:pt>
                <c:pt idx="1860">
                  <c:v>44075</c:v>
                </c:pt>
                <c:pt idx="1861">
                  <c:v>44076</c:v>
                </c:pt>
                <c:pt idx="1862">
                  <c:v>44077</c:v>
                </c:pt>
                <c:pt idx="1863">
                  <c:v>44078</c:v>
                </c:pt>
                <c:pt idx="1864">
                  <c:v>44079</c:v>
                </c:pt>
                <c:pt idx="1865">
                  <c:v>44080</c:v>
                </c:pt>
                <c:pt idx="1866">
                  <c:v>44081</c:v>
                </c:pt>
                <c:pt idx="1867">
                  <c:v>44082</c:v>
                </c:pt>
                <c:pt idx="1868">
                  <c:v>44083</c:v>
                </c:pt>
                <c:pt idx="1869">
                  <c:v>44084</c:v>
                </c:pt>
                <c:pt idx="1870">
                  <c:v>44085</c:v>
                </c:pt>
                <c:pt idx="1871">
                  <c:v>44086</c:v>
                </c:pt>
                <c:pt idx="1872">
                  <c:v>44087</c:v>
                </c:pt>
                <c:pt idx="1873">
                  <c:v>44088</c:v>
                </c:pt>
                <c:pt idx="1874">
                  <c:v>44089</c:v>
                </c:pt>
                <c:pt idx="1875">
                  <c:v>44090</c:v>
                </c:pt>
                <c:pt idx="1876">
                  <c:v>44091</c:v>
                </c:pt>
                <c:pt idx="1877">
                  <c:v>44092</c:v>
                </c:pt>
                <c:pt idx="1878">
                  <c:v>44093</c:v>
                </c:pt>
                <c:pt idx="1879">
                  <c:v>44094</c:v>
                </c:pt>
                <c:pt idx="1880">
                  <c:v>44095</c:v>
                </c:pt>
                <c:pt idx="1881">
                  <c:v>44096</c:v>
                </c:pt>
                <c:pt idx="1882">
                  <c:v>44097</c:v>
                </c:pt>
                <c:pt idx="1883">
                  <c:v>44098</c:v>
                </c:pt>
                <c:pt idx="1884">
                  <c:v>44099</c:v>
                </c:pt>
                <c:pt idx="1885">
                  <c:v>44100</c:v>
                </c:pt>
                <c:pt idx="1886">
                  <c:v>44101</c:v>
                </c:pt>
                <c:pt idx="1887">
                  <c:v>44102</c:v>
                </c:pt>
                <c:pt idx="1888">
                  <c:v>44103</c:v>
                </c:pt>
                <c:pt idx="1889">
                  <c:v>44104</c:v>
                </c:pt>
                <c:pt idx="1890">
                  <c:v>44105</c:v>
                </c:pt>
                <c:pt idx="1891">
                  <c:v>44106</c:v>
                </c:pt>
                <c:pt idx="1892">
                  <c:v>44107</c:v>
                </c:pt>
                <c:pt idx="1893">
                  <c:v>44108</c:v>
                </c:pt>
                <c:pt idx="1894">
                  <c:v>44109</c:v>
                </c:pt>
                <c:pt idx="1895">
                  <c:v>44110</c:v>
                </c:pt>
                <c:pt idx="1896">
                  <c:v>44111</c:v>
                </c:pt>
                <c:pt idx="1897">
                  <c:v>44112</c:v>
                </c:pt>
                <c:pt idx="1898">
                  <c:v>44113</c:v>
                </c:pt>
                <c:pt idx="1899">
                  <c:v>44114</c:v>
                </c:pt>
                <c:pt idx="1900">
                  <c:v>44115</c:v>
                </c:pt>
                <c:pt idx="1901">
                  <c:v>44116</c:v>
                </c:pt>
                <c:pt idx="1902">
                  <c:v>44117</c:v>
                </c:pt>
                <c:pt idx="1903">
                  <c:v>44118</c:v>
                </c:pt>
                <c:pt idx="1904">
                  <c:v>44119</c:v>
                </c:pt>
                <c:pt idx="1905">
                  <c:v>44120</c:v>
                </c:pt>
                <c:pt idx="1906">
                  <c:v>44121</c:v>
                </c:pt>
                <c:pt idx="1907">
                  <c:v>44122</c:v>
                </c:pt>
                <c:pt idx="1908">
                  <c:v>44123</c:v>
                </c:pt>
                <c:pt idx="1909">
                  <c:v>44124</c:v>
                </c:pt>
                <c:pt idx="1910">
                  <c:v>44125</c:v>
                </c:pt>
                <c:pt idx="1911">
                  <c:v>44126</c:v>
                </c:pt>
                <c:pt idx="1912">
                  <c:v>44127</c:v>
                </c:pt>
                <c:pt idx="1913">
                  <c:v>44128</c:v>
                </c:pt>
                <c:pt idx="1914">
                  <c:v>44129</c:v>
                </c:pt>
                <c:pt idx="1915">
                  <c:v>44130</c:v>
                </c:pt>
                <c:pt idx="1916">
                  <c:v>44131</c:v>
                </c:pt>
                <c:pt idx="1917">
                  <c:v>44132</c:v>
                </c:pt>
                <c:pt idx="1918">
                  <c:v>44133</c:v>
                </c:pt>
                <c:pt idx="1919">
                  <c:v>44134</c:v>
                </c:pt>
                <c:pt idx="1920">
                  <c:v>44135</c:v>
                </c:pt>
                <c:pt idx="1921">
                  <c:v>44136</c:v>
                </c:pt>
                <c:pt idx="1922">
                  <c:v>44137</c:v>
                </c:pt>
                <c:pt idx="1923">
                  <c:v>44138</c:v>
                </c:pt>
                <c:pt idx="1924">
                  <c:v>44139</c:v>
                </c:pt>
                <c:pt idx="1925">
                  <c:v>44140</c:v>
                </c:pt>
                <c:pt idx="1926">
                  <c:v>44141</c:v>
                </c:pt>
                <c:pt idx="1927">
                  <c:v>44142</c:v>
                </c:pt>
                <c:pt idx="1928">
                  <c:v>44143</c:v>
                </c:pt>
                <c:pt idx="1929">
                  <c:v>44144</c:v>
                </c:pt>
                <c:pt idx="1930">
                  <c:v>44145</c:v>
                </c:pt>
                <c:pt idx="1931">
                  <c:v>44146</c:v>
                </c:pt>
                <c:pt idx="1932">
                  <c:v>44147</c:v>
                </c:pt>
                <c:pt idx="1933">
                  <c:v>44148</c:v>
                </c:pt>
                <c:pt idx="1934">
                  <c:v>44149</c:v>
                </c:pt>
                <c:pt idx="1935">
                  <c:v>44150</c:v>
                </c:pt>
                <c:pt idx="1936">
                  <c:v>44151</c:v>
                </c:pt>
                <c:pt idx="1937">
                  <c:v>44152</c:v>
                </c:pt>
                <c:pt idx="1938">
                  <c:v>44153</c:v>
                </c:pt>
                <c:pt idx="1939">
                  <c:v>44154</c:v>
                </c:pt>
                <c:pt idx="1940">
                  <c:v>44155</c:v>
                </c:pt>
                <c:pt idx="1941">
                  <c:v>44156</c:v>
                </c:pt>
                <c:pt idx="1942">
                  <c:v>44157</c:v>
                </c:pt>
                <c:pt idx="1943">
                  <c:v>44158</c:v>
                </c:pt>
                <c:pt idx="1944">
                  <c:v>44159</c:v>
                </c:pt>
                <c:pt idx="1945">
                  <c:v>44160</c:v>
                </c:pt>
                <c:pt idx="1946">
                  <c:v>44161</c:v>
                </c:pt>
                <c:pt idx="1947">
                  <c:v>44162</c:v>
                </c:pt>
                <c:pt idx="1948">
                  <c:v>44163</c:v>
                </c:pt>
                <c:pt idx="1949">
                  <c:v>44164</c:v>
                </c:pt>
                <c:pt idx="1950">
                  <c:v>44165</c:v>
                </c:pt>
                <c:pt idx="1951">
                  <c:v>44166</c:v>
                </c:pt>
                <c:pt idx="1952">
                  <c:v>44167</c:v>
                </c:pt>
                <c:pt idx="1953">
                  <c:v>44168</c:v>
                </c:pt>
                <c:pt idx="1954">
                  <c:v>44169</c:v>
                </c:pt>
                <c:pt idx="1955">
                  <c:v>44170</c:v>
                </c:pt>
                <c:pt idx="1956">
                  <c:v>44171</c:v>
                </c:pt>
                <c:pt idx="1957">
                  <c:v>44172</c:v>
                </c:pt>
                <c:pt idx="1958">
                  <c:v>44173</c:v>
                </c:pt>
                <c:pt idx="1959">
                  <c:v>44174</c:v>
                </c:pt>
                <c:pt idx="1960">
                  <c:v>44175</c:v>
                </c:pt>
                <c:pt idx="1961">
                  <c:v>44176</c:v>
                </c:pt>
                <c:pt idx="1962">
                  <c:v>44177</c:v>
                </c:pt>
                <c:pt idx="1963">
                  <c:v>44178</c:v>
                </c:pt>
                <c:pt idx="1964">
                  <c:v>44179</c:v>
                </c:pt>
                <c:pt idx="1965">
                  <c:v>44180</c:v>
                </c:pt>
                <c:pt idx="1966">
                  <c:v>44181</c:v>
                </c:pt>
                <c:pt idx="1967">
                  <c:v>44182</c:v>
                </c:pt>
                <c:pt idx="1968">
                  <c:v>44183</c:v>
                </c:pt>
                <c:pt idx="1969">
                  <c:v>44184</c:v>
                </c:pt>
                <c:pt idx="1970">
                  <c:v>44185</c:v>
                </c:pt>
                <c:pt idx="1971">
                  <c:v>44186</c:v>
                </c:pt>
                <c:pt idx="1972">
                  <c:v>44187</c:v>
                </c:pt>
                <c:pt idx="1973">
                  <c:v>44188</c:v>
                </c:pt>
                <c:pt idx="1974">
                  <c:v>44189</c:v>
                </c:pt>
                <c:pt idx="1975">
                  <c:v>44190</c:v>
                </c:pt>
                <c:pt idx="1976">
                  <c:v>44191</c:v>
                </c:pt>
                <c:pt idx="1977">
                  <c:v>44192</c:v>
                </c:pt>
                <c:pt idx="1978">
                  <c:v>44193</c:v>
                </c:pt>
                <c:pt idx="1979">
                  <c:v>44194</c:v>
                </c:pt>
                <c:pt idx="1980">
                  <c:v>44195</c:v>
                </c:pt>
                <c:pt idx="1981">
                  <c:v>44196</c:v>
                </c:pt>
                <c:pt idx="1982">
                  <c:v>44197</c:v>
                </c:pt>
                <c:pt idx="1983">
                  <c:v>44198</c:v>
                </c:pt>
                <c:pt idx="1984">
                  <c:v>44199</c:v>
                </c:pt>
                <c:pt idx="1985">
                  <c:v>44200</c:v>
                </c:pt>
                <c:pt idx="1986">
                  <c:v>44201</c:v>
                </c:pt>
                <c:pt idx="1987">
                  <c:v>44202</c:v>
                </c:pt>
                <c:pt idx="1988">
                  <c:v>44203</c:v>
                </c:pt>
                <c:pt idx="1989">
                  <c:v>44204</c:v>
                </c:pt>
                <c:pt idx="1990">
                  <c:v>44205</c:v>
                </c:pt>
                <c:pt idx="1991">
                  <c:v>44206</c:v>
                </c:pt>
                <c:pt idx="1992">
                  <c:v>44207</c:v>
                </c:pt>
                <c:pt idx="1993">
                  <c:v>44208</c:v>
                </c:pt>
                <c:pt idx="1994">
                  <c:v>44209</c:v>
                </c:pt>
                <c:pt idx="1995">
                  <c:v>44210</c:v>
                </c:pt>
                <c:pt idx="1996">
                  <c:v>44211</c:v>
                </c:pt>
                <c:pt idx="1997">
                  <c:v>44212</c:v>
                </c:pt>
                <c:pt idx="1998">
                  <c:v>44213</c:v>
                </c:pt>
                <c:pt idx="1999">
                  <c:v>44214</c:v>
                </c:pt>
                <c:pt idx="2000">
                  <c:v>44215</c:v>
                </c:pt>
                <c:pt idx="2001">
                  <c:v>44216</c:v>
                </c:pt>
                <c:pt idx="2002">
                  <c:v>44217</c:v>
                </c:pt>
                <c:pt idx="2003">
                  <c:v>44218</c:v>
                </c:pt>
                <c:pt idx="2004">
                  <c:v>44219</c:v>
                </c:pt>
                <c:pt idx="2005">
                  <c:v>44220</c:v>
                </c:pt>
                <c:pt idx="2006">
                  <c:v>44221</c:v>
                </c:pt>
                <c:pt idx="2007">
                  <c:v>44222</c:v>
                </c:pt>
                <c:pt idx="2008">
                  <c:v>44223</c:v>
                </c:pt>
                <c:pt idx="2009">
                  <c:v>44224</c:v>
                </c:pt>
                <c:pt idx="2010">
                  <c:v>44225</c:v>
                </c:pt>
                <c:pt idx="2011">
                  <c:v>44226</c:v>
                </c:pt>
                <c:pt idx="2012">
                  <c:v>44227</c:v>
                </c:pt>
                <c:pt idx="2013">
                  <c:v>44228</c:v>
                </c:pt>
                <c:pt idx="2014">
                  <c:v>44229</c:v>
                </c:pt>
                <c:pt idx="2015">
                  <c:v>44230</c:v>
                </c:pt>
                <c:pt idx="2016">
                  <c:v>44231</c:v>
                </c:pt>
                <c:pt idx="2017">
                  <c:v>44232</c:v>
                </c:pt>
                <c:pt idx="2018">
                  <c:v>44233</c:v>
                </c:pt>
                <c:pt idx="2019">
                  <c:v>44234</c:v>
                </c:pt>
                <c:pt idx="2020">
                  <c:v>44235</c:v>
                </c:pt>
                <c:pt idx="2021">
                  <c:v>44236</c:v>
                </c:pt>
                <c:pt idx="2022">
                  <c:v>44237</c:v>
                </c:pt>
                <c:pt idx="2023">
                  <c:v>44238</c:v>
                </c:pt>
                <c:pt idx="2024">
                  <c:v>44239</c:v>
                </c:pt>
                <c:pt idx="2025">
                  <c:v>44240</c:v>
                </c:pt>
                <c:pt idx="2026">
                  <c:v>44241</c:v>
                </c:pt>
                <c:pt idx="2027">
                  <c:v>44242</c:v>
                </c:pt>
                <c:pt idx="2028">
                  <c:v>44243</c:v>
                </c:pt>
                <c:pt idx="2029">
                  <c:v>44244</c:v>
                </c:pt>
                <c:pt idx="2030">
                  <c:v>44245</c:v>
                </c:pt>
                <c:pt idx="2031">
                  <c:v>44246</c:v>
                </c:pt>
                <c:pt idx="2032">
                  <c:v>44247</c:v>
                </c:pt>
                <c:pt idx="2033">
                  <c:v>44248</c:v>
                </c:pt>
                <c:pt idx="2034">
                  <c:v>44249</c:v>
                </c:pt>
                <c:pt idx="2035">
                  <c:v>44250</c:v>
                </c:pt>
                <c:pt idx="2036">
                  <c:v>44251</c:v>
                </c:pt>
                <c:pt idx="2037">
                  <c:v>44252</c:v>
                </c:pt>
                <c:pt idx="2038">
                  <c:v>44253</c:v>
                </c:pt>
                <c:pt idx="2039">
                  <c:v>44254</c:v>
                </c:pt>
                <c:pt idx="2040">
                  <c:v>44255</c:v>
                </c:pt>
                <c:pt idx="2041">
                  <c:v>44256</c:v>
                </c:pt>
                <c:pt idx="2042">
                  <c:v>44257</c:v>
                </c:pt>
                <c:pt idx="2043">
                  <c:v>44258</c:v>
                </c:pt>
                <c:pt idx="2044">
                  <c:v>44259</c:v>
                </c:pt>
                <c:pt idx="2045">
                  <c:v>44260</c:v>
                </c:pt>
                <c:pt idx="2046">
                  <c:v>44261</c:v>
                </c:pt>
                <c:pt idx="2047">
                  <c:v>44262</c:v>
                </c:pt>
                <c:pt idx="2048">
                  <c:v>44263</c:v>
                </c:pt>
                <c:pt idx="2049">
                  <c:v>44264</c:v>
                </c:pt>
                <c:pt idx="2050">
                  <c:v>44265</c:v>
                </c:pt>
                <c:pt idx="2051">
                  <c:v>44266</c:v>
                </c:pt>
                <c:pt idx="2052">
                  <c:v>44267</c:v>
                </c:pt>
                <c:pt idx="2053">
                  <c:v>44268</c:v>
                </c:pt>
                <c:pt idx="2054">
                  <c:v>44269</c:v>
                </c:pt>
                <c:pt idx="2055">
                  <c:v>44270</c:v>
                </c:pt>
                <c:pt idx="2056">
                  <c:v>44271</c:v>
                </c:pt>
                <c:pt idx="2057">
                  <c:v>44272</c:v>
                </c:pt>
                <c:pt idx="2058">
                  <c:v>44273</c:v>
                </c:pt>
                <c:pt idx="2059">
                  <c:v>44274</c:v>
                </c:pt>
                <c:pt idx="2060">
                  <c:v>44275</c:v>
                </c:pt>
                <c:pt idx="2061">
                  <c:v>44276</c:v>
                </c:pt>
                <c:pt idx="2062">
                  <c:v>44277</c:v>
                </c:pt>
                <c:pt idx="2063">
                  <c:v>44278</c:v>
                </c:pt>
                <c:pt idx="2064">
                  <c:v>44279</c:v>
                </c:pt>
                <c:pt idx="2065">
                  <c:v>44280</c:v>
                </c:pt>
                <c:pt idx="2066">
                  <c:v>44281</c:v>
                </c:pt>
                <c:pt idx="2067">
                  <c:v>44282</c:v>
                </c:pt>
                <c:pt idx="2068">
                  <c:v>44283</c:v>
                </c:pt>
                <c:pt idx="2069">
                  <c:v>44284</c:v>
                </c:pt>
                <c:pt idx="2070">
                  <c:v>44285</c:v>
                </c:pt>
                <c:pt idx="2071">
                  <c:v>44286</c:v>
                </c:pt>
                <c:pt idx="2072">
                  <c:v>44287</c:v>
                </c:pt>
                <c:pt idx="2073">
                  <c:v>44288</c:v>
                </c:pt>
                <c:pt idx="2074">
                  <c:v>44289</c:v>
                </c:pt>
                <c:pt idx="2075">
                  <c:v>44290</c:v>
                </c:pt>
                <c:pt idx="2076">
                  <c:v>44291</c:v>
                </c:pt>
                <c:pt idx="2077">
                  <c:v>44292</c:v>
                </c:pt>
                <c:pt idx="2078">
                  <c:v>44293</c:v>
                </c:pt>
                <c:pt idx="2079">
                  <c:v>44294</c:v>
                </c:pt>
                <c:pt idx="2080">
                  <c:v>44295</c:v>
                </c:pt>
                <c:pt idx="2081">
                  <c:v>44296</c:v>
                </c:pt>
                <c:pt idx="2082">
                  <c:v>44297</c:v>
                </c:pt>
                <c:pt idx="2083">
                  <c:v>44298</c:v>
                </c:pt>
                <c:pt idx="2084">
                  <c:v>44299</c:v>
                </c:pt>
                <c:pt idx="2085">
                  <c:v>44300</c:v>
                </c:pt>
                <c:pt idx="2086">
                  <c:v>44301</c:v>
                </c:pt>
                <c:pt idx="2087">
                  <c:v>44302</c:v>
                </c:pt>
                <c:pt idx="2088">
                  <c:v>44303</c:v>
                </c:pt>
                <c:pt idx="2089">
                  <c:v>44304</c:v>
                </c:pt>
                <c:pt idx="2090">
                  <c:v>44305</c:v>
                </c:pt>
                <c:pt idx="2091">
                  <c:v>44306</c:v>
                </c:pt>
                <c:pt idx="2092">
                  <c:v>44307</c:v>
                </c:pt>
                <c:pt idx="2093">
                  <c:v>44308</c:v>
                </c:pt>
                <c:pt idx="2094">
                  <c:v>44309</c:v>
                </c:pt>
                <c:pt idx="2095">
                  <c:v>44310</c:v>
                </c:pt>
                <c:pt idx="2096">
                  <c:v>44311</c:v>
                </c:pt>
                <c:pt idx="2097">
                  <c:v>44312</c:v>
                </c:pt>
                <c:pt idx="2098">
                  <c:v>44313</c:v>
                </c:pt>
                <c:pt idx="2099">
                  <c:v>44314</c:v>
                </c:pt>
                <c:pt idx="2100">
                  <c:v>44315</c:v>
                </c:pt>
                <c:pt idx="2101">
                  <c:v>44316</c:v>
                </c:pt>
                <c:pt idx="2102">
                  <c:v>44317</c:v>
                </c:pt>
                <c:pt idx="2103">
                  <c:v>44318</c:v>
                </c:pt>
                <c:pt idx="2104">
                  <c:v>44319</c:v>
                </c:pt>
                <c:pt idx="2105">
                  <c:v>44320</c:v>
                </c:pt>
                <c:pt idx="2106">
                  <c:v>44321</c:v>
                </c:pt>
                <c:pt idx="2107">
                  <c:v>44322</c:v>
                </c:pt>
                <c:pt idx="2108">
                  <c:v>44323</c:v>
                </c:pt>
                <c:pt idx="2109">
                  <c:v>44324</c:v>
                </c:pt>
                <c:pt idx="2110">
                  <c:v>44325</c:v>
                </c:pt>
                <c:pt idx="2111">
                  <c:v>44326</c:v>
                </c:pt>
                <c:pt idx="2112">
                  <c:v>44327</c:v>
                </c:pt>
                <c:pt idx="2113">
                  <c:v>44328</c:v>
                </c:pt>
                <c:pt idx="2114">
                  <c:v>44329</c:v>
                </c:pt>
                <c:pt idx="2115">
                  <c:v>44330</c:v>
                </c:pt>
                <c:pt idx="2116">
                  <c:v>44331</c:v>
                </c:pt>
                <c:pt idx="2117">
                  <c:v>44332</c:v>
                </c:pt>
                <c:pt idx="2118">
                  <c:v>44333</c:v>
                </c:pt>
                <c:pt idx="2119">
                  <c:v>44334</c:v>
                </c:pt>
                <c:pt idx="2120">
                  <c:v>44335</c:v>
                </c:pt>
                <c:pt idx="2121">
                  <c:v>44336</c:v>
                </c:pt>
                <c:pt idx="2122">
                  <c:v>44337</c:v>
                </c:pt>
                <c:pt idx="2123">
                  <c:v>44338</c:v>
                </c:pt>
                <c:pt idx="2124">
                  <c:v>44339</c:v>
                </c:pt>
                <c:pt idx="2125">
                  <c:v>44340</c:v>
                </c:pt>
                <c:pt idx="2126">
                  <c:v>44341</c:v>
                </c:pt>
                <c:pt idx="2127">
                  <c:v>44342</c:v>
                </c:pt>
                <c:pt idx="2128">
                  <c:v>44343</c:v>
                </c:pt>
                <c:pt idx="2129">
                  <c:v>44344</c:v>
                </c:pt>
                <c:pt idx="2130">
                  <c:v>44345</c:v>
                </c:pt>
                <c:pt idx="2131">
                  <c:v>44346</c:v>
                </c:pt>
                <c:pt idx="2132">
                  <c:v>44347</c:v>
                </c:pt>
                <c:pt idx="2133">
                  <c:v>44348</c:v>
                </c:pt>
                <c:pt idx="2134">
                  <c:v>44349</c:v>
                </c:pt>
                <c:pt idx="2135">
                  <c:v>44350</c:v>
                </c:pt>
                <c:pt idx="2136">
                  <c:v>44351</c:v>
                </c:pt>
                <c:pt idx="2137">
                  <c:v>44352</c:v>
                </c:pt>
                <c:pt idx="2138">
                  <c:v>44353</c:v>
                </c:pt>
                <c:pt idx="2139">
                  <c:v>44354</c:v>
                </c:pt>
                <c:pt idx="2140">
                  <c:v>44355</c:v>
                </c:pt>
                <c:pt idx="2141">
                  <c:v>44356</c:v>
                </c:pt>
                <c:pt idx="2142">
                  <c:v>44357</c:v>
                </c:pt>
                <c:pt idx="2143">
                  <c:v>44358</c:v>
                </c:pt>
                <c:pt idx="2144">
                  <c:v>44359</c:v>
                </c:pt>
                <c:pt idx="2145">
                  <c:v>44360</c:v>
                </c:pt>
                <c:pt idx="2146">
                  <c:v>44361</c:v>
                </c:pt>
                <c:pt idx="2147">
                  <c:v>44362</c:v>
                </c:pt>
                <c:pt idx="2148">
                  <c:v>44363</c:v>
                </c:pt>
                <c:pt idx="2149">
                  <c:v>44364</c:v>
                </c:pt>
                <c:pt idx="2150">
                  <c:v>44365</c:v>
                </c:pt>
                <c:pt idx="2151">
                  <c:v>44366</c:v>
                </c:pt>
                <c:pt idx="2152">
                  <c:v>44367</c:v>
                </c:pt>
                <c:pt idx="2153">
                  <c:v>44368</c:v>
                </c:pt>
                <c:pt idx="2154">
                  <c:v>44369</c:v>
                </c:pt>
                <c:pt idx="2155">
                  <c:v>44370</c:v>
                </c:pt>
                <c:pt idx="2156">
                  <c:v>44371</c:v>
                </c:pt>
                <c:pt idx="2157">
                  <c:v>44372</c:v>
                </c:pt>
                <c:pt idx="2158">
                  <c:v>44373</c:v>
                </c:pt>
                <c:pt idx="2159">
                  <c:v>44374</c:v>
                </c:pt>
                <c:pt idx="2160">
                  <c:v>44375</c:v>
                </c:pt>
                <c:pt idx="2161">
                  <c:v>44376</c:v>
                </c:pt>
                <c:pt idx="2162">
                  <c:v>44377</c:v>
                </c:pt>
                <c:pt idx="2163">
                  <c:v>44378</c:v>
                </c:pt>
                <c:pt idx="2164">
                  <c:v>44379</c:v>
                </c:pt>
                <c:pt idx="2165">
                  <c:v>44380</c:v>
                </c:pt>
                <c:pt idx="2166">
                  <c:v>44381</c:v>
                </c:pt>
                <c:pt idx="2167">
                  <c:v>44382</c:v>
                </c:pt>
                <c:pt idx="2168">
                  <c:v>44383</c:v>
                </c:pt>
                <c:pt idx="2169">
                  <c:v>44384</c:v>
                </c:pt>
                <c:pt idx="2170">
                  <c:v>44385</c:v>
                </c:pt>
                <c:pt idx="2171">
                  <c:v>44386</c:v>
                </c:pt>
                <c:pt idx="2172">
                  <c:v>44387</c:v>
                </c:pt>
                <c:pt idx="2173">
                  <c:v>44388</c:v>
                </c:pt>
                <c:pt idx="2174">
                  <c:v>44389</c:v>
                </c:pt>
                <c:pt idx="2175">
                  <c:v>44390</c:v>
                </c:pt>
                <c:pt idx="2176">
                  <c:v>44391</c:v>
                </c:pt>
                <c:pt idx="2177">
                  <c:v>44392</c:v>
                </c:pt>
                <c:pt idx="2178">
                  <c:v>44393</c:v>
                </c:pt>
                <c:pt idx="2179">
                  <c:v>44394</c:v>
                </c:pt>
                <c:pt idx="2180">
                  <c:v>44395</c:v>
                </c:pt>
                <c:pt idx="2181">
                  <c:v>44396</c:v>
                </c:pt>
                <c:pt idx="2182">
                  <c:v>44397</c:v>
                </c:pt>
                <c:pt idx="2183">
                  <c:v>44398</c:v>
                </c:pt>
                <c:pt idx="2184">
                  <c:v>44399</c:v>
                </c:pt>
                <c:pt idx="2185">
                  <c:v>44400</c:v>
                </c:pt>
                <c:pt idx="2186">
                  <c:v>44401</c:v>
                </c:pt>
                <c:pt idx="2187">
                  <c:v>44402</c:v>
                </c:pt>
                <c:pt idx="2188">
                  <c:v>44403</c:v>
                </c:pt>
                <c:pt idx="2189">
                  <c:v>44404</c:v>
                </c:pt>
                <c:pt idx="2190">
                  <c:v>44405</c:v>
                </c:pt>
                <c:pt idx="2191">
                  <c:v>44406</c:v>
                </c:pt>
                <c:pt idx="2192">
                  <c:v>44407</c:v>
                </c:pt>
                <c:pt idx="2193">
                  <c:v>44408</c:v>
                </c:pt>
                <c:pt idx="2194">
                  <c:v>44409</c:v>
                </c:pt>
                <c:pt idx="2195">
                  <c:v>44410</c:v>
                </c:pt>
                <c:pt idx="2196">
                  <c:v>44411</c:v>
                </c:pt>
                <c:pt idx="2197">
                  <c:v>44412</c:v>
                </c:pt>
                <c:pt idx="2198">
                  <c:v>44413</c:v>
                </c:pt>
                <c:pt idx="2199">
                  <c:v>44414</c:v>
                </c:pt>
                <c:pt idx="2200">
                  <c:v>44415</c:v>
                </c:pt>
                <c:pt idx="2201">
                  <c:v>44416</c:v>
                </c:pt>
                <c:pt idx="2202">
                  <c:v>44417</c:v>
                </c:pt>
                <c:pt idx="2203">
                  <c:v>44418</c:v>
                </c:pt>
                <c:pt idx="2204">
                  <c:v>44419</c:v>
                </c:pt>
                <c:pt idx="2205">
                  <c:v>44420</c:v>
                </c:pt>
                <c:pt idx="2206">
                  <c:v>44421</c:v>
                </c:pt>
                <c:pt idx="2207">
                  <c:v>44422</c:v>
                </c:pt>
                <c:pt idx="2208">
                  <c:v>44423</c:v>
                </c:pt>
                <c:pt idx="2209">
                  <c:v>44424</c:v>
                </c:pt>
                <c:pt idx="2210">
                  <c:v>44425</c:v>
                </c:pt>
                <c:pt idx="2211">
                  <c:v>44426</c:v>
                </c:pt>
                <c:pt idx="2212">
                  <c:v>44427</c:v>
                </c:pt>
                <c:pt idx="2213">
                  <c:v>44428</c:v>
                </c:pt>
                <c:pt idx="2214">
                  <c:v>44429</c:v>
                </c:pt>
                <c:pt idx="2215">
                  <c:v>44430</c:v>
                </c:pt>
                <c:pt idx="2216">
                  <c:v>44431</c:v>
                </c:pt>
                <c:pt idx="2217">
                  <c:v>44432</c:v>
                </c:pt>
                <c:pt idx="2218">
                  <c:v>44433</c:v>
                </c:pt>
                <c:pt idx="2219">
                  <c:v>44434</c:v>
                </c:pt>
                <c:pt idx="2220">
                  <c:v>44435</c:v>
                </c:pt>
                <c:pt idx="2221">
                  <c:v>44436</c:v>
                </c:pt>
                <c:pt idx="2222">
                  <c:v>44437</c:v>
                </c:pt>
                <c:pt idx="2223">
                  <c:v>44438</c:v>
                </c:pt>
                <c:pt idx="2224">
                  <c:v>44439</c:v>
                </c:pt>
                <c:pt idx="2225">
                  <c:v>44440</c:v>
                </c:pt>
                <c:pt idx="2226">
                  <c:v>44441</c:v>
                </c:pt>
                <c:pt idx="2227">
                  <c:v>44442</c:v>
                </c:pt>
                <c:pt idx="2228">
                  <c:v>44443</c:v>
                </c:pt>
                <c:pt idx="2229">
                  <c:v>44444</c:v>
                </c:pt>
                <c:pt idx="2230">
                  <c:v>44445</c:v>
                </c:pt>
                <c:pt idx="2231">
                  <c:v>44446</c:v>
                </c:pt>
                <c:pt idx="2232">
                  <c:v>44447</c:v>
                </c:pt>
                <c:pt idx="2233">
                  <c:v>44448</c:v>
                </c:pt>
                <c:pt idx="2234">
                  <c:v>44449</c:v>
                </c:pt>
                <c:pt idx="2235">
                  <c:v>44450</c:v>
                </c:pt>
                <c:pt idx="2236">
                  <c:v>44451</c:v>
                </c:pt>
                <c:pt idx="2237">
                  <c:v>44452</c:v>
                </c:pt>
                <c:pt idx="2238">
                  <c:v>44453</c:v>
                </c:pt>
                <c:pt idx="2239">
                  <c:v>44454</c:v>
                </c:pt>
                <c:pt idx="2240">
                  <c:v>44455</c:v>
                </c:pt>
                <c:pt idx="2241">
                  <c:v>44456</c:v>
                </c:pt>
                <c:pt idx="2242">
                  <c:v>44457</c:v>
                </c:pt>
                <c:pt idx="2243">
                  <c:v>44458</c:v>
                </c:pt>
                <c:pt idx="2244">
                  <c:v>44459</c:v>
                </c:pt>
                <c:pt idx="2245">
                  <c:v>44460</c:v>
                </c:pt>
                <c:pt idx="2246">
                  <c:v>44461</c:v>
                </c:pt>
                <c:pt idx="2247">
                  <c:v>44462</c:v>
                </c:pt>
                <c:pt idx="2248">
                  <c:v>44463</c:v>
                </c:pt>
                <c:pt idx="2249">
                  <c:v>44464</c:v>
                </c:pt>
                <c:pt idx="2250">
                  <c:v>44465</c:v>
                </c:pt>
                <c:pt idx="2251">
                  <c:v>44466</c:v>
                </c:pt>
                <c:pt idx="2252">
                  <c:v>44467</c:v>
                </c:pt>
                <c:pt idx="2253">
                  <c:v>44468</c:v>
                </c:pt>
                <c:pt idx="2254">
                  <c:v>44469</c:v>
                </c:pt>
                <c:pt idx="2255">
                  <c:v>44470</c:v>
                </c:pt>
                <c:pt idx="2256">
                  <c:v>44471</c:v>
                </c:pt>
                <c:pt idx="2257">
                  <c:v>44472</c:v>
                </c:pt>
                <c:pt idx="2258">
                  <c:v>44473</c:v>
                </c:pt>
                <c:pt idx="2259">
                  <c:v>44474</c:v>
                </c:pt>
                <c:pt idx="2260">
                  <c:v>44475</c:v>
                </c:pt>
                <c:pt idx="2261">
                  <c:v>44476</c:v>
                </c:pt>
                <c:pt idx="2262">
                  <c:v>44477</c:v>
                </c:pt>
                <c:pt idx="2263">
                  <c:v>44478</c:v>
                </c:pt>
                <c:pt idx="2264">
                  <c:v>44479</c:v>
                </c:pt>
                <c:pt idx="2265">
                  <c:v>44480</c:v>
                </c:pt>
                <c:pt idx="2266">
                  <c:v>44481</c:v>
                </c:pt>
                <c:pt idx="2267">
                  <c:v>44482</c:v>
                </c:pt>
                <c:pt idx="2268">
                  <c:v>44483</c:v>
                </c:pt>
                <c:pt idx="2269">
                  <c:v>44484</c:v>
                </c:pt>
                <c:pt idx="2270">
                  <c:v>44485</c:v>
                </c:pt>
                <c:pt idx="2271">
                  <c:v>44486</c:v>
                </c:pt>
                <c:pt idx="2272">
                  <c:v>44487</c:v>
                </c:pt>
                <c:pt idx="2273">
                  <c:v>44488</c:v>
                </c:pt>
                <c:pt idx="2274">
                  <c:v>44489</c:v>
                </c:pt>
                <c:pt idx="2275">
                  <c:v>44490</c:v>
                </c:pt>
                <c:pt idx="2276">
                  <c:v>44491</c:v>
                </c:pt>
                <c:pt idx="2277">
                  <c:v>44492</c:v>
                </c:pt>
                <c:pt idx="2278">
                  <c:v>44493</c:v>
                </c:pt>
                <c:pt idx="2279">
                  <c:v>44494</c:v>
                </c:pt>
                <c:pt idx="2280">
                  <c:v>44495</c:v>
                </c:pt>
                <c:pt idx="2281">
                  <c:v>44496</c:v>
                </c:pt>
                <c:pt idx="2282">
                  <c:v>44497</c:v>
                </c:pt>
                <c:pt idx="2283">
                  <c:v>44498</c:v>
                </c:pt>
                <c:pt idx="2284">
                  <c:v>44499</c:v>
                </c:pt>
                <c:pt idx="2285">
                  <c:v>44500</c:v>
                </c:pt>
                <c:pt idx="2286">
                  <c:v>44501</c:v>
                </c:pt>
                <c:pt idx="2287">
                  <c:v>44502</c:v>
                </c:pt>
                <c:pt idx="2288">
                  <c:v>44503</c:v>
                </c:pt>
                <c:pt idx="2289">
                  <c:v>44504</c:v>
                </c:pt>
                <c:pt idx="2290">
                  <c:v>44505</c:v>
                </c:pt>
                <c:pt idx="2291">
                  <c:v>44506</c:v>
                </c:pt>
                <c:pt idx="2292">
                  <c:v>44507</c:v>
                </c:pt>
                <c:pt idx="2293">
                  <c:v>44508</c:v>
                </c:pt>
                <c:pt idx="2294">
                  <c:v>44509</c:v>
                </c:pt>
                <c:pt idx="2295">
                  <c:v>44510</c:v>
                </c:pt>
                <c:pt idx="2296">
                  <c:v>44511</c:v>
                </c:pt>
                <c:pt idx="2297">
                  <c:v>44512</c:v>
                </c:pt>
                <c:pt idx="2298">
                  <c:v>44513</c:v>
                </c:pt>
                <c:pt idx="2299">
                  <c:v>44514</c:v>
                </c:pt>
                <c:pt idx="2300">
                  <c:v>44515</c:v>
                </c:pt>
                <c:pt idx="2301">
                  <c:v>44516</c:v>
                </c:pt>
                <c:pt idx="2302">
                  <c:v>44517</c:v>
                </c:pt>
                <c:pt idx="2303">
                  <c:v>44518</c:v>
                </c:pt>
                <c:pt idx="2304">
                  <c:v>44519</c:v>
                </c:pt>
                <c:pt idx="2305">
                  <c:v>44520</c:v>
                </c:pt>
                <c:pt idx="2306">
                  <c:v>44521</c:v>
                </c:pt>
                <c:pt idx="2307">
                  <c:v>44522</c:v>
                </c:pt>
                <c:pt idx="2308">
                  <c:v>44523</c:v>
                </c:pt>
                <c:pt idx="2309">
                  <c:v>44524</c:v>
                </c:pt>
                <c:pt idx="2310">
                  <c:v>44525</c:v>
                </c:pt>
                <c:pt idx="2311">
                  <c:v>44526</c:v>
                </c:pt>
                <c:pt idx="2312">
                  <c:v>44527</c:v>
                </c:pt>
                <c:pt idx="2313">
                  <c:v>44528</c:v>
                </c:pt>
                <c:pt idx="2314">
                  <c:v>44529</c:v>
                </c:pt>
                <c:pt idx="2315">
                  <c:v>44530</c:v>
                </c:pt>
                <c:pt idx="2316">
                  <c:v>44531</c:v>
                </c:pt>
                <c:pt idx="2317">
                  <c:v>44532</c:v>
                </c:pt>
                <c:pt idx="2318">
                  <c:v>44533</c:v>
                </c:pt>
                <c:pt idx="2319">
                  <c:v>44534</c:v>
                </c:pt>
                <c:pt idx="2320">
                  <c:v>44535</c:v>
                </c:pt>
                <c:pt idx="2321">
                  <c:v>44536</c:v>
                </c:pt>
                <c:pt idx="2322">
                  <c:v>44537</c:v>
                </c:pt>
                <c:pt idx="2323">
                  <c:v>44538</c:v>
                </c:pt>
                <c:pt idx="2324">
                  <c:v>44539</c:v>
                </c:pt>
                <c:pt idx="2325">
                  <c:v>44540</c:v>
                </c:pt>
                <c:pt idx="2326">
                  <c:v>44541</c:v>
                </c:pt>
                <c:pt idx="2327">
                  <c:v>44542</c:v>
                </c:pt>
                <c:pt idx="2328">
                  <c:v>44543</c:v>
                </c:pt>
                <c:pt idx="2329">
                  <c:v>44544</c:v>
                </c:pt>
                <c:pt idx="2330">
                  <c:v>44545</c:v>
                </c:pt>
                <c:pt idx="2331">
                  <c:v>44546</c:v>
                </c:pt>
                <c:pt idx="2332">
                  <c:v>44547</c:v>
                </c:pt>
                <c:pt idx="2333">
                  <c:v>44548</c:v>
                </c:pt>
                <c:pt idx="2334">
                  <c:v>44549</c:v>
                </c:pt>
                <c:pt idx="2335">
                  <c:v>44550</c:v>
                </c:pt>
                <c:pt idx="2336">
                  <c:v>44551</c:v>
                </c:pt>
                <c:pt idx="2337">
                  <c:v>44552</c:v>
                </c:pt>
                <c:pt idx="2338">
                  <c:v>44553</c:v>
                </c:pt>
                <c:pt idx="2339">
                  <c:v>44554</c:v>
                </c:pt>
                <c:pt idx="2340">
                  <c:v>44555</c:v>
                </c:pt>
                <c:pt idx="2341">
                  <c:v>44556</c:v>
                </c:pt>
                <c:pt idx="2342">
                  <c:v>44557</c:v>
                </c:pt>
                <c:pt idx="2343">
                  <c:v>44558</c:v>
                </c:pt>
                <c:pt idx="2344">
                  <c:v>44559</c:v>
                </c:pt>
                <c:pt idx="2345">
                  <c:v>44560</c:v>
                </c:pt>
                <c:pt idx="2346">
                  <c:v>44561</c:v>
                </c:pt>
                <c:pt idx="2347">
                  <c:v>44562</c:v>
                </c:pt>
                <c:pt idx="2348">
                  <c:v>44563</c:v>
                </c:pt>
                <c:pt idx="2349">
                  <c:v>44564</c:v>
                </c:pt>
                <c:pt idx="2350">
                  <c:v>44565</c:v>
                </c:pt>
                <c:pt idx="2351">
                  <c:v>44566</c:v>
                </c:pt>
                <c:pt idx="2352">
                  <c:v>44567</c:v>
                </c:pt>
                <c:pt idx="2353">
                  <c:v>44568</c:v>
                </c:pt>
                <c:pt idx="2354">
                  <c:v>44569</c:v>
                </c:pt>
                <c:pt idx="2355">
                  <c:v>44570</c:v>
                </c:pt>
                <c:pt idx="2356">
                  <c:v>44571</c:v>
                </c:pt>
                <c:pt idx="2357">
                  <c:v>44572</c:v>
                </c:pt>
                <c:pt idx="2358">
                  <c:v>44573</c:v>
                </c:pt>
                <c:pt idx="2359">
                  <c:v>44574</c:v>
                </c:pt>
                <c:pt idx="2360">
                  <c:v>44575</c:v>
                </c:pt>
                <c:pt idx="2361">
                  <c:v>44576</c:v>
                </c:pt>
                <c:pt idx="2362">
                  <c:v>44577</c:v>
                </c:pt>
                <c:pt idx="2363">
                  <c:v>44578</c:v>
                </c:pt>
                <c:pt idx="2364">
                  <c:v>44579</c:v>
                </c:pt>
                <c:pt idx="2365">
                  <c:v>44580</c:v>
                </c:pt>
                <c:pt idx="2366">
                  <c:v>44581</c:v>
                </c:pt>
                <c:pt idx="2367">
                  <c:v>44582</c:v>
                </c:pt>
                <c:pt idx="2368">
                  <c:v>44583</c:v>
                </c:pt>
                <c:pt idx="2369">
                  <c:v>44584</c:v>
                </c:pt>
                <c:pt idx="2370">
                  <c:v>44585</c:v>
                </c:pt>
                <c:pt idx="2371">
                  <c:v>44586</c:v>
                </c:pt>
                <c:pt idx="2372">
                  <c:v>44587</c:v>
                </c:pt>
                <c:pt idx="2373">
                  <c:v>44588</c:v>
                </c:pt>
                <c:pt idx="2374">
                  <c:v>44589</c:v>
                </c:pt>
                <c:pt idx="2375">
                  <c:v>44590</c:v>
                </c:pt>
                <c:pt idx="2376">
                  <c:v>44591</c:v>
                </c:pt>
                <c:pt idx="2377">
                  <c:v>44592</c:v>
                </c:pt>
                <c:pt idx="2378">
                  <c:v>44593</c:v>
                </c:pt>
                <c:pt idx="2379">
                  <c:v>44594</c:v>
                </c:pt>
                <c:pt idx="2380">
                  <c:v>44595</c:v>
                </c:pt>
                <c:pt idx="2381">
                  <c:v>44596</c:v>
                </c:pt>
                <c:pt idx="2382">
                  <c:v>44597</c:v>
                </c:pt>
                <c:pt idx="2383">
                  <c:v>44598</c:v>
                </c:pt>
                <c:pt idx="2384">
                  <c:v>44599</c:v>
                </c:pt>
                <c:pt idx="2385">
                  <c:v>44600</c:v>
                </c:pt>
                <c:pt idx="2386">
                  <c:v>44601</c:v>
                </c:pt>
                <c:pt idx="2387">
                  <c:v>44602</c:v>
                </c:pt>
                <c:pt idx="2388">
                  <c:v>44603</c:v>
                </c:pt>
                <c:pt idx="2389">
                  <c:v>44604</c:v>
                </c:pt>
                <c:pt idx="2390">
                  <c:v>44605</c:v>
                </c:pt>
                <c:pt idx="2391">
                  <c:v>44606</c:v>
                </c:pt>
                <c:pt idx="2392">
                  <c:v>44607</c:v>
                </c:pt>
                <c:pt idx="2393">
                  <c:v>44608</c:v>
                </c:pt>
                <c:pt idx="2394">
                  <c:v>44609</c:v>
                </c:pt>
                <c:pt idx="2395">
                  <c:v>44610</c:v>
                </c:pt>
                <c:pt idx="2396">
                  <c:v>44611</c:v>
                </c:pt>
                <c:pt idx="2397">
                  <c:v>44612</c:v>
                </c:pt>
                <c:pt idx="2398">
                  <c:v>44613</c:v>
                </c:pt>
                <c:pt idx="2399">
                  <c:v>44614</c:v>
                </c:pt>
                <c:pt idx="2400">
                  <c:v>44615</c:v>
                </c:pt>
                <c:pt idx="2401">
                  <c:v>44616</c:v>
                </c:pt>
                <c:pt idx="2402">
                  <c:v>44617</c:v>
                </c:pt>
                <c:pt idx="2403">
                  <c:v>44618</c:v>
                </c:pt>
                <c:pt idx="2404">
                  <c:v>44619</c:v>
                </c:pt>
                <c:pt idx="2405">
                  <c:v>44620</c:v>
                </c:pt>
                <c:pt idx="2406">
                  <c:v>44621</c:v>
                </c:pt>
                <c:pt idx="2407">
                  <c:v>44622</c:v>
                </c:pt>
                <c:pt idx="2408">
                  <c:v>44623</c:v>
                </c:pt>
                <c:pt idx="2409">
                  <c:v>44624</c:v>
                </c:pt>
                <c:pt idx="2410">
                  <c:v>44625</c:v>
                </c:pt>
                <c:pt idx="2411">
                  <c:v>44626</c:v>
                </c:pt>
                <c:pt idx="2412">
                  <c:v>44627</c:v>
                </c:pt>
                <c:pt idx="2413">
                  <c:v>44628</c:v>
                </c:pt>
                <c:pt idx="2414">
                  <c:v>44629</c:v>
                </c:pt>
                <c:pt idx="2415">
                  <c:v>44630</c:v>
                </c:pt>
                <c:pt idx="2416">
                  <c:v>44631</c:v>
                </c:pt>
                <c:pt idx="2417">
                  <c:v>44632</c:v>
                </c:pt>
                <c:pt idx="2418">
                  <c:v>44633</c:v>
                </c:pt>
                <c:pt idx="2419">
                  <c:v>44634</c:v>
                </c:pt>
                <c:pt idx="2420">
                  <c:v>44635</c:v>
                </c:pt>
                <c:pt idx="2421">
                  <c:v>44636</c:v>
                </c:pt>
                <c:pt idx="2422">
                  <c:v>44637</c:v>
                </c:pt>
                <c:pt idx="2423">
                  <c:v>44638</c:v>
                </c:pt>
                <c:pt idx="2424">
                  <c:v>44639</c:v>
                </c:pt>
                <c:pt idx="2425">
                  <c:v>44640</c:v>
                </c:pt>
                <c:pt idx="2426">
                  <c:v>44641</c:v>
                </c:pt>
                <c:pt idx="2427">
                  <c:v>44642</c:v>
                </c:pt>
                <c:pt idx="2428">
                  <c:v>44643</c:v>
                </c:pt>
                <c:pt idx="2429">
                  <c:v>44644</c:v>
                </c:pt>
                <c:pt idx="2430">
                  <c:v>44645</c:v>
                </c:pt>
                <c:pt idx="2431">
                  <c:v>44646</c:v>
                </c:pt>
                <c:pt idx="2432">
                  <c:v>44647</c:v>
                </c:pt>
                <c:pt idx="2433">
                  <c:v>44648</c:v>
                </c:pt>
                <c:pt idx="2434">
                  <c:v>44649</c:v>
                </c:pt>
                <c:pt idx="2435">
                  <c:v>44650</c:v>
                </c:pt>
                <c:pt idx="2436">
                  <c:v>44651</c:v>
                </c:pt>
                <c:pt idx="2437">
                  <c:v>44652</c:v>
                </c:pt>
                <c:pt idx="2438">
                  <c:v>44653</c:v>
                </c:pt>
                <c:pt idx="2439">
                  <c:v>44654</c:v>
                </c:pt>
                <c:pt idx="2440">
                  <c:v>44655</c:v>
                </c:pt>
                <c:pt idx="2441">
                  <c:v>44656</c:v>
                </c:pt>
                <c:pt idx="2442">
                  <c:v>44657</c:v>
                </c:pt>
                <c:pt idx="2443">
                  <c:v>44658</c:v>
                </c:pt>
                <c:pt idx="2444">
                  <c:v>44659</c:v>
                </c:pt>
                <c:pt idx="2445">
                  <c:v>44660</c:v>
                </c:pt>
                <c:pt idx="2446">
                  <c:v>44661</c:v>
                </c:pt>
                <c:pt idx="2447">
                  <c:v>44662</c:v>
                </c:pt>
                <c:pt idx="2448">
                  <c:v>44663</c:v>
                </c:pt>
                <c:pt idx="2449">
                  <c:v>44664</c:v>
                </c:pt>
                <c:pt idx="2450">
                  <c:v>44665</c:v>
                </c:pt>
                <c:pt idx="2451">
                  <c:v>44666</c:v>
                </c:pt>
                <c:pt idx="2452">
                  <c:v>44667</c:v>
                </c:pt>
                <c:pt idx="2453">
                  <c:v>44668</c:v>
                </c:pt>
                <c:pt idx="2454">
                  <c:v>44669</c:v>
                </c:pt>
                <c:pt idx="2455">
                  <c:v>44670</c:v>
                </c:pt>
                <c:pt idx="2456">
                  <c:v>44671</c:v>
                </c:pt>
                <c:pt idx="2457">
                  <c:v>44672</c:v>
                </c:pt>
                <c:pt idx="2458">
                  <c:v>44673</c:v>
                </c:pt>
                <c:pt idx="2459">
                  <c:v>44674</c:v>
                </c:pt>
                <c:pt idx="2460">
                  <c:v>44675</c:v>
                </c:pt>
                <c:pt idx="2461">
                  <c:v>44676</c:v>
                </c:pt>
                <c:pt idx="2462">
                  <c:v>44677</c:v>
                </c:pt>
                <c:pt idx="2463">
                  <c:v>44678</c:v>
                </c:pt>
                <c:pt idx="2464">
                  <c:v>44679</c:v>
                </c:pt>
                <c:pt idx="2465">
                  <c:v>44680</c:v>
                </c:pt>
                <c:pt idx="2466">
                  <c:v>44681</c:v>
                </c:pt>
                <c:pt idx="2467">
                  <c:v>44682</c:v>
                </c:pt>
                <c:pt idx="2468">
                  <c:v>44683</c:v>
                </c:pt>
                <c:pt idx="2469">
                  <c:v>44684</c:v>
                </c:pt>
                <c:pt idx="2470">
                  <c:v>44685</c:v>
                </c:pt>
              </c:numCache>
            </c:numRef>
          </c:cat>
          <c:val>
            <c:numRef>
              <c:f>All!$G$2:$G$2473</c:f>
              <c:numCache>
                <c:formatCode>General</c:formatCode>
                <c:ptCount val="2472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11.99</c:v>
                </c:pt>
                <c:pt idx="9">
                  <c:v>6.07</c:v>
                </c:pt>
                <c:pt idx="10">
                  <c:v>7.76</c:v>
                </c:pt>
                <c:pt idx="11">
                  <c:v>8.73</c:v>
                </c:pt>
                <c:pt idx="12">
                  <c:v>2.36</c:v>
                </c:pt>
                <c:pt idx="13">
                  <c:v>3.78</c:v>
                </c:pt>
                <c:pt idx="14">
                  <c:v>6.38</c:v>
                </c:pt>
                <c:pt idx="15">
                  <c:v>6.62</c:v>
                </c:pt>
                <c:pt idx="16">
                  <c:v>7.07</c:v>
                </c:pt>
                <c:pt idx="17">
                  <c:v>5.66</c:v>
                </c:pt>
                <c:pt idx="18">
                  <c:v>5.68</c:v>
                </c:pt>
                <c:pt idx="19">
                  <c:v>6.25</c:v>
                </c:pt>
                <c:pt idx="20">
                  <c:v>6.1</c:v>
                </c:pt>
                <c:pt idx="21">
                  <c:v>7.72</c:v>
                </c:pt>
                <c:pt idx="22">
                  <c:v>7.12</c:v>
                </c:pt>
                <c:pt idx="23">
                  <c:v>7.18</c:v>
                </c:pt>
                <c:pt idx="24">
                  <c:v>6.17</c:v>
                </c:pt>
                <c:pt idx="25">
                  <c:v>5.01</c:v>
                </c:pt>
                <c:pt idx="26">
                  <c:v>5.13</c:v>
                </c:pt>
                <c:pt idx="27">
                  <c:v>4.01</c:v>
                </c:pt>
                <c:pt idx="28">
                  <c:v>3.48</c:v>
                </c:pt>
                <c:pt idx="29">
                  <c:v>3.75</c:v>
                </c:pt>
                <c:pt idx="30">
                  <c:v>3.24</c:v>
                </c:pt>
                <c:pt idx="31">
                  <c:v>3.48</c:v>
                </c:pt>
                <c:pt idx="32">
                  <c:v>3.3</c:v>
                </c:pt>
                <c:pt idx="33">
                  <c:v>3.2</c:v>
                </c:pt>
                <c:pt idx="34">
                  <c:v>2.4500000000000002</c:v>
                </c:pt>
                <c:pt idx="35">
                  <c:v>2.5299999999999998</c:v>
                </c:pt>
                <c:pt idx="36">
                  <c:v>2.74</c:v>
                </c:pt>
                <c:pt idx="37">
                  <c:v>2.06</c:v>
                </c:pt>
                <c:pt idx="38">
                  <c:v>1.98</c:v>
                </c:pt>
                <c:pt idx="39">
                  <c:v>1.8</c:v>
                </c:pt>
                <c:pt idx="40">
                  <c:v>1.75</c:v>
                </c:pt>
                <c:pt idx="41">
                  <c:v>1.68</c:v>
                </c:pt>
                <c:pt idx="42">
                  <c:v>1.62</c:v>
                </c:pt>
                <c:pt idx="43">
                  <c:v>1.22</c:v>
                </c:pt>
                <c:pt idx="44">
                  <c:v>1.51</c:v>
                </c:pt>
                <c:pt idx="45">
                  <c:v>1.17</c:v>
                </c:pt>
                <c:pt idx="46">
                  <c:v>1.26</c:v>
                </c:pt>
                <c:pt idx="47">
                  <c:v>1.23</c:v>
                </c:pt>
                <c:pt idx="48">
                  <c:v>1.3</c:v>
                </c:pt>
                <c:pt idx="49">
                  <c:v>1.21</c:v>
                </c:pt>
                <c:pt idx="50">
                  <c:v>1.18</c:v>
                </c:pt>
                <c:pt idx="51">
                  <c:v>1.23</c:v>
                </c:pt>
                <c:pt idx="52">
                  <c:v>1.23</c:v>
                </c:pt>
                <c:pt idx="53">
                  <c:v>1.28</c:v>
                </c:pt>
                <c:pt idx="54">
                  <c:v>1.08</c:v>
                </c:pt>
                <c:pt idx="55">
                  <c:v>1.22</c:v>
                </c:pt>
                <c:pt idx="56">
                  <c:v>1.07</c:v>
                </c:pt>
                <c:pt idx="57">
                  <c:v>0.91</c:v>
                </c:pt>
                <c:pt idx="58">
                  <c:v>1.01</c:v>
                </c:pt>
                <c:pt idx="59">
                  <c:v>0.92</c:v>
                </c:pt>
                <c:pt idx="60">
                  <c:v>0.79</c:v>
                </c:pt>
                <c:pt idx="61">
                  <c:v>0.9</c:v>
                </c:pt>
                <c:pt idx="62">
                  <c:v>0.87</c:v>
                </c:pt>
                <c:pt idx="63">
                  <c:v>0.8</c:v>
                </c:pt>
                <c:pt idx="64">
                  <c:v>0.8</c:v>
                </c:pt>
                <c:pt idx="65">
                  <c:v>0.83</c:v>
                </c:pt>
                <c:pt idx="66">
                  <c:v>0.73</c:v>
                </c:pt>
                <c:pt idx="67">
                  <c:v>0.73</c:v>
                </c:pt>
                <c:pt idx="68">
                  <c:v>0.78</c:v>
                </c:pt>
                <c:pt idx="69">
                  <c:v>0.72</c:v>
                </c:pt>
                <c:pt idx="70">
                  <c:v>0.76</c:v>
                </c:pt>
                <c:pt idx="71">
                  <c:v>0.78</c:v>
                </c:pt>
                <c:pt idx="72">
                  <c:v>0.79</c:v>
                </c:pt>
                <c:pt idx="73">
                  <c:v>0.75</c:v>
                </c:pt>
                <c:pt idx="74">
                  <c:v>0.79</c:v>
                </c:pt>
                <c:pt idx="75">
                  <c:v>0.75</c:v>
                </c:pt>
                <c:pt idx="76">
                  <c:v>0.64</c:v>
                </c:pt>
                <c:pt idx="77">
                  <c:v>0.71</c:v>
                </c:pt>
                <c:pt idx="78">
                  <c:v>0.67</c:v>
                </c:pt>
                <c:pt idx="79">
                  <c:v>0.66</c:v>
                </c:pt>
                <c:pt idx="80">
                  <c:v>0.64</c:v>
                </c:pt>
                <c:pt idx="81">
                  <c:v>0.64</c:v>
                </c:pt>
                <c:pt idx="82">
                  <c:v>0.56000000000000005</c:v>
                </c:pt>
                <c:pt idx="83">
                  <c:v>0.53</c:v>
                </c:pt>
                <c:pt idx="84">
                  <c:v>0.77</c:v>
                </c:pt>
                <c:pt idx="85">
                  <c:v>0.72</c:v>
                </c:pt>
                <c:pt idx="86">
                  <c:v>0.69</c:v>
                </c:pt>
                <c:pt idx="87">
                  <c:v>0.76</c:v>
                </c:pt>
                <c:pt idx="88">
                  <c:v>0.88</c:v>
                </c:pt>
                <c:pt idx="89">
                  <c:v>1.04</c:v>
                </c:pt>
                <c:pt idx="90">
                  <c:v>1.23</c:v>
                </c:pt>
                <c:pt idx="91">
                  <c:v>1.37</c:v>
                </c:pt>
                <c:pt idx="92">
                  <c:v>1.4</c:v>
                </c:pt>
                <c:pt idx="93">
                  <c:v>1.06</c:v>
                </c:pt>
                <c:pt idx="94">
                  <c:v>1.21</c:v>
                </c:pt>
                <c:pt idx="95">
                  <c:v>1.21</c:v>
                </c:pt>
                <c:pt idx="96">
                  <c:v>1.3</c:v>
                </c:pt>
                <c:pt idx="97">
                  <c:v>0.98</c:v>
                </c:pt>
                <c:pt idx="98">
                  <c:v>1.07</c:v>
                </c:pt>
                <c:pt idx="99">
                  <c:v>1.21</c:v>
                </c:pt>
                <c:pt idx="100">
                  <c:v>1.1399999999999999</c:v>
                </c:pt>
                <c:pt idx="101">
                  <c:v>1.22</c:v>
                </c:pt>
                <c:pt idx="102">
                  <c:v>1.22</c:v>
                </c:pt>
                <c:pt idx="103">
                  <c:v>1.1000000000000001</c:v>
                </c:pt>
                <c:pt idx="104">
                  <c:v>0.9</c:v>
                </c:pt>
                <c:pt idx="105">
                  <c:v>1.08</c:v>
                </c:pt>
                <c:pt idx="106">
                  <c:v>1.1000000000000001</c:v>
                </c:pt>
                <c:pt idx="107">
                  <c:v>1.08</c:v>
                </c:pt>
                <c:pt idx="108">
                  <c:v>1.1299999999999999</c:v>
                </c:pt>
                <c:pt idx="109">
                  <c:v>1.1299999999999999</c:v>
                </c:pt>
                <c:pt idx="110">
                  <c:v>1.22</c:v>
                </c:pt>
                <c:pt idx="111">
                  <c:v>1.22</c:v>
                </c:pt>
                <c:pt idx="112">
                  <c:v>1.1499999999999999</c:v>
                </c:pt>
                <c:pt idx="113">
                  <c:v>1.1499999999999999</c:v>
                </c:pt>
                <c:pt idx="114">
                  <c:v>1.2</c:v>
                </c:pt>
                <c:pt idx="115">
                  <c:v>1.21</c:v>
                </c:pt>
                <c:pt idx="116">
                  <c:v>1.1499999999999999</c:v>
                </c:pt>
                <c:pt idx="117">
                  <c:v>1.1599999999999999</c:v>
                </c:pt>
                <c:pt idx="118">
                  <c:v>1.1100000000000001</c:v>
                </c:pt>
                <c:pt idx="119">
                  <c:v>1.07</c:v>
                </c:pt>
                <c:pt idx="120">
                  <c:v>1.1000000000000001</c:v>
                </c:pt>
                <c:pt idx="121">
                  <c:v>1.1599999999999999</c:v>
                </c:pt>
                <c:pt idx="122">
                  <c:v>1.1100000000000001</c:v>
                </c:pt>
                <c:pt idx="123">
                  <c:v>1.1200000000000001</c:v>
                </c:pt>
                <c:pt idx="124">
                  <c:v>1.0900000000000001</c:v>
                </c:pt>
                <c:pt idx="125">
                  <c:v>1.02</c:v>
                </c:pt>
                <c:pt idx="126">
                  <c:v>1.04</c:v>
                </c:pt>
                <c:pt idx="127">
                  <c:v>1.05</c:v>
                </c:pt>
                <c:pt idx="128">
                  <c:v>1.0900000000000001</c:v>
                </c:pt>
                <c:pt idx="129">
                  <c:v>1.03</c:v>
                </c:pt>
                <c:pt idx="130">
                  <c:v>0.99</c:v>
                </c:pt>
                <c:pt idx="131">
                  <c:v>1.01</c:v>
                </c:pt>
                <c:pt idx="132">
                  <c:v>1</c:v>
                </c:pt>
                <c:pt idx="133">
                  <c:v>1.05</c:v>
                </c:pt>
                <c:pt idx="134">
                  <c:v>1.1399999999999999</c:v>
                </c:pt>
                <c:pt idx="135">
                  <c:v>1.22</c:v>
                </c:pt>
                <c:pt idx="136">
                  <c:v>1.17</c:v>
                </c:pt>
                <c:pt idx="137">
                  <c:v>1.26</c:v>
                </c:pt>
                <c:pt idx="138">
                  <c:v>1.29</c:v>
                </c:pt>
                <c:pt idx="139">
                  <c:v>1.04</c:v>
                </c:pt>
                <c:pt idx="140">
                  <c:v>1.22</c:v>
                </c:pt>
                <c:pt idx="141">
                  <c:v>1.1599999999999999</c:v>
                </c:pt>
                <c:pt idx="142">
                  <c:v>1.1599999999999999</c:v>
                </c:pt>
                <c:pt idx="143">
                  <c:v>1.38</c:v>
                </c:pt>
                <c:pt idx="144">
                  <c:v>1.18</c:v>
                </c:pt>
                <c:pt idx="145">
                  <c:v>1.1399999999999999</c:v>
                </c:pt>
                <c:pt idx="146">
                  <c:v>1.1299999999999999</c:v>
                </c:pt>
                <c:pt idx="147">
                  <c:v>1.1299999999999999</c:v>
                </c:pt>
                <c:pt idx="148">
                  <c:v>1.1200000000000001</c:v>
                </c:pt>
                <c:pt idx="149">
                  <c:v>1.08</c:v>
                </c:pt>
                <c:pt idx="150">
                  <c:v>1.19</c:v>
                </c:pt>
                <c:pt idx="151">
                  <c:v>1.1299999999999999</c:v>
                </c:pt>
                <c:pt idx="152">
                  <c:v>1.0900000000000001</c:v>
                </c:pt>
                <c:pt idx="153">
                  <c:v>1.1299999999999999</c:v>
                </c:pt>
                <c:pt idx="154">
                  <c:v>1.21</c:v>
                </c:pt>
                <c:pt idx="155">
                  <c:v>1.17</c:v>
                </c:pt>
                <c:pt idx="156">
                  <c:v>1.21</c:v>
                </c:pt>
                <c:pt idx="157">
                  <c:v>1.22</c:v>
                </c:pt>
                <c:pt idx="158">
                  <c:v>1.21</c:v>
                </c:pt>
                <c:pt idx="159">
                  <c:v>1.22</c:v>
                </c:pt>
                <c:pt idx="160">
                  <c:v>1.21</c:v>
                </c:pt>
                <c:pt idx="161">
                  <c:v>1.19</c:v>
                </c:pt>
                <c:pt idx="162">
                  <c:v>1.25</c:v>
                </c:pt>
                <c:pt idx="163">
                  <c:v>1.25</c:v>
                </c:pt>
                <c:pt idx="164">
                  <c:v>1.25</c:v>
                </c:pt>
                <c:pt idx="165">
                  <c:v>1.35</c:v>
                </c:pt>
                <c:pt idx="166">
                  <c:v>1.55</c:v>
                </c:pt>
                <c:pt idx="167">
                  <c:v>1.45</c:v>
                </c:pt>
                <c:pt idx="168">
                  <c:v>1.45</c:v>
                </c:pt>
                <c:pt idx="169">
                  <c:v>1.52</c:v>
                </c:pt>
                <c:pt idx="170">
                  <c:v>1.55</c:v>
                </c:pt>
                <c:pt idx="171">
                  <c:v>1.66</c:v>
                </c:pt>
                <c:pt idx="172">
                  <c:v>1.87</c:v>
                </c:pt>
                <c:pt idx="173">
                  <c:v>1.55</c:v>
                </c:pt>
                <c:pt idx="174">
                  <c:v>1.96</c:v>
                </c:pt>
                <c:pt idx="175">
                  <c:v>1.96</c:v>
                </c:pt>
                <c:pt idx="176">
                  <c:v>1.93</c:v>
                </c:pt>
                <c:pt idx="177">
                  <c:v>2.63</c:v>
                </c:pt>
                <c:pt idx="178">
                  <c:v>2.72</c:v>
                </c:pt>
                <c:pt idx="179">
                  <c:v>3.23</c:v>
                </c:pt>
                <c:pt idx="180">
                  <c:v>3.03</c:v>
                </c:pt>
                <c:pt idx="181">
                  <c:v>3.19</c:v>
                </c:pt>
                <c:pt idx="182">
                  <c:v>3.36</c:v>
                </c:pt>
                <c:pt idx="183">
                  <c:v>3.17</c:v>
                </c:pt>
                <c:pt idx="184">
                  <c:v>3.27</c:v>
                </c:pt>
                <c:pt idx="185">
                  <c:v>3</c:v>
                </c:pt>
                <c:pt idx="186">
                  <c:v>3.01</c:v>
                </c:pt>
                <c:pt idx="187">
                  <c:v>3.4</c:v>
                </c:pt>
                <c:pt idx="188">
                  <c:v>3.57</c:v>
                </c:pt>
                <c:pt idx="189">
                  <c:v>3.68</c:v>
                </c:pt>
                <c:pt idx="190">
                  <c:v>3.73</c:v>
                </c:pt>
                <c:pt idx="191">
                  <c:v>3.97</c:v>
                </c:pt>
                <c:pt idx="192">
                  <c:v>4.8499999999999996</c:v>
                </c:pt>
                <c:pt idx="193">
                  <c:v>5.18</c:v>
                </c:pt>
                <c:pt idx="194">
                  <c:v>6.6</c:v>
                </c:pt>
                <c:pt idx="195">
                  <c:v>8.24</c:v>
                </c:pt>
                <c:pt idx="196">
                  <c:v>12.23</c:v>
                </c:pt>
                <c:pt idx="197">
                  <c:v>10.1</c:v>
                </c:pt>
                <c:pt idx="198">
                  <c:v>9.89</c:v>
                </c:pt>
                <c:pt idx="199">
                  <c:v>9.73</c:v>
                </c:pt>
                <c:pt idx="200">
                  <c:v>9.77</c:v>
                </c:pt>
                <c:pt idx="201">
                  <c:v>7.85</c:v>
                </c:pt>
                <c:pt idx="202">
                  <c:v>7.04</c:v>
                </c:pt>
                <c:pt idx="203">
                  <c:v>7.86</c:v>
                </c:pt>
                <c:pt idx="204">
                  <c:v>7.92</c:v>
                </c:pt>
                <c:pt idx="205">
                  <c:v>7.17</c:v>
                </c:pt>
                <c:pt idx="206">
                  <c:v>7.38</c:v>
                </c:pt>
                <c:pt idx="207">
                  <c:v>8.8000000000000007</c:v>
                </c:pt>
                <c:pt idx="208">
                  <c:v>8.3000000000000007</c:v>
                </c:pt>
                <c:pt idx="209">
                  <c:v>8.35</c:v>
                </c:pt>
                <c:pt idx="210">
                  <c:v>7.81</c:v>
                </c:pt>
                <c:pt idx="211">
                  <c:v>7.8</c:v>
                </c:pt>
                <c:pt idx="212">
                  <c:v>8.16</c:v>
                </c:pt>
                <c:pt idx="213">
                  <c:v>8.41</c:v>
                </c:pt>
                <c:pt idx="214">
                  <c:v>8.2100000000000009</c:v>
                </c:pt>
                <c:pt idx="215">
                  <c:v>9.82</c:v>
                </c:pt>
                <c:pt idx="216">
                  <c:v>11.46</c:v>
                </c:pt>
                <c:pt idx="217">
                  <c:v>12.31</c:v>
                </c:pt>
                <c:pt idx="218">
                  <c:v>13.11</c:v>
                </c:pt>
                <c:pt idx="219">
                  <c:v>14.48</c:v>
                </c:pt>
                <c:pt idx="220">
                  <c:v>14.2</c:v>
                </c:pt>
                <c:pt idx="221">
                  <c:v>12.29</c:v>
                </c:pt>
                <c:pt idx="222">
                  <c:v>12.55</c:v>
                </c:pt>
                <c:pt idx="223">
                  <c:v>14.41</c:v>
                </c:pt>
                <c:pt idx="224">
                  <c:v>13.35</c:v>
                </c:pt>
                <c:pt idx="225">
                  <c:v>12.99</c:v>
                </c:pt>
                <c:pt idx="226">
                  <c:v>14.69</c:v>
                </c:pt>
                <c:pt idx="227">
                  <c:v>16.29</c:v>
                </c:pt>
                <c:pt idx="228">
                  <c:v>12.71</c:v>
                </c:pt>
                <c:pt idx="229">
                  <c:v>12.7</c:v>
                </c:pt>
                <c:pt idx="230">
                  <c:v>11.64</c:v>
                </c:pt>
                <c:pt idx="231">
                  <c:v>9.52</c:v>
                </c:pt>
                <c:pt idx="232">
                  <c:v>8.69</c:v>
                </c:pt>
                <c:pt idx="233">
                  <c:v>8.2899999999999991</c:v>
                </c:pt>
                <c:pt idx="234">
                  <c:v>7.44</c:v>
                </c:pt>
                <c:pt idx="235">
                  <c:v>8.57</c:v>
                </c:pt>
                <c:pt idx="236">
                  <c:v>7.09</c:v>
                </c:pt>
                <c:pt idx="237">
                  <c:v>7.95</c:v>
                </c:pt>
                <c:pt idx="238">
                  <c:v>6.94</c:v>
                </c:pt>
                <c:pt idx="239">
                  <c:v>6.67</c:v>
                </c:pt>
                <c:pt idx="240">
                  <c:v>6.86</c:v>
                </c:pt>
                <c:pt idx="241">
                  <c:v>6.31</c:v>
                </c:pt>
                <c:pt idx="242">
                  <c:v>6.95</c:v>
                </c:pt>
                <c:pt idx="243">
                  <c:v>7.05</c:v>
                </c:pt>
                <c:pt idx="244">
                  <c:v>7.14</c:v>
                </c:pt>
                <c:pt idx="245">
                  <c:v>6.85</c:v>
                </c:pt>
                <c:pt idx="246">
                  <c:v>6.72</c:v>
                </c:pt>
                <c:pt idx="247">
                  <c:v>6.7</c:v>
                </c:pt>
                <c:pt idx="248">
                  <c:v>6.69</c:v>
                </c:pt>
                <c:pt idx="249">
                  <c:v>6.41</c:v>
                </c:pt>
                <c:pt idx="250">
                  <c:v>5.76</c:v>
                </c:pt>
                <c:pt idx="251">
                  <c:v>5.98</c:v>
                </c:pt>
                <c:pt idx="252">
                  <c:v>5.59</c:v>
                </c:pt>
                <c:pt idx="253">
                  <c:v>5.4</c:v>
                </c:pt>
                <c:pt idx="254">
                  <c:v>5.08</c:v>
                </c:pt>
                <c:pt idx="255">
                  <c:v>4.88</c:v>
                </c:pt>
                <c:pt idx="256">
                  <c:v>4.83</c:v>
                </c:pt>
                <c:pt idx="257">
                  <c:v>4.17</c:v>
                </c:pt>
                <c:pt idx="258">
                  <c:v>4.45</c:v>
                </c:pt>
                <c:pt idx="259">
                  <c:v>4.7</c:v>
                </c:pt>
                <c:pt idx="260">
                  <c:v>4.5599999999999996</c:v>
                </c:pt>
                <c:pt idx="261">
                  <c:v>4.7</c:v>
                </c:pt>
                <c:pt idx="262">
                  <c:v>5.24</c:v>
                </c:pt>
                <c:pt idx="263">
                  <c:v>4.95</c:v>
                </c:pt>
                <c:pt idx="264">
                  <c:v>4.8600000000000003</c:v>
                </c:pt>
                <c:pt idx="265">
                  <c:v>4.7300000000000004</c:v>
                </c:pt>
                <c:pt idx="266">
                  <c:v>4.5199999999999996</c:v>
                </c:pt>
                <c:pt idx="267">
                  <c:v>4.34</c:v>
                </c:pt>
                <c:pt idx="268">
                  <c:v>4.6100000000000003</c:v>
                </c:pt>
                <c:pt idx="269">
                  <c:v>4.4400000000000004</c:v>
                </c:pt>
                <c:pt idx="270">
                  <c:v>4.12</c:v>
                </c:pt>
                <c:pt idx="271">
                  <c:v>4.16</c:v>
                </c:pt>
                <c:pt idx="272">
                  <c:v>4.13</c:v>
                </c:pt>
                <c:pt idx="273">
                  <c:v>3.88</c:v>
                </c:pt>
                <c:pt idx="274">
                  <c:v>3.99</c:v>
                </c:pt>
                <c:pt idx="275">
                  <c:v>4.6900000000000004</c:v>
                </c:pt>
                <c:pt idx="276">
                  <c:v>4.6500000000000004</c:v>
                </c:pt>
                <c:pt idx="277">
                  <c:v>5.33</c:v>
                </c:pt>
                <c:pt idx="278">
                  <c:v>5.19</c:v>
                </c:pt>
                <c:pt idx="279">
                  <c:v>5.23</c:v>
                </c:pt>
                <c:pt idx="280">
                  <c:v>5.43</c:v>
                </c:pt>
                <c:pt idx="281">
                  <c:v>5.14</c:v>
                </c:pt>
                <c:pt idx="282">
                  <c:v>5.16</c:v>
                </c:pt>
                <c:pt idx="283">
                  <c:v>5.23</c:v>
                </c:pt>
                <c:pt idx="284">
                  <c:v>5.17</c:v>
                </c:pt>
                <c:pt idx="285">
                  <c:v>5.21</c:v>
                </c:pt>
                <c:pt idx="286">
                  <c:v>5.53</c:v>
                </c:pt>
                <c:pt idx="287">
                  <c:v>5.6</c:v>
                </c:pt>
                <c:pt idx="288">
                  <c:v>5.81</c:v>
                </c:pt>
                <c:pt idx="289">
                  <c:v>5.62</c:v>
                </c:pt>
                <c:pt idx="290">
                  <c:v>5.51</c:v>
                </c:pt>
                <c:pt idx="291">
                  <c:v>6.12</c:v>
                </c:pt>
                <c:pt idx="292">
                  <c:v>6.8</c:v>
                </c:pt>
                <c:pt idx="293">
                  <c:v>7.37</c:v>
                </c:pt>
                <c:pt idx="294">
                  <c:v>8.0299999999999994</c:v>
                </c:pt>
                <c:pt idx="295">
                  <c:v>7.61</c:v>
                </c:pt>
                <c:pt idx="296">
                  <c:v>7.73</c:v>
                </c:pt>
                <c:pt idx="297">
                  <c:v>7.88</c:v>
                </c:pt>
                <c:pt idx="298">
                  <c:v>7.46</c:v>
                </c:pt>
                <c:pt idx="299">
                  <c:v>7</c:v>
                </c:pt>
                <c:pt idx="300">
                  <c:v>6.95</c:v>
                </c:pt>
                <c:pt idx="301">
                  <c:v>6.86</c:v>
                </c:pt>
                <c:pt idx="302">
                  <c:v>5.9</c:v>
                </c:pt>
                <c:pt idx="303">
                  <c:v>6.14</c:v>
                </c:pt>
                <c:pt idx="304">
                  <c:v>6.81</c:v>
                </c:pt>
                <c:pt idx="305">
                  <c:v>6.92</c:v>
                </c:pt>
                <c:pt idx="306">
                  <c:v>7.68</c:v>
                </c:pt>
                <c:pt idx="307">
                  <c:v>7.67</c:v>
                </c:pt>
                <c:pt idx="308">
                  <c:v>7.64</c:v>
                </c:pt>
                <c:pt idx="309">
                  <c:v>7.32</c:v>
                </c:pt>
                <c:pt idx="310">
                  <c:v>7.26</c:v>
                </c:pt>
                <c:pt idx="311">
                  <c:v>7.36</c:v>
                </c:pt>
                <c:pt idx="312">
                  <c:v>7.42</c:v>
                </c:pt>
                <c:pt idx="313">
                  <c:v>7.99</c:v>
                </c:pt>
                <c:pt idx="314">
                  <c:v>8.01</c:v>
                </c:pt>
                <c:pt idx="315">
                  <c:v>8.0299999999999994</c:v>
                </c:pt>
                <c:pt idx="316">
                  <c:v>7.42</c:v>
                </c:pt>
                <c:pt idx="317">
                  <c:v>7.44</c:v>
                </c:pt>
                <c:pt idx="318">
                  <c:v>8.27</c:v>
                </c:pt>
                <c:pt idx="319">
                  <c:v>9.32</c:v>
                </c:pt>
                <c:pt idx="320">
                  <c:v>9.94</c:v>
                </c:pt>
                <c:pt idx="321">
                  <c:v>9.7200000000000006</c:v>
                </c:pt>
                <c:pt idx="322">
                  <c:v>10.95</c:v>
                </c:pt>
                <c:pt idx="323">
                  <c:v>8.23</c:v>
                </c:pt>
                <c:pt idx="324">
                  <c:v>6.04</c:v>
                </c:pt>
                <c:pt idx="325">
                  <c:v>6.55</c:v>
                </c:pt>
                <c:pt idx="326">
                  <c:v>6.22</c:v>
                </c:pt>
                <c:pt idx="327">
                  <c:v>6.75</c:v>
                </c:pt>
                <c:pt idx="328">
                  <c:v>7.02</c:v>
                </c:pt>
                <c:pt idx="329">
                  <c:v>7.22</c:v>
                </c:pt>
                <c:pt idx="330">
                  <c:v>7.57</c:v>
                </c:pt>
                <c:pt idx="331">
                  <c:v>7.59</c:v>
                </c:pt>
                <c:pt idx="332">
                  <c:v>7.34</c:v>
                </c:pt>
                <c:pt idx="333">
                  <c:v>7.46</c:v>
                </c:pt>
                <c:pt idx="334">
                  <c:v>6.46</c:v>
                </c:pt>
                <c:pt idx="335">
                  <c:v>6.78</c:v>
                </c:pt>
                <c:pt idx="336">
                  <c:v>6.59</c:v>
                </c:pt>
                <c:pt idx="337">
                  <c:v>6.5</c:v>
                </c:pt>
                <c:pt idx="338">
                  <c:v>6.4</c:v>
                </c:pt>
                <c:pt idx="339">
                  <c:v>6.3</c:v>
                </c:pt>
                <c:pt idx="340">
                  <c:v>6.02</c:v>
                </c:pt>
                <c:pt idx="341">
                  <c:v>5.31</c:v>
                </c:pt>
                <c:pt idx="342">
                  <c:v>5.34</c:v>
                </c:pt>
                <c:pt idx="343">
                  <c:v>5.12</c:v>
                </c:pt>
                <c:pt idx="344">
                  <c:v>5.74</c:v>
                </c:pt>
                <c:pt idx="345">
                  <c:v>5.55</c:v>
                </c:pt>
                <c:pt idx="346">
                  <c:v>5.57</c:v>
                </c:pt>
                <c:pt idx="347">
                  <c:v>5.38</c:v>
                </c:pt>
                <c:pt idx="348">
                  <c:v>5.36</c:v>
                </c:pt>
                <c:pt idx="349">
                  <c:v>5.31</c:v>
                </c:pt>
                <c:pt idx="350">
                  <c:v>5.87</c:v>
                </c:pt>
                <c:pt idx="351">
                  <c:v>6.04</c:v>
                </c:pt>
                <c:pt idx="352">
                  <c:v>5.89</c:v>
                </c:pt>
                <c:pt idx="353">
                  <c:v>5.69</c:v>
                </c:pt>
                <c:pt idx="354">
                  <c:v>5.61</c:v>
                </c:pt>
                <c:pt idx="355">
                  <c:v>5.91</c:v>
                </c:pt>
                <c:pt idx="356">
                  <c:v>6.37</c:v>
                </c:pt>
                <c:pt idx="357">
                  <c:v>6.43</c:v>
                </c:pt>
                <c:pt idx="358">
                  <c:v>7.53</c:v>
                </c:pt>
                <c:pt idx="359">
                  <c:v>7.32</c:v>
                </c:pt>
                <c:pt idx="360">
                  <c:v>6.42</c:v>
                </c:pt>
                <c:pt idx="361">
                  <c:v>7.03</c:v>
                </c:pt>
                <c:pt idx="362">
                  <c:v>6.14</c:v>
                </c:pt>
                <c:pt idx="363">
                  <c:v>6.93</c:v>
                </c:pt>
                <c:pt idx="364">
                  <c:v>6.84</c:v>
                </c:pt>
                <c:pt idx="365">
                  <c:v>6.84</c:v>
                </c:pt>
                <c:pt idx="366">
                  <c:v>6.68</c:v>
                </c:pt>
                <c:pt idx="367">
                  <c:v>6.3</c:v>
                </c:pt>
                <c:pt idx="368">
                  <c:v>5.87</c:v>
                </c:pt>
                <c:pt idx="369">
                  <c:v>4.41</c:v>
                </c:pt>
                <c:pt idx="370">
                  <c:v>5.54</c:v>
                </c:pt>
                <c:pt idx="371">
                  <c:v>5.96</c:v>
                </c:pt>
                <c:pt idx="372">
                  <c:v>5.87</c:v>
                </c:pt>
                <c:pt idx="373">
                  <c:v>5.82</c:v>
                </c:pt>
                <c:pt idx="374">
                  <c:v>5.83</c:v>
                </c:pt>
                <c:pt idx="375">
                  <c:v>6</c:v>
                </c:pt>
                <c:pt idx="376">
                  <c:v>6.49</c:v>
                </c:pt>
                <c:pt idx="377">
                  <c:v>6.49</c:v>
                </c:pt>
                <c:pt idx="378">
                  <c:v>6.21</c:v>
                </c:pt>
                <c:pt idx="379">
                  <c:v>6.26</c:v>
                </c:pt>
                <c:pt idx="380">
                  <c:v>6.14</c:v>
                </c:pt>
                <c:pt idx="381">
                  <c:v>5.96</c:v>
                </c:pt>
                <c:pt idx="382">
                  <c:v>5.7</c:v>
                </c:pt>
                <c:pt idx="383">
                  <c:v>5.68</c:v>
                </c:pt>
                <c:pt idx="384">
                  <c:v>5.47</c:v>
                </c:pt>
                <c:pt idx="385">
                  <c:v>5.47</c:v>
                </c:pt>
                <c:pt idx="386">
                  <c:v>5.44</c:v>
                </c:pt>
                <c:pt idx="387">
                  <c:v>5.73</c:v>
                </c:pt>
                <c:pt idx="388">
                  <c:v>5.66</c:v>
                </c:pt>
                <c:pt idx="389">
                  <c:v>5.63</c:v>
                </c:pt>
                <c:pt idx="390">
                  <c:v>5.6</c:v>
                </c:pt>
                <c:pt idx="391">
                  <c:v>5.6</c:v>
                </c:pt>
                <c:pt idx="392">
                  <c:v>5.77</c:v>
                </c:pt>
                <c:pt idx="393">
                  <c:v>5.72</c:v>
                </c:pt>
                <c:pt idx="394">
                  <c:v>5.69</c:v>
                </c:pt>
                <c:pt idx="395">
                  <c:v>5.59</c:v>
                </c:pt>
                <c:pt idx="396">
                  <c:v>5.56</c:v>
                </c:pt>
                <c:pt idx="397">
                  <c:v>5.7</c:v>
                </c:pt>
                <c:pt idx="398">
                  <c:v>5.87</c:v>
                </c:pt>
                <c:pt idx="399">
                  <c:v>6.21</c:v>
                </c:pt>
                <c:pt idx="400">
                  <c:v>6.14</c:v>
                </c:pt>
                <c:pt idx="401">
                  <c:v>6.02</c:v>
                </c:pt>
                <c:pt idx="402">
                  <c:v>5.95</c:v>
                </c:pt>
                <c:pt idx="403">
                  <c:v>5.97</c:v>
                </c:pt>
                <c:pt idx="404">
                  <c:v>5.95</c:v>
                </c:pt>
                <c:pt idx="405">
                  <c:v>5.89</c:v>
                </c:pt>
                <c:pt idx="406">
                  <c:v>5.79</c:v>
                </c:pt>
                <c:pt idx="407">
                  <c:v>5.96</c:v>
                </c:pt>
                <c:pt idx="408">
                  <c:v>6.12</c:v>
                </c:pt>
                <c:pt idx="409">
                  <c:v>5.92</c:v>
                </c:pt>
                <c:pt idx="410">
                  <c:v>6.04</c:v>
                </c:pt>
                <c:pt idx="411">
                  <c:v>6.06</c:v>
                </c:pt>
                <c:pt idx="412">
                  <c:v>6.08</c:v>
                </c:pt>
                <c:pt idx="413">
                  <c:v>6.08</c:v>
                </c:pt>
                <c:pt idx="414">
                  <c:v>6.41</c:v>
                </c:pt>
                <c:pt idx="415">
                  <c:v>6.52</c:v>
                </c:pt>
                <c:pt idx="416">
                  <c:v>6.3</c:v>
                </c:pt>
                <c:pt idx="417">
                  <c:v>6.57</c:v>
                </c:pt>
                <c:pt idx="418">
                  <c:v>7.48</c:v>
                </c:pt>
                <c:pt idx="419">
                  <c:v>6.97</c:v>
                </c:pt>
                <c:pt idx="420">
                  <c:v>6.66</c:v>
                </c:pt>
                <c:pt idx="421">
                  <c:v>7.1</c:v>
                </c:pt>
                <c:pt idx="422">
                  <c:v>7.16</c:v>
                </c:pt>
                <c:pt idx="423">
                  <c:v>7.54</c:v>
                </c:pt>
                <c:pt idx="424">
                  <c:v>8.0399999999999991</c:v>
                </c:pt>
                <c:pt idx="425">
                  <c:v>8.4700000000000006</c:v>
                </c:pt>
                <c:pt idx="426">
                  <c:v>8.6</c:v>
                </c:pt>
                <c:pt idx="427">
                  <c:v>8.82</c:v>
                </c:pt>
                <c:pt idx="428">
                  <c:v>9.18</c:v>
                </c:pt>
                <c:pt idx="429">
                  <c:v>9.15</c:v>
                </c:pt>
                <c:pt idx="430">
                  <c:v>9.17</c:v>
                </c:pt>
                <c:pt idx="431">
                  <c:v>9.6300000000000008</c:v>
                </c:pt>
                <c:pt idx="432">
                  <c:v>9.5399999999999991</c:v>
                </c:pt>
                <c:pt idx="433">
                  <c:v>9.3699999999999992</c:v>
                </c:pt>
                <c:pt idx="434">
                  <c:v>9.2200000000000006</c:v>
                </c:pt>
                <c:pt idx="435">
                  <c:v>8.7899999999999991</c:v>
                </c:pt>
                <c:pt idx="436">
                  <c:v>8.48</c:v>
                </c:pt>
                <c:pt idx="437">
                  <c:v>8.08</c:v>
                </c:pt>
                <c:pt idx="438">
                  <c:v>7.32</c:v>
                </c:pt>
                <c:pt idx="439">
                  <c:v>7.06</c:v>
                </c:pt>
                <c:pt idx="440">
                  <c:v>7.07</c:v>
                </c:pt>
                <c:pt idx="441">
                  <c:v>7.77</c:v>
                </c:pt>
                <c:pt idx="442">
                  <c:v>8.25</c:v>
                </c:pt>
                <c:pt idx="443">
                  <c:v>8.84</c:v>
                </c:pt>
                <c:pt idx="444">
                  <c:v>9.65</c:v>
                </c:pt>
                <c:pt idx="445">
                  <c:v>10.24</c:v>
                </c:pt>
                <c:pt idx="446">
                  <c:v>11.26</c:v>
                </c:pt>
                <c:pt idx="447">
                  <c:v>11.07</c:v>
                </c:pt>
                <c:pt idx="448">
                  <c:v>11.13</c:v>
                </c:pt>
                <c:pt idx="449">
                  <c:v>11.15</c:v>
                </c:pt>
                <c:pt idx="450">
                  <c:v>11.14</c:v>
                </c:pt>
                <c:pt idx="451">
                  <c:v>11.32</c:v>
                </c:pt>
                <c:pt idx="452">
                  <c:v>11.3</c:v>
                </c:pt>
                <c:pt idx="453">
                  <c:v>10.78</c:v>
                </c:pt>
                <c:pt idx="454">
                  <c:v>10.89</c:v>
                </c:pt>
                <c:pt idx="455">
                  <c:v>10.029999999999999</c:v>
                </c:pt>
                <c:pt idx="456">
                  <c:v>9.4700000000000006</c:v>
                </c:pt>
                <c:pt idx="457">
                  <c:v>8.16</c:v>
                </c:pt>
                <c:pt idx="458">
                  <c:v>8.0299999999999994</c:v>
                </c:pt>
                <c:pt idx="459">
                  <c:v>7.06</c:v>
                </c:pt>
                <c:pt idx="460">
                  <c:v>6.46</c:v>
                </c:pt>
                <c:pt idx="461">
                  <c:v>6.5</c:v>
                </c:pt>
                <c:pt idx="462">
                  <c:v>6.52</c:v>
                </c:pt>
                <c:pt idx="463">
                  <c:v>6.68</c:v>
                </c:pt>
                <c:pt idx="464">
                  <c:v>6.67</c:v>
                </c:pt>
                <c:pt idx="465">
                  <c:v>6.34</c:v>
                </c:pt>
                <c:pt idx="466">
                  <c:v>6.29</c:v>
                </c:pt>
                <c:pt idx="467">
                  <c:v>6.27</c:v>
                </c:pt>
                <c:pt idx="468">
                  <c:v>6.14</c:v>
                </c:pt>
                <c:pt idx="469">
                  <c:v>6.08</c:v>
                </c:pt>
                <c:pt idx="470">
                  <c:v>5.94</c:v>
                </c:pt>
                <c:pt idx="471">
                  <c:v>5.75</c:v>
                </c:pt>
                <c:pt idx="472">
                  <c:v>5.85</c:v>
                </c:pt>
                <c:pt idx="473">
                  <c:v>5.78</c:v>
                </c:pt>
                <c:pt idx="474">
                  <c:v>5.9</c:v>
                </c:pt>
                <c:pt idx="475">
                  <c:v>5.78</c:v>
                </c:pt>
                <c:pt idx="476">
                  <c:v>5.75</c:v>
                </c:pt>
                <c:pt idx="477">
                  <c:v>5.5</c:v>
                </c:pt>
                <c:pt idx="478">
                  <c:v>5.6</c:v>
                </c:pt>
                <c:pt idx="479">
                  <c:v>5.53</c:v>
                </c:pt>
                <c:pt idx="480">
                  <c:v>5.52</c:v>
                </c:pt>
                <c:pt idx="481">
                  <c:v>5.68</c:v>
                </c:pt>
                <c:pt idx="482">
                  <c:v>5.65</c:v>
                </c:pt>
                <c:pt idx="483">
                  <c:v>5.32</c:v>
                </c:pt>
                <c:pt idx="484">
                  <c:v>5.42</c:v>
                </c:pt>
                <c:pt idx="485">
                  <c:v>5.39</c:v>
                </c:pt>
                <c:pt idx="486">
                  <c:v>5.15</c:v>
                </c:pt>
                <c:pt idx="487">
                  <c:v>5</c:v>
                </c:pt>
                <c:pt idx="488">
                  <c:v>4.72</c:v>
                </c:pt>
                <c:pt idx="489">
                  <c:v>4.96</c:v>
                </c:pt>
                <c:pt idx="490">
                  <c:v>4.87</c:v>
                </c:pt>
                <c:pt idx="491">
                  <c:v>4.42</c:v>
                </c:pt>
                <c:pt idx="492">
                  <c:v>4.38</c:v>
                </c:pt>
                <c:pt idx="493">
                  <c:v>4.18</c:v>
                </c:pt>
                <c:pt idx="494">
                  <c:v>3.71</c:v>
                </c:pt>
                <c:pt idx="495">
                  <c:v>4.22</c:v>
                </c:pt>
                <c:pt idx="496">
                  <c:v>4.63</c:v>
                </c:pt>
                <c:pt idx="497">
                  <c:v>8.44</c:v>
                </c:pt>
                <c:pt idx="498">
                  <c:v>8.66</c:v>
                </c:pt>
                <c:pt idx="499">
                  <c:v>8.2200000000000006</c:v>
                </c:pt>
                <c:pt idx="500">
                  <c:v>8.33</c:v>
                </c:pt>
                <c:pt idx="501">
                  <c:v>8.59</c:v>
                </c:pt>
                <c:pt idx="502">
                  <c:v>8.5399999999999991</c:v>
                </c:pt>
                <c:pt idx="503">
                  <c:v>8.36</c:v>
                </c:pt>
                <c:pt idx="504">
                  <c:v>7.89</c:v>
                </c:pt>
                <c:pt idx="505">
                  <c:v>7.98</c:v>
                </c:pt>
                <c:pt idx="506">
                  <c:v>7.79</c:v>
                </c:pt>
                <c:pt idx="507">
                  <c:v>8.02</c:v>
                </c:pt>
                <c:pt idx="508">
                  <c:v>7.73</c:v>
                </c:pt>
                <c:pt idx="509">
                  <c:v>7.71</c:v>
                </c:pt>
                <c:pt idx="510">
                  <c:v>8</c:v>
                </c:pt>
                <c:pt idx="511">
                  <c:v>4.0599999999999996</c:v>
                </c:pt>
                <c:pt idx="512">
                  <c:v>3.8</c:v>
                </c:pt>
                <c:pt idx="513">
                  <c:v>3.84</c:v>
                </c:pt>
                <c:pt idx="514">
                  <c:v>3.82</c:v>
                </c:pt>
                <c:pt idx="515">
                  <c:v>3.83</c:v>
                </c:pt>
                <c:pt idx="516">
                  <c:v>3.8</c:v>
                </c:pt>
                <c:pt idx="517">
                  <c:v>4.0199999999999996</c:v>
                </c:pt>
                <c:pt idx="518">
                  <c:v>4.3600000000000003</c:v>
                </c:pt>
                <c:pt idx="519">
                  <c:v>4.34</c:v>
                </c:pt>
                <c:pt idx="520">
                  <c:v>4.28</c:v>
                </c:pt>
                <c:pt idx="521">
                  <c:v>4.32</c:v>
                </c:pt>
                <c:pt idx="522">
                  <c:v>4.43</c:v>
                </c:pt>
                <c:pt idx="523">
                  <c:v>5.0999999999999996</c:v>
                </c:pt>
                <c:pt idx="524">
                  <c:v>5.78</c:v>
                </c:pt>
                <c:pt idx="525">
                  <c:v>5.42</c:v>
                </c:pt>
                <c:pt idx="526">
                  <c:v>5.35</c:v>
                </c:pt>
                <c:pt idx="527">
                  <c:v>5.2</c:v>
                </c:pt>
                <c:pt idx="528">
                  <c:v>5.46</c:v>
                </c:pt>
                <c:pt idx="529">
                  <c:v>5.42</c:v>
                </c:pt>
                <c:pt idx="530">
                  <c:v>5.61</c:v>
                </c:pt>
                <c:pt idx="531">
                  <c:v>5.22</c:v>
                </c:pt>
                <c:pt idx="532">
                  <c:v>5.21</c:v>
                </c:pt>
                <c:pt idx="533">
                  <c:v>5.2</c:v>
                </c:pt>
                <c:pt idx="534">
                  <c:v>5.2</c:v>
                </c:pt>
                <c:pt idx="535">
                  <c:v>5.25</c:v>
                </c:pt>
                <c:pt idx="536">
                  <c:v>5.0999999999999996</c:v>
                </c:pt>
                <c:pt idx="537">
                  <c:v>5.39</c:v>
                </c:pt>
                <c:pt idx="538">
                  <c:v>5.41</c:v>
                </c:pt>
                <c:pt idx="539">
                  <c:v>5.54</c:v>
                </c:pt>
                <c:pt idx="540">
                  <c:v>5.63</c:v>
                </c:pt>
                <c:pt idx="541">
                  <c:v>5.54</c:v>
                </c:pt>
                <c:pt idx="542">
                  <c:v>5.44</c:v>
                </c:pt>
                <c:pt idx="543">
                  <c:v>5.48</c:v>
                </c:pt>
                <c:pt idx="544">
                  <c:v>5.34</c:v>
                </c:pt>
                <c:pt idx="545">
                  <c:v>5.34</c:v>
                </c:pt>
                <c:pt idx="546">
                  <c:v>5.41</c:v>
                </c:pt>
                <c:pt idx="547">
                  <c:v>5.34</c:v>
                </c:pt>
                <c:pt idx="548">
                  <c:v>5.36</c:v>
                </c:pt>
                <c:pt idx="549">
                  <c:v>5.32</c:v>
                </c:pt>
                <c:pt idx="550">
                  <c:v>5.4</c:v>
                </c:pt>
                <c:pt idx="551">
                  <c:v>5.44</c:v>
                </c:pt>
                <c:pt idx="552">
                  <c:v>5.44</c:v>
                </c:pt>
                <c:pt idx="553">
                  <c:v>5.48</c:v>
                </c:pt>
                <c:pt idx="554">
                  <c:v>5.56</c:v>
                </c:pt>
                <c:pt idx="555">
                  <c:v>5.75</c:v>
                </c:pt>
                <c:pt idx="556">
                  <c:v>5.7</c:v>
                </c:pt>
                <c:pt idx="557">
                  <c:v>5.75</c:v>
                </c:pt>
                <c:pt idx="558">
                  <c:v>5.82</c:v>
                </c:pt>
                <c:pt idx="559">
                  <c:v>5.79</c:v>
                </c:pt>
                <c:pt idx="560">
                  <c:v>5.81</c:v>
                </c:pt>
                <c:pt idx="561">
                  <c:v>6.02</c:v>
                </c:pt>
                <c:pt idx="562">
                  <c:v>6.07</c:v>
                </c:pt>
                <c:pt idx="563">
                  <c:v>6.07</c:v>
                </c:pt>
                <c:pt idx="564">
                  <c:v>6.05</c:v>
                </c:pt>
                <c:pt idx="565">
                  <c:v>6.91</c:v>
                </c:pt>
                <c:pt idx="566">
                  <c:v>6.89</c:v>
                </c:pt>
                <c:pt idx="567">
                  <c:v>6.88</c:v>
                </c:pt>
                <c:pt idx="568">
                  <c:v>6.76</c:v>
                </c:pt>
                <c:pt idx="569">
                  <c:v>6.82</c:v>
                </c:pt>
                <c:pt idx="570">
                  <c:v>6.81</c:v>
                </c:pt>
                <c:pt idx="571">
                  <c:v>6.65</c:v>
                </c:pt>
                <c:pt idx="572">
                  <c:v>6.78</c:v>
                </c:pt>
                <c:pt idx="573">
                  <c:v>6.74</c:v>
                </c:pt>
                <c:pt idx="574">
                  <c:v>6.98</c:v>
                </c:pt>
                <c:pt idx="575">
                  <c:v>6.97</c:v>
                </c:pt>
                <c:pt idx="576">
                  <c:v>7.52</c:v>
                </c:pt>
                <c:pt idx="577">
                  <c:v>8.09</c:v>
                </c:pt>
                <c:pt idx="578">
                  <c:v>8.6199999999999992</c:v>
                </c:pt>
                <c:pt idx="579">
                  <c:v>8.91</c:v>
                </c:pt>
                <c:pt idx="580">
                  <c:v>9.32</c:v>
                </c:pt>
                <c:pt idx="581">
                  <c:v>10.14</c:v>
                </c:pt>
                <c:pt idx="582">
                  <c:v>10.35</c:v>
                </c:pt>
                <c:pt idx="583">
                  <c:v>9.89</c:v>
                </c:pt>
                <c:pt idx="584">
                  <c:v>10.210000000000001</c:v>
                </c:pt>
                <c:pt idx="585">
                  <c:v>10.49</c:v>
                </c:pt>
                <c:pt idx="586">
                  <c:v>10.050000000000001</c:v>
                </c:pt>
                <c:pt idx="587">
                  <c:v>8.7899999999999991</c:v>
                </c:pt>
                <c:pt idx="588">
                  <c:v>9.41</c:v>
                </c:pt>
                <c:pt idx="589">
                  <c:v>10.16</c:v>
                </c:pt>
                <c:pt idx="590">
                  <c:v>11.4</c:v>
                </c:pt>
                <c:pt idx="591">
                  <c:v>12.38</c:v>
                </c:pt>
                <c:pt idx="592">
                  <c:v>15.77</c:v>
                </c:pt>
                <c:pt idx="593">
                  <c:v>15.18</c:v>
                </c:pt>
                <c:pt idx="594">
                  <c:v>18.690000000000001</c:v>
                </c:pt>
                <c:pt idx="595">
                  <c:v>24.18</c:v>
                </c:pt>
                <c:pt idx="596">
                  <c:v>23.63</c:v>
                </c:pt>
                <c:pt idx="597">
                  <c:v>18.059999999999999</c:v>
                </c:pt>
                <c:pt idx="598">
                  <c:v>22.91</c:v>
                </c:pt>
                <c:pt idx="599">
                  <c:v>22.59</c:v>
                </c:pt>
                <c:pt idx="600">
                  <c:v>22.67</c:v>
                </c:pt>
                <c:pt idx="601">
                  <c:v>22.13</c:v>
                </c:pt>
                <c:pt idx="602">
                  <c:v>22.95</c:v>
                </c:pt>
                <c:pt idx="603">
                  <c:v>29.49</c:v>
                </c:pt>
                <c:pt idx="604">
                  <c:v>28.06</c:v>
                </c:pt>
                <c:pt idx="605">
                  <c:v>26.9</c:v>
                </c:pt>
                <c:pt idx="606">
                  <c:v>26.07</c:v>
                </c:pt>
                <c:pt idx="607">
                  <c:v>26.7</c:v>
                </c:pt>
                <c:pt idx="608">
                  <c:v>28.2</c:v>
                </c:pt>
                <c:pt idx="609">
                  <c:v>27.58</c:v>
                </c:pt>
                <c:pt idx="610">
                  <c:v>26.52</c:v>
                </c:pt>
                <c:pt idx="611">
                  <c:v>26.88</c:v>
                </c:pt>
                <c:pt idx="612">
                  <c:v>25.79</c:v>
                </c:pt>
                <c:pt idx="613">
                  <c:v>23.45</c:v>
                </c:pt>
                <c:pt idx="614">
                  <c:v>23.61</c:v>
                </c:pt>
                <c:pt idx="615">
                  <c:v>23.86</c:v>
                </c:pt>
                <c:pt idx="616">
                  <c:v>22.97</c:v>
                </c:pt>
                <c:pt idx="617">
                  <c:v>21.5</c:v>
                </c:pt>
                <c:pt idx="618">
                  <c:v>22.55</c:v>
                </c:pt>
                <c:pt idx="619">
                  <c:v>22.22</c:v>
                </c:pt>
                <c:pt idx="620">
                  <c:v>22.23</c:v>
                </c:pt>
                <c:pt idx="621">
                  <c:v>22.23</c:v>
                </c:pt>
                <c:pt idx="622">
                  <c:v>23.57</c:v>
                </c:pt>
                <c:pt idx="623">
                  <c:v>25.39</c:v>
                </c:pt>
                <c:pt idx="624">
                  <c:v>24.05</c:v>
                </c:pt>
                <c:pt idx="625">
                  <c:v>24.85</c:v>
                </c:pt>
                <c:pt idx="626">
                  <c:v>24.51</c:v>
                </c:pt>
                <c:pt idx="627">
                  <c:v>24.36</c:v>
                </c:pt>
                <c:pt idx="628">
                  <c:v>25.35</c:v>
                </c:pt>
                <c:pt idx="629">
                  <c:v>24.33</c:v>
                </c:pt>
                <c:pt idx="630">
                  <c:v>25.08</c:v>
                </c:pt>
                <c:pt idx="631">
                  <c:v>24.53</c:v>
                </c:pt>
                <c:pt idx="632">
                  <c:v>24.6</c:v>
                </c:pt>
                <c:pt idx="633">
                  <c:v>24.77</c:v>
                </c:pt>
                <c:pt idx="634">
                  <c:v>25.38</c:v>
                </c:pt>
                <c:pt idx="635">
                  <c:v>25.46</c:v>
                </c:pt>
                <c:pt idx="636">
                  <c:v>27.08</c:v>
                </c:pt>
                <c:pt idx="637">
                  <c:v>32.090000000000003</c:v>
                </c:pt>
                <c:pt idx="638">
                  <c:v>36.799999999999997</c:v>
                </c:pt>
                <c:pt idx="639">
                  <c:v>35.49</c:v>
                </c:pt>
                <c:pt idx="640">
                  <c:v>42.41</c:v>
                </c:pt>
                <c:pt idx="641">
                  <c:v>41.19</c:v>
                </c:pt>
                <c:pt idx="642">
                  <c:v>41.04</c:v>
                </c:pt>
                <c:pt idx="643">
                  <c:v>42.7</c:v>
                </c:pt>
                <c:pt idx="644">
                  <c:v>50.23</c:v>
                </c:pt>
                <c:pt idx="645">
                  <c:v>48.24</c:v>
                </c:pt>
                <c:pt idx="646">
                  <c:v>50.38</c:v>
                </c:pt>
                <c:pt idx="647">
                  <c:v>48.06</c:v>
                </c:pt>
                <c:pt idx="648">
                  <c:v>46.96</c:v>
                </c:pt>
                <c:pt idx="649">
                  <c:v>45.84</c:v>
                </c:pt>
                <c:pt idx="650">
                  <c:v>46.66</c:v>
                </c:pt>
                <c:pt idx="651">
                  <c:v>46.86</c:v>
                </c:pt>
                <c:pt idx="652">
                  <c:v>45.24</c:v>
                </c:pt>
                <c:pt idx="653">
                  <c:v>44.7</c:v>
                </c:pt>
                <c:pt idx="654">
                  <c:v>45.09</c:v>
                </c:pt>
                <c:pt idx="655">
                  <c:v>45.9</c:v>
                </c:pt>
                <c:pt idx="656">
                  <c:v>44.62</c:v>
                </c:pt>
                <c:pt idx="657">
                  <c:v>46.21</c:v>
                </c:pt>
                <c:pt idx="658">
                  <c:v>50.94</c:v>
                </c:pt>
                <c:pt idx="659">
                  <c:v>66.08</c:v>
                </c:pt>
                <c:pt idx="660">
                  <c:v>65.38</c:v>
                </c:pt>
                <c:pt idx="661">
                  <c:v>78.63</c:v>
                </c:pt>
                <c:pt idx="662">
                  <c:v>85.22</c:v>
                </c:pt>
                <c:pt idx="663">
                  <c:v>90.06</c:v>
                </c:pt>
                <c:pt idx="664">
                  <c:v>102.56</c:v>
                </c:pt>
                <c:pt idx="665">
                  <c:v>94.22</c:v>
                </c:pt>
                <c:pt idx="666">
                  <c:v>86.51</c:v>
                </c:pt>
                <c:pt idx="667">
                  <c:v>83.22</c:v>
                </c:pt>
                <c:pt idx="668">
                  <c:v>91.84</c:v>
                </c:pt>
                <c:pt idx="669">
                  <c:v>103.16</c:v>
                </c:pt>
                <c:pt idx="670">
                  <c:v>121.44</c:v>
                </c:pt>
                <c:pt idx="671">
                  <c:v>126.76</c:v>
                </c:pt>
                <c:pt idx="672">
                  <c:v>122.36</c:v>
                </c:pt>
                <c:pt idx="673">
                  <c:v>123.1</c:v>
                </c:pt>
                <c:pt idx="674">
                  <c:v>124.35</c:v>
                </c:pt>
                <c:pt idx="675">
                  <c:v>135.81</c:v>
                </c:pt>
                <c:pt idx="676">
                  <c:v>137.35</c:v>
                </c:pt>
                <c:pt idx="677">
                  <c:v>146.51</c:v>
                </c:pt>
                <c:pt idx="678">
                  <c:v>141.80000000000001</c:v>
                </c:pt>
                <c:pt idx="679">
                  <c:v>143.82</c:v>
                </c:pt>
                <c:pt idx="680">
                  <c:v>154.74</c:v>
                </c:pt>
                <c:pt idx="681">
                  <c:v>186.25</c:v>
                </c:pt>
                <c:pt idx="682">
                  <c:v>196.17</c:v>
                </c:pt>
                <c:pt idx="683">
                  <c:v>227.92</c:v>
                </c:pt>
                <c:pt idx="684">
                  <c:v>224.12</c:v>
                </c:pt>
                <c:pt idx="685">
                  <c:v>190.62</c:v>
                </c:pt>
                <c:pt idx="686">
                  <c:v>191.09</c:v>
                </c:pt>
                <c:pt idx="687">
                  <c:v>196.04</c:v>
                </c:pt>
                <c:pt idx="688">
                  <c:v>204.07</c:v>
                </c:pt>
                <c:pt idx="689">
                  <c:v>186.77</c:v>
                </c:pt>
                <c:pt idx="690">
                  <c:v>190.31</c:v>
                </c:pt>
                <c:pt idx="691">
                  <c:v>194.33</c:v>
                </c:pt>
                <c:pt idx="692">
                  <c:v>202.89</c:v>
                </c:pt>
                <c:pt idx="693">
                  <c:v>207.6</c:v>
                </c:pt>
                <c:pt idx="694">
                  <c:v>218.96</c:v>
                </c:pt>
                <c:pt idx="695">
                  <c:v>218.08</c:v>
                </c:pt>
                <c:pt idx="696">
                  <c:v>206.5</c:v>
                </c:pt>
                <c:pt idx="697">
                  <c:v>193.38</c:v>
                </c:pt>
                <c:pt idx="698">
                  <c:v>224.73</c:v>
                </c:pt>
                <c:pt idx="699">
                  <c:v>255.37</c:v>
                </c:pt>
                <c:pt idx="700">
                  <c:v>243.58</c:v>
                </c:pt>
                <c:pt idx="701">
                  <c:v>233.41</c:v>
                </c:pt>
                <c:pt idx="702">
                  <c:v>223.08</c:v>
                </c:pt>
                <c:pt idx="703">
                  <c:v>242.73</c:v>
                </c:pt>
                <c:pt idx="704">
                  <c:v>242.63</c:v>
                </c:pt>
                <c:pt idx="705">
                  <c:v>229.96</c:v>
                </c:pt>
                <c:pt idx="706">
                  <c:v>215.06</c:v>
                </c:pt>
                <c:pt idx="707">
                  <c:v>202.68</c:v>
                </c:pt>
                <c:pt idx="708">
                  <c:v>178.1</c:v>
                </c:pt>
                <c:pt idx="709">
                  <c:v>175.92</c:v>
                </c:pt>
                <c:pt idx="710">
                  <c:v>164.74</c:v>
                </c:pt>
                <c:pt idx="711">
                  <c:v>133.09</c:v>
                </c:pt>
                <c:pt idx="712">
                  <c:v>123.25</c:v>
                </c:pt>
                <c:pt idx="713">
                  <c:v>139.80000000000001</c:v>
                </c:pt>
                <c:pt idx="714">
                  <c:v>123.37</c:v>
                </c:pt>
                <c:pt idx="715">
                  <c:v>113.85</c:v>
                </c:pt>
                <c:pt idx="716">
                  <c:v>97.66</c:v>
                </c:pt>
                <c:pt idx="717">
                  <c:v>89.76</c:v>
                </c:pt>
                <c:pt idx="718">
                  <c:v>109.71</c:v>
                </c:pt>
                <c:pt idx="719">
                  <c:v>131.13999999999999</c:v>
                </c:pt>
                <c:pt idx="720">
                  <c:v>112.27</c:v>
                </c:pt>
                <c:pt idx="721">
                  <c:v>130.71</c:v>
                </c:pt>
                <c:pt idx="722">
                  <c:v>129.93</c:v>
                </c:pt>
                <c:pt idx="723">
                  <c:v>138.41999999999999</c:v>
                </c:pt>
                <c:pt idx="724">
                  <c:v>131.85</c:v>
                </c:pt>
                <c:pt idx="725">
                  <c:v>135.41999999999999</c:v>
                </c:pt>
                <c:pt idx="726">
                  <c:v>122.28</c:v>
                </c:pt>
                <c:pt idx="727">
                  <c:v>121.85</c:v>
                </c:pt>
                <c:pt idx="728">
                  <c:v>121.88</c:v>
                </c:pt>
                <c:pt idx="729">
                  <c:v>114.84</c:v>
                </c:pt>
                <c:pt idx="730">
                  <c:v>123.81</c:v>
                </c:pt>
                <c:pt idx="731">
                  <c:v>118.19</c:v>
                </c:pt>
                <c:pt idx="732">
                  <c:v>120.92</c:v>
                </c:pt>
                <c:pt idx="733">
                  <c:v>135.68</c:v>
                </c:pt>
                <c:pt idx="734">
                  <c:v>131</c:v>
                </c:pt>
                <c:pt idx="735">
                  <c:v>134.77000000000001</c:v>
                </c:pt>
                <c:pt idx="736">
                  <c:v>127.4</c:v>
                </c:pt>
                <c:pt idx="737">
                  <c:v>146.16</c:v>
                </c:pt>
                <c:pt idx="738">
                  <c:v>152.78</c:v>
                </c:pt>
                <c:pt idx="739">
                  <c:v>155.88999999999999</c:v>
                </c:pt>
                <c:pt idx="740">
                  <c:v>171.23</c:v>
                </c:pt>
                <c:pt idx="741">
                  <c:v>163.69999999999999</c:v>
                </c:pt>
                <c:pt idx="742">
                  <c:v>165.37</c:v>
                </c:pt>
                <c:pt idx="743">
                  <c:v>171.49</c:v>
                </c:pt>
                <c:pt idx="744">
                  <c:v>170.77</c:v>
                </c:pt>
                <c:pt idx="745">
                  <c:v>164.45</c:v>
                </c:pt>
                <c:pt idx="746">
                  <c:v>165.85</c:v>
                </c:pt>
                <c:pt idx="747">
                  <c:v>158.85</c:v>
                </c:pt>
                <c:pt idx="748">
                  <c:v>174.05</c:v>
                </c:pt>
                <c:pt idx="749">
                  <c:v>173.42</c:v>
                </c:pt>
                <c:pt idx="750">
                  <c:v>175.75</c:v>
                </c:pt>
                <c:pt idx="751">
                  <c:v>182.76</c:v>
                </c:pt>
                <c:pt idx="752">
                  <c:v>185.99</c:v>
                </c:pt>
                <c:pt idx="753">
                  <c:v>193.3</c:v>
                </c:pt>
                <c:pt idx="754">
                  <c:v>188.21</c:v>
                </c:pt>
                <c:pt idx="755">
                  <c:v>190.63</c:v>
                </c:pt>
                <c:pt idx="756">
                  <c:v>195.36</c:v>
                </c:pt>
                <c:pt idx="757">
                  <c:v>198.23</c:v>
                </c:pt>
                <c:pt idx="758">
                  <c:v>199.92</c:v>
                </c:pt>
                <c:pt idx="759">
                  <c:v>208.94</c:v>
                </c:pt>
                <c:pt idx="760">
                  <c:v>208.8</c:v>
                </c:pt>
                <c:pt idx="761">
                  <c:v>223.63</c:v>
                </c:pt>
                <c:pt idx="762">
                  <c:v>230.55</c:v>
                </c:pt>
                <c:pt idx="763">
                  <c:v>233.23</c:v>
                </c:pt>
                <c:pt idx="764">
                  <c:v>226.05</c:v>
                </c:pt>
                <c:pt idx="765">
                  <c:v>227.05</c:v>
                </c:pt>
                <c:pt idx="766">
                  <c:v>227.96</c:v>
                </c:pt>
                <c:pt idx="767">
                  <c:v>196.43</c:v>
                </c:pt>
                <c:pt idx="768">
                  <c:v>212.99</c:v>
                </c:pt>
                <c:pt idx="769">
                  <c:v>234.87</c:v>
                </c:pt>
                <c:pt idx="770">
                  <c:v>240.16</c:v>
                </c:pt>
                <c:pt idx="771">
                  <c:v>226.73</c:v>
                </c:pt>
                <c:pt idx="772">
                  <c:v>224.56</c:v>
                </c:pt>
                <c:pt idx="773">
                  <c:v>228.09</c:v>
                </c:pt>
                <c:pt idx="774">
                  <c:v>234.01</c:v>
                </c:pt>
                <c:pt idx="775">
                  <c:v>230.99</c:v>
                </c:pt>
                <c:pt idx="776">
                  <c:v>216.64</c:v>
                </c:pt>
                <c:pt idx="777">
                  <c:v>170.1</c:v>
                </c:pt>
                <c:pt idx="778">
                  <c:v>203.87</c:v>
                </c:pt>
                <c:pt idx="779">
                  <c:v>188.12</c:v>
                </c:pt>
                <c:pt idx="780">
                  <c:v>191.01</c:v>
                </c:pt>
                <c:pt idx="781">
                  <c:v>219.93</c:v>
                </c:pt>
                <c:pt idx="782">
                  <c:v>209.19</c:v>
                </c:pt>
                <c:pt idx="783">
                  <c:v>209.61</c:v>
                </c:pt>
                <c:pt idx="784">
                  <c:v>184.59</c:v>
                </c:pt>
                <c:pt idx="785">
                  <c:v>182.22</c:v>
                </c:pt>
                <c:pt idx="786">
                  <c:v>191.69</c:v>
                </c:pt>
                <c:pt idx="787">
                  <c:v>189.31</c:v>
                </c:pt>
                <c:pt idx="788">
                  <c:v>197.55</c:v>
                </c:pt>
                <c:pt idx="789">
                  <c:v>186.69</c:v>
                </c:pt>
                <c:pt idx="790">
                  <c:v>200.49</c:v>
                </c:pt>
                <c:pt idx="791">
                  <c:v>195.83</c:v>
                </c:pt>
                <c:pt idx="792">
                  <c:v>182.48</c:v>
                </c:pt>
                <c:pt idx="793">
                  <c:v>188.84</c:v>
                </c:pt>
                <c:pt idx="794">
                  <c:v>182.55</c:v>
                </c:pt>
                <c:pt idx="795">
                  <c:v>178.26</c:v>
                </c:pt>
                <c:pt idx="796">
                  <c:v>168.52</c:v>
                </c:pt>
                <c:pt idx="797">
                  <c:v>168.45</c:v>
                </c:pt>
                <c:pt idx="798">
                  <c:v>170.36</c:v>
                </c:pt>
                <c:pt idx="799">
                  <c:v>178.06</c:v>
                </c:pt>
                <c:pt idx="800">
                  <c:v>179.75</c:v>
                </c:pt>
                <c:pt idx="801">
                  <c:v>178.73</c:v>
                </c:pt>
                <c:pt idx="802">
                  <c:v>171.49</c:v>
                </c:pt>
                <c:pt idx="803">
                  <c:v>172.36</c:v>
                </c:pt>
                <c:pt idx="804">
                  <c:v>174.9</c:v>
                </c:pt>
                <c:pt idx="805">
                  <c:v>174.92</c:v>
                </c:pt>
                <c:pt idx="806">
                  <c:v>194.52</c:v>
                </c:pt>
                <c:pt idx="807">
                  <c:v>195.66</c:v>
                </c:pt>
                <c:pt idx="808">
                  <c:v>194.37</c:v>
                </c:pt>
                <c:pt idx="809">
                  <c:v>185.3</c:v>
                </c:pt>
                <c:pt idx="810">
                  <c:v>175.27</c:v>
                </c:pt>
                <c:pt idx="811">
                  <c:v>166.58</c:v>
                </c:pt>
                <c:pt idx="812">
                  <c:v>156.22999999999999</c:v>
                </c:pt>
                <c:pt idx="813">
                  <c:v>147.02000000000001</c:v>
                </c:pt>
                <c:pt idx="814">
                  <c:v>138.38999999999999</c:v>
                </c:pt>
                <c:pt idx="815">
                  <c:v>135.84</c:v>
                </c:pt>
                <c:pt idx="816">
                  <c:v>125.21</c:v>
                </c:pt>
                <c:pt idx="817">
                  <c:v>123.28</c:v>
                </c:pt>
                <c:pt idx="818">
                  <c:v>116.38</c:v>
                </c:pt>
                <c:pt idx="819">
                  <c:v>109.23</c:v>
                </c:pt>
                <c:pt idx="820">
                  <c:v>102.69</c:v>
                </c:pt>
                <c:pt idx="821">
                  <c:v>94.87</c:v>
                </c:pt>
                <c:pt idx="822">
                  <c:v>91.3</c:v>
                </c:pt>
                <c:pt idx="823">
                  <c:v>92.13</c:v>
                </c:pt>
                <c:pt idx="824">
                  <c:v>91.18</c:v>
                </c:pt>
                <c:pt idx="825">
                  <c:v>86.91</c:v>
                </c:pt>
                <c:pt idx="826">
                  <c:v>85.56</c:v>
                </c:pt>
                <c:pt idx="827">
                  <c:v>91.44</c:v>
                </c:pt>
                <c:pt idx="828">
                  <c:v>90.1</c:v>
                </c:pt>
                <c:pt idx="829">
                  <c:v>88.96</c:v>
                </c:pt>
                <c:pt idx="830">
                  <c:v>82.28</c:v>
                </c:pt>
                <c:pt idx="831">
                  <c:v>80.900000000000006</c:v>
                </c:pt>
                <c:pt idx="832">
                  <c:v>92.3</c:v>
                </c:pt>
                <c:pt idx="833">
                  <c:v>95.99</c:v>
                </c:pt>
                <c:pt idx="834">
                  <c:v>89.15</c:v>
                </c:pt>
                <c:pt idx="835">
                  <c:v>94.36</c:v>
                </c:pt>
                <c:pt idx="836">
                  <c:v>98.97</c:v>
                </c:pt>
                <c:pt idx="837">
                  <c:v>101.74</c:v>
                </c:pt>
                <c:pt idx="838">
                  <c:v>115.98</c:v>
                </c:pt>
                <c:pt idx="839">
                  <c:v>114.76</c:v>
                </c:pt>
                <c:pt idx="840">
                  <c:v>114.46</c:v>
                </c:pt>
                <c:pt idx="841">
                  <c:v>114.94</c:v>
                </c:pt>
                <c:pt idx="842">
                  <c:v>120.11</c:v>
                </c:pt>
                <c:pt idx="843">
                  <c:v>122.87</c:v>
                </c:pt>
                <c:pt idx="844">
                  <c:v>135.91</c:v>
                </c:pt>
                <c:pt idx="845">
                  <c:v>133.25</c:v>
                </c:pt>
                <c:pt idx="846">
                  <c:v>140.76</c:v>
                </c:pt>
                <c:pt idx="847">
                  <c:v>150.27000000000001</c:v>
                </c:pt>
                <c:pt idx="848">
                  <c:v>173.87</c:v>
                </c:pt>
                <c:pt idx="849">
                  <c:v>171.72</c:v>
                </c:pt>
                <c:pt idx="850">
                  <c:v>173.91</c:v>
                </c:pt>
                <c:pt idx="851">
                  <c:v>175.65</c:v>
                </c:pt>
                <c:pt idx="852">
                  <c:v>172.33</c:v>
                </c:pt>
                <c:pt idx="853">
                  <c:v>157.97</c:v>
                </c:pt>
                <c:pt idx="854">
                  <c:v>160.72</c:v>
                </c:pt>
                <c:pt idx="855">
                  <c:v>170.6</c:v>
                </c:pt>
                <c:pt idx="856">
                  <c:v>169.26</c:v>
                </c:pt>
                <c:pt idx="857">
                  <c:v>171.05</c:v>
                </c:pt>
                <c:pt idx="858">
                  <c:v>172.58</c:v>
                </c:pt>
                <c:pt idx="859">
                  <c:v>178.27</c:v>
                </c:pt>
                <c:pt idx="860">
                  <c:v>185.43</c:v>
                </c:pt>
                <c:pt idx="861">
                  <c:v>214.03</c:v>
                </c:pt>
                <c:pt idx="862">
                  <c:v>260.88</c:v>
                </c:pt>
                <c:pt idx="863">
                  <c:v>305.85000000000002</c:v>
                </c:pt>
                <c:pt idx="864">
                  <c:v>302.49</c:v>
                </c:pt>
                <c:pt idx="865">
                  <c:v>367.57</c:v>
                </c:pt>
                <c:pt idx="866">
                  <c:v>500.47</c:v>
                </c:pt>
                <c:pt idx="867">
                  <c:v>549.07000000000005</c:v>
                </c:pt>
                <c:pt idx="868">
                  <c:v>576.78</c:v>
                </c:pt>
                <c:pt idx="869">
                  <c:v>600.65</c:v>
                </c:pt>
                <c:pt idx="870">
                  <c:v>624.16999999999996</c:v>
                </c:pt>
                <c:pt idx="871">
                  <c:v>663.16</c:v>
                </c:pt>
                <c:pt idx="872">
                  <c:v>744.41</c:v>
                </c:pt>
                <c:pt idx="873">
                  <c:v>769.52</c:v>
                </c:pt>
                <c:pt idx="874">
                  <c:v>756.89</c:v>
                </c:pt>
                <c:pt idx="875">
                  <c:v>729.4</c:v>
                </c:pt>
                <c:pt idx="876">
                  <c:v>592.64</c:v>
                </c:pt>
                <c:pt idx="877">
                  <c:v>598.66999999999996</c:v>
                </c:pt>
                <c:pt idx="878">
                  <c:v>562.09</c:v>
                </c:pt>
                <c:pt idx="879">
                  <c:v>584.66</c:v>
                </c:pt>
                <c:pt idx="880">
                  <c:v>591.72</c:v>
                </c:pt>
                <c:pt idx="881">
                  <c:v>564.05999999999995</c:v>
                </c:pt>
                <c:pt idx="882">
                  <c:v>529.78</c:v>
                </c:pt>
                <c:pt idx="883">
                  <c:v>529.63</c:v>
                </c:pt>
                <c:pt idx="884">
                  <c:v>496.25</c:v>
                </c:pt>
                <c:pt idx="885">
                  <c:v>513.6</c:v>
                </c:pt>
                <c:pt idx="886">
                  <c:v>524.04999999999995</c:v>
                </c:pt>
                <c:pt idx="887">
                  <c:v>577.42999999999995</c:v>
                </c:pt>
                <c:pt idx="888">
                  <c:v>608.70000000000005</c:v>
                </c:pt>
                <c:pt idx="889">
                  <c:v>611.12</c:v>
                </c:pt>
                <c:pt idx="890">
                  <c:v>670.22</c:v>
                </c:pt>
                <c:pt idx="891">
                  <c:v>790.43</c:v>
                </c:pt>
                <c:pt idx="892">
                  <c:v>955.34</c:v>
                </c:pt>
                <c:pt idx="893">
                  <c:v>1076.01</c:v>
                </c:pt>
                <c:pt idx="894">
                  <c:v>1310.3800000000001</c:v>
                </c:pt>
                <c:pt idx="895">
                  <c:v>1413.73</c:v>
                </c:pt>
                <c:pt idx="896">
                  <c:v>1394.87</c:v>
                </c:pt>
                <c:pt idx="897">
                  <c:v>1631.27</c:v>
                </c:pt>
                <c:pt idx="898">
                  <c:v>1887.64</c:v>
                </c:pt>
                <c:pt idx="899">
                  <c:v>1915.64</c:v>
                </c:pt>
                <c:pt idx="900">
                  <c:v>1860.88</c:v>
                </c:pt>
                <c:pt idx="901">
                  <c:v>1576.97</c:v>
                </c:pt>
                <c:pt idx="902">
                  <c:v>1585.91</c:v>
                </c:pt>
                <c:pt idx="903">
                  <c:v>1614.57</c:v>
                </c:pt>
                <c:pt idx="904">
                  <c:v>1605.52</c:v>
                </c:pt>
                <c:pt idx="905">
                  <c:v>1727.48</c:v>
                </c:pt>
                <c:pt idx="906">
                  <c:v>1502.51</c:v>
                </c:pt>
                <c:pt idx="907">
                  <c:v>1362.41</c:v>
                </c:pt>
                <c:pt idx="908">
                  <c:v>1273.51</c:v>
                </c:pt>
                <c:pt idx="909">
                  <c:v>1275.4100000000001</c:v>
                </c:pt>
                <c:pt idx="910">
                  <c:v>1184.3900000000001</c:v>
                </c:pt>
                <c:pt idx="911">
                  <c:v>1138.44</c:v>
                </c:pt>
                <c:pt idx="912">
                  <c:v>1127.27</c:v>
                </c:pt>
                <c:pt idx="913">
                  <c:v>1194.8800000000001</c:v>
                </c:pt>
                <c:pt idx="914">
                  <c:v>1108.07</c:v>
                </c:pt>
                <c:pt idx="915">
                  <c:v>958.33</c:v>
                </c:pt>
                <c:pt idx="916">
                  <c:v>949.84</c:v>
                </c:pt>
                <c:pt idx="917">
                  <c:v>853.38</c:v>
                </c:pt>
                <c:pt idx="918">
                  <c:v>741.77</c:v>
                </c:pt>
                <c:pt idx="919">
                  <c:v>762.52</c:v>
                </c:pt>
                <c:pt idx="920">
                  <c:v>630.87</c:v>
                </c:pt>
                <c:pt idx="921">
                  <c:v>513.79999999999995</c:v>
                </c:pt>
                <c:pt idx="922">
                  <c:v>562.15</c:v>
                </c:pt>
                <c:pt idx="923">
                  <c:v>538.37</c:v>
                </c:pt>
                <c:pt idx="924">
                  <c:v>563.79</c:v>
                </c:pt>
                <c:pt idx="925">
                  <c:v>608.37</c:v>
                </c:pt>
                <c:pt idx="926">
                  <c:v>569.91999999999996</c:v>
                </c:pt>
                <c:pt idx="927">
                  <c:v>543.45000000000005</c:v>
                </c:pt>
                <c:pt idx="928">
                  <c:v>559.66</c:v>
                </c:pt>
                <c:pt idx="929">
                  <c:v>524.52</c:v>
                </c:pt>
                <c:pt idx="930">
                  <c:v>573.87</c:v>
                </c:pt>
                <c:pt idx="931">
                  <c:v>557.33000000000004</c:v>
                </c:pt>
                <c:pt idx="932">
                  <c:v>541.71</c:v>
                </c:pt>
                <c:pt idx="933">
                  <c:v>540.41</c:v>
                </c:pt>
                <c:pt idx="934">
                  <c:v>506.67</c:v>
                </c:pt>
                <c:pt idx="935">
                  <c:v>499.31</c:v>
                </c:pt>
                <c:pt idx="936">
                  <c:v>470.48</c:v>
                </c:pt>
                <c:pt idx="937">
                  <c:v>426.94</c:v>
                </c:pt>
                <c:pt idx="938">
                  <c:v>408.91</c:v>
                </c:pt>
                <c:pt idx="939">
                  <c:v>414.61</c:v>
                </c:pt>
                <c:pt idx="940">
                  <c:v>404.33</c:v>
                </c:pt>
                <c:pt idx="941">
                  <c:v>407.62</c:v>
                </c:pt>
                <c:pt idx="942">
                  <c:v>400.84</c:v>
                </c:pt>
                <c:pt idx="943">
                  <c:v>402.67</c:v>
                </c:pt>
                <c:pt idx="944">
                  <c:v>393.39</c:v>
                </c:pt>
                <c:pt idx="945">
                  <c:v>401.88</c:v>
                </c:pt>
                <c:pt idx="946">
                  <c:v>375.52</c:v>
                </c:pt>
                <c:pt idx="947">
                  <c:v>375.54</c:v>
                </c:pt>
                <c:pt idx="948">
                  <c:v>379.57</c:v>
                </c:pt>
                <c:pt idx="949">
                  <c:v>372.81</c:v>
                </c:pt>
                <c:pt idx="950">
                  <c:v>339.16</c:v>
                </c:pt>
                <c:pt idx="951">
                  <c:v>312.32</c:v>
                </c:pt>
                <c:pt idx="952">
                  <c:v>290.57</c:v>
                </c:pt>
                <c:pt idx="953">
                  <c:v>302.25</c:v>
                </c:pt>
                <c:pt idx="954">
                  <c:v>283.7</c:v>
                </c:pt>
                <c:pt idx="955">
                  <c:v>299.52999999999997</c:v>
                </c:pt>
                <c:pt idx="956">
                  <c:v>289.82</c:v>
                </c:pt>
                <c:pt idx="957">
                  <c:v>270.95</c:v>
                </c:pt>
                <c:pt idx="958">
                  <c:v>240.78</c:v>
                </c:pt>
                <c:pt idx="959">
                  <c:v>239.77</c:v>
                </c:pt>
                <c:pt idx="960">
                  <c:v>221.96</c:v>
                </c:pt>
                <c:pt idx="961">
                  <c:v>203.2</c:v>
                </c:pt>
                <c:pt idx="962">
                  <c:v>198.62</c:v>
                </c:pt>
                <c:pt idx="963">
                  <c:v>192.5</c:v>
                </c:pt>
                <c:pt idx="964">
                  <c:v>193.2</c:v>
                </c:pt>
                <c:pt idx="965">
                  <c:v>181.07</c:v>
                </c:pt>
                <c:pt idx="966">
                  <c:v>174.6</c:v>
                </c:pt>
                <c:pt idx="967">
                  <c:v>175.87</c:v>
                </c:pt>
                <c:pt idx="968">
                  <c:v>168.22</c:v>
                </c:pt>
                <c:pt idx="969">
                  <c:v>169.14</c:v>
                </c:pt>
                <c:pt idx="970">
                  <c:v>157.25</c:v>
                </c:pt>
                <c:pt idx="971">
                  <c:v>145.13999999999999</c:v>
                </c:pt>
                <c:pt idx="972">
                  <c:v>144.21</c:v>
                </c:pt>
                <c:pt idx="973">
                  <c:v>124.15</c:v>
                </c:pt>
                <c:pt idx="974">
                  <c:v>127.36</c:v>
                </c:pt>
                <c:pt idx="975">
                  <c:v>127.44</c:v>
                </c:pt>
                <c:pt idx="976">
                  <c:v>122.52</c:v>
                </c:pt>
                <c:pt idx="977">
                  <c:v>124.41</c:v>
                </c:pt>
                <c:pt idx="978">
                  <c:v>134.51</c:v>
                </c:pt>
                <c:pt idx="979">
                  <c:v>122.46</c:v>
                </c:pt>
                <c:pt idx="980">
                  <c:v>123.33</c:v>
                </c:pt>
                <c:pt idx="981">
                  <c:v>119.77</c:v>
                </c:pt>
                <c:pt idx="982">
                  <c:v>115.61</c:v>
                </c:pt>
                <c:pt idx="983">
                  <c:v>120.34</c:v>
                </c:pt>
                <c:pt idx="984">
                  <c:v>119.83</c:v>
                </c:pt>
                <c:pt idx="985">
                  <c:v>124.82</c:v>
                </c:pt>
                <c:pt idx="986">
                  <c:v>119.31</c:v>
                </c:pt>
                <c:pt idx="987">
                  <c:v>136.91999999999999</c:v>
                </c:pt>
                <c:pt idx="988">
                  <c:v>137.19999999999999</c:v>
                </c:pt>
                <c:pt idx="989">
                  <c:v>139.37</c:v>
                </c:pt>
                <c:pt idx="990">
                  <c:v>148.07</c:v>
                </c:pt>
                <c:pt idx="991">
                  <c:v>141.83000000000001</c:v>
                </c:pt>
                <c:pt idx="992">
                  <c:v>139.44</c:v>
                </c:pt>
                <c:pt idx="993">
                  <c:v>157.88999999999999</c:v>
                </c:pt>
                <c:pt idx="994">
                  <c:v>170.35</c:v>
                </c:pt>
                <c:pt idx="995">
                  <c:v>171.08</c:v>
                </c:pt>
                <c:pt idx="996">
                  <c:v>167.75</c:v>
                </c:pt>
                <c:pt idx="997">
                  <c:v>186.59</c:v>
                </c:pt>
                <c:pt idx="998">
                  <c:v>193.43</c:v>
                </c:pt>
                <c:pt idx="999">
                  <c:v>211.22</c:v>
                </c:pt>
                <c:pt idx="1000">
                  <c:v>185.5</c:v>
                </c:pt>
                <c:pt idx="1001">
                  <c:v>198.63</c:v>
                </c:pt>
                <c:pt idx="1002">
                  <c:v>193.19</c:v>
                </c:pt>
                <c:pt idx="1003">
                  <c:v>205.11</c:v>
                </c:pt>
                <c:pt idx="1004">
                  <c:v>222.92</c:v>
                </c:pt>
                <c:pt idx="1005">
                  <c:v>216.69</c:v>
                </c:pt>
                <c:pt idx="1006">
                  <c:v>216.94</c:v>
                </c:pt>
                <c:pt idx="1007">
                  <c:v>222.09</c:v>
                </c:pt>
                <c:pt idx="1008">
                  <c:v>251.48</c:v>
                </c:pt>
                <c:pt idx="1009">
                  <c:v>253.61</c:v>
                </c:pt>
                <c:pt idx="1010">
                  <c:v>282.94</c:v>
                </c:pt>
                <c:pt idx="1011">
                  <c:v>273.87</c:v>
                </c:pt>
                <c:pt idx="1012">
                  <c:v>260.70999999999998</c:v>
                </c:pt>
                <c:pt idx="1013">
                  <c:v>259.11</c:v>
                </c:pt>
                <c:pt idx="1014">
                  <c:v>260.32</c:v>
                </c:pt>
                <c:pt idx="1015">
                  <c:v>250.73</c:v>
                </c:pt>
                <c:pt idx="1016">
                  <c:v>250.51</c:v>
                </c:pt>
                <c:pt idx="1017">
                  <c:v>236.88</c:v>
                </c:pt>
                <c:pt idx="1018">
                  <c:v>252.72</c:v>
                </c:pt>
                <c:pt idx="1019">
                  <c:v>252.05</c:v>
                </c:pt>
                <c:pt idx="1020">
                  <c:v>260.8</c:v>
                </c:pt>
                <c:pt idx="1021">
                  <c:v>261.2</c:v>
                </c:pt>
                <c:pt idx="1022">
                  <c:v>247.03</c:v>
                </c:pt>
                <c:pt idx="1023">
                  <c:v>256.33999999999997</c:v>
                </c:pt>
                <c:pt idx="1024">
                  <c:v>273.33999999999997</c:v>
                </c:pt>
                <c:pt idx="1025">
                  <c:v>280.83999999999997</c:v>
                </c:pt>
                <c:pt idx="1026">
                  <c:v>273.61</c:v>
                </c:pt>
                <c:pt idx="1027">
                  <c:v>251.66</c:v>
                </c:pt>
                <c:pt idx="1028">
                  <c:v>239.92</c:v>
                </c:pt>
                <c:pt idx="1029">
                  <c:v>250.56</c:v>
                </c:pt>
                <c:pt idx="1030">
                  <c:v>243.15</c:v>
                </c:pt>
                <c:pt idx="1031">
                  <c:v>243.56</c:v>
                </c:pt>
                <c:pt idx="1032">
                  <c:v>236.86</c:v>
                </c:pt>
                <c:pt idx="1033">
                  <c:v>212.9</c:v>
                </c:pt>
                <c:pt idx="1034">
                  <c:v>235.59</c:v>
                </c:pt>
                <c:pt idx="1035">
                  <c:v>244.52</c:v>
                </c:pt>
                <c:pt idx="1036">
                  <c:v>253.35</c:v>
                </c:pt>
                <c:pt idx="1037">
                  <c:v>254.13</c:v>
                </c:pt>
                <c:pt idx="1038">
                  <c:v>259.18</c:v>
                </c:pt>
                <c:pt idx="1039">
                  <c:v>271.7</c:v>
                </c:pt>
                <c:pt idx="1040">
                  <c:v>259.52999999999997</c:v>
                </c:pt>
                <c:pt idx="1041">
                  <c:v>266.95</c:v>
                </c:pt>
                <c:pt idx="1042">
                  <c:v>266.11</c:v>
                </c:pt>
                <c:pt idx="1043">
                  <c:v>265.29000000000002</c:v>
                </c:pt>
                <c:pt idx="1044">
                  <c:v>263.14</c:v>
                </c:pt>
                <c:pt idx="1045">
                  <c:v>260.43</c:v>
                </c:pt>
                <c:pt idx="1046">
                  <c:v>218.19</c:v>
                </c:pt>
                <c:pt idx="1047">
                  <c:v>220.85</c:v>
                </c:pt>
                <c:pt idx="1048">
                  <c:v>194.2</c:v>
                </c:pt>
                <c:pt idx="1049">
                  <c:v>187.04</c:v>
                </c:pt>
                <c:pt idx="1050">
                  <c:v>192.13</c:v>
                </c:pt>
                <c:pt idx="1051">
                  <c:v>180.18</c:v>
                </c:pt>
                <c:pt idx="1052">
                  <c:v>183.77</c:v>
                </c:pt>
                <c:pt idx="1053">
                  <c:v>183.6</c:v>
                </c:pt>
                <c:pt idx="1054">
                  <c:v>191.32</c:v>
                </c:pt>
                <c:pt idx="1055">
                  <c:v>186.57</c:v>
                </c:pt>
                <c:pt idx="1056">
                  <c:v>185.78</c:v>
                </c:pt>
                <c:pt idx="1057">
                  <c:v>182.18</c:v>
                </c:pt>
                <c:pt idx="1058">
                  <c:v>170.81</c:v>
                </c:pt>
                <c:pt idx="1059">
                  <c:v>175.26</c:v>
                </c:pt>
                <c:pt idx="1060">
                  <c:v>168.26</c:v>
                </c:pt>
                <c:pt idx="1061">
                  <c:v>180.18</c:v>
                </c:pt>
                <c:pt idx="1062">
                  <c:v>158.77000000000001</c:v>
                </c:pt>
                <c:pt idx="1063">
                  <c:v>163.27000000000001</c:v>
                </c:pt>
                <c:pt idx="1064">
                  <c:v>155.5</c:v>
                </c:pt>
                <c:pt idx="1065">
                  <c:v>160.87</c:v>
                </c:pt>
                <c:pt idx="1066">
                  <c:v>167.58</c:v>
                </c:pt>
                <c:pt idx="1067">
                  <c:v>198.36</c:v>
                </c:pt>
                <c:pt idx="1068">
                  <c:v>242.2</c:v>
                </c:pt>
                <c:pt idx="1069">
                  <c:v>288.12</c:v>
                </c:pt>
                <c:pt idx="1070">
                  <c:v>334.55</c:v>
                </c:pt>
                <c:pt idx="1071">
                  <c:v>356.41</c:v>
                </c:pt>
                <c:pt idx="1072">
                  <c:v>379.94</c:v>
                </c:pt>
                <c:pt idx="1073">
                  <c:v>437.67</c:v>
                </c:pt>
                <c:pt idx="1074">
                  <c:v>449.24</c:v>
                </c:pt>
                <c:pt idx="1075">
                  <c:v>446.54</c:v>
                </c:pt>
                <c:pt idx="1076">
                  <c:v>419.8</c:v>
                </c:pt>
                <c:pt idx="1077">
                  <c:v>432.31</c:v>
                </c:pt>
                <c:pt idx="1078">
                  <c:v>428.02</c:v>
                </c:pt>
                <c:pt idx="1079">
                  <c:v>449.54</c:v>
                </c:pt>
                <c:pt idx="1080">
                  <c:v>460.89</c:v>
                </c:pt>
                <c:pt idx="1081">
                  <c:v>488.15</c:v>
                </c:pt>
                <c:pt idx="1082">
                  <c:v>475.54</c:v>
                </c:pt>
                <c:pt idx="1083">
                  <c:v>449.6</c:v>
                </c:pt>
                <c:pt idx="1084">
                  <c:v>398.35</c:v>
                </c:pt>
                <c:pt idx="1085">
                  <c:v>357.25</c:v>
                </c:pt>
                <c:pt idx="1086">
                  <c:v>300.68</c:v>
                </c:pt>
                <c:pt idx="1087">
                  <c:v>276.89999999999998</c:v>
                </c:pt>
                <c:pt idx="1088">
                  <c:v>253.72</c:v>
                </c:pt>
                <c:pt idx="1089">
                  <c:v>249.27</c:v>
                </c:pt>
                <c:pt idx="1090">
                  <c:v>254.74</c:v>
                </c:pt>
                <c:pt idx="1091">
                  <c:v>250.39</c:v>
                </c:pt>
                <c:pt idx="1092">
                  <c:v>224.13</c:v>
                </c:pt>
                <c:pt idx="1093">
                  <c:v>217</c:v>
                </c:pt>
                <c:pt idx="1094">
                  <c:v>184</c:v>
                </c:pt>
                <c:pt idx="1095">
                  <c:v>150.77000000000001</c:v>
                </c:pt>
                <c:pt idx="1096">
                  <c:v>137.1</c:v>
                </c:pt>
                <c:pt idx="1097">
                  <c:v>129.72999999999999</c:v>
                </c:pt>
                <c:pt idx="1098">
                  <c:v>135.79</c:v>
                </c:pt>
                <c:pt idx="1099">
                  <c:v>132.86000000000001</c:v>
                </c:pt>
                <c:pt idx="1100">
                  <c:v>125.41</c:v>
                </c:pt>
                <c:pt idx="1101">
                  <c:v>122.2</c:v>
                </c:pt>
                <c:pt idx="1102">
                  <c:v>122.77</c:v>
                </c:pt>
                <c:pt idx="1103">
                  <c:v>121.61</c:v>
                </c:pt>
                <c:pt idx="1104">
                  <c:v>113.5</c:v>
                </c:pt>
                <c:pt idx="1105">
                  <c:v>123.21</c:v>
                </c:pt>
                <c:pt idx="1106">
                  <c:v>151.15</c:v>
                </c:pt>
                <c:pt idx="1107">
                  <c:v>145.53</c:v>
                </c:pt>
                <c:pt idx="1108">
                  <c:v>146.91999999999999</c:v>
                </c:pt>
                <c:pt idx="1109">
                  <c:v>147.01</c:v>
                </c:pt>
                <c:pt idx="1110">
                  <c:v>131.22</c:v>
                </c:pt>
                <c:pt idx="1111">
                  <c:v>128.58000000000001</c:v>
                </c:pt>
                <c:pt idx="1112">
                  <c:v>123.44</c:v>
                </c:pt>
                <c:pt idx="1113">
                  <c:v>132.5</c:v>
                </c:pt>
                <c:pt idx="1114">
                  <c:v>154.05000000000001</c:v>
                </c:pt>
                <c:pt idx="1115">
                  <c:v>149.84</c:v>
                </c:pt>
                <c:pt idx="1116">
                  <c:v>152.27000000000001</c:v>
                </c:pt>
                <c:pt idx="1117">
                  <c:v>137.63</c:v>
                </c:pt>
                <c:pt idx="1118">
                  <c:v>136.38</c:v>
                </c:pt>
                <c:pt idx="1119">
                  <c:v>124.91</c:v>
                </c:pt>
                <c:pt idx="1120">
                  <c:v>108.32</c:v>
                </c:pt>
                <c:pt idx="1121">
                  <c:v>103.99</c:v>
                </c:pt>
                <c:pt idx="1122">
                  <c:v>102.59</c:v>
                </c:pt>
                <c:pt idx="1123">
                  <c:v>101.38</c:v>
                </c:pt>
                <c:pt idx="1124">
                  <c:v>106.45</c:v>
                </c:pt>
                <c:pt idx="1125">
                  <c:v>109.24</c:v>
                </c:pt>
                <c:pt idx="1126">
                  <c:v>106.69</c:v>
                </c:pt>
                <c:pt idx="1127">
                  <c:v>105.02</c:v>
                </c:pt>
                <c:pt idx="1128">
                  <c:v>97.6</c:v>
                </c:pt>
                <c:pt idx="1129">
                  <c:v>95.52</c:v>
                </c:pt>
                <c:pt idx="1130">
                  <c:v>95.41</c:v>
                </c:pt>
                <c:pt idx="1131">
                  <c:v>93.45</c:v>
                </c:pt>
                <c:pt idx="1132">
                  <c:v>92.24</c:v>
                </c:pt>
                <c:pt idx="1133">
                  <c:v>73.819999999999993</c:v>
                </c:pt>
                <c:pt idx="1134">
                  <c:v>74.23</c:v>
                </c:pt>
                <c:pt idx="1135">
                  <c:v>64.61</c:v>
                </c:pt>
                <c:pt idx="1136">
                  <c:v>59.09</c:v>
                </c:pt>
                <c:pt idx="1137">
                  <c:v>58.86</c:v>
                </c:pt>
                <c:pt idx="1138">
                  <c:v>59.2</c:v>
                </c:pt>
                <c:pt idx="1139">
                  <c:v>59.88</c:v>
                </c:pt>
                <c:pt idx="1140">
                  <c:v>54.96</c:v>
                </c:pt>
                <c:pt idx="1141">
                  <c:v>68.319999999999993</c:v>
                </c:pt>
                <c:pt idx="1142">
                  <c:v>67.55</c:v>
                </c:pt>
                <c:pt idx="1143">
                  <c:v>71.680000000000007</c:v>
                </c:pt>
                <c:pt idx="1144">
                  <c:v>71.19</c:v>
                </c:pt>
                <c:pt idx="1145">
                  <c:v>63.4</c:v>
                </c:pt>
                <c:pt idx="1146">
                  <c:v>72.209999999999994</c:v>
                </c:pt>
                <c:pt idx="1147">
                  <c:v>77.53</c:v>
                </c:pt>
                <c:pt idx="1148">
                  <c:v>83.07</c:v>
                </c:pt>
                <c:pt idx="1149">
                  <c:v>91.55</c:v>
                </c:pt>
                <c:pt idx="1150">
                  <c:v>88.99</c:v>
                </c:pt>
                <c:pt idx="1151">
                  <c:v>90.39</c:v>
                </c:pt>
                <c:pt idx="1152">
                  <c:v>84.24</c:v>
                </c:pt>
                <c:pt idx="1153">
                  <c:v>81.02</c:v>
                </c:pt>
                <c:pt idx="1154">
                  <c:v>79.17</c:v>
                </c:pt>
                <c:pt idx="1155">
                  <c:v>84.67</c:v>
                </c:pt>
                <c:pt idx="1156">
                  <c:v>87.01</c:v>
                </c:pt>
                <c:pt idx="1157">
                  <c:v>90.84</c:v>
                </c:pt>
                <c:pt idx="1158">
                  <c:v>96.72</c:v>
                </c:pt>
                <c:pt idx="1159">
                  <c:v>96</c:v>
                </c:pt>
                <c:pt idx="1160">
                  <c:v>88.52</c:v>
                </c:pt>
                <c:pt idx="1161">
                  <c:v>86.38</c:v>
                </c:pt>
                <c:pt idx="1162">
                  <c:v>87.09</c:v>
                </c:pt>
                <c:pt idx="1163">
                  <c:v>84.23</c:v>
                </c:pt>
                <c:pt idx="1164">
                  <c:v>83.02</c:v>
                </c:pt>
                <c:pt idx="1165">
                  <c:v>83.4</c:v>
                </c:pt>
                <c:pt idx="1166">
                  <c:v>84.76</c:v>
                </c:pt>
                <c:pt idx="1167">
                  <c:v>84.08</c:v>
                </c:pt>
                <c:pt idx="1168">
                  <c:v>83.26</c:v>
                </c:pt>
                <c:pt idx="1169">
                  <c:v>65.78</c:v>
                </c:pt>
                <c:pt idx="1170">
                  <c:v>72.430000000000007</c:v>
                </c:pt>
                <c:pt idx="1171">
                  <c:v>69.11</c:v>
                </c:pt>
                <c:pt idx="1172">
                  <c:v>67.56</c:v>
                </c:pt>
                <c:pt idx="1173">
                  <c:v>73.040000000000006</c:v>
                </c:pt>
                <c:pt idx="1174">
                  <c:v>67.989999999999995</c:v>
                </c:pt>
                <c:pt idx="1175">
                  <c:v>67.14</c:v>
                </c:pt>
                <c:pt idx="1176">
                  <c:v>65.489999999999995</c:v>
                </c:pt>
                <c:pt idx="1177">
                  <c:v>65.599999999999994</c:v>
                </c:pt>
                <c:pt idx="1178">
                  <c:v>71.06</c:v>
                </c:pt>
                <c:pt idx="1179">
                  <c:v>70.95</c:v>
                </c:pt>
                <c:pt idx="1180">
                  <c:v>70.55</c:v>
                </c:pt>
                <c:pt idx="1181">
                  <c:v>70.58</c:v>
                </c:pt>
                <c:pt idx="1182">
                  <c:v>70.31</c:v>
                </c:pt>
                <c:pt idx="1183">
                  <c:v>69.73</c:v>
                </c:pt>
                <c:pt idx="1184">
                  <c:v>65.77</c:v>
                </c:pt>
                <c:pt idx="1185">
                  <c:v>65.58</c:v>
                </c:pt>
                <c:pt idx="1186">
                  <c:v>65.88</c:v>
                </c:pt>
                <c:pt idx="1187">
                  <c:v>63.28</c:v>
                </c:pt>
                <c:pt idx="1188">
                  <c:v>63.45</c:v>
                </c:pt>
                <c:pt idx="1189">
                  <c:v>63.98</c:v>
                </c:pt>
                <c:pt idx="1190">
                  <c:v>64.27</c:v>
                </c:pt>
                <c:pt idx="1191">
                  <c:v>65.010000000000005</c:v>
                </c:pt>
                <c:pt idx="1192">
                  <c:v>69.12</c:v>
                </c:pt>
                <c:pt idx="1193">
                  <c:v>73.22</c:v>
                </c:pt>
                <c:pt idx="1194">
                  <c:v>72.66</c:v>
                </c:pt>
                <c:pt idx="1195">
                  <c:v>76.08</c:v>
                </c:pt>
                <c:pt idx="1196">
                  <c:v>75.53</c:v>
                </c:pt>
                <c:pt idx="1197">
                  <c:v>73.209999999999994</c:v>
                </c:pt>
                <c:pt idx="1198">
                  <c:v>72.55</c:v>
                </c:pt>
                <c:pt idx="1199">
                  <c:v>73.42</c:v>
                </c:pt>
                <c:pt idx="1200">
                  <c:v>73.349999999999994</c:v>
                </c:pt>
                <c:pt idx="1201">
                  <c:v>73.05</c:v>
                </c:pt>
                <c:pt idx="1202">
                  <c:v>71.52</c:v>
                </c:pt>
                <c:pt idx="1203">
                  <c:v>63.31</c:v>
                </c:pt>
                <c:pt idx="1204">
                  <c:v>62.9</c:v>
                </c:pt>
                <c:pt idx="1205">
                  <c:v>64.62</c:v>
                </c:pt>
                <c:pt idx="1206">
                  <c:v>60.37</c:v>
                </c:pt>
                <c:pt idx="1207">
                  <c:v>61.51</c:v>
                </c:pt>
                <c:pt idx="1208">
                  <c:v>51.36</c:v>
                </c:pt>
                <c:pt idx="1209">
                  <c:v>48.32</c:v>
                </c:pt>
                <c:pt idx="1210">
                  <c:v>47.3</c:v>
                </c:pt>
                <c:pt idx="1211">
                  <c:v>43.25</c:v>
                </c:pt>
                <c:pt idx="1212">
                  <c:v>42.75</c:v>
                </c:pt>
                <c:pt idx="1213">
                  <c:v>39.07</c:v>
                </c:pt>
                <c:pt idx="1214">
                  <c:v>43.15</c:v>
                </c:pt>
                <c:pt idx="1215">
                  <c:v>40.24</c:v>
                </c:pt>
                <c:pt idx="1216">
                  <c:v>40.729999999999997</c:v>
                </c:pt>
                <c:pt idx="1217">
                  <c:v>45.42</c:v>
                </c:pt>
                <c:pt idx="1218">
                  <c:v>43.42</c:v>
                </c:pt>
                <c:pt idx="1219">
                  <c:v>41.72</c:v>
                </c:pt>
                <c:pt idx="1220">
                  <c:v>46.53</c:v>
                </c:pt>
                <c:pt idx="1221">
                  <c:v>45.54</c:v>
                </c:pt>
                <c:pt idx="1222">
                  <c:v>42.5</c:v>
                </c:pt>
                <c:pt idx="1223">
                  <c:v>43.13</c:v>
                </c:pt>
                <c:pt idx="1224">
                  <c:v>39.89</c:v>
                </c:pt>
                <c:pt idx="1225">
                  <c:v>35.51</c:v>
                </c:pt>
                <c:pt idx="1226">
                  <c:v>36.76</c:v>
                </c:pt>
                <c:pt idx="1227">
                  <c:v>35.909999999999997</c:v>
                </c:pt>
                <c:pt idx="1228">
                  <c:v>37.08</c:v>
                </c:pt>
                <c:pt idx="1229">
                  <c:v>33.520000000000003</c:v>
                </c:pt>
                <c:pt idx="1230">
                  <c:v>32.54</c:v>
                </c:pt>
                <c:pt idx="1231">
                  <c:v>33.46</c:v>
                </c:pt>
                <c:pt idx="1232">
                  <c:v>31.93</c:v>
                </c:pt>
                <c:pt idx="1233">
                  <c:v>32.950000000000003</c:v>
                </c:pt>
                <c:pt idx="1234">
                  <c:v>31.15</c:v>
                </c:pt>
                <c:pt idx="1235">
                  <c:v>31.56</c:v>
                </c:pt>
                <c:pt idx="1236">
                  <c:v>35.270000000000003</c:v>
                </c:pt>
                <c:pt idx="1237">
                  <c:v>40.229999999999997</c:v>
                </c:pt>
                <c:pt idx="1238">
                  <c:v>39.520000000000003</c:v>
                </c:pt>
                <c:pt idx="1239">
                  <c:v>45.72</c:v>
                </c:pt>
                <c:pt idx="1240">
                  <c:v>42.98</c:v>
                </c:pt>
                <c:pt idx="1241">
                  <c:v>46.48</c:v>
                </c:pt>
                <c:pt idx="1242">
                  <c:v>51.66</c:v>
                </c:pt>
                <c:pt idx="1243">
                  <c:v>55.32</c:v>
                </c:pt>
                <c:pt idx="1244">
                  <c:v>51.44</c:v>
                </c:pt>
                <c:pt idx="1245">
                  <c:v>55.14</c:v>
                </c:pt>
                <c:pt idx="1246">
                  <c:v>48.53</c:v>
                </c:pt>
                <c:pt idx="1247">
                  <c:v>54.87</c:v>
                </c:pt>
                <c:pt idx="1248">
                  <c:v>53.92</c:v>
                </c:pt>
                <c:pt idx="1249">
                  <c:v>55.5</c:v>
                </c:pt>
                <c:pt idx="1250">
                  <c:v>52.42</c:v>
                </c:pt>
                <c:pt idx="1251">
                  <c:v>52.73</c:v>
                </c:pt>
                <c:pt idx="1252">
                  <c:v>54.25</c:v>
                </c:pt>
                <c:pt idx="1253">
                  <c:v>51.78</c:v>
                </c:pt>
                <c:pt idx="1254">
                  <c:v>54.07</c:v>
                </c:pt>
                <c:pt idx="1255">
                  <c:v>57.74</c:v>
                </c:pt>
                <c:pt idx="1256">
                  <c:v>58.62</c:v>
                </c:pt>
                <c:pt idx="1257">
                  <c:v>56.21</c:v>
                </c:pt>
                <c:pt idx="1258">
                  <c:v>55.85</c:v>
                </c:pt>
                <c:pt idx="1259">
                  <c:v>52.38</c:v>
                </c:pt>
                <c:pt idx="1260">
                  <c:v>44.34</c:v>
                </c:pt>
                <c:pt idx="1261">
                  <c:v>44.06</c:v>
                </c:pt>
                <c:pt idx="1262">
                  <c:v>43.6</c:v>
                </c:pt>
                <c:pt idx="1263">
                  <c:v>40.39</c:v>
                </c:pt>
                <c:pt idx="1264">
                  <c:v>44.95</c:v>
                </c:pt>
                <c:pt idx="1265">
                  <c:v>42</c:v>
                </c:pt>
                <c:pt idx="1266">
                  <c:v>45.51</c:v>
                </c:pt>
                <c:pt idx="1267">
                  <c:v>45.73</c:v>
                </c:pt>
                <c:pt idx="1268">
                  <c:v>44.56</c:v>
                </c:pt>
                <c:pt idx="1269">
                  <c:v>43.26</c:v>
                </c:pt>
                <c:pt idx="1270">
                  <c:v>41.03</c:v>
                </c:pt>
                <c:pt idx="1271">
                  <c:v>40.44</c:v>
                </c:pt>
                <c:pt idx="1272">
                  <c:v>41.28</c:v>
                </c:pt>
                <c:pt idx="1273">
                  <c:v>40.74</c:v>
                </c:pt>
                <c:pt idx="1274">
                  <c:v>40.78</c:v>
                </c:pt>
                <c:pt idx="1275">
                  <c:v>40.17</c:v>
                </c:pt>
                <c:pt idx="1276">
                  <c:v>40.31</c:v>
                </c:pt>
                <c:pt idx="1277">
                  <c:v>38.9</c:v>
                </c:pt>
                <c:pt idx="1278">
                  <c:v>36.85</c:v>
                </c:pt>
                <c:pt idx="1279">
                  <c:v>33.880000000000003</c:v>
                </c:pt>
                <c:pt idx="1280">
                  <c:v>35.26</c:v>
                </c:pt>
                <c:pt idx="1281">
                  <c:v>34.57</c:v>
                </c:pt>
                <c:pt idx="1282">
                  <c:v>34.61</c:v>
                </c:pt>
                <c:pt idx="1283">
                  <c:v>35.9</c:v>
                </c:pt>
                <c:pt idx="1284">
                  <c:v>34.67</c:v>
                </c:pt>
                <c:pt idx="1285">
                  <c:v>32.1</c:v>
                </c:pt>
                <c:pt idx="1286">
                  <c:v>32.11</c:v>
                </c:pt>
                <c:pt idx="1287">
                  <c:v>31.38</c:v>
                </c:pt>
                <c:pt idx="1288">
                  <c:v>31.32</c:v>
                </c:pt>
                <c:pt idx="1289">
                  <c:v>35.880000000000003</c:v>
                </c:pt>
                <c:pt idx="1290">
                  <c:v>35.869999999999997</c:v>
                </c:pt>
                <c:pt idx="1291">
                  <c:v>37.71</c:v>
                </c:pt>
                <c:pt idx="1292">
                  <c:v>36.26</c:v>
                </c:pt>
                <c:pt idx="1293">
                  <c:v>36.83</c:v>
                </c:pt>
                <c:pt idx="1294">
                  <c:v>36.729999999999997</c:v>
                </c:pt>
                <c:pt idx="1295">
                  <c:v>36.29</c:v>
                </c:pt>
                <c:pt idx="1296">
                  <c:v>39.46</c:v>
                </c:pt>
                <c:pt idx="1297">
                  <c:v>39.86</c:v>
                </c:pt>
                <c:pt idx="1298">
                  <c:v>43.43</c:v>
                </c:pt>
                <c:pt idx="1299">
                  <c:v>47.39</c:v>
                </c:pt>
                <c:pt idx="1300">
                  <c:v>76.72</c:v>
                </c:pt>
                <c:pt idx="1301">
                  <c:v>79.290000000000006</c:v>
                </c:pt>
                <c:pt idx="1302">
                  <c:v>77.760000000000005</c:v>
                </c:pt>
                <c:pt idx="1303">
                  <c:v>79.180000000000007</c:v>
                </c:pt>
                <c:pt idx="1304">
                  <c:v>84.73</c:v>
                </c:pt>
                <c:pt idx="1305">
                  <c:v>73.97</c:v>
                </c:pt>
                <c:pt idx="1306">
                  <c:v>77.069999999999993</c:v>
                </c:pt>
                <c:pt idx="1307">
                  <c:v>76.02</c:v>
                </c:pt>
                <c:pt idx="1308">
                  <c:v>77.2</c:v>
                </c:pt>
                <c:pt idx="1309">
                  <c:v>75.38</c:v>
                </c:pt>
                <c:pt idx="1310">
                  <c:v>75.790000000000006</c:v>
                </c:pt>
                <c:pt idx="1311">
                  <c:v>75.680000000000007</c:v>
                </c:pt>
                <c:pt idx="1312">
                  <c:v>74.62</c:v>
                </c:pt>
                <c:pt idx="1313">
                  <c:v>69.77</c:v>
                </c:pt>
                <c:pt idx="1314">
                  <c:v>43.84</c:v>
                </c:pt>
                <c:pt idx="1315">
                  <c:v>47.82</c:v>
                </c:pt>
                <c:pt idx="1316">
                  <c:v>48.57</c:v>
                </c:pt>
                <c:pt idx="1317">
                  <c:v>47.71</c:v>
                </c:pt>
                <c:pt idx="1318">
                  <c:v>43.46</c:v>
                </c:pt>
                <c:pt idx="1319">
                  <c:v>44.68</c:v>
                </c:pt>
                <c:pt idx="1320">
                  <c:v>44.06</c:v>
                </c:pt>
                <c:pt idx="1321">
                  <c:v>40.090000000000003</c:v>
                </c:pt>
                <c:pt idx="1322">
                  <c:v>40.4</c:v>
                </c:pt>
                <c:pt idx="1323">
                  <c:v>39.729999999999997</c:v>
                </c:pt>
                <c:pt idx="1324">
                  <c:v>36.81</c:v>
                </c:pt>
                <c:pt idx="1325">
                  <c:v>38.119999999999997</c:v>
                </c:pt>
                <c:pt idx="1326">
                  <c:v>39.29</c:v>
                </c:pt>
                <c:pt idx="1327">
                  <c:v>54.79</c:v>
                </c:pt>
                <c:pt idx="1328">
                  <c:v>54.29</c:v>
                </c:pt>
                <c:pt idx="1329">
                  <c:v>54.6</c:v>
                </c:pt>
                <c:pt idx="1330">
                  <c:v>54.85</c:v>
                </c:pt>
                <c:pt idx="1331">
                  <c:v>53.45</c:v>
                </c:pt>
                <c:pt idx="1332">
                  <c:v>53.51</c:v>
                </c:pt>
                <c:pt idx="1333">
                  <c:v>54.06</c:v>
                </c:pt>
                <c:pt idx="1334">
                  <c:v>53.53</c:v>
                </c:pt>
                <c:pt idx="1335">
                  <c:v>52.78</c:v>
                </c:pt>
                <c:pt idx="1336">
                  <c:v>52.77</c:v>
                </c:pt>
                <c:pt idx="1337">
                  <c:v>55.08</c:v>
                </c:pt>
                <c:pt idx="1338">
                  <c:v>54.28</c:v>
                </c:pt>
                <c:pt idx="1339">
                  <c:v>56.89</c:v>
                </c:pt>
                <c:pt idx="1340">
                  <c:v>56.4</c:v>
                </c:pt>
                <c:pt idx="1341">
                  <c:v>39.479999999999997</c:v>
                </c:pt>
                <c:pt idx="1342">
                  <c:v>39.29</c:v>
                </c:pt>
                <c:pt idx="1343">
                  <c:v>49.44</c:v>
                </c:pt>
                <c:pt idx="1344">
                  <c:v>48.14</c:v>
                </c:pt>
                <c:pt idx="1345">
                  <c:v>47.38</c:v>
                </c:pt>
                <c:pt idx="1346">
                  <c:v>49.64</c:v>
                </c:pt>
                <c:pt idx="1347">
                  <c:v>49.85</c:v>
                </c:pt>
                <c:pt idx="1348">
                  <c:v>52.49</c:v>
                </c:pt>
                <c:pt idx="1349">
                  <c:v>54.01</c:v>
                </c:pt>
                <c:pt idx="1350">
                  <c:v>52.62</c:v>
                </c:pt>
                <c:pt idx="1351">
                  <c:v>53.26</c:v>
                </c:pt>
                <c:pt idx="1352">
                  <c:v>49.49</c:v>
                </c:pt>
                <c:pt idx="1353">
                  <c:v>49.26</c:v>
                </c:pt>
                <c:pt idx="1354">
                  <c:v>49.16</c:v>
                </c:pt>
                <c:pt idx="1355">
                  <c:v>50.85</c:v>
                </c:pt>
                <c:pt idx="1356">
                  <c:v>44.37</c:v>
                </c:pt>
                <c:pt idx="1357">
                  <c:v>46.07</c:v>
                </c:pt>
                <c:pt idx="1358">
                  <c:v>46.14</c:v>
                </c:pt>
                <c:pt idx="1359">
                  <c:v>48.35</c:v>
                </c:pt>
                <c:pt idx="1360">
                  <c:v>48.07</c:v>
                </c:pt>
                <c:pt idx="1361">
                  <c:v>44.02</c:v>
                </c:pt>
                <c:pt idx="1362">
                  <c:v>43.33</c:v>
                </c:pt>
                <c:pt idx="1363">
                  <c:v>44.47</c:v>
                </c:pt>
                <c:pt idx="1364">
                  <c:v>43.18</c:v>
                </c:pt>
                <c:pt idx="1365">
                  <c:v>42.06</c:v>
                </c:pt>
                <c:pt idx="1366">
                  <c:v>39.06</c:v>
                </c:pt>
                <c:pt idx="1367">
                  <c:v>40.15</c:v>
                </c:pt>
                <c:pt idx="1368">
                  <c:v>40.57</c:v>
                </c:pt>
                <c:pt idx="1369">
                  <c:v>40.35</c:v>
                </c:pt>
                <c:pt idx="1370">
                  <c:v>41.01</c:v>
                </c:pt>
                <c:pt idx="1371">
                  <c:v>41.52</c:v>
                </c:pt>
                <c:pt idx="1372">
                  <c:v>44.65</c:v>
                </c:pt>
                <c:pt idx="1373">
                  <c:v>44.76</c:v>
                </c:pt>
                <c:pt idx="1374">
                  <c:v>46.67</c:v>
                </c:pt>
                <c:pt idx="1375">
                  <c:v>45.54</c:v>
                </c:pt>
                <c:pt idx="1376">
                  <c:v>46</c:v>
                </c:pt>
                <c:pt idx="1377">
                  <c:v>48.58</c:v>
                </c:pt>
                <c:pt idx="1378">
                  <c:v>46.51</c:v>
                </c:pt>
                <c:pt idx="1379">
                  <c:v>47.55</c:v>
                </c:pt>
                <c:pt idx="1380">
                  <c:v>47.49</c:v>
                </c:pt>
                <c:pt idx="1381">
                  <c:v>47.99</c:v>
                </c:pt>
                <c:pt idx="1382">
                  <c:v>53.81</c:v>
                </c:pt>
                <c:pt idx="1383">
                  <c:v>52.09</c:v>
                </c:pt>
                <c:pt idx="1384">
                  <c:v>58.8</c:v>
                </c:pt>
                <c:pt idx="1385">
                  <c:v>65.400000000000006</c:v>
                </c:pt>
                <c:pt idx="1386">
                  <c:v>68.88</c:v>
                </c:pt>
                <c:pt idx="1387">
                  <c:v>79.14</c:v>
                </c:pt>
                <c:pt idx="1388">
                  <c:v>73.81</c:v>
                </c:pt>
                <c:pt idx="1389">
                  <c:v>75.239999999999995</c:v>
                </c:pt>
                <c:pt idx="1390">
                  <c:v>84.02</c:v>
                </c:pt>
                <c:pt idx="1391">
                  <c:v>81.67</c:v>
                </c:pt>
                <c:pt idx="1392">
                  <c:v>82.5</c:v>
                </c:pt>
                <c:pt idx="1393">
                  <c:v>85.39</c:v>
                </c:pt>
                <c:pt idx="1394">
                  <c:v>86.39</c:v>
                </c:pt>
                <c:pt idx="1395">
                  <c:v>87.15</c:v>
                </c:pt>
                <c:pt idx="1396">
                  <c:v>87.59</c:v>
                </c:pt>
                <c:pt idx="1397">
                  <c:v>91.82</c:v>
                </c:pt>
                <c:pt idx="1398">
                  <c:v>93.08</c:v>
                </c:pt>
                <c:pt idx="1399">
                  <c:v>92.8</c:v>
                </c:pt>
                <c:pt idx="1400">
                  <c:v>92.19</c:v>
                </c:pt>
                <c:pt idx="1401">
                  <c:v>88.12</c:v>
                </c:pt>
                <c:pt idx="1402">
                  <c:v>92.72</c:v>
                </c:pt>
                <c:pt idx="1403">
                  <c:v>85.43</c:v>
                </c:pt>
                <c:pt idx="1404">
                  <c:v>87.01</c:v>
                </c:pt>
                <c:pt idx="1405">
                  <c:v>79.92</c:v>
                </c:pt>
                <c:pt idx="1406">
                  <c:v>78.16</c:v>
                </c:pt>
                <c:pt idx="1407">
                  <c:v>79.37</c:v>
                </c:pt>
                <c:pt idx="1408">
                  <c:v>80.849999999999994</c:v>
                </c:pt>
                <c:pt idx="1409">
                  <c:v>86.3</c:v>
                </c:pt>
                <c:pt idx="1410">
                  <c:v>84.49</c:v>
                </c:pt>
                <c:pt idx="1411">
                  <c:v>79.98</c:v>
                </c:pt>
                <c:pt idx="1412">
                  <c:v>85.95</c:v>
                </c:pt>
                <c:pt idx="1413">
                  <c:v>84.91</c:v>
                </c:pt>
                <c:pt idx="1414">
                  <c:v>84.64</c:v>
                </c:pt>
                <c:pt idx="1415">
                  <c:v>82.68</c:v>
                </c:pt>
                <c:pt idx="1416">
                  <c:v>85.35</c:v>
                </c:pt>
                <c:pt idx="1417">
                  <c:v>86.84</c:v>
                </c:pt>
                <c:pt idx="1418">
                  <c:v>93.22</c:v>
                </c:pt>
                <c:pt idx="1419">
                  <c:v>94.93</c:v>
                </c:pt>
                <c:pt idx="1420">
                  <c:v>91.7</c:v>
                </c:pt>
                <c:pt idx="1421">
                  <c:v>93.22</c:v>
                </c:pt>
                <c:pt idx="1422">
                  <c:v>94.48</c:v>
                </c:pt>
                <c:pt idx="1423">
                  <c:v>102.25</c:v>
                </c:pt>
                <c:pt idx="1424">
                  <c:v>107.36</c:v>
                </c:pt>
                <c:pt idx="1425">
                  <c:v>99.23</c:v>
                </c:pt>
                <c:pt idx="1426">
                  <c:v>107.99</c:v>
                </c:pt>
                <c:pt idx="1427">
                  <c:v>109.72</c:v>
                </c:pt>
                <c:pt idx="1428">
                  <c:v>123.47</c:v>
                </c:pt>
                <c:pt idx="1429">
                  <c:v>108.62</c:v>
                </c:pt>
                <c:pt idx="1430">
                  <c:v>114.48</c:v>
                </c:pt>
                <c:pt idx="1431">
                  <c:v>118.32</c:v>
                </c:pt>
                <c:pt idx="1432">
                  <c:v>107.92</c:v>
                </c:pt>
                <c:pt idx="1433">
                  <c:v>109.24</c:v>
                </c:pt>
                <c:pt idx="1434">
                  <c:v>108.14</c:v>
                </c:pt>
                <c:pt idx="1435">
                  <c:v>111.87</c:v>
                </c:pt>
                <c:pt idx="1436">
                  <c:v>104.09</c:v>
                </c:pt>
                <c:pt idx="1437">
                  <c:v>106.27</c:v>
                </c:pt>
                <c:pt idx="1438">
                  <c:v>105.73</c:v>
                </c:pt>
                <c:pt idx="1439">
                  <c:v>113.5</c:v>
                </c:pt>
                <c:pt idx="1440">
                  <c:v>115.46</c:v>
                </c:pt>
                <c:pt idx="1441">
                  <c:v>106.35</c:v>
                </c:pt>
                <c:pt idx="1442">
                  <c:v>99.83</c:v>
                </c:pt>
                <c:pt idx="1443">
                  <c:v>92.91</c:v>
                </c:pt>
                <c:pt idx="1444">
                  <c:v>88.99</c:v>
                </c:pt>
                <c:pt idx="1445">
                  <c:v>87.16</c:v>
                </c:pt>
                <c:pt idx="1446">
                  <c:v>73.290000000000006</c:v>
                </c:pt>
                <c:pt idx="1447">
                  <c:v>74.08</c:v>
                </c:pt>
                <c:pt idx="1448">
                  <c:v>69.260000000000005</c:v>
                </c:pt>
                <c:pt idx="1449">
                  <c:v>73.209999999999994</c:v>
                </c:pt>
                <c:pt idx="1450">
                  <c:v>78.349999999999994</c:v>
                </c:pt>
                <c:pt idx="1451">
                  <c:v>77.25</c:v>
                </c:pt>
                <c:pt idx="1452">
                  <c:v>78.92</c:v>
                </c:pt>
                <c:pt idx="1453">
                  <c:v>78.459999999999994</c:v>
                </c:pt>
                <c:pt idx="1454">
                  <c:v>75.099999999999994</c:v>
                </c:pt>
                <c:pt idx="1455">
                  <c:v>73.58</c:v>
                </c:pt>
                <c:pt idx="1456">
                  <c:v>74.819999999999993</c:v>
                </c:pt>
                <c:pt idx="1457">
                  <c:v>75.849999999999994</c:v>
                </c:pt>
                <c:pt idx="1458">
                  <c:v>75.790000000000006</c:v>
                </c:pt>
                <c:pt idx="1459">
                  <c:v>71.88</c:v>
                </c:pt>
                <c:pt idx="1460">
                  <c:v>73.28</c:v>
                </c:pt>
                <c:pt idx="1461">
                  <c:v>68.31</c:v>
                </c:pt>
                <c:pt idx="1462">
                  <c:v>67.760000000000005</c:v>
                </c:pt>
                <c:pt idx="1463">
                  <c:v>70.75</c:v>
                </c:pt>
                <c:pt idx="1464">
                  <c:v>70.290000000000006</c:v>
                </c:pt>
                <c:pt idx="1465">
                  <c:v>70.430000000000007</c:v>
                </c:pt>
                <c:pt idx="1466">
                  <c:v>71.8</c:v>
                </c:pt>
                <c:pt idx="1467">
                  <c:v>71.989999999999995</c:v>
                </c:pt>
                <c:pt idx="1468">
                  <c:v>75.31</c:v>
                </c:pt>
                <c:pt idx="1469">
                  <c:v>73</c:v>
                </c:pt>
                <c:pt idx="1470">
                  <c:v>68.03</c:v>
                </c:pt>
                <c:pt idx="1471">
                  <c:v>66.53</c:v>
                </c:pt>
                <c:pt idx="1472">
                  <c:v>63.44</c:v>
                </c:pt>
                <c:pt idx="1473">
                  <c:v>61.95</c:v>
                </c:pt>
                <c:pt idx="1474">
                  <c:v>64.75</c:v>
                </c:pt>
                <c:pt idx="1475">
                  <c:v>68.33</c:v>
                </c:pt>
                <c:pt idx="1476">
                  <c:v>67.55</c:v>
                </c:pt>
                <c:pt idx="1477">
                  <c:v>56.49</c:v>
                </c:pt>
                <c:pt idx="1478">
                  <c:v>56.47</c:v>
                </c:pt>
                <c:pt idx="1479">
                  <c:v>55.6</c:v>
                </c:pt>
                <c:pt idx="1480">
                  <c:v>55.94</c:v>
                </c:pt>
                <c:pt idx="1481">
                  <c:v>58.4</c:v>
                </c:pt>
                <c:pt idx="1482">
                  <c:v>60.83</c:v>
                </c:pt>
                <c:pt idx="1483">
                  <c:v>59.14</c:v>
                </c:pt>
                <c:pt idx="1484">
                  <c:v>57.04</c:v>
                </c:pt>
                <c:pt idx="1485">
                  <c:v>61.36</c:v>
                </c:pt>
                <c:pt idx="1486">
                  <c:v>62.82</c:v>
                </c:pt>
                <c:pt idx="1487">
                  <c:v>61.71</c:v>
                </c:pt>
                <c:pt idx="1488">
                  <c:v>60.42</c:v>
                </c:pt>
                <c:pt idx="1489">
                  <c:v>60.95</c:v>
                </c:pt>
                <c:pt idx="1490">
                  <c:v>60.55</c:v>
                </c:pt>
                <c:pt idx="1491">
                  <c:v>55.9</c:v>
                </c:pt>
                <c:pt idx="1492">
                  <c:v>54.77</c:v>
                </c:pt>
                <c:pt idx="1493">
                  <c:v>54.49</c:v>
                </c:pt>
                <c:pt idx="1494">
                  <c:v>59.56</c:v>
                </c:pt>
                <c:pt idx="1495">
                  <c:v>59.34</c:v>
                </c:pt>
                <c:pt idx="1496">
                  <c:v>61.87</c:v>
                </c:pt>
                <c:pt idx="1497">
                  <c:v>61.86</c:v>
                </c:pt>
                <c:pt idx="1498">
                  <c:v>60.54</c:v>
                </c:pt>
                <c:pt idx="1499">
                  <c:v>64.260000000000005</c:v>
                </c:pt>
                <c:pt idx="1500">
                  <c:v>62.51</c:v>
                </c:pt>
                <c:pt idx="1501">
                  <c:v>66.02</c:v>
                </c:pt>
                <c:pt idx="1502">
                  <c:v>67</c:v>
                </c:pt>
                <c:pt idx="1503">
                  <c:v>70.930000000000007</c:v>
                </c:pt>
                <c:pt idx="1504">
                  <c:v>70.599999999999994</c:v>
                </c:pt>
                <c:pt idx="1505">
                  <c:v>74.209999999999994</c:v>
                </c:pt>
                <c:pt idx="1506">
                  <c:v>75.19</c:v>
                </c:pt>
                <c:pt idx="1507">
                  <c:v>79.63</c:v>
                </c:pt>
                <c:pt idx="1508">
                  <c:v>87.13</c:v>
                </c:pt>
                <c:pt idx="1509">
                  <c:v>87.7</c:v>
                </c:pt>
                <c:pt idx="1510">
                  <c:v>96.09</c:v>
                </c:pt>
                <c:pt idx="1511">
                  <c:v>105.9</c:v>
                </c:pt>
                <c:pt idx="1512">
                  <c:v>111.13</c:v>
                </c:pt>
                <c:pt idx="1513">
                  <c:v>117.84</c:v>
                </c:pt>
                <c:pt idx="1514">
                  <c:v>121.17</c:v>
                </c:pt>
                <c:pt idx="1515">
                  <c:v>119.45</c:v>
                </c:pt>
                <c:pt idx="1516">
                  <c:v>117.34</c:v>
                </c:pt>
                <c:pt idx="1517">
                  <c:v>115.84</c:v>
                </c:pt>
                <c:pt idx="1518">
                  <c:v>100.31</c:v>
                </c:pt>
                <c:pt idx="1519">
                  <c:v>102.28</c:v>
                </c:pt>
                <c:pt idx="1520">
                  <c:v>99.91</c:v>
                </c:pt>
                <c:pt idx="1521">
                  <c:v>104.44</c:v>
                </c:pt>
                <c:pt idx="1522">
                  <c:v>104.37</c:v>
                </c:pt>
                <c:pt idx="1523">
                  <c:v>102.08</c:v>
                </c:pt>
                <c:pt idx="1524">
                  <c:v>104.8</c:v>
                </c:pt>
                <c:pt idx="1525">
                  <c:v>97.62</c:v>
                </c:pt>
                <c:pt idx="1526">
                  <c:v>96.1</c:v>
                </c:pt>
                <c:pt idx="1527">
                  <c:v>93.03</c:v>
                </c:pt>
                <c:pt idx="1528">
                  <c:v>89.02</c:v>
                </c:pt>
                <c:pt idx="1529">
                  <c:v>85.55</c:v>
                </c:pt>
                <c:pt idx="1530">
                  <c:v>82.58</c:v>
                </c:pt>
                <c:pt idx="1531">
                  <c:v>83.37</c:v>
                </c:pt>
                <c:pt idx="1532">
                  <c:v>75.2</c:v>
                </c:pt>
                <c:pt idx="1533">
                  <c:v>80.59</c:v>
                </c:pt>
                <c:pt idx="1534">
                  <c:v>75.260000000000005</c:v>
                </c:pt>
                <c:pt idx="1535">
                  <c:v>71.040000000000006</c:v>
                </c:pt>
                <c:pt idx="1536">
                  <c:v>66.33</c:v>
                </c:pt>
                <c:pt idx="1537">
                  <c:v>62.77</c:v>
                </c:pt>
                <c:pt idx="1538">
                  <c:v>65.05</c:v>
                </c:pt>
                <c:pt idx="1539">
                  <c:v>62.53</c:v>
                </c:pt>
                <c:pt idx="1540">
                  <c:v>60.47</c:v>
                </c:pt>
                <c:pt idx="1541">
                  <c:v>61.42</c:v>
                </c:pt>
                <c:pt idx="1542">
                  <c:v>60.04</c:v>
                </c:pt>
                <c:pt idx="1543">
                  <c:v>59.54</c:v>
                </c:pt>
                <c:pt idx="1544">
                  <c:v>60.63</c:v>
                </c:pt>
                <c:pt idx="1545">
                  <c:v>60.33</c:v>
                </c:pt>
                <c:pt idx="1546">
                  <c:v>59.39</c:v>
                </c:pt>
                <c:pt idx="1547">
                  <c:v>56.27</c:v>
                </c:pt>
                <c:pt idx="1548">
                  <c:v>55.66</c:v>
                </c:pt>
                <c:pt idx="1549">
                  <c:v>63.15</c:v>
                </c:pt>
                <c:pt idx="1550">
                  <c:v>62.26</c:v>
                </c:pt>
                <c:pt idx="1551">
                  <c:v>63.71</c:v>
                </c:pt>
                <c:pt idx="1552">
                  <c:v>62.91</c:v>
                </c:pt>
                <c:pt idx="1553">
                  <c:v>70.489999999999995</c:v>
                </c:pt>
                <c:pt idx="1554">
                  <c:v>67.73</c:v>
                </c:pt>
                <c:pt idx="1555">
                  <c:v>67.25</c:v>
                </c:pt>
                <c:pt idx="1556">
                  <c:v>67.89</c:v>
                </c:pt>
                <c:pt idx="1557">
                  <c:v>67.7</c:v>
                </c:pt>
                <c:pt idx="1558">
                  <c:v>67.180000000000007</c:v>
                </c:pt>
                <c:pt idx="1559">
                  <c:v>68.75</c:v>
                </c:pt>
                <c:pt idx="1560">
                  <c:v>65.42</c:v>
                </c:pt>
                <c:pt idx="1561">
                  <c:v>66.33</c:v>
                </c:pt>
                <c:pt idx="1562">
                  <c:v>64.680000000000007</c:v>
                </c:pt>
                <c:pt idx="1563">
                  <c:v>63.71</c:v>
                </c:pt>
                <c:pt idx="1564">
                  <c:v>64.03</c:v>
                </c:pt>
                <c:pt idx="1565">
                  <c:v>65.56</c:v>
                </c:pt>
                <c:pt idx="1566">
                  <c:v>64.05</c:v>
                </c:pt>
                <c:pt idx="1567">
                  <c:v>64.849999999999994</c:v>
                </c:pt>
                <c:pt idx="1568">
                  <c:v>65.2</c:v>
                </c:pt>
                <c:pt idx="1569">
                  <c:v>64.02</c:v>
                </c:pt>
                <c:pt idx="1570">
                  <c:v>62.42</c:v>
                </c:pt>
                <c:pt idx="1571">
                  <c:v>63.16</c:v>
                </c:pt>
                <c:pt idx="1572">
                  <c:v>63.67</c:v>
                </c:pt>
                <c:pt idx="1573">
                  <c:v>61.68</c:v>
                </c:pt>
                <c:pt idx="1574">
                  <c:v>60.91</c:v>
                </c:pt>
                <c:pt idx="1575">
                  <c:v>60.44</c:v>
                </c:pt>
                <c:pt idx="1576">
                  <c:v>59.51</c:v>
                </c:pt>
                <c:pt idx="1577">
                  <c:v>55.36</c:v>
                </c:pt>
                <c:pt idx="1578">
                  <c:v>56.28</c:v>
                </c:pt>
                <c:pt idx="1579">
                  <c:v>51.81</c:v>
                </c:pt>
                <c:pt idx="1580">
                  <c:v>53.96</c:v>
                </c:pt>
                <c:pt idx="1581">
                  <c:v>54.47</c:v>
                </c:pt>
                <c:pt idx="1582">
                  <c:v>56.46</c:v>
                </c:pt>
                <c:pt idx="1583">
                  <c:v>55.59</c:v>
                </c:pt>
                <c:pt idx="1584">
                  <c:v>57.11</c:v>
                </c:pt>
                <c:pt idx="1585">
                  <c:v>55.93</c:v>
                </c:pt>
                <c:pt idx="1586">
                  <c:v>55.92</c:v>
                </c:pt>
                <c:pt idx="1587">
                  <c:v>55.02</c:v>
                </c:pt>
                <c:pt idx="1588">
                  <c:v>54.44</c:v>
                </c:pt>
                <c:pt idx="1589">
                  <c:v>50.41</c:v>
                </c:pt>
                <c:pt idx="1590">
                  <c:v>51.36</c:v>
                </c:pt>
                <c:pt idx="1591">
                  <c:v>48.13</c:v>
                </c:pt>
                <c:pt idx="1592">
                  <c:v>47.66</c:v>
                </c:pt>
                <c:pt idx="1593">
                  <c:v>48.71</c:v>
                </c:pt>
                <c:pt idx="1594">
                  <c:v>44.28</c:v>
                </c:pt>
                <c:pt idx="1595">
                  <c:v>43.74</c:v>
                </c:pt>
                <c:pt idx="1596">
                  <c:v>43.26</c:v>
                </c:pt>
                <c:pt idx="1597">
                  <c:v>43.5</c:v>
                </c:pt>
                <c:pt idx="1598">
                  <c:v>43.48</c:v>
                </c:pt>
                <c:pt idx="1599">
                  <c:v>42.62</c:v>
                </c:pt>
                <c:pt idx="1600">
                  <c:v>42.8</c:v>
                </c:pt>
                <c:pt idx="1601">
                  <c:v>39.840000000000003</c:v>
                </c:pt>
                <c:pt idx="1602">
                  <c:v>36.659999999999997</c:v>
                </c:pt>
                <c:pt idx="1603">
                  <c:v>40.06</c:v>
                </c:pt>
                <c:pt idx="1604">
                  <c:v>38.49</c:v>
                </c:pt>
                <c:pt idx="1605">
                  <c:v>38.53</c:v>
                </c:pt>
                <c:pt idx="1606">
                  <c:v>38.15</c:v>
                </c:pt>
                <c:pt idx="1607">
                  <c:v>39.75</c:v>
                </c:pt>
                <c:pt idx="1608">
                  <c:v>38.409999999999997</c:v>
                </c:pt>
                <c:pt idx="1609">
                  <c:v>38.36</c:v>
                </c:pt>
                <c:pt idx="1610">
                  <c:v>37.56</c:v>
                </c:pt>
                <c:pt idx="1611">
                  <c:v>37.729999999999997</c:v>
                </c:pt>
                <c:pt idx="1612">
                  <c:v>37.93</c:v>
                </c:pt>
                <c:pt idx="1613">
                  <c:v>38.46</c:v>
                </c:pt>
                <c:pt idx="1614">
                  <c:v>40.35</c:v>
                </c:pt>
                <c:pt idx="1615">
                  <c:v>39.47</c:v>
                </c:pt>
                <c:pt idx="1616">
                  <c:v>35.729999999999997</c:v>
                </c:pt>
                <c:pt idx="1617">
                  <c:v>36.17</c:v>
                </c:pt>
                <c:pt idx="1618">
                  <c:v>35.22</c:v>
                </c:pt>
                <c:pt idx="1619">
                  <c:v>37.25</c:v>
                </c:pt>
                <c:pt idx="1620">
                  <c:v>37.26</c:v>
                </c:pt>
                <c:pt idx="1621">
                  <c:v>37.5</c:v>
                </c:pt>
                <c:pt idx="1622">
                  <c:v>36.67</c:v>
                </c:pt>
                <c:pt idx="1623">
                  <c:v>36.32</c:v>
                </c:pt>
                <c:pt idx="1624">
                  <c:v>35.729999999999997</c:v>
                </c:pt>
                <c:pt idx="1625">
                  <c:v>35.01</c:v>
                </c:pt>
                <c:pt idx="1626">
                  <c:v>36.79</c:v>
                </c:pt>
                <c:pt idx="1627">
                  <c:v>36.15</c:v>
                </c:pt>
                <c:pt idx="1628">
                  <c:v>37.31</c:v>
                </c:pt>
                <c:pt idx="1629">
                  <c:v>36.479999999999997</c:v>
                </c:pt>
                <c:pt idx="1630">
                  <c:v>41.52</c:v>
                </c:pt>
                <c:pt idx="1631">
                  <c:v>42.33</c:v>
                </c:pt>
                <c:pt idx="1632">
                  <c:v>41.7</c:v>
                </c:pt>
                <c:pt idx="1633">
                  <c:v>43.06</c:v>
                </c:pt>
                <c:pt idx="1634">
                  <c:v>44.22</c:v>
                </c:pt>
                <c:pt idx="1635">
                  <c:v>42.44</c:v>
                </c:pt>
                <c:pt idx="1636">
                  <c:v>42.38</c:v>
                </c:pt>
                <c:pt idx="1637">
                  <c:v>43.13</c:v>
                </c:pt>
                <c:pt idx="1638">
                  <c:v>42.7</c:v>
                </c:pt>
                <c:pt idx="1639">
                  <c:v>41.39</c:v>
                </c:pt>
                <c:pt idx="1640">
                  <c:v>37.549999999999997</c:v>
                </c:pt>
                <c:pt idx="1641">
                  <c:v>36.82</c:v>
                </c:pt>
                <c:pt idx="1642">
                  <c:v>38.85</c:v>
                </c:pt>
                <c:pt idx="1643">
                  <c:v>35.369999999999997</c:v>
                </c:pt>
                <c:pt idx="1644">
                  <c:v>36.61</c:v>
                </c:pt>
                <c:pt idx="1645">
                  <c:v>36.1</c:v>
                </c:pt>
                <c:pt idx="1646">
                  <c:v>38.369999999999997</c:v>
                </c:pt>
                <c:pt idx="1647">
                  <c:v>37.39</c:v>
                </c:pt>
                <c:pt idx="1648">
                  <c:v>38.17</c:v>
                </c:pt>
                <c:pt idx="1649">
                  <c:v>39.159999999999997</c:v>
                </c:pt>
                <c:pt idx="1650">
                  <c:v>39.44</c:v>
                </c:pt>
                <c:pt idx="1651">
                  <c:v>39.21</c:v>
                </c:pt>
                <c:pt idx="1652">
                  <c:v>42.38</c:v>
                </c:pt>
                <c:pt idx="1653">
                  <c:v>49.26</c:v>
                </c:pt>
                <c:pt idx="1654">
                  <c:v>51.59</c:v>
                </c:pt>
                <c:pt idx="1655">
                  <c:v>51.56</c:v>
                </c:pt>
                <c:pt idx="1656">
                  <c:v>58.09</c:v>
                </c:pt>
                <c:pt idx="1657">
                  <c:v>56.7</c:v>
                </c:pt>
                <c:pt idx="1658">
                  <c:v>60.39</c:v>
                </c:pt>
                <c:pt idx="1659">
                  <c:v>67.510000000000005</c:v>
                </c:pt>
                <c:pt idx="1660">
                  <c:v>74.53</c:v>
                </c:pt>
                <c:pt idx="1661">
                  <c:v>79.28</c:v>
                </c:pt>
                <c:pt idx="1662">
                  <c:v>73.34</c:v>
                </c:pt>
                <c:pt idx="1663">
                  <c:v>71.77</c:v>
                </c:pt>
                <c:pt idx="1664">
                  <c:v>74.36</c:v>
                </c:pt>
                <c:pt idx="1665">
                  <c:v>78.319999999999993</c:v>
                </c:pt>
                <c:pt idx="1666">
                  <c:v>71.78</c:v>
                </c:pt>
                <c:pt idx="1667">
                  <c:v>71.319999999999993</c:v>
                </c:pt>
                <c:pt idx="1668">
                  <c:v>73.569999999999993</c:v>
                </c:pt>
                <c:pt idx="1669">
                  <c:v>72.58</c:v>
                </c:pt>
                <c:pt idx="1670">
                  <c:v>76.22</c:v>
                </c:pt>
                <c:pt idx="1671">
                  <c:v>73.73</c:v>
                </c:pt>
                <c:pt idx="1672">
                  <c:v>68.09</c:v>
                </c:pt>
                <c:pt idx="1673">
                  <c:v>62.04</c:v>
                </c:pt>
                <c:pt idx="1674">
                  <c:v>63.1</c:v>
                </c:pt>
                <c:pt idx="1675">
                  <c:v>63.04</c:v>
                </c:pt>
                <c:pt idx="1676">
                  <c:v>60.56</c:v>
                </c:pt>
                <c:pt idx="1677">
                  <c:v>55.3</c:v>
                </c:pt>
                <c:pt idx="1678">
                  <c:v>58.92</c:v>
                </c:pt>
                <c:pt idx="1679">
                  <c:v>56.91</c:v>
                </c:pt>
                <c:pt idx="1680">
                  <c:v>57.04</c:v>
                </c:pt>
                <c:pt idx="1681">
                  <c:v>57.96</c:v>
                </c:pt>
                <c:pt idx="1682">
                  <c:v>68.209999999999994</c:v>
                </c:pt>
                <c:pt idx="1683">
                  <c:v>65.56</c:v>
                </c:pt>
                <c:pt idx="1684">
                  <c:v>55.94</c:v>
                </c:pt>
                <c:pt idx="1685">
                  <c:v>56.48</c:v>
                </c:pt>
                <c:pt idx="1686">
                  <c:v>55.63</c:v>
                </c:pt>
                <c:pt idx="1687">
                  <c:v>62.98</c:v>
                </c:pt>
                <c:pt idx="1688">
                  <c:v>46.27</c:v>
                </c:pt>
                <c:pt idx="1689">
                  <c:v>55.7</c:v>
                </c:pt>
                <c:pt idx="1690">
                  <c:v>51.08</c:v>
                </c:pt>
                <c:pt idx="1691">
                  <c:v>57</c:v>
                </c:pt>
                <c:pt idx="1692">
                  <c:v>51.74</c:v>
                </c:pt>
                <c:pt idx="1693">
                  <c:v>56.42</c:v>
                </c:pt>
                <c:pt idx="1694">
                  <c:v>57.46</c:v>
                </c:pt>
                <c:pt idx="1695">
                  <c:v>69.72</c:v>
                </c:pt>
                <c:pt idx="1696">
                  <c:v>67.86</c:v>
                </c:pt>
                <c:pt idx="1697">
                  <c:v>67.11</c:v>
                </c:pt>
                <c:pt idx="1698">
                  <c:v>62.19</c:v>
                </c:pt>
                <c:pt idx="1699">
                  <c:v>69.319999999999993</c:v>
                </c:pt>
                <c:pt idx="1700">
                  <c:v>70.33</c:v>
                </c:pt>
                <c:pt idx="1701">
                  <c:v>63.29</c:v>
                </c:pt>
                <c:pt idx="1702">
                  <c:v>51.44</c:v>
                </c:pt>
                <c:pt idx="1703">
                  <c:v>48.06</c:v>
                </c:pt>
                <c:pt idx="1704">
                  <c:v>45.49</c:v>
                </c:pt>
                <c:pt idx="1705">
                  <c:v>40.380000000000003</c:v>
                </c:pt>
                <c:pt idx="1706">
                  <c:v>42.75</c:v>
                </c:pt>
                <c:pt idx="1707">
                  <c:v>40.01</c:v>
                </c:pt>
                <c:pt idx="1708">
                  <c:v>41.36</c:v>
                </c:pt>
                <c:pt idx="1709">
                  <c:v>42.4</c:v>
                </c:pt>
                <c:pt idx="1710">
                  <c:v>42.48</c:v>
                </c:pt>
                <c:pt idx="1711">
                  <c:v>40.19</c:v>
                </c:pt>
                <c:pt idx="1712">
                  <c:v>39.619999999999997</c:v>
                </c:pt>
                <c:pt idx="1713">
                  <c:v>47.39</c:v>
                </c:pt>
                <c:pt idx="1714">
                  <c:v>45.64</c:v>
                </c:pt>
                <c:pt idx="1715">
                  <c:v>47.85</c:v>
                </c:pt>
                <c:pt idx="1716">
                  <c:v>47.07</c:v>
                </c:pt>
                <c:pt idx="1717">
                  <c:v>44.02</c:v>
                </c:pt>
                <c:pt idx="1718">
                  <c:v>43.92</c:v>
                </c:pt>
                <c:pt idx="1719">
                  <c:v>43.7</c:v>
                </c:pt>
                <c:pt idx="1720">
                  <c:v>43.39</c:v>
                </c:pt>
                <c:pt idx="1721">
                  <c:v>43.95</c:v>
                </c:pt>
                <c:pt idx="1722">
                  <c:v>41.98</c:v>
                </c:pt>
                <c:pt idx="1723">
                  <c:v>47.91</c:v>
                </c:pt>
                <c:pt idx="1724">
                  <c:v>47.34</c:v>
                </c:pt>
                <c:pt idx="1725">
                  <c:v>52.04</c:v>
                </c:pt>
                <c:pt idx="1726">
                  <c:v>49.91</c:v>
                </c:pt>
                <c:pt idx="1727">
                  <c:v>47.25</c:v>
                </c:pt>
                <c:pt idx="1728">
                  <c:v>51.19</c:v>
                </c:pt>
                <c:pt idx="1729">
                  <c:v>55.02</c:v>
                </c:pt>
                <c:pt idx="1730">
                  <c:v>55.68</c:v>
                </c:pt>
                <c:pt idx="1731">
                  <c:v>56.29</c:v>
                </c:pt>
                <c:pt idx="1732">
                  <c:v>58.24</c:v>
                </c:pt>
                <c:pt idx="1733">
                  <c:v>59.58</c:v>
                </c:pt>
                <c:pt idx="1734">
                  <c:v>59.01</c:v>
                </c:pt>
                <c:pt idx="1735">
                  <c:v>63.58</c:v>
                </c:pt>
                <c:pt idx="1736">
                  <c:v>69.59</c:v>
                </c:pt>
                <c:pt idx="1737">
                  <c:v>71.45</c:v>
                </c:pt>
                <c:pt idx="1738">
                  <c:v>68.56</c:v>
                </c:pt>
                <c:pt idx="1739">
                  <c:v>74.12</c:v>
                </c:pt>
                <c:pt idx="1740">
                  <c:v>72.73</c:v>
                </c:pt>
                <c:pt idx="1741">
                  <c:v>71.73</c:v>
                </c:pt>
                <c:pt idx="1742">
                  <c:v>71.150000000000006</c:v>
                </c:pt>
                <c:pt idx="1743">
                  <c:v>73.56</c:v>
                </c:pt>
                <c:pt idx="1744">
                  <c:v>78.47</c:v>
                </c:pt>
                <c:pt idx="1745">
                  <c:v>78.17</c:v>
                </c:pt>
                <c:pt idx="1746">
                  <c:v>87.27</c:v>
                </c:pt>
                <c:pt idx="1747">
                  <c:v>78.38</c:v>
                </c:pt>
                <c:pt idx="1748">
                  <c:v>81.53</c:v>
                </c:pt>
                <c:pt idx="1749">
                  <c:v>87.7</c:v>
                </c:pt>
                <c:pt idx="1750">
                  <c:v>101.61</c:v>
                </c:pt>
                <c:pt idx="1751">
                  <c:v>108.29</c:v>
                </c:pt>
                <c:pt idx="1752">
                  <c:v>107.96</c:v>
                </c:pt>
                <c:pt idx="1753">
                  <c:v>115.83</c:v>
                </c:pt>
                <c:pt idx="1754">
                  <c:v>129.24</c:v>
                </c:pt>
                <c:pt idx="1755">
                  <c:v>139</c:v>
                </c:pt>
                <c:pt idx="1756">
                  <c:v>143.72</c:v>
                </c:pt>
                <c:pt idx="1757">
                  <c:v>150.28</c:v>
                </c:pt>
                <c:pt idx="1758">
                  <c:v>146.53</c:v>
                </c:pt>
                <c:pt idx="1759">
                  <c:v>153.46</c:v>
                </c:pt>
                <c:pt idx="1760">
                  <c:v>152.57</c:v>
                </c:pt>
                <c:pt idx="1761">
                  <c:v>151.91999999999999</c:v>
                </c:pt>
                <c:pt idx="1762">
                  <c:v>160.22</c:v>
                </c:pt>
                <c:pt idx="1763">
                  <c:v>162.47</c:v>
                </c:pt>
                <c:pt idx="1764">
                  <c:v>168.34</c:v>
                </c:pt>
                <c:pt idx="1765">
                  <c:v>178.98</c:v>
                </c:pt>
                <c:pt idx="1766">
                  <c:v>183.48</c:v>
                </c:pt>
                <c:pt idx="1767">
                  <c:v>202.64</c:v>
                </c:pt>
                <c:pt idx="1768">
                  <c:v>186.85</c:v>
                </c:pt>
                <c:pt idx="1769">
                  <c:v>206.38</c:v>
                </c:pt>
                <c:pt idx="1770">
                  <c:v>192</c:v>
                </c:pt>
                <c:pt idx="1771">
                  <c:v>192.19</c:v>
                </c:pt>
                <c:pt idx="1772">
                  <c:v>191.05</c:v>
                </c:pt>
                <c:pt idx="1773">
                  <c:v>194.13</c:v>
                </c:pt>
                <c:pt idx="1774">
                  <c:v>201.18</c:v>
                </c:pt>
                <c:pt idx="1775">
                  <c:v>203.8</c:v>
                </c:pt>
                <c:pt idx="1776">
                  <c:v>205.93</c:v>
                </c:pt>
                <c:pt idx="1777">
                  <c:v>276.14</c:v>
                </c:pt>
                <c:pt idx="1778">
                  <c:v>441.58</c:v>
                </c:pt>
                <c:pt idx="1779">
                  <c:v>408.82</c:v>
                </c:pt>
                <c:pt idx="1780">
                  <c:v>417.16</c:v>
                </c:pt>
                <c:pt idx="1781">
                  <c:v>418.16</c:v>
                </c:pt>
                <c:pt idx="1782">
                  <c:v>411.33</c:v>
                </c:pt>
                <c:pt idx="1783">
                  <c:v>410.96</c:v>
                </c:pt>
                <c:pt idx="1784">
                  <c:v>424.02</c:v>
                </c:pt>
                <c:pt idx="1785">
                  <c:v>421.3</c:v>
                </c:pt>
                <c:pt idx="1786">
                  <c:v>421.97</c:v>
                </c:pt>
                <c:pt idx="1787">
                  <c:v>412.29</c:v>
                </c:pt>
                <c:pt idx="1788">
                  <c:v>407.04</c:v>
                </c:pt>
                <c:pt idx="1789">
                  <c:v>404.99</c:v>
                </c:pt>
                <c:pt idx="1790">
                  <c:v>439.02</c:v>
                </c:pt>
                <c:pt idx="1791">
                  <c:v>365.09</c:v>
                </c:pt>
                <c:pt idx="1792">
                  <c:v>205.89</c:v>
                </c:pt>
                <c:pt idx="1793">
                  <c:v>203.77</c:v>
                </c:pt>
                <c:pt idx="1794">
                  <c:v>201.6</c:v>
                </c:pt>
                <c:pt idx="1795">
                  <c:v>199.03</c:v>
                </c:pt>
                <c:pt idx="1796">
                  <c:v>202.77</c:v>
                </c:pt>
                <c:pt idx="1797">
                  <c:v>210.58</c:v>
                </c:pt>
                <c:pt idx="1798">
                  <c:v>208.42</c:v>
                </c:pt>
                <c:pt idx="1799">
                  <c:v>218.84</c:v>
                </c:pt>
                <c:pt idx="1800">
                  <c:v>214.39</c:v>
                </c:pt>
                <c:pt idx="1801">
                  <c:v>213.18</c:v>
                </c:pt>
                <c:pt idx="1802">
                  <c:v>217.09</c:v>
                </c:pt>
                <c:pt idx="1803">
                  <c:v>215.64</c:v>
                </c:pt>
                <c:pt idx="1804">
                  <c:v>228.68</c:v>
                </c:pt>
                <c:pt idx="1805">
                  <c:v>226.77</c:v>
                </c:pt>
                <c:pt idx="1806">
                  <c:v>239.47</c:v>
                </c:pt>
                <c:pt idx="1807">
                  <c:v>234.86</c:v>
                </c:pt>
                <c:pt idx="1808">
                  <c:v>228.67</c:v>
                </c:pt>
                <c:pt idx="1809">
                  <c:v>226.57</c:v>
                </c:pt>
                <c:pt idx="1810">
                  <c:v>235.88</c:v>
                </c:pt>
                <c:pt idx="1811">
                  <c:v>226.74</c:v>
                </c:pt>
                <c:pt idx="1812">
                  <c:v>233.29</c:v>
                </c:pt>
                <c:pt idx="1813">
                  <c:v>236.89</c:v>
                </c:pt>
                <c:pt idx="1814">
                  <c:v>237.39</c:v>
                </c:pt>
                <c:pt idx="1815">
                  <c:v>241.94</c:v>
                </c:pt>
                <c:pt idx="1816">
                  <c:v>255.99</c:v>
                </c:pt>
                <c:pt idx="1817">
                  <c:v>271.12</c:v>
                </c:pt>
                <c:pt idx="1818">
                  <c:v>278.18</c:v>
                </c:pt>
                <c:pt idx="1819">
                  <c:v>300.92</c:v>
                </c:pt>
                <c:pt idx="1820">
                  <c:v>335.98</c:v>
                </c:pt>
                <c:pt idx="1821">
                  <c:v>369.24</c:v>
                </c:pt>
                <c:pt idx="1822">
                  <c:v>394.46</c:v>
                </c:pt>
                <c:pt idx="1823">
                  <c:v>451.12</c:v>
                </c:pt>
                <c:pt idx="1824">
                  <c:v>489.42</c:v>
                </c:pt>
                <c:pt idx="1825">
                  <c:v>520.54</c:v>
                </c:pt>
                <c:pt idx="1826">
                  <c:v>521.29999999999995</c:v>
                </c:pt>
                <c:pt idx="1827">
                  <c:v>528.25</c:v>
                </c:pt>
                <c:pt idx="1828">
                  <c:v>572.92999999999995</c:v>
                </c:pt>
                <c:pt idx="1829">
                  <c:v>600.65</c:v>
                </c:pt>
                <c:pt idx="1830">
                  <c:v>680.45</c:v>
                </c:pt>
                <c:pt idx="1831">
                  <c:v>653.36</c:v>
                </c:pt>
                <c:pt idx="1832">
                  <c:v>669.71</c:v>
                </c:pt>
                <c:pt idx="1833">
                  <c:v>666.64</c:v>
                </c:pt>
                <c:pt idx="1834">
                  <c:v>665.71</c:v>
                </c:pt>
                <c:pt idx="1835">
                  <c:v>656.79</c:v>
                </c:pt>
                <c:pt idx="1836">
                  <c:v>621.53</c:v>
                </c:pt>
                <c:pt idx="1837">
                  <c:v>662.67</c:v>
                </c:pt>
                <c:pt idx="1838">
                  <c:v>657.98</c:v>
                </c:pt>
                <c:pt idx="1839">
                  <c:v>704.11</c:v>
                </c:pt>
                <c:pt idx="1840">
                  <c:v>760.49</c:v>
                </c:pt>
                <c:pt idx="1841">
                  <c:v>902.37</c:v>
                </c:pt>
                <c:pt idx="1842">
                  <c:v>1089.57</c:v>
                </c:pt>
                <c:pt idx="1843">
                  <c:v>1164.6400000000001</c:v>
                </c:pt>
                <c:pt idx="1844">
                  <c:v>1168.6099999999999</c:v>
                </c:pt>
                <c:pt idx="1845">
                  <c:v>1204.43</c:v>
                </c:pt>
                <c:pt idx="1846">
                  <c:v>1244.56</c:v>
                </c:pt>
                <c:pt idx="1847">
                  <c:v>1281.69</c:v>
                </c:pt>
                <c:pt idx="1848">
                  <c:v>1274.7</c:v>
                </c:pt>
                <c:pt idx="1849">
                  <c:v>1355.08</c:v>
                </c:pt>
                <c:pt idx="1850">
                  <c:v>1290.74</c:v>
                </c:pt>
                <c:pt idx="1851">
                  <c:v>1325.43</c:v>
                </c:pt>
                <c:pt idx="1852">
                  <c:v>1290.68</c:v>
                </c:pt>
                <c:pt idx="1853">
                  <c:v>1338.06</c:v>
                </c:pt>
                <c:pt idx="1854">
                  <c:v>1175.4000000000001</c:v>
                </c:pt>
                <c:pt idx="1855">
                  <c:v>1078.4100000000001</c:v>
                </c:pt>
                <c:pt idx="1856">
                  <c:v>1000.18</c:v>
                </c:pt>
                <c:pt idx="1857">
                  <c:v>1014.73</c:v>
                </c:pt>
                <c:pt idx="1858">
                  <c:v>1095.71</c:v>
                </c:pt>
                <c:pt idx="1859">
                  <c:v>1269.52</c:v>
                </c:pt>
                <c:pt idx="1860">
                  <c:v>1443.41</c:v>
                </c:pt>
                <c:pt idx="1861">
                  <c:v>1847.52</c:v>
                </c:pt>
                <c:pt idx="1862">
                  <c:v>1908.55</c:v>
                </c:pt>
                <c:pt idx="1863">
                  <c:v>1704.19</c:v>
                </c:pt>
                <c:pt idx="1864">
                  <c:v>1828.19</c:v>
                </c:pt>
                <c:pt idx="1865">
                  <c:v>1610.15</c:v>
                </c:pt>
                <c:pt idx="1866">
                  <c:v>1702.85</c:v>
                </c:pt>
                <c:pt idx="1867">
                  <c:v>1707.56</c:v>
                </c:pt>
                <c:pt idx="1868">
                  <c:v>1641.32</c:v>
                </c:pt>
                <c:pt idx="1869">
                  <c:v>1760.49</c:v>
                </c:pt>
                <c:pt idx="1870">
                  <c:v>1870.06</c:v>
                </c:pt>
                <c:pt idx="1871">
                  <c:v>1909.17</c:v>
                </c:pt>
                <c:pt idx="1872">
                  <c:v>1915.36</c:v>
                </c:pt>
                <c:pt idx="1873">
                  <c:v>1793.3</c:v>
                </c:pt>
                <c:pt idx="1874">
                  <c:v>1734.03</c:v>
                </c:pt>
                <c:pt idx="1875">
                  <c:v>1479.95</c:v>
                </c:pt>
                <c:pt idx="1876">
                  <c:v>1491.42</c:v>
                </c:pt>
                <c:pt idx="1877">
                  <c:v>1654.98</c:v>
                </c:pt>
                <c:pt idx="1878">
                  <c:v>1562.93</c:v>
                </c:pt>
                <c:pt idx="1879">
                  <c:v>1574.75</c:v>
                </c:pt>
                <c:pt idx="1880">
                  <c:v>1550.08</c:v>
                </c:pt>
                <c:pt idx="1881">
                  <c:v>1453.4</c:v>
                </c:pt>
                <c:pt idx="1882">
                  <c:v>1478.81</c:v>
                </c:pt>
                <c:pt idx="1883">
                  <c:v>1339.97</c:v>
                </c:pt>
                <c:pt idx="1884">
                  <c:v>1435.17</c:v>
                </c:pt>
                <c:pt idx="1885">
                  <c:v>1431.12</c:v>
                </c:pt>
                <c:pt idx="1886">
                  <c:v>1416.06</c:v>
                </c:pt>
                <c:pt idx="1887">
                  <c:v>1395.68</c:v>
                </c:pt>
                <c:pt idx="1888">
                  <c:v>1356.62</c:v>
                </c:pt>
                <c:pt idx="1889">
                  <c:v>1355.22</c:v>
                </c:pt>
                <c:pt idx="1890">
                  <c:v>1172.51</c:v>
                </c:pt>
                <c:pt idx="1891">
                  <c:v>1018.74</c:v>
                </c:pt>
                <c:pt idx="1892">
                  <c:v>942.77</c:v>
                </c:pt>
                <c:pt idx="1893">
                  <c:v>911.18</c:v>
                </c:pt>
                <c:pt idx="1894">
                  <c:v>879.05</c:v>
                </c:pt>
                <c:pt idx="1895">
                  <c:v>861.15</c:v>
                </c:pt>
                <c:pt idx="1896">
                  <c:v>803.16</c:v>
                </c:pt>
                <c:pt idx="1897">
                  <c:v>790.63</c:v>
                </c:pt>
                <c:pt idx="1898">
                  <c:v>793.52</c:v>
                </c:pt>
                <c:pt idx="1899">
                  <c:v>818.03</c:v>
                </c:pt>
                <c:pt idx="1900">
                  <c:v>804.97</c:v>
                </c:pt>
                <c:pt idx="1901">
                  <c:v>786.4</c:v>
                </c:pt>
                <c:pt idx="1902">
                  <c:v>759.41</c:v>
                </c:pt>
                <c:pt idx="1903">
                  <c:v>721.82</c:v>
                </c:pt>
                <c:pt idx="1904">
                  <c:v>700.09</c:v>
                </c:pt>
                <c:pt idx="1905">
                  <c:v>680.59</c:v>
                </c:pt>
                <c:pt idx="1906">
                  <c:v>633.27</c:v>
                </c:pt>
                <c:pt idx="1907">
                  <c:v>612.91999999999996</c:v>
                </c:pt>
                <c:pt idx="1908">
                  <c:v>611.96</c:v>
                </c:pt>
                <c:pt idx="1909">
                  <c:v>578.41999999999996</c:v>
                </c:pt>
                <c:pt idx="1910">
                  <c:v>553.04999999999995</c:v>
                </c:pt>
                <c:pt idx="1911">
                  <c:v>579.44000000000005</c:v>
                </c:pt>
                <c:pt idx="1912">
                  <c:v>593.29</c:v>
                </c:pt>
                <c:pt idx="1913">
                  <c:v>567.73</c:v>
                </c:pt>
                <c:pt idx="1914">
                  <c:v>561.80999999999995</c:v>
                </c:pt>
                <c:pt idx="1915">
                  <c:v>533.66999999999996</c:v>
                </c:pt>
                <c:pt idx="1916">
                  <c:v>499.33</c:v>
                </c:pt>
                <c:pt idx="1917">
                  <c:v>504.16</c:v>
                </c:pt>
                <c:pt idx="1918">
                  <c:v>485.29</c:v>
                </c:pt>
                <c:pt idx="1919">
                  <c:v>476.3</c:v>
                </c:pt>
                <c:pt idx="1920">
                  <c:v>477.24</c:v>
                </c:pt>
                <c:pt idx="1921">
                  <c:v>480.58</c:v>
                </c:pt>
                <c:pt idx="1922">
                  <c:v>495.19</c:v>
                </c:pt>
                <c:pt idx="1923">
                  <c:v>468.85</c:v>
                </c:pt>
                <c:pt idx="1924">
                  <c:v>448.01</c:v>
                </c:pt>
                <c:pt idx="1925">
                  <c:v>456.84</c:v>
                </c:pt>
                <c:pt idx="1926">
                  <c:v>472.52</c:v>
                </c:pt>
                <c:pt idx="1927">
                  <c:v>537.41999999999996</c:v>
                </c:pt>
                <c:pt idx="1928">
                  <c:v>512.17999999999995</c:v>
                </c:pt>
                <c:pt idx="1929">
                  <c:v>524.92999999999995</c:v>
                </c:pt>
                <c:pt idx="1930">
                  <c:v>512.11</c:v>
                </c:pt>
                <c:pt idx="1931">
                  <c:v>510.62</c:v>
                </c:pt>
                <c:pt idx="1932">
                  <c:v>514.04</c:v>
                </c:pt>
                <c:pt idx="1933">
                  <c:v>513.37</c:v>
                </c:pt>
                <c:pt idx="1934">
                  <c:v>514.34</c:v>
                </c:pt>
                <c:pt idx="1935">
                  <c:v>511.35</c:v>
                </c:pt>
                <c:pt idx="1936">
                  <c:v>484.29</c:v>
                </c:pt>
                <c:pt idx="1937">
                  <c:v>521.1</c:v>
                </c:pt>
                <c:pt idx="1938">
                  <c:v>579.64</c:v>
                </c:pt>
                <c:pt idx="1939">
                  <c:v>576.14</c:v>
                </c:pt>
                <c:pt idx="1940">
                  <c:v>566.41</c:v>
                </c:pt>
                <c:pt idx="1941">
                  <c:v>624.66</c:v>
                </c:pt>
                <c:pt idx="1942">
                  <c:v>700.82</c:v>
                </c:pt>
                <c:pt idx="1943">
                  <c:v>753.37</c:v>
                </c:pt>
                <c:pt idx="1944">
                  <c:v>858.04</c:v>
                </c:pt>
                <c:pt idx="1945">
                  <c:v>866.72</c:v>
                </c:pt>
                <c:pt idx="1946">
                  <c:v>892.16</c:v>
                </c:pt>
                <c:pt idx="1947">
                  <c:v>806.31</c:v>
                </c:pt>
                <c:pt idx="1948">
                  <c:v>803.83</c:v>
                </c:pt>
                <c:pt idx="1949">
                  <c:v>832.47</c:v>
                </c:pt>
                <c:pt idx="1950">
                  <c:v>921.56</c:v>
                </c:pt>
                <c:pt idx="1951">
                  <c:v>996.68</c:v>
                </c:pt>
                <c:pt idx="1952">
                  <c:v>906.09</c:v>
                </c:pt>
                <c:pt idx="1953">
                  <c:v>924.53</c:v>
                </c:pt>
                <c:pt idx="1954">
                  <c:v>938.7</c:v>
                </c:pt>
                <c:pt idx="1955">
                  <c:v>838.6</c:v>
                </c:pt>
                <c:pt idx="1956">
                  <c:v>857.5</c:v>
                </c:pt>
                <c:pt idx="1957">
                  <c:v>835.38</c:v>
                </c:pt>
                <c:pt idx="1958">
                  <c:v>792</c:v>
                </c:pt>
                <c:pt idx="1959">
                  <c:v>743.35</c:v>
                </c:pt>
                <c:pt idx="1960">
                  <c:v>689.4</c:v>
                </c:pt>
                <c:pt idx="1961">
                  <c:v>698.5</c:v>
                </c:pt>
                <c:pt idx="1962">
                  <c:v>680.87</c:v>
                </c:pt>
                <c:pt idx="1963">
                  <c:v>722.63</c:v>
                </c:pt>
                <c:pt idx="1964">
                  <c:v>735.99</c:v>
                </c:pt>
                <c:pt idx="1965">
                  <c:v>732.29</c:v>
                </c:pt>
                <c:pt idx="1966">
                  <c:v>775.86</c:v>
                </c:pt>
                <c:pt idx="1967">
                  <c:v>931.85</c:v>
                </c:pt>
                <c:pt idx="1968">
                  <c:v>962.44</c:v>
                </c:pt>
                <c:pt idx="1969">
                  <c:v>1013.92</c:v>
                </c:pt>
                <c:pt idx="1970">
                  <c:v>1030.8800000000001</c:v>
                </c:pt>
                <c:pt idx="1971">
                  <c:v>1027.05</c:v>
                </c:pt>
                <c:pt idx="1972">
                  <c:v>985.34</c:v>
                </c:pt>
                <c:pt idx="1973">
                  <c:v>1072.9000000000001</c:v>
                </c:pt>
                <c:pt idx="1974">
                  <c:v>1017.71</c:v>
                </c:pt>
                <c:pt idx="1975">
                  <c:v>1108.3699999999999</c:v>
                </c:pt>
                <c:pt idx="1976">
                  <c:v>1147.1400000000001</c:v>
                </c:pt>
                <c:pt idx="1977">
                  <c:v>1224.21</c:v>
                </c:pt>
                <c:pt idx="1978">
                  <c:v>1382.43</c:v>
                </c:pt>
                <c:pt idx="1979">
                  <c:v>1469.93</c:v>
                </c:pt>
                <c:pt idx="1980">
                  <c:v>1526.41</c:v>
                </c:pt>
                <c:pt idx="1981">
                  <c:v>1514.13</c:v>
                </c:pt>
                <c:pt idx="1982">
                  <c:v>1467.16</c:v>
                </c:pt>
                <c:pt idx="1983">
                  <c:v>1495.79</c:v>
                </c:pt>
                <c:pt idx="1984">
                  <c:v>1761.67</c:v>
                </c:pt>
                <c:pt idx="1985">
                  <c:v>2511.84</c:v>
                </c:pt>
                <c:pt idx="1986">
                  <c:v>2785.48</c:v>
                </c:pt>
                <c:pt idx="1987">
                  <c:v>2999.62</c:v>
                </c:pt>
                <c:pt idx="1988">
                  <c:v>3372.59</c:v>
                </c:pt>
                <c:pt idx="1989">
                  <c:v>3473.24</c:v>
                </c:pt>
                <c:pt idx="1990">
                  <c:v>3556.96</c:v>
                </c:pt>
                <c:pt idx="1991">
                  <c:v>3694.13</c:v>
                </c:pt>
                <c:pt idx="1992">
                  <c:v>3828.39</c:v>
                </c:pt>
                <c:pt idx="1993">
                  <c:v>3293.53</c:v>
                </c:pt>
                <c:pt idx="1994">
                  <c:v>3103.44</c:v>
                </c:pt>
                <c:pt idx="1995">
                  <c:v>3380.43</c:v>
                </c:pt>
                <c:pt idx="1996">
                  <c:v>3718.66</c:v>
                </c:pt>
                <c:pt idx="1997">
                  <c:v>3486.56</c:v>
                </c:pt>
                <c:pt idx="1998">
                  <c:v>3394.76</c:v>
                </c:pt>
                <c:pt idx="1999">
                  <c:v>3088.96</c:v>
                </c:pt>
                <c:pt idx="2000">
                  <c:v>3086.54</c:v>
                </c:pt>
                <c:pt idx="2001">
                  <c:v>3170.26</c:v>
                </c:pt>
                <c:pt idx="2002">
                  <c:v>3233.56</c:v>
                </c:pt>
                <c:pt idx="2003">
                  <c:v>2587.37</c:v>
                </c:pt>
                <c:pt idx="2004">
                  <c:v>2830.32</c:v>
                </c:pt>
                <c:pt idx="2005">
                  <c:v>2803.11</c:v>
                </c:pt>
                <c:pt idx="2006">
                  <c:v>2895.64</c:v>
                </c:pt>
                <c:pt idx="2007">
                  <c:v>2736.63</c:v>
                </c:pt>
                <c:pt idx="2008">
                  <c:v>2905.11</c:v>
                </c:pt>
                <c:pt idx="2009">
                  <c:v>2680.34</c:v>
                </c:pt>
                <c:pt idx="2010">
                  <c:v>2970.55</c:v>
                </c:pt>
                <c:pt idx="2011">
                  <c:v>3214.09</c:v>
                </c:pt>
                <c:pt idx="2012">
                  <c:v>3267.66</c:v>
                </c:pt>
                <c:pt idx="2013">
                  <c:v>3230.17</c:v>
                </c:pt>
                <c:pt idx="2014">
                  <c:v>3653.26</c:v>
                </c:pt>
                <c:pt idx="2015">
                  <c:v>4252.54</c:v>
                </c:pt>
                <c:pt idx="2016">
                  <c:v>4966.4799999999996</c:v>
                </c:pt>
                <c:pt idx="2017">
                  <c:v>5081.97</c:v>
                </c:pt>
                <c:pt idx="2018">
                  <c:v>5731.98</c:v>
                </c:pt>
                <c:pt idx="2019">
                  <c:v>5804.1</c:v>
                </c:pt>
                <c:pt idx="2020">
                  <c:v>5827.82</c:v>
                </c:pt>
                <c:pt idx="2021">
                  <c:v>6816.15</c:v>
                </c:pt>
                <c:pt idx="2022">
                  <c:v>7215.78</c:v>
                </c:pt>
                <c:pt idx="2023">
                  <c:v>7345.79</c:v>
                </c:pt>
                <c:pt idx="2024">
                  <c:v>7647.87</c:v>
                </c:pt>
                <c:pt idx="2025">
                  <c:v>8113.7</c:v>
                </c:pt>
                <c:pt idx="2026">
                  <c:v>8062.48</c:v>
                </c:pt>
                <c:pt idx="2027">
                  <c:v>8055.8</c:v>
                </c:pt>
                <c:pt idx="2028">
                  <c:v>7921.7</c:v>
                </c:pt>
                <c:pt idx="2029">
                  <c:v>7961.07</c:v>
                </c:pt>
                <c:pt idx="2030">
                  <c:v>8123.29</c:v>
                </c:pt>
                <c:pt idx="2031">
                  <c:v>8287.7099999999991</c:v>
                </c:pt>
                <c:pt idx="2032">
                  <c:v>8409.2000000000007</c:v>
                </c:pt>
                <c:pt idx="2033">
                  <c:v>8182.09</c:v>
                </c:pt>
                <c:pt idx="2034">
                  <c:v>8503.2000000000007</c:v>
                </c:pt>
                <c:pt idx="2035">
                  <c:v>8222.1200000000008</c:v>
                </c:pt>
                <c:pt idx="2036">
                  <c:v>7286.09</c:v>
                </c:pt>
                <c:pt idx="2037">
                  <c:v>7471.34</c:v>
                </c:pt>
                <c:pt idx="2038">
                  <c:v>6746.5</c:v>
                </c:pt>
                <c:pt idx="2039">
                  <c:v>6409.92</c:v>
                </c:pt>
                <c:pt idx="2040">
                  <c:v>6409.81</c:v>
                </c:pt>
                <c:pt idx="2041">
                  <c:v>6111.46</c:v>
                </c:pt>
                <c:pt idx="2042">
                  <c:v>6612.79</c:v>
                </c:pt>
                <c:pt idx="2043">
                  <c:v>6140.49</c:v>
                </c:pt>
                <c:pt idx="2044">
                  <c:v>6284.81</c:v>
                </c:pt>
                <c:pt idx="2045">
                  <c:v>6086.55</c:v>
                </c:pt>
                <c:pt idx="2046">
                  <c:v>5779.06</c:v>
                </c:pt>
                <c:pt idx="2047">
                  <c:v>6207.11</c:v>
                </c:pt>
                <c:pt idx="2048">
                  <c:v>6147.31</c:v>
                </c:pt>
                <c:pt idx="2049">
                  <c:v>5777.43</c:v>
                </c:pt>
                <c:pt idx="2050">
                  <c:v>5678.57</c:v>
                </c:pt>
                <c:pt idx="2051">
                  <c:v>5257.31</c:v>
                </c:pt>
                <c:pt idx="2052">
                  <c:v>5463.89</c:v>
                </c:pt>
                <c:pt idx="2053">
                  <c:v>5390.35</c:v>
                </c:pt>
                <c:pt idx="2054">
                  <c:v>5898.46</c:v>
                </c:pt>
                <c:pt idx="2055">
                  <c:v>5977.77</c:v>
                </c:pt>
                <c:pt idx="2056">
                  <c:v>5972.16</c:v>
                </c:pt>
                <c:pt idx="2057">
                  <c:v>6236.72</c:v>
                </c:pt>
                <c:pt idx="2058">
                  <c:v>6464.62</c:v>
                </c:pt>
                <c:pt idx="2059">
                  <c:v>6360.97</c:v>
                </c:pt>
                <c:pt idx="2060">
                  <c:v>6601.98</c:v>
                </c:pt>
                <c:pt idx="2061">
                  <c:v>6573.84</c:v>
                </c:pt>
                <c:pt idx="2062">
                  <c:v>6676.08</c:v>
                </c:pt>
                <c:pt idx="2063">
                  <c:v>6377.89</c:v>
                </c:pt>
                <c:pt idx="2064">
                  <c:v>6452.16</c:v>
                </c:pt>
                <c:pt idx="2065">
                  <c:v>6211.69</c:v>
                </c:pt>
                <c:pt idx="2066">
                  <c:v>6159.14</c:v>
                </c:pt>
                <c:pt idx="2067">
                  <c:v>6479.93</c:v>
                </c:pt>
                <c:pt idx="2068">
                  <c:v>6453.27</c:v>
                </c:pt>
                <c:pt idx="2069">
                  <c:v>6224.32</c:v>
                </c:pt>
                <c:pt idx="2070">
                  <c:v>6692.68</c:v>
                </c:pt>
                <c:pt idx="2071">
                  <c:v>6806.58</c:v>
                </c:pt>
                <c:pt idx="2072">
                  <c:v>7139.62</c:v>
                </c:pt>
                <c:pt idx="2073">
                  <c:v>7410.6</c:v>
                </c:pt>
                <c:pt idx="2074">
                  <c:v>8036.46</c:v>
                </c:pt>
                <c:pt idx="2075">
                  <c:v>7471.42</c:v>
                </c:pt>
                <c:pt idx="2076">
                  <c:v>7633.98</c:v>
                </c:pt>
                <c:pt idx="2077">
                  <c:v>7722.87</c:v>
                </c:pt>
                <c:pt idx="2078">
                  <c:v>7614.41</c:v>
                </c:pt>
                <c:pt idx="2079">
                  <c:v>6908.29</c:v>
                </c:pt>
                <c:pt idx="2080">
                  <c:v>7203.93</c:v>
                </c:pt>
                <c:pt idx="2081">
                  <c:v>7113.51</c:v>
                </c:pt>
                <c:pt idx="2082">
                  <c:v>7190.65</c:v>
                </c:pt>
                <c:pt idx="2083">
                  <c:v>7103.88</c:v>
                </c:pt>
                <c:pt idx="2084">
                  <c:v>6915.41</c:v>
                </c:pt>
                <c:pt idx="2085">
                  <c:v>7176.44</c:v>
                </c:pt>
                <c:pt idx="2086">
                  <c:v>7190.92</c:v>
                </c:pt>
                <c:pt idx="2087">
                  <c:v>7441.22</c:v>
                </c:pt>
                <c:pt idx="2088">
                  <c:v>7161.05</c:v>
                </c:pt>
                <c:pt idx="2089">
                  <c:v>7092.99</c:v>
                </c:pt>
                <c:pt idx="2090">
                  <c:v>7069.32</c:v>
                </c:pt>
                <c:pt idx="2091">
                  <c:v>7220.98</c:v>
                </c:pt>
                <c:pt idx="2092">
                  <c:v>7848.82</c:v>
                </c:pt>
                <c:pt idx="2093">
                  <c:v>7994.61</c:v>
                </c:pt>
                <c:pt idx="2094">
                  <c:v>8144.56</c:v>
                </c:pt>
                <c:pt idx="2095">
                  <c:v>7843.45</c:v>
                </c:pt>
                <c:pt idx="2096">
                  <c:v>7318.13</c:v>
                </c:pt>
                <c:pt idx="2097">
                  <c:v>7444.21</c:v>
                </c:pt>
                <c:pt idx="2098">
                  <c:v>7902.28</c:v>
                </c:pt>
                <c:pt idx="2099">
                  <c:v>8073.22</c:v>
                </c:pt>
                <c:pt idx="2100">
                  <c:v>8131.97</c:v>
                </c:pt>
                <c:pt idx="2101">
                  <c:v>7582.67</c:v>
                </c:pt>
                <c:pt idx="2102">
                  <c:v>7247.35</c:v>
                </c:pt>
                <c:pt idx="2103">
                  <c:v>7084.49</c:v>
                </c:pt>
                <c:pt idx="2104">
                  <c:v>6477.48</c:v>
                </c:pt>
                <c:pt idx="2105">
                  <c:v>6423.38</c:v>
                </c:pt>
                <c:pt idx="2106">
                  <c:v>5464.69</c:v>
                </c:pt>
                <c:pt idx="2107">
                  <c:v>5543.46</c:v>
                </c:pt>
                <c:pt idx="2108">
                  <c:v>5163.25</c:v>
                </c:pt>
                <c:pt idx="2109">
                  <c:v>5553.47</c:v>
                </c:pt>
                <c:pt idx="2110">
                  <c:v>6696.12</c:v>
                </c:pt>
                <c:pt idx="2111">
                  <c:v>7793.35</c:v>
                </c:pt>
                <c:pt idx="2112">
                  <c:v>9208.65</c:v>
                </c:pt>
                <c:pt idx="2113">
                  <c:v>11180.18</c:v>
                </c:pt>
                <c:pt idx="2114">
                  <c:v>10867.97</c:v>
                </c:pt>
                <c:pt idx="2115">
                  <c:v>10966.62</c:v>
                </c:pt>
                <c:pt idx="2116">
                  <c:v>12297.25</c:v>
                </c:pt>
                <c:pt idx="2117">
                  <c:v>11143.82</c:v>
                </c:pt>
                <c:pt idx="2118">
                  <c:v>11190.08</c:v>
                </c:pt>
                <c:pt idx="2119">
                  <c:v>10314.780000000001</c:v>
                </c:pt>
                <c:pt idx="2120">
                  <c:v>11890.02</c:v>
                </c:pt>
                <c:pt idx="2121">
                  <c:v>8802.2000000000007</c:v>
                </c:pt>
                <c:pt idx="2122">
                  <c:v>10190.52</c:v>
                </c:pt>
                <c:pt idx="2123">
                  <c:v>8628.18</c:v>
                </c:pt>
                <c:pt idx="2124">
                  <c:v>8144.03</c:v>
                </c:pt>
                <c:pt idx="2125">
                  <c:v>6988.96</c:v>
                </c:pt>
                <c:pt idx="2126">
                  <c:v>7732.06</c:v>
                </c:pt>
                <c:pt idx="2127">
                  <c:v>6870.91</c:v>
                </c:pt>
                <c:pt idx="2128">
                  <c:v>6704.54</c:v>
                </c:pt>
                <c:pt idx="2129">
                  <c:v>5927.97</c:v>
                </c:pt>
                <c:pt idx="2130">
                  <c:v>5002.66</c:v>
                </c:pt>
                <c:pt idx="2131">
                  <c:v>4537.45</c:v>
                </c:pt>
                <c:pt idx="2132">
                  <c:v>4496.13</c:v>
                </c:pt>
                <c:pt idx="2133">
                  <c:v>4913.1099999999997</c:v>
                </c:pt>
                <c:pt idx="2134">
                  <c:v>3725.41</c:v>
                </c:pt>
                <c:pt idx="2135">
                  <c:v>3376.26</c:v>
                </c:pt>
                <c:pt idx="2136">
                  <c:v>3166.8</c:v>
                </c:pt>
                <c:pt idx="2137">
                  <c:v>2797.19</c:v>
                </c:pt>
                <c:pt idx="2138">
                  <c:v>2187.0100000000002</c:v>
                </c:pt>
                <c:pt idx="2139">
                  <c:v>2072.4499999999998</c:v>
                </c:pt>
                <c:pt idx="2140">
                  <c:v>1927.09</c:v>
                </c:pt>
                <c:pt idx="2141">
                  <c:v>1738.77</c:v>
                </c:pt>
                <c:pt idx="2142">
                  <c:v>1748.86</c:v>
                </c:pt>
                <c:pt idx="2143">
                  <c:v>1598.24</c:v>
                </c:pt>
                <c:pt idx="2144">
                  <c:v>1523.09</c:v>
                </c:pt>
                <c:pt idx="2145">
                  <c:v>1478.62</c:v>
                </c:pt>
                <c:pt idx="2146">
                  <c:v>1511.1</c:v>
                </c:pt>
                <c:pt idx="2147">
                  <c:v>1551.04</c:v>
                </c:pt>
                <c:pt idx="2148">
                  <c:v>1468.8</c:v>
                </c:pt>
                <c:pt idx="2149">
                  <c:v>1312.67</c:v>
                </c:pt>
                <c:pt idx="2150">
                  <c:v>1314.56</c:v>
                </c:pt>
                <c:pt idx="2151">
                  <c:v>1233.77</c:v>
                </c:pt>
                <c:pt idx="2152">
                  <c:v>1196.48</c:v>
                </c:pt>
                <c:pt idx="2153">
                  <c:v>1355.6</c:v>
                </c:pt>
                <c:pt idx="2154">
                  <c:v>1224.76</c:v>
                </c:pt>
                <c:pt idx="2155">
                  <c:v>1210.56</c:v>
                </c:pt>
                <c:pt idx="2156">
                  <c:v>1275.8800000000001</c:v>
                </c:pt>
                <c:pt idx="2157">
                  <c:v>1286.5999999999999</c:v>
                </c:pt>
                <c:pt idx="2158">
                  <c:v>1128.6099999999999</c:v>
                </c:pt>
                <c:pt idx="2159">
                  <c:v>1184.06</c:v>
                </c:pt>
                <c:pt idx="2160">
                  <c:v>1282.81</c:v>
                </c:pt>
                <c:pt idx="2161">
                  <c:v>1347.64</c:v>
                </c:pt>
                <c:pt idx="2162">
                  <c:v>1451.63</c:v>
                </c:pt>
                <c:pt idx="2163">
                  <c:v>1525</c:v>
                </c:pt>
                <c:pt idx="2164">
                  <c:v>1411.6</c:v>
                </c:pt>
                <c:pt idx="2165">
                  <c:v>1446.71</c:v>
                </c:pt>
                <c:pt idx="2166">
                  <c:v>1439.19</c:v>
                </c:pt>
                <c:pt idx="2167">
                  <c:v>1391.81</c:v>
                </c:pt>
                <c:pt idx="2168">
                  <c:v>1271.6099999999999</c:v>
                </c:pt>
                <c:pt idx="2169">
                  <c:v>1445.61</c:v>
                </c:pt>
                <c:pt idx="2170">
                  <c:v>1498.52</c:v>
                </c:pt>
                <c:pt idx="2171">
                  <c:v>1369.25</c:v>
                </c:pt>
                <c:pt idx="2172">
                  <c:v>1388.74</c:v>
                </c:pt>
                <c:pt idx="2173">
                  <c:v>1319.73</c:v>
                </c:pt>
                <c:pt idx="2174">
                  <c:v>1334.19</c:v>
                </c:pt>
                <c:pt idx="2175">
                  <c:v>1313.61</c:v>
                </c:pt>
                <c:pt idx="2176">
                  <c:v>1299.8599999999999</c:v>
                </c:pt>
                <c:pt idx="2177">
                  <c:v>1382.01</c:v>
                </c:pt>
                <c:pt idx="2178">
                  <c:v>1420.65</c:v>
                </c:pt>
                <c:pt idx="2179">
                  <c:v>1430.97</c:v>
                </c:pt>
                <c:pt idx="2180">
                  <c:v>1492.27</c:v>
                </c:pt>
                <c:pt idx="2181">
                  <c:v>1483.66</c:v>
                </c:pt>
                <c:pt idx="2182">
                  <c:v>1386.55</c:v>
                </c:pt>
                <c:pt idx="2183">
                  <c:v>1324.34</c:v>
                </c:pt>
                <c:pt idx="2184">
                  <c:v>1473.55</c:v>
                </c:pt>
                <c:pt idx="2185">
                  <c:v>1496.7</c:v>
                </c:pt>
                <c:pt idx="2186">
                  <c:v>1611</c:v>
                </c:pt>
                <c:pt idx="2187">
                  <c:v>1665.52</c:v>
                </c:pt>
                <c:pt idx="2188">
                  <c:v>1722.31</c:v>
                </c:pt>
                <c:pt idx="2189">
                  <c:v>1801.76</c:v>
                </c:pt>
                <c:pt idx="2190">
                  <c:v>1860.07</c:v>
                </c:pt>
                <c:pt idx="2191">
                  <c:v>1806.83</c:v>
                </c:pt>
                <c:pt idx="2192">
                  <c:v>1874.65</c:v>
                </c:pt>
                <c:pt idx="2193">
                  <c:v>1984</c:v>
                </c:pt>
                <c:pt idx="2194">
                  <c:v>2040.66</c:v>
                </c:pt>
                <c:pt idx="2195">
                  <c:v>2131.13</c:v>
                </c:pt>
                <c:pt idx="2196">
                  <c:v>2228.56</c:v>
                </c:pt>
                <c:pt idx="2197">
                  <c:v>2263.64</c:v>
                </c:pt>
                <c:pt idx="2198">
                  <c:v>2583.13</c:v>
                </c:pt>
                <c:pt idx="2199">
                  <c:v>2744.74</c:v>
                </c:pt>
                <c:pt idx="2200">
                  <c:v>2938.61</c:v>
                </c:pt>
                <c:pt idx="2201">
                  <c:v>3356.01</c:v>
                </c:pt>
                <c:pt idx="2202">
                  <c:v>3349.68</c:v>
                </c:pt>
                <c:pt idx="2203">
                  <c:v>3638.94</c:v>
                </c:pt>
                <c:pt idx="2204">
                  <c:v>3701.22</c:v>
                </c:pt>
                <c:pt idx="2205">
                  <c:v>3872.05</c:v>
                </c:pt>
                <c:pt idx="2206">
                  <c:v>3802.16</c:v>
                </c:pt>
                <c:pt idx="2207">
                  <c:v>4217.83</c:v>
                </c:pt>
                <c:pt idx="2208">
                  <c:v>4309.1499999999996</c:v>
                </c:pt>
                <c:pt idx="2209">
                  <c:v>4444.4399999999996</c:v>
                </c:pt>
                <c:pt idx="2210">
                  <c:v>4285.63</c:v>
                </c:pt>
                <c:pt idx="2211">
                  <c:v>4103.71</c:v>
                </c:pt>
                <c:pt idx="2212">
                  <c:v>4052.27</c:v>
                </c:pt>
                <c:pt idx="2213">
                  <c:v>4267.26</c:v>
                </c:pt>
                <c:pt idx="2214">
                  <c:v>4326.01</c:v>
                </c:pt>
                <c:pt idx="2215">
                  <c:v>4170.63</c:v>
                </c:pt>
                <c:pt idx="2216">
                  <c:v>4264.79</c:v>
                </c:pt>
                <c:pt idx="2217">
                  <c:v>4455.07</c:v>
                </c:pt>
                <c:pt idx="2218">
                  <c:v>4476.9399999999996</c:v>
                </c:pt>
                <c:pt idx="2219">
                  <c:v>4702.53</c:v>
                </c:pt>
                <c:pt idx="2220">
                  <c:v>4845.63</c:v>
                </c:pt>
                <c:pt idx="2221">
                  <c:v>5288.67</c:v>
                </c:pt>
                <c:pt idx="2222">
                  <c:v>5476.4</c:v>
                </c:pt>
                <c:pt idx="2223">
                  <c:v>5742.82</c:v>
                </c:pt>
                <c:pt idx="2224">
                  <c:v>6038.49</c:v>
                </c:pt>
                <c:pt idx="2225">
                  <c:v>6845.49</c:v>
                </c:pt>
                <c:pt idx="2226">
                  <c:v>8126.71</c:v>
                </c:pt>
                <c:pt idx="2227">
                  <c:v>8750.25</c:v>
                </c:pt>
                <c:pt idx="2228">
                  <c:v>9415.64</c:v>
                </c:pt>
                <c:pt idx="2229">
                  <c:v>10133.719999999999</c:v>
                </c:pt>
                <c:pt idx="2230">
                  <c:v>10435.780000000001</c:v>
                </c:pt>
                <c:pt idx="2231">
                  <c:v>9836.4599999999991</c:v>
                </c:pt>
                <c:pt idx="2232">
                  <c:v>10353.620000000001</c:v>
                </c:pt>
                <c:pt idx="2233">
                  <c:v>10448.11</c:v>
                </c:pt>
                <c:pt idx="2234">
                  <c:v>9752.67</c:v>
                </c:pt>
                <c:pt idx="2235">
                  <c:v>9801.43</c:v>
                </c:pt>
                <c:pt idx="2236">
                  <c:v>9974.9</c:v>
                </c:pt>
                <c:pt idx="2237">
                  <c:v>9624.68</c:v>
                </c:pt>
                <c:pt idx="2238">
                  <c:v>9770.9699999999993</c:v>
                </c:pt>
                <c:pt idx="2239">
                  <c:v>9939.06</c:v>
                </c:pt>
                <c:pt idx="2240">
                  <c:v>9632.0400000000009</c:v>
                </c:pt>
                <c:pt idx="2241">
                  <c:v>8699.89</c:v>
                </c:pt>
                <c:pt idx="2242">
                  <c:v>8473.3799999999992</c:v>
                </c:pt>
                <c:pt idx="2243">
                  <c:v>7954.81</c:v>
                </c:pt>
                <c:pt idx="2244">
                  <c:v>6933.81</c:v>
                </c:pt>
                <c:pt idx="2245">
                  <c:v>5971.95</c:v>
                </c:pt>
                <c:pt idx="2246">
                  <c:v>6186.51</c:v>
                </c:pt>
                <c:pt idx="2247">
                  <c:v>6047.86</c:v>
                </c:pt>
                <c:pt idx="2248">
                  <c:v>5484.26</c:v>
                </c:pt>
                <c:pt idx="2249">
                  <c:v>5336.16</c:v>
                </c:pt>
                <c:pt idx="2250">
                  <c:v>5658.51</c:v>
                </c:pt>
                <c:pt idx="2251">
                  <c:v>5541.99</c:v>
                </c:pt>
                <c:pt idx="2252">
                  <c:v>5380.46</c:v>
                </c:pt>
                <c:pt idx="2253">
                  <c:v>5530.41</c:v>
                </c:pt>
                <c:pt idx="2254">
                  <c:v>5891.41</c:v>
                </c:pt>
                <c:pt idx="2255">
                  <c:v>6577.56</c:v>
                </c:pt>
                <c:pt idx="2256">
                  <c:v>6823.47</c:v>
                </c:pt>
                <c:pt idx="2257">
                  <c:v>6866.98</c:v>
                </c:pt>
                <c:pt idx="2258">
                  <c:v>6881.68</c:v>
                </c:pt>
                <c:pt idx="2259">
                  <c:v>7308.18</c:v>
                </c:pt>
                <c:pt idx="2260">
                  <c:v>7842.79</c:v>
                </c:pt>
                <c:pt idx="2261">
                  <c:v>8209.3799999999992</c:v>
                </c:pt>
                <c:pt idx="2262">
                  <c:v>8461.39</c:v>
                </c:pt>
                <c:pt idx="2263">
                  <c:v>8663.16</c:v>
                </c:pt>
                <c:pt idx="2264">
                  <c:v>8349.73</c:v>
                </c:pt>
                <c:pt idx="2265">
                  <c:v>8592.82</c:v>
                </c:pt>
                <c:pt idx="2266">
                  <c:v>8466.57</c:v>
                </c:pt>
                <c:pt idx="2267">
                  <c:v>8918.36</c:v>
                </c:pt>
                <c:pt idx="2268">
                  <c:v>9547.02</c:v>
                </c:pt>
                <c:pt idx="2269">
                  <c:v>10098.52</c:v>
                </c:pt>
                <c:pt idx="2270">
                  <c:v>10161.620000000001</c:v>
                </c:pt>
                <c:pt idx="2271">
                  <c:v>10328.17</c:v>
                </c:pt>
                <c:pt idx="2272">
                  <c:v>10043.969999999999</c:v>
                </c:pt>
                <c:pt idx="2273">
                  <c:v>10148.51</c:v>
                </c:pt>
                <c:pt idx="2274">
                  <c:v>10364.450000000001</c:v>
                </c:pt>
                <c:pt idx="2275">
                  <c:v>9739.24</c:v>
                </c:pt>
                <c:pt idx="2276">
                  <c:v>9357.66</c:v>
                </c:pt>
                <c:pt idx="2277">
                  <c:v>9725.5499999999993</c:v>
                </c:pt>
                <c:pt idx="2278">
                  <c:v>9524.36</c:v>
                </c:pt>
                <c:pt idx="2279">
                  <c:v>9750.09</c:v>
                </c:pt>
                <c:pt idx="2280">
                  <c:v>9734.0499999999993</c:v>
                </c:pt>
                <c:pt idx="2281">
                  <c:v>9698.2999999999993</c:v>
                </c:pt>
                <c:pt idx="2282">
                  <c:v>10994.72</c:v>
                </c:pt>
                <c:pt idx="2283">
                  <c:v>11657.17</c:v>
                </c:pt>
                <c:pt idx="2284">
                  <c:v>11899.47</c:v>
                </c:pt>
                <c:pt idx="2285">
                  <c:v>12402.82</c:v>
                </c:pt>
                <c:pt idx="2286">
                  <c:v>12885.71</c:v>
                </c:pt>
                <c:pt idx="2287">
                  <c:v>14445.08</c:v>
                </c:pt>
                <c:pt idx="2288">
                  <c:v>15107.29</c:v>
                </c:pt>
                <c:pt idx="2289">
                  <c:v>15305.77</c:v>
                </c:pt>
                <c:pt idx="2290">
                  <c:v>15405.53</c:v>
                </c:pt>
                <c:pt idx="2291">
                  <c:v>15946.69</c:v>
                </c:pt>
                <c:pt idx="2292">
                  <c:v>16438.07</c:v>
                </c:pt>
                <c:pt idx="2293">
                  <c:v>17318.87</c:v>
                </c:pt>
                <c:pt idx="2294">
                  <c:v>17497.2</c:v>
                </c:pt>
                <c:pt idx="2295">
                  <c:v>17121.669999999998</c:v>
                </c:pt>
                <c:pt idx="2296">
                  <c:v>17233.88</c:v>
                </c:pt>
                <c:pt idx="2297">
                  <c:v>16711.86</c:v>
                </c:pt>
                <c:pt idx="2298">
                  <c:v>16415.8</c:v>
                </c:pt>
                <c:pt idx="2299">
                  <c:v>16032.04</c:v>
                </c:pt>
                <c:pt idx="2300">
                  <c:v>15750.75</c:v>
                </c:pt>
                <c:pt idx="2301">
                  <c:v>14338.92</c:v>
                </c:pt>
                <c:pt idx="2302">
                  <c:v>14367.48</c:v>
                </c:pt>
                <c:pt idx="2303">
                  <c:v>13431.06</c:v>
                </c:pt>
                <c:pt idx="2304">
                  <c:v>14315.5</c:v>
                </c:pt>
                <c:pt idx="2305">
                  <c:v>14588.66</c:v>
                </c:pt>
                <c:pt idx="2306">
                  <c:v>14189.99</c:v>
                </c:pt>
                <c:pt idx="2307">
                  <c:v>13678.19</c:v>
                </c:pt>
                <c:pt idx="2308">
                  <c:v>14245.72</c:v>
                </c:pt>
                <c:pt idx="2309">
                  <c:v>13720.09</c:v>
                </c:pt>
                <c:pt idx="2310">
                  <c:v>14315.65</c:v>
                </c:pt>
                <c:pt idx="2311">
                  <c:v>12515.93</c:v>
                </c:pt>
                <c:pt idx="2312">
                  <c:v>12660.47</c:v>
                </c:pt>
                <c:pt idx="2313">
                  <c:v>13339.85</c:v>
                </c:pt>
                <c:pt idx="2314">
                  <c:v>13457.79</c:v>
                </c:pt>
                <c:pt idx="2315">
                  <c:v>13954.75</c:v>
                </c:pt>
                <c:pt idx="2316">
                  <c:v>13879.75</c:v>
                </c:pt>
                <c:pt idx="2317">
                  <c:v>13439.09</c:v>
                </c:pt>
                <c:pt idx="2318">
                  <c:v>12447.91</c:v>
                </c:pt>
                <c:pt idx="2319">
                  <c:v>12496.05</c:v>
                </c:pt>
                <c:pt idx="2320">
                  <c:v>12727.15</c:v>
                </c:pt>
                <c:pt idx="2321">
                  <c:v>13007.89</c:v>
                </c:pt>
                <c:pt idx="2322">
                  <c:v>12538.03</c:v>
                </c:pt>
                <c:pt idx="2323">
                  <c:v>12596.73</c:v>
                </c:pt>
                <c:pt idx="2324">
                  <c:v>11284.11</c:v>
                </c:pt>
                <c:pt idx="2325">
                  <c:v>10499.78</c:v>
                </c:pt>
                <c:pt idx="2326">
                  <c:v>10673.34</c:v>
                </c:pt>
                <c:pt idx="2327">
                  <c:v>10500.26</c:v>
                </c:pt>
                <c:pt idx="2328">
                  <c:v>9355.2000000000007</c:v>
                </c:pt>
                <c:pt idx="2329">
                  <c:v>9186.82</c:v>
                </c:pt>
                <c:pt idx="2330">
                  <c:v>9197.5</c:v>
                </c:pt>
                <c:pt idx="2331">
                  <c:v>8958.49</c:v>
                </c:pt>
                <c:pt idx="2332">
                  <c:v>8775.64</c:v>
                </c:pt>
                <c:pt idx="2333">
                  <c:v>8318.43</c:v>
                </c:pt>
                <c:pt idx="2334">
                  <c:v>7988.52</c:v>
                </c:pt>
                <c:pt idx="2335">
                  <c:v>7760.28</c:v>
                </c:pt>
                <c:pt idx="2336">
                  <c:v>7710.25</c:v>
                </c:pt>
                <c:pt idx="2337">
                  <c:v>7643.07</c:v>
                </c:pt>
                <c:pt idx="2338">
                  <c:v>7899.33</c:v>
                </c:pt>
                <c:pt idx="2339">
                  <c:v>7662.32</c:v>
                </c:pt>
                <c:pt idx="2340">
                  <c:v>7754.02</c:v>
                </c:pt>
                <c:pt idx="2341">
                  <c:v>7613.82</c:v>
                </c:pt>
                <c:pt idx="2342">
                  <c:v>7543.53</c:v>
                </c:pt>
                <c:pt idx="2343">
                  <c:v>7194.06</c:v>
                </c:pt>
                <c:pt idx="2344">
                  <c:v>7141.78</c:v>
                </c:pt>
                <c:pt idx="2345">
                  <c:v>7364.27</c:v>
                </c:pt>
                <c:pt idx="2346">
                  <c:v>7248.67</c:v>
                </c:pt>
                <c:pt idx="2347">
                  <c:v>7396.86</c:v>
                </c:pt>
                <c:pt idx="2348">
                  <c:v>7765.74</c:v>
                </c:pt>
                <c:pt idx="2349">
                  <c:v>7910.06</c:v>
                </c:pt>
                <c:pt idx="2350">
                  <c:v>8306.32</c:v>
                </c:pt>
                <c:pt idx="2351">
                  <c:v>8173.97</c:v>
                </c:pt>
                <c:pt idx="2352">
                  <c:v>8104.69</c:v>
                </c:pt>
                <c:pt idx="2353">
                  <c:v>8051.93</c:v>
                </c:pt>
                <c:pt idx="2354">
                  <c:v>7970.26</c:v>
                </c:pt>
                <c:pt idx="2355">
                  <c:v>8652.7099999999991</c:v>
                </c:pt>
                <c:pt idx="2356">
                  <c:v>9198.7999999999993</c:v>
                </c:pt>
                <c:pt idx="2357">
                  <c:v>10124.299999999999</c:v>
                </c:pt>
                <c:pt idx="2358">
                  <c:v>10901.85</c:v>
                </c:pt>
                <c:pt idx="2359">
                  <c:v>10698.03</c:v>
                </c:pt>
                <c:pt idx="2360">
                  <c:v>11469.79</c:v>
                </c:pt>
                <c:pt idx="2361">
                  <c:v>11850.7</c:v>
                </c:pt>
                <c:pt idx="2362">
                  <c:v>12086.19</c:v>
                </c:pt>
                <c:pt idx="2363">
                  <c:v>11876.36</c:v>
                </c:pt>
                <c:pt idx="2364">
                  <c:v>11605.67</c:v>
                </c:pt>
                <c:pt idx="2365">
                  <c:v>11286.93</c:v>
                </c:pt>
                <c:pt idx="2366">
                  <c:v>10926.95</c:v>
                </c:pt>
                <c:pt idx="2367">
                  <c:v>9554.4</c:v>
                </c:pt>
                <c:pt idx="2368">
                  <c:v>9135.7199999999993</c:v>
                </c:pt>
                <c:pt idx="2369">
                  <c:v>9510.5</c:v>
                </c:pt>
                <c:pt idx="2370">
                  <c:v>8799.18</c:v>
                </c:pt>
                <c:pt idx="2371">
                  <c:v>8696.56</c:v>
                </c:pt>
                <c:pt idx="2372">
                  <c:v>8526.15</c:v>
                </c:pt>
                <c:pt idx="2373">
                  <c:v>8340.41</c:v>
                </c:pt>
                <c:pt idx="2374">
                  <c:v>8519.2900000000009</c:v>
                </c:pt>
                <c:pt idx="2375">
                  <c:v>8661.0300000000007</c:v>
                </c:pt>
                <c:pt idx="2376">
                  <c:v>8659.2800000000007</c:v>
                </c:pt>
                <c:pt idx="2377">
                  <c:v>8823.2999999999993</c:v>
                </c:pt>
                <c:pt idx="2378">
                  <c:v>9279.49</c:v>
                </c:pt>
                <c:pt idx="2379">
                  <c:v>9047.6200000000008</c:v>
                </c:pt>
                <c:pt idx="2380">
                  <c:v>8971.85</c:v>
                </c:pt>
                <c:pt idx="2381">
                  <c:v>9626.61</c:v>
                </c:pt>
                <c:pt idx="2382">
                  <c:v>9419.3799999999992</c:v>
                </c:pt>
                <c:pt idx="2383">
                  <c:v>9272.56</c:v>
                </c:pt>
                <c:pt idx="2384">
                  <c:v>9435.01</c:v>
                </c:pt>
                <c:pt idx="2385">
                  <c:v>9079.82</c:v>
                </c:pt>
                <c:pt idx="2386">
                  <c:v>9224.2900000000009</c:v>
                </c:pt>
                <c:pt idx="2387">
                  <c:v>8523.9</c:v>
                </c:pt>
                <c:pt idx="2388">
                  <c:v>7834.11</c:v>
                </c:pt>
                <c:pt idx="2389">
                  <c:v>7554.6</c:v>
                </c:pt>
                <c:pt idx="2390">
                  <c:v>7112.42</c:v>
                </c:pt>
                <c:pt idx="2391">
                  <c:v>6977.3</c:v>
                </c:pt>
                <c:pt idx="2392">
                  <c:v>7124.01</c:v>
                </c:pt>
                <c:pt idx="2393">
                  <c:v>6645.44</c:v>
                </c:pt>
                <c:pt idx="2394">
                  <c:v>5933.92</c:v>
                </c:pt>
                <c:pt idx="2395">
                  <c:v>5651.35</c:v>
                </c:pt>
                <c:pt idx="2396">
                  <c:v>5492.47</c:v>
                </c:pt>
                <c:pt idx="2397">
                  <c:v>5149.75</c:v>
                </c:pt>
                <c:pt idx="2398">
                  <c:v>4926.3999999999996</c:v>
                </c:pt>
                <c:pt idx="2399">
                  <c:v>5057.8100000000004</c:v>
                </c:pt>
                <c:pt idx="2400">
                  <c:v>4948.58</c:v>
                </c:pt>
                <c:pt idx="2401">
                  <c:v>4855.57</c:v>
                </c:pt>
                <c:pt idx="2402">
                  <c:v>5182</c:v>
                </c:pt>
                <c:pt idx="2403">
                  <c:v>5138.79</c:v>
                </c:pt>
                <c:pt idx="2404">
                  <c:v>4777.88</c:v>
                </c:pt>
                <c:pt idx="2405">
                  <c:v>5335.12</c:v>
                </c:pt>
                <c:pt idx="2406">
                  <c:v>5365.27</c:v>
                </c:pt>
                <c:pt idx="2407">
                  <c:v>5176.84</c:v>
                </c:pt>
                <c:pt idx="2408">
                  <c:v>4838.1000000000004</c:v>
                </c:pt>
                <c:pt idx="2409">
                  <c:v>4302.28</c:v>
                </c:pt>
                <c:pt idx="2410">
                  <c:v>4187.43</c:v>
                </c:pt>
                <c:pt idx="2411">
                  <c:v>3888.56</c:v>
                </c:pt>
                <c:pt idx="2412">
                  <c:v>3627.79</c:v>
                </c:pt>
                <c:pt idx="2413">
                  <c:v>3571.81</c:v>
                </c:pt>
                <c:pt idx="2414">
                  <c:v>3528.88</c:v>
                </c:pt>
                <c:pt idx="2415">
                  <c:v>3136.52</c:v>
                </c:pt>
                <c:pt idx="2416">
                  <c:v>2952.68</c:v>
                </c:pt>
                <c:pt idx="2417">
                  <c:v>2848.82</c:v>
                </c:pt>
                <c:pt idx="2418">
                  <c:v>2731.83</c:v>
                </c:pt>
                <c:pt idx="2419">
                  <c:v>2633.52</c:v>
                </c:pt>
                <c:pt idx="2420">
                  <c:v>2601.7600000000002</c:v>
                </c:pt>
                <c:pt idx="2421">
                  <c:v>2692.41</c:v>
                </c:pt>
                <c:pt idx="2422">
                  <c:v>2860.83</c:v>
                </c:pt>
                <c:pt idx="2423">
                  <c:v>3055.5</c:v>
                </c:pt>
                <c:pt idx="2424">
                  <c:v>3068.74</c:v>
                </c:pt>
                <c:pt idx="2425">
                  <c:v>2843.06</c:v>
                </c:pt>
                <c:pt idx="2426">
                  <c:v>2871.46</c:v>
                </c:pt>
                <c:pt idx="2427">
                  <c:v>2950.3</c:v>
                </c:pt>
                <c:pt idx="2428">
                  <c:v>3017.33</c:v>
                </c:pt>
                <c:pt idx="2429">
                  <c:v>3163.42</c:v>
                </c:pt>
                <c:pt idx="2430">
                  <c:v>3226.82</c:v>
                </c:pt>
                <c:pt idx="2431">
                  <c:v>3272.72</c:v>
                </c:pt>
                <c:pt idx="2432">
                  <c:v>3502.62</c:v>
                </c:pt>
                <c:pt idx="2433">
                  <c:v>3857.11</c:v>
                </c:pt>
                <c:pt idx="2434">
                  <c:v>3926.87</c:v>
                </c:pt>
                <c:pt idx="2435">
                  <c:v>3989.88</c:v>
                </c:pt>
                <c:pt idx="2436">
                  <c:v>3791.75</c:v>
                </c:pt>
                <c:pt idx="2437">
                  <c:v>3912.43</c:v>
                </c:pt>
                <c:pt idx="2438">
                  <c:v>4063.73</c:v>
                </c:pt>
                <c:pt idx="2439">
                  <c:v>4312.45</c:v>
                </c:pt>
                <c:pt idx="2440">
                  <c:v>4554.3599999999997</c:v>
                </c:pt>
                <c:pt idx="2441">
                  <c:v>4643.1499999999996</c:v>
                </c:pt>
                <c:pt idx="2442">
                  <c:v>4465.2299999999996</c:v>
                </c:pt>
                <c:pt idx="2443">
                  <c:v>4622.72</c:v>
                </c:pt>
                <c:pt idx="2444">
                  <c:v>4646.34</c:v>
                </c:pt>
                <c:pt idx="2445">
                  <c:v>4742.83</c:v>
                </c:pt>
                <c:pt idx="2446">
                  <c:v>4661.97</c:v>
                </c:pt>
                <c:pt idx="2447">
                  <c:v>4198.63</c:v>
                </c:pt>
                <c:pt idx="2448">
                  <c:v>4266.7</c:v>
                </c:pt>
                <c:pt idx="2449">
                  <c:v>4322.92</c:v>
                </c:pt>
                <c:pt idx="2450">
                  <c:v>4188.28</c:v>
                </c:pt>
                <c:pt idx="2451">
                  <c:v>4073.25</c:v>
                </c:pt>
                <c:pt idx="2452">
                  <c:v>4029.7</c:v>
                </c:pt>
                <c:pt idx="2453">
                  <c:v>3797.12</c:v>
                </c:pt>
                <c:pt idx="2454">
                  <c:v>3741.73</c:v>
                </c:pt>
                <c:pt idx="2455">
                  <c:v>3507.37</c:v>
                </c:pt>
                <c:pt idx="2456">
                  <c:v>3551.8</c:v>
                </c:pt>
                <c:pt idx="2457">
                  <c:v>3377.59</c:v>
                </c:pt>
                <c:pt idx="2458">
                  <c:v>3353.95</c:v>
                </c:pt>
                <c:pt idx="2459">
                  <c:v>3320.28</c:v>
                </c:pt>
                <c:pt idx="2460">
                  <c:v>3240.17</c:v>
                </c:pt>
                <c:pt idx="2461">
                  <c:v>3403.95</c:v>
                </c:pt>
                <c:pt idx="2462">
                  <c:v>3180.18</c:v>
                </c:pt>
                <c:pt idx="2463">
                  <c:v>3264.05</c:v>
                </c:pt>
                <c:pt idx="2464">
                  <c:v>3390.98</c:v>
                </c:pt>
                <c:pt idx="2465">
                  <c:v>3253.99</c:v>
                </c:pt>
                <c:pt idx="2466">
                  <c:v>3212.44</c:v>
                </c:pt>
                <c:pt idx="2467">
                  <c:v>4242.07</c:v>
                </c:pt>
                <c:pt idx="2468">
                  <c:v>4484.6899999999996</c:v>
                </c:pt>
                <c:pt idx="2469">
                  <c:v>4431.93</c:v>
                </c:pt>
                <c:pt idx="2470">
                  <c:v>4431.93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4F4-4297-9155-D609D3BC5FC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15962159"/>
        <c:axId val="615962991"/>
      </c:lineChart>
      <c:dateAx>
        <c:axId val="615962159"/>
        <c:scaling>
          <c:orientation val="minMax"/>
        </c:scaling>
        <c:delete val="0"/>
        <c:axPos val="b"/>
        <c:numFmt formatCode="yyyy\-mm\-dd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n-ea"/>
                <a:cs typeface="+mn-cs"/>
              </a:defRPr>
            </a:pPr>
            <a:endParaRPr lang="ko-KR"/>
          </a:p>
        </c:txPr>
        <c:crossAx val="615962991"/>
        <c:crosses val="autoZero"/>
        <c:auto val="1"/>
        <c:lblOffset val="100"/>
        <c:baseTimeUnit val="days"/>
      </c:dateAx>
      <c:valAx>
        <c:axId val="615962991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n-ea"/>
                <a:cs typeface="+mn-cs"/>
              </a:defRPr>
            </a:pPr>
            <a:endParaRPr lang="ko-KR"/>
          </a:p>
        </c:txPr>
        <c:crossAx val="61596215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baseline="0">
          <a:solidFill>
            <a:schemeClr val="bg1">
              <a:lumMod val="85000"/>
            </a:schemeClr>
          </a:solidFill>
          <a:latin typeface="Arial" panose="020B0604020202020204" pitchFamily="34" charset="0"/>
        </a:defRPr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E101CD-EBEC-4713-BC5E-716D073266EA}" type="datetimeFigureOut">
              <a:rPr lang="ko-KR" altLang="en-US" smtClean="0"/>
              <a:t>2022-05-23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54A9EE-A5B3-4995-A41F-DADDCF85C1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14283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ko.wikipedia.org/wiki/Keccak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ko.wikipedia.org/wiki/SHA-3#cite_note-2" TargetMode="External"/><Relationship Id="rId4" Type="http://schemas.openxmlformats.org/officeDocument/2006/relationships/hyperlink" Target="https://ko.wikipedia.org/wiki/SHA-3#cite_note-keccak-1" TargetMode="Externa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trufflesuite.com/docs/truffle/quickstart/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r-solution.com/solution-blog/886704" TargetMode="External"/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medium.com/onther-tech/create2-%EC%B7%A8%EC%95%BD%EC%A0%90-%EB%B6%84%EC%84%9D-d82e913ad28b" TargetMode="External"/><Relationship Id="rId5" Type="http://schemas.openxmlformats.org/officeDocument/2006/relationships/hyperlink" Target="https://eips.ethereum.org/EIPS/eip-1014" TargetMode="External"/><Relationship Id="rId4" Type="http://schemas.openxmlformats.org/officeDocument/2006/relationships/hyperlink" Target="https://eth.wiki/concepts/evm/create-create2-comparison" TargetMode="Externa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takenobu-hs.github.io/downloads/ethereum_evm_illustrated.pdf" TargetMode="External"/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ndb796.tistory.com/66" TargetMode="External"/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ndb796.tistory.com/66" TargetMode="External"/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ontiersin.org/articles/10.3389/fphy.2021.631665/full#F3" TargetMode="External"/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eips.ethereum.org/EIPS/eip-721" TargetMode="External"/><Relationship Id="rId5" Type="http://schemas.openxmlformats.org/officeDocument/2006/relationships/hyperlink" Target="https://namu.wiki/w/%ED%81%AC%EB%A6%BD%ED%86%A0%ED%8E%91%ED%81%AC" TargetMode="External"/><Relationship Id="rId4" Type="http://schemas.openxmlformats.org/officeDocument/2006/relationships/hyperlink" Target="https://eips.ethereum.org/EIPS/eip-20" TargetMode="Externa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thereum/go-ethereum/blob/a52bcccfe1fd9b10d27bff1121a8465982af7714/consensus/ethash/consensus.go#L645" TargetMode="External"/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thereum/go-ethereum/blob/a52bcccfe1fd9b10d27bff1121a8465982af7714/consensus/ethash/consensus.go#L645" TargetMode="External"/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ethereum.org/en/developers/docs/gas/#block-size" TargetMode="External"/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3" Type="http://schemas.openxmlformats.org/officeDocument/2006/relationships/hyperlink" Target="https://ethereum.org/en/developers/docs/gas/#block-size" TargetMode="External"/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3" Type="http://schemas.openxmlformats.org/officeDocument/2006/relationships/hyperlink" Target="https://hamait.tistory.com/959" TargetMode="External"/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https://medium.com/@roberto.g.infante/transaction-life-cycle-on-the-ethereum-blockchain-b0d92fa73fb1</a:t>
            </a:r>
          </a:p>
          <a:p>
            <a:endParaRPr lang="en-US" altLang="ko-KR" dirty="0"/>
          </a:p>
          <a:p>
            <a:r>
              <a:rPr lang="en-US" altLang="ko-KR" dirty="0"/>
              <a:t>Transaction</a:t>
            </a:r>
          </a:p>
          <a:p>
            <a:pPr lvl="1"/>
            <a:r>
              <a:rPr lang="en-US" altLang="ko-KR" dirty="0"/>
              <a:t>Request</a:t>
            </a:r>
          </a:p>
          <a:p>
            <a:pPr lvl="1"/>
            <a:r>
              <a:rPr lang="en-US" altLang="ko-KR" dirty="0"/>
              <a:t>Validate (</a:t>
            </a:r>
            <a:r>
              <a:rPr lang="ko-KR" altLang="en-US" dirty="0"/>
              <a:t>유효성만 체크 </a:t>
            </a:r>
            <a:r>
              <a:rPr lang="en-US" altLang="ko-KR" dirty="0"/>
              <a:t>5</a:t>
            </a:r>
            <a:r>
              <a:rPr lang="ko-KR" altLang="en-US" dirty="0"/>
              <a:t>가지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Response with hash</a:t>
            </a:r>
          </a:p>
          <a:p>
            <a:pPr lvl="1"/>
            <a:r>
              <a:rPr lang="en-US" altLang="ko-KR" dirty="0"/>
              <a:t>Put in Pool (Pending)</a:t>
            </a:r>
          </a:p>
          <a:p>
            <a:pPr lvl="1"/>
            <a:r>
              <a:rPr lang="en-US" altLang="ko-KR" dirty="0"/>
              <a:t>Transaction Broadcast</a:t>
            </a:r>
          </a:p>
          <a:p>
            <a:r>
              <a:rPr lang="en-US" altLang="ko-KR" dirty="0"/>
              <a:t>Generate Block (Mining)</a:t>
            </a:r>
          </a:p>
          <a:p>
            <a:pPr lvl="1"/>
            <a:r>
              <a:rPr lang="en-US" altLang="ko-KR" dirty="0"/>
              <a:t>Execute transaction</a:t>
            </a:r>
          </a:p>
          <a:p>
            <a:pPr lvl="1"/>
            <a:r>
              <a:rPr lang="en-US" altLang="ko-KR" dirty="0"/>
              <a:t>Change state</a:t>
            </a:r>
          </a:p>
          <a:p>
            <a:pPr lvl="1"/>
            <a:r>
              <a:rPr lang="en-US" altLang="ko-KR" dirty="0"/>
              <a:t>Generate receipt</a:t>
            </a:r>
          </a:p>
          <a:p>
            <a:pPr lvl="1"/>
            <a:r>
              <a:rPr lang="en-US" altLang="ko-KR" dirty="0"/>
              <a:t>Block Broadcast</a:t>
            </a:r>
          </a:p>
          <a:p>
            <a:r>
              <a:rPr lang="en-US" altLang="ko-KR" dirty="0"/>
              <a:t>Check Receipt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https://sabarada.tistory.com/14?category=792127</a:t>
            </a:r>
            <a:endParaRPr lang="ko-KR" altLang="en-US" dirty="0"/>
          </a:p>
          <a:p>
            <a:endParaRPr lang="en-US" altLang="ko-KR" dirty="0"/>
          </a:p>
          <a:p>
            <a:r>
              <a:rPr lang="en-US" altLang="ko-KR" dirty="0" err="1"/>
              <a:t>blockchain.writeBlockAndSetHead</a:t>
            </a:r>
            <a:r>
              <a:rPr lang="en-US" altLang="ko-KR" dirty="0"/>
              <a:t>: https://github.com/ethereum/go-ethereum/blob/7f6f01d46f34287c0793cb770a36c86b8d21726e/core/blockchain.go#L1282</a:t>
            </a:r>
          </a:p>
          <a:p>
            <a:r>
              <a:rPr lang="en-US" altLang="ko-KR" dirty="0" err="1"/>
              <a:t>bc.chainHeadFeed.Send</a:t>
            </a:r>
            <a:r>
              <a:rPr lang="en-US" altLang="ko-KR" dirty="0"/>
              <a:t>(</a:t>
            </a:r>
            <a:r>
              <a:rPr lang="en-US" altLang="ko-KR" dirty="0" err="1"/>
              <a:t>ChainHeadEvent</a:t>
            </a:r>
            <a:r>
              <a:rPr lang="en-US" altLang="ko-KR" dirty="0"/>
              <a:t>{Block: block})</a:t>
            </a:r>
          </a:p>
          <a:p>
            <a:endParaRPr lang="en-US" altLang="ko-KR" dirty="0"/>
          </a:p>
          <a:p>
            <a:r>
              <a:rPr lang="en-US" altLang="ko-KR" dirty="0"/>
              <a:t>p2p/</a:t>
            </a:r>
            <a:r>
              <a:rPr lang="en-US" altLang="ko-KR" dirty="0" err="1"/>
              <a:t>server.launchPeer</a:t>
            </a:r>
            <a:r>
              <a:rPr lang="en-US" altLang="ko-KR" dirty="0"/>
              <a:t> : https://github.com/ethereum/go-ethereum/blob/master/p2p/server.go#L1014</a:t>
            </a:r>
          </a:p>
          <a:p>
            <a:r>
              <a:rPr lang="en-US" altLang="ko-KR" dirty="0"/>
              <a:t>p2p/</a:t>
            </a:r>
            <a:r>
              <a:rPr lang="en-US" altLang="ko-KR" dirty="0" err="1"/>
              <a:t>server.runPeer</a:t>
            </a:r>
            <a:r>
              <a:rPr lang="en-US" altLang="ko-KR" dirty="0"/>
              <a:t>: https://github.com/ethereum/go-ethereum/blob/master/p2p/server.go#L1026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962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digest : </a:t>
            </a:r>
            <a:r>
              <a:rPr lang="ko-KR" altLang="en-US" dirty="0"/>
              <a:t>요약</a:t>
            </a:r>
            <a:r>
              <a:rPr lang="en-US" altLang="ko-KR" dirty="0"/>
              <a:t>, </a:t>
            </a:r>
            <a:r>
              <a:rPr lang="ko-KR" altLang="en-US" dirty="0"/>
              <a:t>각 메시지마다 고유하게 산출되도록 만든 간단한 문자열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충돌은 반드시 발생한다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역상 저항성</a:t>
            </a:r>
            <a:r>
              <a:rPr lang="en-US" altLang="ko-KR" dirty="0"/>
              <a:t>: digest </a:t>
            </a:r>
            <a:r>
              <a:rPr lang="ko-KR" altLang="en-US" dirty="0"/>
              <a:t>값의 </a:t>
            </a:r>
            <a:r>
              <a:rPr lang="en-US" altLang="ko-KR" dirty="0"/>
              <a:t>message</a:t>
            </a:r>
            <a:r>
              <a:rPr lang="ko-KR" altLang="en-US" dirty="0"/>
              <a:t>를 찾기 어려워야 한다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제 </a:t>
            </a:r>
            <a:r>
              <a:rPr lang="en-US" altLang="ko-KR" dirty="0"/>
              <a:t>2 </a:t>
            </a:r>
            <a:r>
              <a:rPr lang="ko-KR" altLang="en-US" dirty="0"/>
              <a:t>역상 저항성 </a:t>
            </a:r>
            <a:r>
              <a:rPr lang="en-US" altLang="ko-KR" dirty="0"/>
              <a:t>: </a:t>
            </a:r>
            <a:r>
              <a:rPr lang="ko-KR" altLang="en-US" dirty="0"/>
              <a:t>동일한 </a:t>
            </a:r>
            <a:r>
              <a:rPr lang="en-US" altLang="ko-KR" dirty="0"/>
              <a:t>digest</a:t>
            </a:r>
            <a:r>
              <a:rPr lang="ko-KR" altLang="en-US" dirty="0"/>
              <a:t>를 생성하는 다른 </a:t>
            </a:r>
            <a:r>
              <a:rPr lang="en-US" altLang="ko-KR" dirty="0"/>
              <a:t>message</a:t>
            </a:r>
            <a:r>
              <a:rPr lang="ko-KR" altLang="en-US" dirty="0"/>
              <a:t>를 찾기 어려워야 한다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충돌 저항성</a:t>
            </a:r>
            <a:r>
              <a:rPr lang="en-US" altLang="ko-KR" dirty="0"/>
              <a:t> : </a:t>
            </a:r>
            <a:r>
              <a:rPr lang="ko-KR" altLang="en-US" dirty="0"/>
              <a:t>같은 해시 값을 생성하는 </a:t>
            </a:r>
            <a:r>
              <a:rPr lang="en-US" altLang="ko-KR" dirty="0"/>
              <a:t>2</a:t>
            </a:r>
            <a:r>
              <a:rPr lang="ko-KR" altLang="en-US" dirty="0"/>
              <a:t>개의 입력 값을 찾는 것은 어려워야 한다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  <a:p>
            <a:endParaRPr lang="en-US" altLang="ko-KR" dirty="0"/>
          </a:p>
          <a:p>
            <a:r>
              <a:rPr lang="ko-KR" altLang="en-US" dirty="0"/>
              <a:t>블록체인 해설서 </a:t>
            </a:r>
            <a:r>
              <a:rPr lang="en-US" altLang="ko-KR" dirty="0"/>
              <a:t>: </a:t>
            </a:r>
          </a:p>
          <a:p>
            <a:pPr>
              <a:buFont typeface="+mj-lt"/>
              <a:buAutoNum type="arabicPeriod"/>
            </a:pPr>
            <a:r>
              <a:rPr lang="ko-KR" altLang="en-US" dirty="0"/>
              <a:t>계산 용이성</a:t>
            </a:r>
          </a:p>
          <a:p>
            <a:pPr>
              <a:buFont typeface="+mj-lt"/>
              <a:buAutoNum type="arabicPeriod"/>
            </a:pPr>
            <a:r>
              <a:rPr lang="ko-KR" altLang="en-US" dirty="0"/>
              <a:t>원상 회피</a:t>
            </a:r>
          </a:p>
          <a:p>
            <a:pPr>
              <a:buFont typeface="+mj-lt"/>
              <a:buAutoNum type="arabicPeriod"/>
            </a:pPr>
            <a:r>
              <a:rPr lang="ko-KR" altLang="en-US" dirty="0"/>
              <a:t>두번째 원상 회피</a:t>
            </a:r>
          </a:p>
          <a:p>
            <a:pPr>
              <a:buFont typeface="+mj-lt"/>
              <a:buAutoNum type="arabicPeriod"/>
            </a:pPr>
            <a:r>
              <a:rPr lang="ko-KR" altLang="en-US" dirty="0"/>
              <a:t>충돌 회피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11127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Hash</a:t>
            </a:r>
            <a:r>
              <a:rPr lang="ko-KR" altLang="en-US" dirty="0"/>
              <a:t> 알고리즘별 안정도 </a:t>
            </a:r>
            <a:r>
              <a:rPr lang="en-US" altLang="ko-KR" dirty="0"/>
              <a:t>: http://valerieaurora.org/hash.html</a:t>
            </a:r>
          </a:p>
          <a:p>
            <a:endParaRPr lang="en-US" altLang="ko-KR" dirty="0"/>
          </a:p>
          <a:p>
            <a:r>
              <a:rPr lang="en-US" altLang="ko-KR" dirty="0"/>
              <a:t>Merkle-</a:t>
            </a:r>
            <a:r>
              <a:rPr lang="en-US" altLang="ko-KR" dirty="0" err="1"/>
              <a:t>Damgard</a:t>
            </a:r>
            <a:r>
              <a:rPr lang="en-US" altLang="ko-KR" dirty="0"/>
              <a:t> </a:t>
            </a:r>
            <a:r>
              <a:rPr lang="ko-KR" altLang="en-US" dirty="0"/>
              <a:t>해시 함수</a:t>
            </a:r>
            <a:r>
              <a:rPr lang="en-US" altLang="ko-KR" dirty="0"/>
              <a:t>: https://3-24.github.io/cryptography/Merkle-Damgard/</a:t>
            </a:r>
          </a:p>
          <a:p>
            <a:r>
              <a:rPr lang="en-US" altLang="ko-KR" dirty="0"/>
              <a:t>IV: Initialization vector (</a:t>
            </a:r>
            <a:r>
              <a:rPr lang="ko-KR" altLang="en-US" dirty="0"/>
              <a:t>초기화 벡터</a:t>
            </a:r>
            <a:r>
              <a:rPr lang="en-US" altLang="ko-KR" dirty="0"/>
              <a:t>, </a:t>
            </a:r>
            <a:r>
              <a:rPr lang="ko-KR" altLang="en-US" dirty="0"/>
              <a:t>시작변수</a:t>
            </a:r>
            <a:r>
              <a:rPr lang="en-US" altLang="ko-KR" dirty="0"/>
              <a:t>[starting</a:t>
            </a:r>
            <a:r>
              <a:rPr lang="ko-KR" altLang="en-US" dirty="0"/>
              <a:t> </a:t>
            </a:r>
            <a:r>
              <a:rPr lang="en-US" altLang="ko-KR" dirty="0"/>
              <a:t>variables]) : https://en.wikipedia.org/wiki/Initialization_vector</a:t>
            </a:r>
          </a:p>
          <a:p>
            <a:endParaRPr lang="en-US" altLang="ko-KR" dirty="0"/>
          </a:p>
          <a:p>
            <a:r>
              <a:rPr lang="en-US" altLang="ko-KR" dirty="0"/>
              <a:t>SHA3 Competition Ann: https://www.federalregister.gov/documents/2007/11/02/E7-21581/announcing-request-for-candidate-algorithm-nominations-for-a-new-cryptographic-hash-algorithm-sha-3</a:t>
            </a:r>
          </a:p>
          <a:p>
            <a:endParaRPr lang="en-US" altLang="ko-KR" dirty="0"/>
          </a:p>
          <a:p>
            <a:r>
              <a:rPr lang="en-US" altLang="ko-KR" dirty="0"/>
              <a:t>NIST </a:t>
            </a:r>
            <a:r>
              <a:rPr lang="ko-KR" altLang="en-US" dirty="0" err="1"/>
              <a:t>컨테스트</a:t>
            </a:r>
            <a:r>
              <a:rPr lang="en-US" altLang="ko-KR" dirty="0"/>
              <a:t>(2007-11-02)</a:t>
            </a:r>
            <a:r>
              <a:rPr lang="ko-KR" altLang="en-US" dirty="0"/>
              <a:t> </a:t>
            </a:r>
            <a:r>
              <a:rPr lang="en-US" altLang="ko-KR" dirty="0"/>
              <a:t>: https://csrc.nist.gov/news/2007/request-for-candidate-algorithm-nominations</a:t>
            </a:r>
          </a:p>
          <a:p>
            <a:endParaRPr lang="en-US" altLang="ko-KR" dirty="0"/>
          </a:p>
          <a:p>
            <a:r>
              <a:rPr lang="en-US" altLang="ko-KR" dirty="0"/>
              <a:t>SHA3 : https://ko.wikipedia.org/wiki/SHA-3</a:t>
            </a:r>
          </a:p>
          <a:p>
            <a:pPr algn="l"/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2012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년 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10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월 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1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일에 귀도 </a:t>
            </a:r>
            <a:r>
              <a:rPr lang="ko-KR" alt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베르토니조앤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ko-KR" alt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데먼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질 반 </a:t>
            </a:r>
            <a:r>
              <a:rPr lang="ko-KR" alt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아쉐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마이클 </a:t>
            </a:r>
            <a:r>
              <a:rPr lang="ko-KR" alt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피터스가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설계한 </a:t>
            </a:r>
            <a:r>
              <a:rPr lang="en-US" altLang="ko-KR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3" tooltip="Keccak"/>
              </a:rPr>
              <a:t>Keccak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이 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SHA-3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의 해시 알고리즘으로 선정되었다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</a:t>
            </a:r>
            <a:r>
              <a:rPr lang="en-US" altLang="ko-KR" b="0" i="0" u="none" strike="noStrike" baseline="30000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4"/>
              </a:rPr>
              <a:t>[1]</a:t>
            </a:r>
            <a:endParaRPr lang="ko-KR" altLang="en-US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algn="l"/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2015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년 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8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월 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5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일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미국 국립표준기술연구소가 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SHA-3 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암호화 해시 함수 표준을 발표하였다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</a:t>
            </a:r>
            <a:r>
              <a:rPr lang="en-US" altLang="ko-KR" b="0" i="0" u="none" strike="noStrike" baseline="30000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5"/>
              </a:rPr>
              <a:t>[2]</a:t>
            </a:r>
            <a:endParaRPr lang="en-US" altLang="ko-KR" b="0" i="0" u="none" strike="noStrike" baseline="30000" dirty="0">
              <a:solidFill>
                <a:srgbClr val="0645AD"/>
              </a:solidFill>
              <a:effectLst/>
              <a:latin typeface="Arial" panose="020B0604020202020204" pitchFamily="34" charset="0"/>
            </a:endParaRPr>
          </a:p>
          <a:p>
            <a:pPr algn="l"/>
            <a:endParaRPr lang="en-US" altLang="ko-KR" b="0" i="0" u="none" strike="noStrike" baseline="30000" dirty="0">
              <a:solidFill>
                <a:srgbClr val="0645AD"/>
              </a:solidFill>
              <a:effectLst/>
              <a:latin typeface="Arial" panose="020B0604020202020204" pitchFamily="34" charset="0"/>
            </a:endParaRPr>
          </a:p>
          <a:p>
            <a:pPr algn="l"/>
            <a:r>
              <a:rPr lang="en-US" altLang="ko-KR" b="0" i="0" u="none" strike="noStrike" baseline="30000">
                <a:solidFill>
                  <a:srgbClr val="0645AD"/>
                </a:solidFill>
                <a:effectLst/>
                <a:latin typeface="Arial" panose="020B0604020202020204" pitchFamily="34" charset="0"/>
              </a:rPr>
              <a:t>NIST </a:t>
            </a:r>
            <a:r>
              <a:rPr lang="en-US" altLang="ko-KR" b="0" i="0" u="none" strike="noStrike" baseline="30000" dirty="0">
                <a:solidFill>
                  <a:srgbClr val="0645AD"/>
                </a:solidFill>
                <a:effectLst/>
                <a:latin typeface="Arial" panose="020B0604020202020204" pitchFamily="34" charset="0"/>
              </a:rPr>
              <a:t>Example Values: https://csrc.nist.gov/projects/cryptographic-standards-and-guidelines/example-values</a:t>
            </a:r>
            <a:endParaRPr lang="ko-KR" altLang="en-US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endParaRPr lang="en-US" altLang="ko-KR" dirty="0"/>
          </a:p>
          <a:p>
            <a:r>
              <a:rPr lang="ko-KR" altLang="en-US" dirty="0"/>
              <a:t>해시함수 원리 </a:t>
            </a:r>
            <a:r>
              <a:rPr lang="en-US" altLang="ko-KR" dirty="0"/>
              <a:t>: https://velog.io/@jeong0982/%EC%95%94%ED%98%B8%ED%95%99-5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37198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쇄도 효과</a:t>
            </a:r>
            <a:r>
              <a:rPr lang="en-US" altLang="ko-KR" dirty="0"/>
              <a:t>: https://ko.wikipedia.org/wiki/%EC%87%84%EB%8F%84_%ED%9A%A8%EA%B3%BC</a:t>
            </a:r>
          </a:p>
          <a:p>
            <a:r>
              <a:rPr lang="en-US" altLang="ko-KR" dirty="0"/>
              <a:t>Online hash https://emn178.github.io/online-tools/sha3_256.html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48916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37122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28153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21910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https://medium.com/programming-bitcoin/chapter-7-%ED%8A%B8%EB%9E%9C%EC%9E%AD%EC%85%98-%EA%B2%80%EC%A6%9D%EA%B3%BC-%EC%83%9D%EC%84%B1-b03535cc8d74</a:t>
            </a:r>
          </a:p>
          <a:p>
            <a:r>
              <a:rPr lang="en-US" altLang="ko-KR" dirty="0"/>
              <a:t>raw</a:t>
            </a:r>
            <a:r>
              <a:rPr lang="ko-KR" altLang="en-US" dirty="0"/>
              <a:t> </a:t>
            </a:r>
            <a:r>
              <a:rPr lang="en-US" altLang="ko-KR" dirty="0"/>
              <a:t>bitcoin</a:t>
            </a:r>
            <a:r>
              <a:rPr lang="ko-KR" altLang="en-US" dirty="0"/>
              <a:t> </a:t>
            </a:r>
            <a:r>
              <a:rPr lang="en-US" altLang="ko-KR" dirty="0"/>
              <a:t>transaction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https://hamait.tistory.com/958</a:t>
            </a:r>
          </a:p>
          <a:p>
            <a:endParaRPr lang="en-US" altLang="ko-KR" dirty="0"/>
          </a:p>
          <a:p>
            <a:r>
              <a:rPr lang="ko-KR" altLang="en-US" dirty="0" err="1"/>
              <a:t>비트코인</a:t>
            </a:r>
            <a:r>
              <a:rPr lang="en-US" altLang="ko-KR" dirty="0"/>
              <a:t>: https://developer.bitcoin.org/reference/transactions.html</a:t>
            </a:r>
          </a:p>
          <a:p>
            <a:pPr algn="l"/>
            <a:r>
              <a:rPr lang="ko-KR" altLang="en-US" b="0" i="0" dirty="0">
                <a:solidFill>
                  <a:srgbClr val="292929"/>
                </a:solidFill>
                <a:effectLst/>
                <a:latin typeface="charter"/>
              </a:rPr>
              <a:t>즉 전자서명을 생성하기 위해선 </a:t>
            </a:r>
            <a:r>
              <a:rPr lang="ko-KR" altLang="en-US" b="0" i="0" dirty="0" err="1">
                <a:solidFill>
                  <a:srgbClr val="292929"/>
                </a:solidFill>
                <a:effectLst/>
                <a:latin typeface="charter"/>
              </a:rPr>
              <a:t>직렬화된</a:t>
            </a:r>
            <a:r>
              <a:rPr lang="ko-KR" altLang="en-US" b="0" i="0" dirty="0">
                <a:solidFill>
                  <a:srgbClr val="292929"/>
                </a:solidFill>
                <a:effectLst/>
                <a:latin typeface="charter"/>
              </a:rPr>
              <a:t> 트랜잭션 데이터가 필요하다</a:t>
            </a:r>
            <a:r>
              <a:rPr lang="en-US" altLang="ko-KR" b="0" i="0" dirty="0">
                <a:solidFill>
                  <a:srgbClr val="292929"/>
                </a:solidFill>
                <a:effectLst/>
                <a:latin typeface="charter"/>
              </a:rPr>
              <a:t>. </a:t>
            </a:r>
            <a:r>
              <a:rPr lang="ko-KR" altLang="en-US" b="0" i="0" dirty="0">
                <a:solidFill>
                  <a:srgbClr val="292929"/>
                </a:solidFill>
                <a:effectLst/>
                <a:latin typeface="charter"/>
              </a:rPr>
              <a:t>여기서 문제가 발생한다</a:t>
            </a:r>
            <a:r>
              <a:rPr lang="en-US" altLang="ko-KR" b="0" i="0" dirty="0">
                <a:solidFill>
                  <a:srgbClr val="292929"/>
                </a:solidFill>
                <a:effectLst/>
                <a:latin typeface="charter"/>
              </a:rPr>
              <a:t>. </a:t>
            </a:r>
            <a:r>
              <a:rPr lang="ko-KR" altLang="en-US" b="0" i="0" dirty="0">
                <a:solidFill>
                  <a:srgbClr val="292929"/>
                </a:solidFill>
                <a:effectLst/>
                <a:latin typeface="charter"/>
              </a:rPr>
              <a:t>트랜잭션에는 전자서명이 포함되고</a:t>
            </a:r>
            <a:r>
              <a:rPr lang="en-US" altLang="ko-KR" b="0" i="0" dirty="0">
                <a:solidFill>
                  <a:srgbClr val="292929"/>
                </a:solidFill>
                <a:effectLst/>
                <a:latin typeface="charter"/>
              </a:rPr>
              <a:t>, </a:t>
            </a:r>
            <a:r>
              <a:rPr lang="ko-KR" altLang="en-US" b="0" i="0" dirty="0">
                <a:solidFill>
                  <a:srgbClr val="292929"/>
                </a:solidFill>
                <a:effectLst/>
                <a:latin typeface="charter"/>
              </a:rPr>
              <a:t>전자서명을 생성하기 위해서는 트랜잭션 데이터가 필요하여 무한 재귀에 빠지게 된다</a:t>
            </a:r>
            <a:r>
              <a:rPr lang="en-US" altLang="ko-KR" b="0" i="0" dirty="0">
                <a:solidFill>
                  <a:srgbClr val="292929"/>
                </a:solidFill>
                <a:effectLst/>
                <a:latin typeface="charter"/>
              </a:rPr>
              <a:t>.</a:t>
            </a:r>
          </a:p>
          <a:p>
            <a:pPr algn="l"/>
            <a:r>
              <a:rPr lang="ko-KR" altLang="en-US" b="0" i="0" dirty="0">
                <a:solidFill>
                  <a:srgbClr val="292929"/>
                </a:solidFill>
                <a:effectLst/>
                <a:latin typeface="charter"/>
              </a:rPr>
              <a:t>이 문제를 해결하기 위해서 전자서명에 사용되는 트랜잭션 직렬화 데이터를 생성할 때 전자서명 부분을 제외한 체 </a:t>
            </a:r>
            <a:r>
              <a:rPr lang="ko-KR" altLang="en-US" b="0" i="0" dirty="0" err="1">
                <a:solidFill>
                  <a:srgbClr val="292929"/>
                </a:solidFill>
                <a:effectLst/>
                <a:latin typeface="charter"/>
              </a:rPr>
              <a:t>직렬화한다</a:t>
            </a:r>
            <a:r>
              <a:rPr lang="en-US" altLang="ko-KR" b="0" i="0" dirty="0">
                <a:solidFill>
                  <a:srgbClr val="292929"/>
                </a:solidFill>
                <a:effectLst/>
                <a:latin typeface="charter"/>
              </a:rPr>
              <a:t>. </a:t>
            </a:r>
            <a:r>
              <a:rPr lang="ko-KR" altLang="en-US" b="0" i="0" dirty="0">
                <a:solidFill>
                  <a:srgbClr val="292929"/>
                </a:solidFill>
                <a:effectLst/>
                <a:latin typeface="charter"/>
              </a:rPr>
              <a:t>제외 한 부분에는 참조하는 </a:t>
            </a:r>
            <a:r>
              <a:rPr lang="en-US" altLang="ko-KR" b="0" i="0" dirty="0">
                <a:solidFill>
                  <a:srgbClr val="292929"/>
                </a:solidFill>
                <a:effectLst/>
                <a:latin typeface="charter"/>
              </a:rPr>
              <a:t>UTXO</a:t>
            </a:r>
            <a:r>
              <a:rPr lang="ko-KR" altLang="en-US" b="0" i="0" dirty="0">
                <a:solidFill>
                  <a:srgbClr val="292929"/>
                </a:solidFill>
                <a:effectLst/>
                <a:latin typeface="charter"/>
              </a:rPr>
              <a:t>의 잠금 스크립트를 대신 채워 넣는다</a:t>
            </a:r>
            <a:r>
              <a:rPr lang="en-US" altLang="ko-KR" b="0" i="0" dirty="0">
                <a:solidFill>
                  <a:srgbClr val="292929"/>
                </a:solidFill>
                <a:effectLst/>
                <a:latin typeface="charter"/>
              </a:rPr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이더리움</a:t>
            </a:r>
            <a:r>
              <a:rPr lang="en-US" altLang="ko-KR" dirty="0"/>
              <a:t>: </a:t>
            </a:r>
            <a:r>
              <a:rPr lang="en-US" altLang="ko-KR" dirty="0" err="1"/>
              <a:t>v,r,s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마스터링 </a:t>
            </a:r>
            <a:r>
              <a:rPr lang="ko-KR" altLang="en-US" dirty="0" err="1"/>
              <a:t>비트코인</a:t>
            </a:r>
            <a:r>
              <a:rPr lang="en-US" altLang="ko-KR" dirty="0"/>
              <a:t>: https://www.oreilly.com/library/view/mastering-bitcoin-2nd/9781491954379/ch04.html</a:t>
            </a:r>
          </a:p>
          <a:p>
            <a:endParaRPr lang="en-US" altLang="ko-KR" dirty="0"/>
          </a:p>
          <a:p>
            <a:r>
              <a:rPr lang="ko-KR" altLang="en-US" dirty="0" err="1"/>
              <a:t>비트코인</a:t>
            </a:r>
            <a:endParaRPr lang="en-US" altLang="ko-KR" dirty="0"/>
          </a:p>
          <a:p>
            <a:r>
              <a:rPr lang="en-US" altLang="ko-KR" dirty="0"/>
              <a:t> * </a:t>
            </a:r>
            <a:r>
              <a:rPr lang="ko-KR" altLang="en-US" dirty="0"/>
              <a:t>직렬화</a:t>
            </a:r>
            <a:r>
              <a:rPr lang="en-US" altLang="ko-KR" dirty="0"/>
              <a:t>: https://medium.com/programming-bitcoin/chapter-4-%EC%A7%81%EB%A0%AC%ED%99%94-6e3cd2092692 (</a:t>
            </a:r>
            <a:r>
              <a:rPr lang="ko-KR" altLang="en-US" dirty="0"/>
              <a:t>공개키 직렬화</a:t>
            </a:r>
            <a:r>
              <a:rPr lang="en-US" altLang="ko-KR" dirty="0"/>
              <a:t>, </a:t>
            </a:r>
            <a:r>
              <a:rPr lang="ko-KR" altLang="en-US" dirty="0"/>
              <a:t>서명 직렬화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 *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55110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https://medium.com/ethereum-core-research/rlp-</a:t>
            </a:r>
            <a:r>
              <a:rPr lang="ko-KR" altLang="en-US" dirty="0"/>
              <a:t>이해하기</a:t>
            </a:r>
            <a:r>
              <a:rPr lang="en-US" altLang="ko-KR" dirty="0"/>
              <a:t>-1c05a8150a04</a:t>
            </a:r>
          </a:p>
          <a:p>
            <a:r>
              <a:rPr lang="en-US" altLang="ko-KR" dirty="0"/>
              <a:t>https://blog.seulgi.kim/2018/01/rlp-encoding.html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임의의 깊이와 개수로 중첩된 배열을 </a:t>
            </a:r>
            <a:r>
              <a:rPr lang="en-US" altLang="ko-KR" dirty="0"/>
              <a:t>binary data</a:t>
            </a:r>
            <a:r>
              <a:rPr lang="ko-KR" altLang="en-US" dirty="0"/>
              <a:t>로 표현하는 인코딩 방식이다</a:t>
            </a:r>
            <a:r>
              <a:rPr lang="en-US" altLang="ko-KR" dirty="0"/>
              <a:t>. </a:t>
            </a:r>
            <a:r>
              <a:rPr lang="ko-KR" altLang="en-US" dirty="0"/>
              <a:t>인코딩할 데이터 앞에 </a:t>
            </a:r>
            <a:r>
              <a:rPr lang="en-US" altLang="ko-KR" dirty="0"/>
              <a:t>binary data </a:t>
            </a:r>
            <a:r>
              <a:rPr lang="ko-KR" altLang="en-US" dirty="0"/>
              <a:t>의 길이를 추가하는 방식으로 동작하기 때문에 </a:t>
            </a:r>
            <a:r>
              <a:rPr lang="en-US" altLang="ko-KR" dirty="0"/>
              <a:t>Length Prefix </a:t>
            </a:r>
            <a:r>
              <a:rPr lang="ko-KR" altLang="en-US" dirty="0"/>
              <a:t>라는 이름을 붙였다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011562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https://medium.com/ethereum-core-research/rlp-</a:t>
            </a:r>
            <a:r>
              <a:rPr lang="ko-KR" altLang="en-US" dirty="0"/>
              <a:t>이해하기</a:t>
            </a:r>
            <a:r>
              <a:rPr lang="en-US" altLang="ko-KR" dirty="0"/>
              <a:t>-1c05a8150a04</a:t>
            </a:r>
          </a:p>
          <a:p>
            <a:r>
              <a:rPr lang="en-US" altLang="ko-KR" dirty="0"/>
              <a:t>https://blog.seulgi.kim/2018/01/rlp-encoding.html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임의의 깊이와 개수로 중첩된 배열을 </a:t>
            </a:r>
            <a:r>
              <a:rPr lang="en-US" altLang="ko-KR" dirty="0"/>
              <a:t>binary data</a:t>
            </a:r>
            <a:r>
              <a:rPr lang="ko-KR" altLang="en-US" dirty="0"/>
              <a:t>로 표현하는 인코딩 방식이다</a:t>
            </a:r>
            <a:r>
              <a:rPr lang="en-US" altLang="ko-KR" dirty="0"/>
              <a:t>. </a:t>
            </a:r>
            <a:r>
              <a:rPr lang="ko-KR" altLang="en-US" dirty="0"/>
              <a:t>인코딩할 데이터 앞에 </a:t>
            </a:r>
            <a:r>
              <a:rPr lang="en-US" altLang="ko-KR" dirty="0"/>
              <a:t>binary data </a:t>
            </a:r>
            <a:r>
              <a:rPr lang="ko-KR" altLang="en-US" dirty="0"/>
              <a:t>의 길이를 추가하는 방식으로 동작하기 때문에 </a:t>
            </a:r>
            <a:r>
              <a:rPr lang="en-US" altLang="ko-KR" dirty="0"/>
              <a:t>Length Prefix </a:t>
            </a:r>
            <a:r>
              <a:rPr lang="ko-KR" altLang="en-US" dirty="0"/>
              <a:t>라는 이름을 붙였다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63494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(</a:t>
            </a:r>
            <a:r>
              <a:rPr lang="ko-KR" altLang="en-US" dirty="0"/>
              <a:t>고정 크기</a:t>
            </a:r>
            <a:r>
              <a:rPr lang="en-US" altLang="ko-KR" dirty="0"/>
              <a:t>, </a:t>
            </a:r>
            <a:r>
              <a:rPr lang="ko-KR" altLang="en-US" dirty="0" err="1"/>
              <a:t>비고정</a:t>
            </a:r>
            <a:r>
              <a:rPr lang="ko-KR" altLang="en-US" dirty="0"/>
              <a:t> 크기</a:t>
            </a:r>
            <a:r>
              <a:rPr lang="en-US" altLang="ko-KR" dirty="0"/>
              <a:t>), (</a:t>
            </a:r>
            <a:r>
              <a:rPr lang="ko-KR" altLang="en-US" dirty="0"/>
              <a:t>정적 타입</a:t>
            </a:r>
            <a:r>
              <a:rPr lang="en-US" altLang="ko-KR" dirty="0"/>
              <a:t>, </a:t>
            </a:r>
            <a:r>
              <a:rPr lang="ko-KR" altLang="en-US" dirty="0"/>
              <a:t>동적 타입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https://www.notion.so/457e07c0d42e4f118b8ee305603fd376</a:t>
            </a:r>
          </a:p>
          <a:p>
            <a:endParaRPr lang="en-US" altLang="ko-KR" dirty="0"/>
          </a:p>
          <a:p>
            <a:r>
              <a:rPr lang="en-US" altLang="ko-KR" dirty="0" err="1"/>
              <a:t>etherjs</a:t>
            </a:r>
            <a:r>
              <a:rPr lang="en-US" altLang="ko-KR" dirty="0"/>
              <a:t>: https://github.com/ethers-io/ethers.js/tree/master/packages/abi/src.ts/coders</a:t>
            </a:r>
          </a:p>
          <a:p>
            <a:endParaRPr lang="en-US" altLang="ko-KR" dirty="0"/>
          </a:p>
          <a:p>
            <a:r>
              <a:rPr lang="en-US" altLang="ko-KR" dirty="0"/>
              <a:t>web3js: https://web3js.readthedocs.io/en/v1.7.3/web3-eth-abi.html</a:t>
            </a:r>
          </a:p>
          <a:p>
            <a:r>
              <a:rPr lang="en-US" altLang="ko-KR" dirty="0" err="1"/>
              <a:t>etherjs</a:t>
            </a:r>
            <a:r>
              <a:rPr lang="en-US" altLang="ko-KR" dirty="0"/>
              <a:t>: https://github.com/ethereumjs/ethereumjs-monorepo/tree/master/packages/rlp</a:t>
            </a:r>
          </a:p>
          <a:p>
            <a:endParaRPr lang="en-US" altLang="ko-KR" dirty="0"/>
          </a:p>
          <a:p>
            <a:r>
              <a:rPr lang="en-US" altLang="ko-KR" dirty="0" err="1"/>
              <a:t>abi</a:t>
            </a:r>
            <a:r>
              <a:rPr lang="en-US" altLang="ko-KR" dirty="0"/>
              <a:t> encode: https://muyu.tistory.com/entry/Ethereum-ABI-%EC%9D%B8%EC%BD%94%EB%94%A9-%EC%82%B4%ED%8E%B4%EB%B3%B4%EA%B8%B0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72967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https://velog.io/@drhot552/BlockChain%EC%9D%B4%EB%8D%94%EB%A6%AC%EC%9B%80-%EB%B8%94%EB%A1%9D%EC%B2%B4%EC%9D%B8Geth%EC%84%A4%EC%B9%98%ED%95%98%EA%B8%B0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29559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(</a:t>
            </a:r>
            <a:r>
              <a:rPr lang="ko-KR" altLang="en-US" dirty="0"/>
              <a:t>고정 크기</a:t>
            </a:r>
            <a:r>
              <a:rPr lang="en-US" altLang="ko-KR" dirty="0"/>
              <a:t>, </a:t>
            </a:r>
            <a:r>
              <a:rPr lang="ko-KR" altLang="en-US" dirty="0" err="1"/>
              <a:t>비고정</a:t>
            </a:r>
            <a:r>
              <a:rPr lang="ko-KR" altLang="en-US" dirty="0"/>
              <a:t> 크기</a:t>
            </a:r>
            <a:r>
              <a:rPr lang="en-US" altLang="ko-KR" dirty="0"/>
              <a:t>), (</a:t>
            </a:r>
            <a:r>
              <a:rPr lang="ko-KR" altLang="en-US" dirty="0"/>
              <a:t>정적 타입</a:t>
            </a:r>
            <a:r>
              <a:rPr lang="en-US" altLang="ko-KR" dirty="0"/>
              <a:t>, </a:t>
            </a:r>
            <a:r>
              <a:rPr lang="ko-KR" altLang="en-US" dirty="0"/>
              <a:t>동적 타입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https://www.notion.so/457e07c0d42e4f118b8ee305603fd376</a:t>
            </a:r>
          </a:p>
          <a:p>
            <a:endParaRPr lang="en-US" altLang="ko-KR" dirty="0"/>
          </a:p>
          <a:p>
            <a:r>
              <a:rPr lang="en-US" altLang="ko-KR" dirty="0" err="1"/>
              <a:t>etherjs</a:t>
            </a:r>
            <a:r>
              <a:rPr lang="en-US" altLang="ko-KR" dirty="0"/>
              <a:t>: https://github.com/ethers-io/ethers.js/tree/master/packages/abi/src.ts/coders</a:t>
            </a:r>
          </a:p>
          <a:p>
            <a:endParaRPr lang="en-US" altLang="ko-KR" dirty="0"/>
          </a:p>
          <a:p>
            <a:r>
              <a:rPr lang="en-US" altLang="ko-KR" dirty="0"/>
              <a:t>web3js: https://web3js.readthedocs.io/en/v1.7.3/web3-eth-abi.html</a:t>
            </a:r>
          </a:p>
          <a:p>
            <a:r>
              <a:rPr lang="en-US" altLang="ko-KR" dirty="0" err="1"/>
              <a:t>etherjs</a:t>
            </a:r>
            <a:r>
              <a:rPr lang="en-US" altLang="ko-KR" dirty="0"/>
              <a:t>: https://github.com/ethereumjs/ethereumjs-monorepo/tree/master/packages/rlp</a:t>
            </a:r>
          </a:p>
          <a:p>
            <a:endParaRPr lang="en-US" altLang="ko-KR" dirty="0"/>
          </a:p>
          <a:p>
            <a:r>
              <a:rPr lang="en-US" altLang="ko-KR" dirty="0" err="1"/>
              <a:t>abi</a:t>
            </a:r>
            <a:r>
              <a:rPr lang="en-US" altLang="ko-KR" dirty="0"/>
              <a:t> encode: https://muyu.tistory.com/entry/Ethereum-ABI-%EC%9D%B8%EC%BD%94%EB%94%A9-%EC%82%B4%ED%8E%B4%EB%B3%B4%EA%B8%B0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954508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(</a:t>
            </a:r>
            <a:r>
              <a:rPr lang="ko-KR" altLang="en-US" dirty="0"/>
              <a:t>고정 크기</a:t>
            </a:r>
            <a:r>
              <a:rPr lang="en-US" altLang="ko-KR" dirty="0"/>
              <a:t>, </a:t>
            </a:r>
            <a:r>
              <a:rPr lang="ko-KR" altLang="en-US" dirty="0" err="1"/>
              <a:t>비고정</a:t>
            </a:r>
            <a:r>
              <a:rPr lang="ko-KR" altLang="en-US" dirty="0"/>
              <a:t> 크기</a:t>
            </a:r>
            <a:r>
              <a:rPr lang="en-US" altLang="ko-KR" dirty="0"/>
              <a:t>), (</a:t>
            </a:r>
            <a:r>
              <a:rPr lang="ko-KR" altLang="en-US" dirty="0"/>
              <a:t>정적 타입</a:t>
            </a:r>
            <a:r>
              <a:rPr lang="en-US" altLang="ko-KR" dirty="0"/>
              <a:t>, </a:t>
            </a:r>
            <a:r>
              <a:rPr lang="ko-KR" altLang="en-US" dirty="0"/>
              <a:t>동적 타입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https://www.notion.so/457e07c0d42e4f118b8ee305603fd376</a:t>
            </a:r>
          </a:p>
          <a:p>
            <a:endParaRPr lang="en-US" altLang="ko-KR" dirty="0"/>
          </a:p>
          <a:p>
            <a:r>
              <a:rPr lang="en-US" altLang="ko-KR" dirty="0" err="1"/>
              <a:t>etherjs</a:t>
            </a:r>
            <a:r>
              <a:rPr lang="en-US" altLang="ko-KR" dirty="0"/>
              <a:t>: https://github.com/ethers-io/ethers.js/tree/master/packages/abi/src.ts/coders</a:t>
            </a:r>
          </a:p>
          <a:p>
            <a:endParaRPr lang="en-US" altLang="ko-KR" dirty="0"/>
          </a:p>
          <a:p>
            <a:r>
              <a:rPr lang="en-US" altLang="ko-KR" dirty="0"/>
              <a:t>web3js: https://web3js.readthedocs.io/en/v1.7.3/web3-eth-abi.html</a:t>
            </a:r>
          </a:p>
          <a:p>
            <a:r>
              <a:rPr lang="en-US" altLang="ko-KR" dirty="0" err="1"/>
              <a:t>etherjs</a:t>
            </a:r>
            <a:r>
              <a:rPr lang="en-US" altLang="ko-KR" dirty="0"/>
              <a:t>: https://github.com/ethereumjs/ethereumjs-monorepo/tree/master/packages/rlp</a:t>
            </a:r>
          </a:p>
          <a:p>
            <a:endParaRPr lang="en-US" altLang="ko-KR" dirty="0"/>
          </a:p>
          <a:p>
            <a:r>
              <a:rPr lang="en-US" altLang="ko-KR" dirty="0" err="1"/>
              <a:t>abi</a:t>
            </a:r>
            <a:r>
              <a:rPr lang="en-US" altLang="ko-KR" dirty="0"/>
              <a:t> encode: https://muyu.tistory.com/entry/Ethereum-ABI-%EC%9D%B8%EC%BD%94%EB%94%A9-%EC%82%B4%ED%8E%B4%EB%B3%B4%EA%B8%B0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954508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+mn-lt"/>
              </a:rPr>
              <a:t>fixed&lt;M&gt;x&lt;N&gt; : </a:t>
            </a:r>
            <a:r>
              <a:rPr lang="ko-KR" altLang="en-US" sz="1200" dirty="0" err="1">
                <a:solidFill>
                  <a:schemeClr val="bg1">
                    <a:lumMod val="85000"/>
                  </a:schemeClr>
                </a:solidFill>
                <a:latin typeface="+mn-lt"/>
              </a:rPr>
              <a:t>부호있는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+mn-lt"/>
              </a:rPr>
              <a:t> 고정 소수점 </a:t>
            </a:r>
            <a:r>
              <a:rPr lang="en-US" altLang="ko-KR" dirty="0">
                <a:effectLst/>
              </a:rPr>
              <a:t>M</a:t>
            </a:r>
            <a:r>
              <a:rPr lang="en-US" altLang="ko-KR" b="0" i="0" dirty="0">
                <a:solidFill>
                  <a:srgbClr val="404040"/>
                </a:solidFill>
                <a:effectLst/>
                <a:latin typeface="Lato" panose="020B0604020202020204" pitchFamily="34" charset="0"/>
              </a:rPr>
              <a:t> bits, </a:t>
            </a:r>
            <a:r>
              <a:rPr lang="en-US" altLang="ko-KR" dirty="0">
                <a:effectLst/>
              </a:rPr>
              <a:t>8</a:t>
            </a:r>
            <a:r>
              <a:rPr lang="en-US" altLang="ko-KR" dirty="0"/>
              <a:t> </a:t>
            </a:r>
            <a:r>
              <a:rPr lang="en-US" altLang="ko-KR" dirty="0">
                <a:effectLst/>
              </a:rPr>
              <a:t>&lt;=</a:t>
            </a:r>
            <a:r>
              <a:rPr lang="en-US" altLang="ko-KR" dirty="0"/>
              <a:t> </a:t>
            </a:r>
            <a:r>
              <a:rPr lang="en-US" altLang="ko-KR" dirty="0">
                <a:effectLst/>
              </a:rPr>
              <a:t>M</a:t>
            </a:r>
            <a:r>
              <a:rPr lang="en-US" altLang="ko-KR" dirty="0"/>
              <a:t> </a:t>
            </a:r>
            <a:r>
              <a:rPr lang="en-US" altLang="ko-KR" dirty="0">
                <a:effectLst/>
              </a:rPr>
              <a:t>&lt;=</a:t>
            </a:r>
            <a:r>
              <a:rPr lang="en-US" altLang="ko-KR" dirty="0"/>
              <a:t> </a:t>
            </a:r>
            <a:r>
              <a:rPr lang="en-US" altLang="ko-KR" dirty="0">
                <a:effectLst/>
              </a:rPr>
              <a:t>256</a:t>
            </a:r>
            <a:r>
              <a:rPr lang="en-US" altLang="ko-KR" b="0" i="0" dirty="0">
                <a:solidFill>
                  <a:srgbClr val="404040"/>
                </a:solidFill>
                <a:effectLst/>
                <a:latin typeface="Lato" panose="020B0604020202020204" pitchFamily="34" charset="0"/>
              </a:rPr>
              <a:t>, </a:t>
            </a:r>
            <a:r>
              <a:rPr lang="en-US" altLang="ko-KR" dirty="0">
                <a:effectLst/>
              </a:rPr>
              <a:t>M</a:t>
            </a:r>
            <a:r>
              <a:rPr lang="en-US" altLang="ko-KR" dirty="0"/>
              <a:t> </a:t>
            </a:r>
            <a:r>
              <a:rPr lang="en-US" altLang="ko-KR" dirty="0">
                <a:effectLst/>
              </a:rPr>
              <a:t>%</a:t>
            </a:r>
            <a:r>
              <a:rPr lang="en-US" altLang="ko-KR" dirty="0"/>
              <a:t> </a:t>
            </a:r>
            <a:r>
              <a:rPr lang="en-US" altLang="ko-KR" dirty="0">
                <a:effectLst/>
              </a:rPr>
              <a:t>8</a:t>
            </a:r>
            <a:r>
              <a:rPr lang="en-US" altLang="ko-KR" dirty="0"/>
              <a:t> </a:t>
            </a:r>
            <a:r>
              <a:rPr lang="en-US" altLang="ko-KR" dirty="0">
                <a:effectLst/>
              </a:rPr>
              <a:t>==</a:t>
            </a:r>
            <a:r>
              <a:rPr lang="en-US" altLang="ko-KR" dirty="0"/>
              <a:t> </a:t>
            </a:r>
            <a:r>
              <a:rPr lang="en-US" altLang="ko-KR" dirty="0">
                <a:effectLst/>
              </a:rPr>
              <a:t>0</a:t>
            </a:r>
            <a:r>
              <a:rPr lang="en-US" altLang="ko-KR" b="0" i="0" dirty="0">
                <a:solidFill>
                  <a:srgbClr val="404040"/>
                </a:solidFill>
                <a:effectLst/>
                <a:latin typeface="Lato" panose="020B0604020202020204" pitchFamily="34" charset="0"/>
              </a:rPr>
              <a:t>, and </a:t>
            </a:r>
            <a:r>
              <a:rPr lang="en-US" altLang="ko-KR" dirty="0">
                <a:effectLst/>
              </a:rPr>
              <a:t>0</a:t>
            </a:r>
            <a:r>
              <a:rPr lang="en-US" altLang="ko-KR" dirty="0"/>
              <a:t> </a:t>
            </a:r>
            <a:r>
              <a:rPr lang="en-US" altLang="ko-KR" dirty="0">
                <a:effectLst/>
              </a:rPr>
              <a:t>&lt;</a:t>
            </a:r>
            <a:r>
              <a:rPr lang="en-US" altLang="ko-KR" dirty="0"/>
              <a:t> </a:t>
            </a:r>
            <a:r>
              <a:rPr lang="en-US" altLang="ko-KR" dirty="0">
                <a:effectLst/>
              </a:rPr>
              <a:t>N</a:t>
            </a:r>
            <a:r>
              <a:rPr lang="en-US" altLang="ko-KR" dirty="0"/>
              <a:t> </a:t>
            </a:r>
            <a:r>
              <a:rPr lang="en-US" altLang="ko-KR" dirty="0">
                <a:effectLst/>
              </a:rPr>
              <a:t>&lt;=</a:t>
            </a:r>
            <a:r>
              <a:rPr lang="en-US" altLang="ko-KR" dirty="0"/>
              <a:t> </a:t>
            </a:r>
            <a:r>
              <a:rPr lang="en-US" altLang="ko-KR" dirty="0">
                <a:effectLst/>
              </a:rPr>
              <a:t>80</a:t>
            </a:r>
            <a:r>
              <a:rPr lang="en-US" altLang="ko-KR" b="0" i="0" dirty="0">
                <a:solidFill>
                  <a:srgbClr val="404040"/>
                </a:solidFill>
                <a:effectLst/>
                <a:latin typeface="Lato" panose="020B0604020202020204" pitchFamily="34" charset="0"/>
              </a:rPr>
              <a:t>, which denotes the value </a:t>
            </a:r>
            <a:r>
              <a:rPr lang="en-US" altLang="ko-KR" dirty="0">
                <a:effectLst/>
              </a:rPr>
              <a:t>v</a:t>
            </a:r>
            <a:r>
              <a:rPr lang="en-US" altLang="ko-KR" b="0" i="0" dirty="0">
                <a:solidFill>
                  <a:srgbClr val="404040"/>
                </a:solidFill>
                <a:effectLst/>
                <a:latin typeface="Lato" panose="020B0604020202020204" pitchFamily="34" charset="0"/>
              </a:rPr>
              <a:t> as </a:t>
            </a:r>
            <a:r>
              <a:rPr lang="en-US" altLang="ko-KR" dirty="0">
                <a:effectLst/>
              </a:rPr>
              <a:t>v</a:t>
            </a:r>
            <a:r>
              <a:rPr lang="en-US" altLang="ko-KR" dirty="0"/>
              <a:t> </a:t>
            </a:r>
            <a:r>
              <a:rPr lang="en-US" altLang="ko-KR" dirty="0">
                <a:effectLst/>
              </a:rPr>
              <a:t>/</a:t>
            </a:r>
            <a:r>
              <a:rPr lang="en-US" altLang="ko-KR" dirty="0"/>
              <a:t> </a:t>
            </a:r>
            <a:r>
              <a:rPr lang="en-US" altLang="ko-KR" dirty="0">
                <a:effectLst/>
              </a:rPr>
              <a:t>(10</a:t>
            </a:r>
            <a:r>
              <a:rPr lang="en-US" altLang="ko-KR" dirty="0"/>
              <a:t> </a:t>
            </a:r>
            <a:r>
              <a:rPr lang="en-US" altLang="ko-KR" dirty="0">
                <a:effectLst/>
              </a:rPr>
              <a:t>**</a:t>
            </a:r>
            <a:r>
              <a:rPr lang="en-US" altLang="ko-KR" dirty="0"/>
              <a:t> </a:t>
            </a:r>
            <a:r>
              <a:rPr lang="en-US" altLang="ko-KR" dirty="0">
                <a:effectLst/>
              </a:rPr>
              <a:t>N)</a:t>
            </a:r>
            <a:endParaRPr lang="en-US" altLang="ko-KR" sz="1200" dirty="0">
              <a:solidFill>
                <a:schemeClr val="bg1">
                  <a:lumMod val="85000"/>
                </a:schemeClr>
              </a:solidFill>
              <a:latin typeface="+mn-lt"/>
            </a:endParaRPr>
          </a:p>
          <a:p>
            <a:endParaRPr lang="en-US" altLang="ko-KR" dirty="0"/>
          </a:p>
          <a:p>
            <a:r>
              <a:rPr lang="en-US" altLang="ko-KR" dirty="0"/>
              <a:t>https://docs.soliditylang.org/en/develop/abi-spec.html#function-selector-and-argument-encoding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err="1"/>
              <a:t>abi</a:t>
            </a:r>
            <a:r>
              <a:rPr lang="en-US" altLang="ko-KR" dirty="0"/>
              <a:t> encode: https://muyu.tistory.com/entry/Ethereum-ABI-%EC%9D%B8%EC%BD%94%EB%94%A9-%EC%82%B4%ED%8E%B4%EB%B3%B4%EA%B8%B0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357055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+mn-lt"/>
              </a:rPr>
              <a:t>fixed&lt;M&gt;x&lt;N&gt; : </a:t>
            </a:r>
            <a:r>
              <a:rPr lang="ko-KR" altLang="en-US" sz="1200" dirty="0" err="1">
                <a:solidFill>
                  <a:schemeClr val="bg1">
                    <a:lumMod val="85000"/>
                  </a:schemeClr>
                </a:solidFill>
                <a:latin typeface="+mn-lt"/>
              </a:rPr>
              <a:t>부호있는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+mn-lt"/>
              </a:rPr>
              <a:t> 고정 소수점 </a:t>
            </a:r>
            <a:r>
              <a:rPr lang="en-US" altLang="ko-KR" dirty="0">
                <a:effectLst/>
              </a:rPr>
              <a:t>M</a:t>
            </a:r>
            <a:r>
              <a:rPr lang="en-US" altLang="ko-KR" b="0" i="0" dirty="0">
                <a:solidFill>
                  <a:srgbClr val="404040"/>
                </a:solidFill>
                <a:effectLst/>
                <a:latin typeface="Lato" panose="020B0604020202020204" pitchFamily="34" charset="0"/>
              </a:rPr>
              <a:t> bits, </a:t>
            </a:r>
            <a:r>
              <a:rPr lang="en-US" altLang="ko-KR" dirty="0">
                <a:effectLst/>
              </a:rPr>
              <a:t>8</a:t>
            </a:r>
            <a:r>
              <a:rPr lang="en-US" altLang="ko-KR" dirty="0"/>
              <a:t> </a:t>
            </a:r>
            <a:r>
              <a:rPr lang="en-US" altLang="ko-KR" dirty="0">
                <a:effectLst/>
              </a:rPr>
              <a:t>&lt;=</a:t>
            </a:r>
            <a:r>
              <a:rPr lang="en-US" altLang="ko-KR" dirty="0"/>
              <a:t> </a:t>
            </a:r>
            <a:r>
              <a:rPr lang="en-US" altLang="ko-KR" dirty="0">
                <a:effectLst/>
              </a:rPr>
              <a:t>M</a:t>
            </a:r>
            <a:r>
              <a:rPr lang="en-US" altLang="ko-KR" dirty="0"/>
              <a:t> </a:t>
            </a:r>
            <a:r>
              <a:rPr lang="en-US" altLang="ko-KR" dirty="0">
                <a:effectLst/>
              </a:rPr>
              <a:t>&lt;=</a:t>
            </a:r>
            <a:r>
              <a:rPr lang="en-US" altLang="ko-KR" dirty="0"/>
              <a:t> </a:t>
            </a:r>
            <a:r>
              <a:rPr lang="en-US" altLang="ko-KR" dirty="0">
                <a:effectLst/>
              </a:rPr>
              <a:t>256</a:t>
            </a:r>
            <a:r>
              <a:rPr lang="en-US" altLang="ko-KR" b="0" i="0" dirty="0">
                <a:solidFill>
                  <a:srgbClr val="404040"/>
                </a:solidFill>
                <a:effectLst/>
                <a:latin typeface="Lato" panose="020B0604020202020204" pitchFamily="34" charset="0"/>
              </a:rPr>
              <a:t>, </a:t>
            </a:r>
            <a:r>
              <a:rPr lang="en-US" altLang="ko-KR" dirty="0">
                <a:effectLst/>
              </a:rPr>
              <a:t>M</a:t>
            </a:r>
            <a:r>
              <a:rPr lang="en-US" altLang="ko-KR" dirty="0"/>
              <a:t> </a:t>
            </a:r>
            <a:r>
              <a:rPr lang="en-US" altLang="ko-KR" dirty="0">
                <a:effectLst/>
              </a:rPr>
              <a:t>%</a:t>
            </a:r>
            <a:r>
              <a:rPr lang="en-US" altLang="ko-KR" dirty="0"/>
              <a:t> </a:t>
            </a:r>
            <a:r>
              <a:rPr lang="en-US" altLang="ko-KR" dirty="0">
                <a:effectLst/>
              </a:rPr>
              <a:t>8</a:t>
            </a:r>
            <a:r>
              <a:rPr lang="en-US" altLang="ko-KR" dirty="0"/>
              <a:t> </a:t>
            </a:r>
            <a:r>
              <a:rPr lang="en-US" altLang="ko-KR" dirty="0">
                <a:effectLst/>
              </a:rPr>
              <a:t>==</a:t>
            </a:r>
            <a:r>
              <a:rPr lang="en-US" altLang="ko-KR" dirty="0"/>
              <a:t> </a:t>
            </a:r>
            <a:r>
              <a:rPr lang="en-US" altLang="ko-KR" dirty="0">
                <a:effectLst/>
              </a:rPr>
              <a:t>0</a:t>
            </a:r>
            <a:r>
              <a:rPr lang="en-US" altLang="ko-KR" b="0" i="0" dirty="0">
                <a:solidFill>
                  <a:srgbClr val="404040"/>
                </a:solidFill>
                <a:effectLst/>
                <a:latin typeface="Lato" panose="020B0604020202020204" pitchFamily="34" charset="0"/>
              </a:rPr>
              <a:t>, and </a:t>
            </a:r>
            <a:r>
              <a:rPr lang="en-US" altLang="ko-KR" dirty="0">
                <a:effectLst/>
              </a:rPr>
              <a:t>0</a:t>
            </a:r>
            <a:r>
              <a:rPr lang="en-US" altLang="ko-KR" dirty="0"/>
              <a:t> </a:t>
            </a:r>
            <a:r>
              <a:rPr lang="en-US" altLang="ko-KR" dirty="0">
                <a:effectLst/>
              </a:rPr>
              <a:t>&lt;</a:t>
            </a:r>
            <a:r>
              <a:rPr lang="en-US" altLang="ko-KR" dirty="0"/>
              <a:t> </a:t>
            </a:r>
            <a:r>
              <a:rPr lang="en-US" altLang="ko-KR" dirty="0">
                <a:effectLst/>
              </a:rPr>
              <a:t>N</a:t>
            </a:r>
            <a:r>
              <a:rPr lang="en-US" altLang="ko-KR" dirty="0"/>
              <a:t> </a:t>
            </a:r>
            <a:r>
              <a:rPr lang="en-US" altLang="ko-KR" dirty="0">
                <a:effectLst/>
              </a:rPr>
              <a:t>&lt;=</a:t>
            </a:r>
            <a:r>
              <a:rPr lang="en-US" altLang="ko-KR" dirty="0"/>
              <a:t> </a:t>
            </a:r>
            <a:r>
              <a:rPr lang="en-US" altLang="ko-KR" dirty="0">
                <a:effectLst/>
              </a:rPr>
              <a:t>80</a:t>
            </a:r>
            <a:r>
              <a:rPr lang="en-US" altLang="ko-KR" b="0" i="0" dirty="0">
                <a:solidFill>
                  <a:srgbClr val="404040"/>
                </a:solidFill>
                <a:effectLst/>
                <a:latin typeface="Lato" panose="020B0604020202020204" pitchFamily="34" charset="0"/>
              </a:rPr>
              <a:t>, which denotes the value </a:t>
            </a:r>
            <a:r>
              <a:rPr lang="en-US" altLang="ko-KR" dirty="0">
                <a:effectLst/>
              </a:rPr>
              <a:t>v</a:t>
            </a:r>
            <a:r>
              <a:rPr lang="en-US" altLang="ko-KR" b="0" i="0" dirty="0">
                <a:solidFill>
                  <a:srgbClr val="404040"/>
                </a:solidFill>
                <a:effectLst/>
                <a:latin typeface="Lato" panose="020B0604020202020204" pitchFamily="34" charset="0"/>
              </a:rPr>
              <a:t> as </a:t>
            </a:r>
            <a:r>
              <a:rPr lang="en-US" altLang="ko-KR" dirty="0">
                <a:effectLst/>
              </a:rPr>
              <a:t>v</a:t>
            </a:r>
            <a:r>
              <a:rPr lang="en-US" altLang="ko-KR" dirty="0"/>
              <a:t> </a:t>
            </a:r>
            <a:r>
              <a:rPr lang="en-US" altLang="ko-KR" dirty="0">
                <a:effectLst/>
              </a:rPr>
              <a:t>/</a:t>
            </a:r>
            <a:r>
              <a:rPr lang="en-US" altLang="ko-KR" dirty="0"/>
              <a:t> </a:t>
            </a:r>
            <a:r>
              <a:rPr lang="en-US" altLang="ko-KR" dirty="0">
                <a:effectLst/>
              </a:rPr>
              <a:t>(10</a:t>
            </a:r>
            <a:r>
              <a:rPr lang="en-US" altLang="ko-KR" dirty="0"/>
              <a:t> </a:t>
            </a:r>
            <a:r>
              <a:rPr lang="en-US" altLang="ko-KR" dirty="0">
                <a:effectLst/>
              </a:rPr>
              <a:t>**</a:t>
            </a:r>
            <a:r>
              <a:rPr lang="en-US" altLang="ko-KR" dirty="0"/>
              <a:t> </a:t>
            </a:r>
            <a:r>
              <a:rPr lang="en-US" altLang="ko-KR" dirty="0">
                <a:effectLst/>
              </a:rPr>
              <a:t>N)</a:t>
            </a:r>
            <a:endParaRPr lang="en-US" altLang="ko-KR" sz="1200" dirty="0">
              <a:solidFill>
                <a:schemeClr val="bg1">
                  <a:lumMod val="85000"/>
                </a:schemeClr>
              </a:solidFill>
              <a:latin typeface="+mn-lt"/>
            </a:endParaRPr>
          </a:p>
          <a:p>
            <a:endParaRPr lang="en-US" altLang="ko-KR" dirty="0"/>
          </a:p>
          <a:p>
            <a:r>
              <a:rPr lang="en-US" altLang="ko-KR" dirty="0"/>
              <a:t>https://docs.soliditylang.org/en/develop/abi-spec.html#function-selector-and-argument-encoding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err="1"/>
              <a:t>abi</a:t>
            </a:r>
            <a:r>
              <a:rPr lang="en-US" altLang="ko-KR" dirty="0"/>
              <a:t> encode: https://muyu.tistory.com/entry/Ethereum-ABI-%EC%9D%B8%EC%BD%94%EB%94%A9-%EC%82%B4%ED%8E%B4%EB%B3%B4%EA%B8%B0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706251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https://docs.soliditylang.org/en/develop/abi-spec.html#function-selector-and-argument-encoding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err="1"/>
              <a:t>abi</a:t>
            </a:r>
            <a:r>
              <a:rPr lang="en-US" altLang="ko-KR" dirty="0"/>
              <a:t> encode: https://muyu.tistory.com/entry/Ethereum-ABI-%EC%9D%B8%EC%BD%94%EB%94%A9-%EC%82%B4%ED%8E%B4%EB%B3%B4%EA%B8%B0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425338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https://docs.soliditylang.org/en/develop/abi-spec.html#function-selector-and-argument-encoding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err="1"/>
              <a:t>abi</a:t>
            </a:r>
            <a:r>
              <a:rPr lang="en-US" altLang="ko-KR" dirty="0"/>
              <a:t> encode: https://muyu.tistory.com/entry/Ethereum-ABI-%EC%9D%B8%EC%BD%94%EB%94%A9-%EC%82%B4%ED%8E%B4%EB%B3%B4%EA%B8%B0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426050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https://docs.soliditylang.org/en/develop/abi-spec.html#function-selector-and-argument-encoding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err="1"/>
              <a:t>abi</a:t>
            </a:r>
            <a:r>
              <a:rPr lang="en-US" altLang="ko-KR" dirty="0"/>
              <a:t> encode: https://muyu.tistory.com/entry/Ethereum-ABI-%EC%9D%B8%EC%BD%94%EB%94%A9-%EC%82%B4%ED%8E%B4%EB%B3%B4%EA%B8%B0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353492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https://docs.soliditylang.org/en/develop/abi-spec.html#function-selector-and-argument-encoding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err="1"/>
              <a:t>abi</a:t>
            </a:r>
            <a:r>
              <a:rPr lang="en-US" altLang="ko-KR" dirty="0"/>
              <a:t> encode: https://muyu.tistory.com/entry/Ethereum-ABI-%EC%9D%B8%EC%BD%94%EB%94%A9-%EC%82%B4%ED%8E%B4%EB%B3%B4%EA%B8%B0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760949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https://www.notion.so/457e07c0d42e4f118b8ee305603fd376</a:t>
            </a:r>
          </a:p>
          <a:p>
            <a:endParaRPr lang="en-US" altLang="ko-KR" dirty="0"/>
          </a:p>
          <a:p>
            <a:r>
              <a:rPr lang="en-US" altLang="ko-KR" dirty="0" err="1"/>
              <a:t>etherjs</a:t>
            </a:r>
            <a:r>
              <a:rPr lang="en-US" altLang="ko-KR" dirty="0"/>
              <a:t>: https://github.com/ethers-io/ethers.js/tree/master/packages/abi/src.ts/coders</a:t>
            </a:r>
          </a:p>
          <a:p>
            <a:endParaRPr lang="en-US" altLang="ko-KR" dirty="0"/>
          </a:p>
          <a:p>
            <a:r>
              <a:rPr lang="en-US" altLang="ko-KR" dirty="0"/>
              <a:t>web3js: https://web3js.readthedocs.io/en/v1.7.3/web3-eth-abi.html</a:t>
            </a:r>
          </a:p>
          <a:p>
            <a:r>
              <a:rPr lang="en-US" altLang="ko-KR" dirty="0" err="1"/>
              <a:t>etherjs</a:t>
            </a:r>
            <a:r>
              <a:rPr lang="en-US" altLang="ko-KR" dirty="0"/>
              <a:t>: https://github.com/ethereumjs/ethereumjs-monorepo/tree/master/packages/rlp</a:t>
            </a:r>
          </a:p>
          <a:p>
            <a:endParaRPr lang="en-US" altLang="ko-KR" dirty="0"/>
          </a:p>
          <a:p>
            <a:r>
              <a:rPr lang="en-US" altLang="ko-KR" dirty="0" err="1"/>
              <a:t>abi</a:t>
            </a:r>
            <a:r>
              <a:rPr lang="en-US" altLang="ko-KR" dirty="0"/>
              <a:t> encode: https://muyu.tistory.com/entry/Ethereum-ABI-%EC%9D%B8%EC%BD%94%EB%94%A9-%EC%82%B4%ED%8E%B4%EB%B3%B4%EA%B8%B0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921680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94297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>
                <a:ea typeface="맑은 고딕"/>
                <a:hlinkClick r:id="rId3"/>
              </a:rPr>
              <a:t>https://trufflesuite.com/docs/truffle/quickstart/</a:t>
            </a:r>
            <a:endParaRPr lang="ko-KR" altLang="en-US" dirty="0">
              <a:ea typeface="맑은 고딕" panose="020B0503020000020004" pitchFamily="34" charset="-127"/>
            </a:endParaRPr>
          </a:p>
          <a:p>
            <a:endParaRPr lang="en-US" altLang="ko-KR" dirty="0">
              <a:ea typeface="맑은 고딕"/>
            </a:endParaRPr>
          </a:p>
          <a:p>
            <a:r>
              <a:rPr lang="en-US" altLang="ko-KR" dirty="0" err="1">
                <a:ea typeface="맑은 고딕"/>
              </a:rPr>
              <a:t>npm</a:t>
            </a:r>
            <a:r>
              <a:rPr lang="en-US" altLang="ko-KR" dirty="0">
                <a:ea typeface="맑은 고딕"/>
              </a:rPr>
              <a:t> install truffle</a:t>
            </a:r>
          </a:p>
          <a:p>
            <a:endParaRPr lang="en-US" altLang="ko-KR" dirty="0">
              <a:ea typeface="맑은 고딕"/>
            </a:endParaRPr>
          </a:p>
          <a:p>
            <a:r>
              <a:rPr lang="en-US" altLang="ko-KR" dirty="0">
                <a:ea typeface="맑은 고딕"/>
              </a:rPr>
              <a:t>truffle compile</a:t>
            </a:r>
          </a:p>
          <a:p>
            <a:r>
              <a:rPr lang="en-US" altLang="ko-KR" dirty="0">
                <a:ea typeface="맑은 고딕"/>
              </a:rPr>
              <a:t>truffle migrate</a:t>
            </a:r>
          </a:p>
          <a:p>
            <a:r>
              <a:rPr lang="en-US" altLang="ko-KR" dirty="0">
                <a:ea typeface="맑은 고딕"/>
              </a:rPr>
              <a:t>truffle test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941431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150% -&gt; 10cm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503482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ea typeface="맑은 고딕"/>
              </a:rPr>
              <a:t>https://ethereum.org/en/whitepaper/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ea typeface="맑은 고딕"/>
              </a:rPr>
              <a:t>상태 머신</a:t>
            </a:r>
            <a:r>
              <a:rPr lang="en-US" altLang="ko-KR" dirty="0">
                <a:ea typeface="맑은 고딕"/>
              </a:rPr>
              <a:t>, </a:t>
            </a:r>
            <a:r>
              <a:rPr lang="ko-KR" altLang="en-US" dirty="0">
                <a:ea typeface="맑은 고딕"/>
              </a:rPr>
              <a:t>상태 전이</a:t>
            </a:r>
            <a:endParaRPr lang="ko-KR" altLang="ko-KR" dirty="0">
              <a:ea typeface="맑은 고딕"/>
            </a:endParaRP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889645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https://uxwing.com/page-source-code-icon/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err="1">
                <a:ea typeface="맑은 고딕"/>
              </a:rPr>
              <a:t>이더리움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마크</a:t>
            </a:r>
            <a:r>
              <a:rPr lang="en-US" altLang="ko-KR" dirty="0">
                <a:ea typeface="맑은 고딕"/>
              </a:rPr>
              <a:t> : https://www.pngwing.com/ko/free-png-neicv</a:t>
            </a:r>
            <a:endParaRPr lang="ko-KR" altLang="ko-KR" dirty="0">
              <a:ea typeface="맑은 고딕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099126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>
                <a:latin typeface="Calibri"/>
                <a:cs typeface="Calibri"/>
              </a:rPr>
              <a:t>CREATE2 : </a:t>
            </a:r>
            <a:r>
              <a:rPr lang="en-US" altLang="ko-KR" dirty="0">
                <a:hlinkClick r:id="rId3"/>
              </a:rPr>
              <a:t>https://coder-solution.com/solution-blog/886704</a:t>
            </a:r>
            <a:endParaRPr lang="ko-KR" altLang="en-US" dirty="0">
              <a:ea typeface="맑은 고딕" panose="020B0503020000020004" pitchFamily="34" charset="-127"/>
            </a:endParaRPr>
          </a:p>
          <a:p>
            <a:r>
              <a:rPr lang="en-US" altLang="ko-KR" dirty="0">
                <a:hlinkClick r:id="rId4"/>
              </a:rPr>
              <a:t>https://eth.wiki/concepts/evm/create-create2-comparison</a:t>
            </a:r>
          </a:p>
          <a:p>
            <a:r>
              <a:rPr lang="en-US" altLang="ko-KR" dirty="0">
                <a:hlinkClick r:id="rId5"/>
              </a:rPr>
              <a:t>https://eips.ethereum.org/EIPS/eip-1014</a:t>
            </a:r>
            <a:endParaRPr lang="en-US" altLang="ko-KR" dirty="0">
              <a:ea typeface="맑은 고딕"/>
              <a:hlinkClick r:id="rId5"/>
            </a:endParaRPr>
          </a:p>
          <a:p>
            <a:endParaRPr lang="en-US" altLang="ko-KR" dirty="0"/>
          </a:p>
          <a:p>
            <a:r>
              <a:rPr lang="en-US" altLang="ko-KR" dirty="0"/>
              <a:t>CREATE (0xf0), keccak256( 0xff ++ address ++ salt ++ keccak256(</a:t>
            </a:r>
            <a:r>
              <a:rPr lang="en-US" altLang="ko-KR" dirty="0" err="1"/>
              <a:t>init_code</a:t>
            </a:r>
            <a:r>
              <a:rPr lang="en-US" altLang="ko-KR" dirty="0"/>
              <a:t>))[12:]</a:t>
            </a:r>
            <a:endParaRPr lang="en-US" altLang="ko-KR" dirty="0">
              <a:ea typeface="맑은 고딕"/>
            </a:endParaRPr>
          </a:p>
          <a:p>
            <a:endParaRPr lang="en-US" altLang="ko-KR" dirty="0">
              <a:ea typeface="맑은 고딕"/>
            </a:endParaRPr>
          </a:p>
          <a:p>
            <a:r>
              <a:rPr lang="en-US" altLang="ko-KR" dirty="0">
                <a:ea typeface="맑은 고딕"/>
              </a:rPr>
              <a:t>Create2 </a:t>
            </a:r>
            <a:r>
              <a:rPr lang="ko-KR" altLang="en-US" dirty="0">
                <a:ea typeface="맑은 고딕"/>
              </a:rPr>
              <a:t>취약점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분석</a:t>
            </a:r>
            <a:endParaRPr lang="en-US" altLang="ko-KR" dirty="0"/>
          </a:p>
          <a:p>
            <a:r>
              <a:rPr lang="en-US" altLang="ko-KR" dirty="0">
                <a:hlinkClick r:id="rId6"/>
              </a:rPr>
              <a:t>https://medium.com/onther-tech/create2-%EC%B7%A8%EC%95%BD%EC%A0%90-%EB%B6%84%EC%84%9D-d82e913ad28b</a:t>
            </a:r>
            <a:endParaRPr lang="en-US" altLang="ko-KR" dirty="0">
              <a:ea typeface="맑은 고딕" panose="020F0502020204030204"/>
              <a:hlinkClick r:id="rId6"/>
            </a:endParaRPr>
          </a:p>
          <a:p>
            <a:endParaRPr lang="en-US" altLang="ko-KR" dirty="0">
              <a:ea typeface="맑은 고딕" panose="020F0502020204030204"/>
            </a:endParaRPr>
          </a:p>
          <a:p>
            <a:r>
              <a:rPr lang="en-US" altLang="ko-KR" dirty="0">
                <a:ea typeface="맑은 고딕" panose="020F0502020204030204"/>
              </a:rPr>
              <a:t>Contract</a:t>
            </a:r>
            <a:r>
              <a:rPr lang="ko-KR" altLang="en-US" dirty="0">
                <a:ea typeface="맑은 고딕" panose="020F0502020204030204"/>
              </a:rPr>
              <a:t>가</a:t>
            </a:r>
            <a:r>
              <a:rPr lang="en-US" altLang="ko-KR" dirty="0">
                <a:ea typeface="맑은 고딕" panose="020F0502020204030204"/>
              </a:rPr>
              <a:t> </a:t>
            </a:r>
            <a:r>
              <a:rPr lang="ko-KR" altLang="en-US" dirty="0">
                <a:ea typeface="맑은 고딕" panose="020F0502020204030204"/>
              </a:rPr>
              <a:t>배포되면</a:t>
            </a:r>
            <a:r>
              <a:rPr lang="en-US" altLang="ko-KR" dirty="0">
                <a:ea typeface="맑은 고딕" panose="020F0502020204030204"/>
              </a:rPr>
              <a:t> nonce </a:t>
            </a:r>
            <a:r>
              <a:rPr lang="ko-KR" altLang="en-US" dirty="0">
                <a:ea typeface="맑은 고딕" panose="020F0502020204030204"/>
              </a:rPr>
              <a:t>는</a:t>
            </a:r>
            <a:r>
              <a:rPr lang="en-US" altLang="ko-KR" dirty="0">
                <a:ea typeface="맑은 고딕" panose="020F0502020204030204"/>
              </a:rPr>
              <a:t> 1로 </a:t>
            </a:r>
            <a:r>
              <a:rPr lang="ko-KR" altLang="en-US" dirty="0">
                <a:ea typeface="맑은 고딕" panose="020F0502020204030204"/>
              </a:rPr>
              <a:t>설정</a:t>
            </a:r>
            <a:r>
              <a:rPr lang="en-US" altLang="ko-KR" dirty="0">
                <a:ea typeface="맑은 고딕" panose="020F0502020204030204"/>
              </a:rPr>
              <a:t> -&gt; </a:t>
            </a:r>
            <a:r>
              <a:rPr lang="ko-KR" altLang="en-US" dirty="0" err="1">
                <a:ea typeface="맑은 고딕" panose="020F0502020204030204"/>
              </a:rPr>
              <a:t>컨트랙트</a:t>
            </a:r>
            <a:r>
              <a:rPr lang="en-US" altLang="ko-KR" dirty="0">
                <a:ea typeface="맑은 고딕" panose="020F0502020204030204"/>
              </a:rPr>
              <a:t> </a:t>
            </a:r>
            <a:r>
              <a:rPr lang="ko-KR" altLang="en-US" dirty="0">
                <a:ea typeface="맑은 고딕" panose="020F0502020204030204"/>
              </a:rPr>
              <a:t>생성시</a:t>
            </a:r>
            <a:r>
              <a:rPr lang="en-US" altLang="ko-KR" dirty="0">
                <a:ea typeface="맑은 고딕" panose="020F0502020204030204"/>
              </a:rPr>
              <a:t> </a:t>
            </a:r>
            <a:r>
              <a:rPr lang="en-US" altLang="ko-KR" dirty="0" err="1">
                <a:ea typeface="맑은 고딕" panose="020F0502020204030204"/>
              </a:rPr>
              <a:t>해당</a:t>
            </a:r>
            <a:r>
              <a:rPr lang="en-US" altLang="ko-KR" dirty="0">
                <a:ea typeface="맑은 고딕" panose="020F0502020204030204"/>
              </a:rPr>
              <a:t> </a:t>
            </a:r>
            <a:r>
              <a:rPr lang="en-US" altLang="ko-KR" dirty="0" err="1">
                <a:ea typeface="맑은 고딕" panose="020F0502020204030204"/>
              </a:rPr>
              <a:t>주소의</a:t>
            </a:r>
            <a:r>
              <a:rPr lang="en-US" altLang="ko-KR" dirty="0">
                <a:ea typeface="맑은 고딕" panose="020F0502020204030204"/>
              </a:rPr>
              <a:t> </a:t>
            </a:r>
            <a:r>
              <a:rPr lang="en-US" altLang="ko-KR" dirty="0" err="1">
                <a:ea typeface="맑은 고딕" panose="020F0502020204030204"/>
              </a:rPr>
              <a:t>nonce가</a:t>
            </a:r>
            <a:r>
              <a:rPr lang="en-US" altLang="ko-KR" dirty="0">
                <a:ea typeface="맑은 고딕" panose="020F0502020204030204"/>
              </a:rPr>
              <a:t> 0인지 </a:t>
            </a:r>
            <a:r>
              <a:rPr lang="en-US" altLang="ko-KR" dirty="0" err="1">
                <a:ea typeface="맑은 고딕" panose="020F0502020204030204"/>
              </a:rPr>
              <a:t>검사하고</a:t>
            </a:r>
            <a:r>
              <a:rPr lang="en-US" altLang="ko-KR" dirty="0">
                <a:ea typeface="맑은 고딕" panose="020F0502020204030204"/>
              </a:rPr>
              <a:t> 0이면 revert</a:t>
            </a:r>
            <a:br>
              <a:rPr lang="en-US" altLang="ko-KR" dirty="0">
                <a:cs typeface="+mn-lt"/>
              </a:rPr>
            </a:br>
            <a:r>
              <a:rPr lang="en-US" altLang="ko-KR" dirty="0">
                <a:ea typeface="맑은 고딕" panose="020F0502020204030204"/>
              </a:rPr>
              <a:t>단, </a:t>
            </a:r>
            <a:r>
              <a:rPr lang="en-US" altLang="ko-KR" dirty="0" err="1">
                <a:ea typeface="맑은 고딕" panose="020F0502020204030204"/>
              </a:rPr>
              <a:t>해당</a:t>
            </a:r>
            <a:r>
              <a:rPr lang="en-US" altLang="ko-KR" dirty="0">
                <a:ea typeface="맑은 고딕" panose="020F0502020204030204"/>
              </a:rPr>
              <a:t> </a:t>
            </a:r>
            <a:r>
              <a:rPr lang="en-US" altLang="ko-KR" dirty="0" err="1">
                <a:ea typeface="맑은 고딕" panose="020F0502020204030204"/>
              </a:rPr>
              <a:t>컨트랙트가</a:t>
            </a:r>
            <a:r>
              <a:rPr lang="en-US" altLang="ko-KR" dirty="0">
                <a:ea typeface="맑은 고딕" panose="020F0502020204030204"/>
              </a:rPr>
              <a:t> </a:t>
            </a:r>
            <a:r>
              <a:rPr lang="en-US" altLang="ko-KR" dirty="0" err="1">
                <a:ea typeface="맑은 고딕" panose="020F0502020204030204"/>
              </a:rPr>
              <a:t>selfdestruct</a:t>
            </a:r>
            <a:r>
              <a:rPr lang="en-US" altLang="ko-KR" dirty="0">
                <a:ea typeface="맑은 고딕" panose="020F0502020204030204"/>
              </a:rPr>
              <a:t> </a:t>
            </a:r>
            <a:r>
              <a:rPr lang="en-US" altLang="ko-KR" dirty="0" err="1">
                <a:ea typeface="맑은 고딕" panose="020F0502020204030204"/>
              </a:rPr>
              <a:t>함수</a:t>
            </a:r>
            <a:r>
              <a:rPr lang="en-US" altLang="ko-KR" dirty="0">
                <a:ea typeface="맑은 고딕" panose="020F0502020204030204"/>
              </a:rPr>
              <a:t> </a:t>
            </a:r>
            <a:r>
              <a:rPr lang="en-US" altLang="ko-KR" dirty="0" err="1">
                <a:ea typeface="맑은 고딕" panose="020F0502020204030204"/>
              </a:rPr>
              <a:t>호출로</a:t>
            </a:r>
            <a:r>
              <a:rPr lang="en-US" altLang="ko-KR" dirty="0">
                <a:ea typeface="맑은 고딕" panose="020F0502020204030204"/>
              </a:rPr>
              <a:t> </a:t>
            </a:r>
            <a:r>
              <a:rPr lang="en-US" altLang="ko-KR" dirty="0" err="1">
                <a:ea typeface="맑은 고딕" panose="020F0502020204030204"/>
              </a:rPr>
              <a:t>블록체인에서</a:t>
            </a:r>
            <a:r>
              <a:rPr lang="en-US" altLang="ko-KR" dirty="0">
                <a:ea typeface="맑은 고딕" panose="020F0502020204030204"/>
              </a:rPr>
              <a:t> </a:t>
            </a:r>
            <a:r>
              <a:rPr lang="en-US" altLang="ko-KR" dirty="0" err="1">
                <a:ea typeface="맑은 고딕" panose="020F0502020204030204"/>
              </a:rPr>
              <a:t>삭제된</a:t>
            </a:r>
            <a:r>
              <a:rPr lang="en-US" altLang="ko-KR" dirty="0">
                <a:ea typeface="맑은 고딕" panose="020F0502020204030204"/>
              </a:rPr>
              <a:t> </a:t>
            </a:r>
            <a:r>
              <a:rPr lang="en-US" altLang="ko-KR" dirty="0" err="1">
                <a:ea typeface="맑은 고딕" panose="020F0502020204030204"/>
              </a:rPr>
              <a:t>경우에는</a:t>
            </a:r>
            <a:r>
              <a:rPr lang="en-US" altLang="ko-KR" dirty="0">
                <a:ea typeface="맑은 고딕" panose="020F0502020204030204"/>
              </a:rPr>
              <a:t> CREATE2를 이용해 </a:t>
            </a:r>
            <a:r>
              <a:rPr lang="en-US" altLang="ko-KR" dirty="0" err="1">
                <a:ea typeface="맑은 고딕" panose="020F0502020204030204"/>
              </a:rPr>
              <a:t>삭제된</a:t>
            </a:r>
            <a:r>
              <a:rPr lang="en-US" altLang="ko-KR" dirty="0">
                <a:ea typeface="맑은 고딕" panose="020F0502020204030204"/>
              </a:rPr>
              <a:t> </a:t>
            </a:r>
            <a:r>
              <a:rPr lang="en-US" altLang="ko-KR" dirty="0" err="1">
                <a:ea typeface="맑은 고딕" panose="020F0502020204030204"/>
              </a:rPr>
              <a:t>컨트랙트와</a:t>
            </a:r>
            <a:r>
              <a:rPr lang="en-US" altLang="ko-KR" dirty="0">
                <a:ea typeface="맑은 고딕" panose="020F0502020204030204"/>
              </a:rPr>
              <a:t> </a:t>
            </a:r>
            <a:r>
              <a:rPr lang="en-US" altLang="ko-KR" dirty="0" err="1">
                <a:ea typeface="맑은 고딕" panose="020F0502020204030204"/>
              </a:rPr>
              <a:t>같은</a:t>
            </a:r>
            <a:r>
              <a:rPr lang="en-US" altLang="ko-KR" dirty="0">
                <a:ea typeface="맑은 고딕" panose="020F0502020204030204"/>
              </a:rPr>
              <a:t> </a:t>
            </a:r>
            <a:r>
              <a:rPr lang="en-US" altLang="ko-KR" dirty="0" err="1">
                <a:ea typeface="맑은 고딕" panose="020F0502020204030204"/>
              </a:rPr>
              <a:t>주소로</a:t>
            </a:r>
            <a:r>
              <a:rPr lang="en-US" altLang="ko-KR" dirty="0">
                <a:ea typeface="맑은 고딕" panose="020F0502020204030204"/>
              </a:rPr>
              <a:t> </a:t>
            </a:r>
            <a:r>
              <a:rPr lang="en-US" altLang="ko-KR" dirty="0" err="1">
                <a:ea typeface="맑은 고딕" panose="020F0502020204030204"/>
              </a:rPr>
              <a:t>컨트랙트</a:t>
            </a:r>
            <a:r>
              <a:rPr lang="en-US" altLang="ko-KR" dirty="0">
                <a:ea typeface="맑은 고딕" panose="020F0502020204030204"/>
              </a:rPr>
              <a:t> </a:t>
            </a:r>
            <a:r>
              <a:rPr lang="en-US" altLang="ko-KR" dirty="0" err="1">
                <a:ea typeface="맑은 고딕" panose="020F0502020204030204"/>
              </a:rPr>
              <a:t>재배포</a:t>
            </a:r>
            <a:r>
              <a:rPr lang="en-US" altLang="ko-KR" dirty="0">
                <a:ea typeface="맑은 고딕" panose="020F0502020204030204"/>
              </a:rPr>
              <a:t> </a:t>
            </a:r>
            <a:r>
              <a:rPr lang="en-US" altLang="ko-KR" dirty="0" err="1">
                <a:ea typeface="맑은 고딕" panose="020F0502020204030204"/>
              </a:rPr>
              <a:t>가능</a:t>
            </a:r>
            <a:endParaRPr lang="en-US" altLang="ko-KR" dirty="0">
              <a:ea typeface="맑은 고딕" panose="020F0502020204030204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297999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https://ethereum.stackexchange.com/questions/40233/is-gas-consumed-per-contract-call-or-during-contract-creation</a:t>
            </a:r>
          </a:p>
          <a:p>
            <a:endParaRPr lang="en-US" altLang="ko-KR" dirty="0"/>
          </a:p>
          <a:p>
            <a:pPr algn="l" fontAlgn="base"/>
            <a:r>
              <a:rPr lang="en-US" altLang="ko-KR" b="0" i="0" dirty="0">
                <a:solidFill>
                  <a:srgbClr val="232629"/>
                </a:solidFill>
                <a:effectLst/>
                <a:latin typeface="-apple-system"/>
              </a:rPr>
              <a:t>Deployment: The large parts for contract deployments are</a:t>
            </a:r>
          </a:p>
          <a:p>
            <a:pPr algn="l" fontAlgn="base">
              <a:buFont typeface="+mj-lt"/>
              <a:buAutoNum type="arabicPeriod"/>
            </a:pPr>
            <a:r>
              <a:rPr lang="en-US" altLang="ko-KR" b="0" i="0" dirty="0">
                <a:solidFill>
                  <a:srgbClr val="232629"/>
                </a:solidFill>
                <a:effectLst/>
                <a:latin typeface="inherit"/>
              </a:rPr>
              <a:t>Tx cost - 21k. This is for all transactions</a:t>
            </a:r>
          </a:p>
          <a:p>
            <a:pPr algn="l" fontAlgn="base">
              <a:buFont typeface="+mj-lt"/>
              <a:buAutoNum type="arabicPeriod"/>
            </a:pPr>
            <a:r>
              <a:rPr lang="en-US" altLang="ko-KR" b="0" i="0" dirty="0">
                <a:solidFill>
                  <a:srgbClr val="232629"/>
                </a:solidFill>
                <a:effectLst/>
                <a:latin typeface="inherit"/>
              </a:rPr>
              <a:t>Contract creation cost - 32k. This is for the CREATE opcode and transactions with no "to" address, meaning they're contract creation</a:t>
            </a:r>
          </a:p>
          <a:p>
            <a:pPr algn="l" fontAlgn="base">
              <a:buFont typeface="+mj-lt"/>
              <a:buAutoNum type="arabicPeriod"/>
            </a:pPr>
            <a:r>
              <a:rPr lang="en-US" altLang="ko-KR" b="0" i="0" dirty="0">
                <a:solidFill>
                  <a:srgbClr val="232629"/>
                </a:solidFill>
                <a:effectLst/>
                <a:latin typeface="inherit"/>
              </a:rPr>
              <a:t>Cost per byte of deployed code - 200. This is the cost of every byte of contract bytecode that is deployed. Minimizing this is usually how people minimize deployment costs.</a:t>
            </a:r>
          </a:p>
          <a:p>
            <a:pPr algn="l" fontAlgn="base">
              <a:buFont typeface="+mj-lt"/>
              <a:buAutoNum type="arabicPeriod"/>
            </a:pPr>
            <a:r>
              <a:rPr lang="en-US" altLang="ko-KR" b="0" i="0" dirty="0">
                <a:solidFill>
                  <a:srgbClr val="232629"/>
                </a:solidFill>
                <a:effectLst/>
                <a:latin typeface="inherit"/>
              </a:rPr>
              <a:t>Constructor - Depends. This is the cost of the constructor, which is often basic code but also often has SSTORE opcodes, which is expensive.</a:t>
            </a:r>
          </a:p>
          <a:p>
            <a:pPr algn="l" fontAlgn="base">
              <a:buFont typeface="+mj-lt"/>
              <a:buAutoNum type="arabicPeriod"/>
            </a:pPr>
            <a:r>
              <a:rPr lang="en-US" altLang="ko-KR" b="0" i="0" dirty="0">
                <a:solidFill>
                  <a:srgbClr val="232629"/>
                </a:solidFill>
                <a:effectLst/>
                <a:latin typeface="inherit"/>
              </a:rPr>
              <a:t>TX data - 64 bytes for non-zero and 4 bytes for zero. Every byte that is sent in </a:t>
            </a:r>
            <a:r>
              <a:rPr lang="en-US" altLang="ko-KR" b="0" i="0" dirty="0" err="1">
                <a:solidFill>
                  <a:srgbClr val="232629"/>
                </a:solidFill>
                <a:effectLst/>
                <a:latin typeface="inherit"/>
              </a:rPr>
              <a:t>tx</a:t>
            </a:r>
            <a:r>
              <a:rPr lang="en-US" altLang="ko-KR" b="0" i="0" dirty="0">
                <a:solidFill>
                  <a:srgbClr val="232629"/>
                </a:solidFill>
                <a:effectLst/>
                <a:latin typeface="inherit"/>
              </a:rPr>
              <a:t> data has these costs associated with it. This can be a decent amount for large contract deployments.</a:t>
            </a:r>
          </a:p>
          <a:p>
            <a:pPr algn="l" fontAlgn="base"/>
            <a:r>
              <a:rPr lang="en-US" altLang="ko-KR" b="0" i="0" dirty="0">
                <a:solidFill>
                  <a:srgbClr val="232629"/>
                </a:solidFill>
                <a:effectLst/>
                <a:latin typeface="-apple-system"/>
              </a:rPr>
              <a:t>Contract calls: These are the costs for ops commonly used in contracts. There's a ton of different opcodes, so I'm just </a:t>
            </a:r>
            <a:r>
              <a:rPr lang="en-US" altLang="ko-KR" b="0" i="0" dirty="0" err="1">
                <a:solidFill>
                  <a:srgbClr val="232629"/>
                </a:solidFill>
                <a:effectLst/>
                <a:latin typeface="-apple-system"/>
              </a:rPr>
              <a:t>gonna</a:t>
            </a:r>
            <a:r>
              <a:rPr lang="en-US" altLang="ko-KR" b="0" i="0" dirty="0">
                <a:solidFill>
                  <a:srgbClr val="232629"/>
                </a:solidFill>
                <a:effectLst/>
                <a:latin typeface="-apple-system"/>
              </a:rPr>
              <a:t> list a few</a:t>
            </a:r>
          </a:p>
          <a:p>
            <a:pPr algn="l" fontAlgn="base">
              <a:buFont typeface="+mj-lt"/>
              <a:buAutoNum type="arabicPeriod"/>
            </a:pPr>
            <a:r>
              <a:rPr lang="en-US" altLang="ko-KR" b="0" i="0" dirty="0">
                <a:solidFill>
                  <a:srgbClr val="232629"/>
                </a:solidFill>
                <a:effectLst/>
                <a:latin typeface="inherit"/>
              </a:rPr>
              <a:t>Addition/Subtraction/Pop/Push - 3. Pretty self explanatory.</a:t>
            </a:r>
          </a:p>
          <a:p>
            <a:pPr algn="l" fontAlgn="base">
              <a:buFont typeface="+mj-lt"/>
              <a:buAutoNum type="arabicPeriod"/>
            </a:pPr>
            <a:r>
              <a:rPr lang="en-US" altLang="ko-KR" b="0" i="0" dirty="0">
                <a:solidFill>
                  <a:srgbClr val="232629"/>
                </a:solidFill>
                <a:effectLst/>
                <a:latin typeface="inherit"/>
              </a:rPr>
              <a:t>Multiply/Divide - 5. Also self explanatory.</a:t>
            </a:r>
          </a:p>
          <a:p>
            <a:pPr algn="l" fontAlgn="base">
              <a:buFont typeface="+mj-lt"/>
              <a:buAutoNum type="arabicPeriod"/>
            </a:pPr>
            <a:r>
              <a:rPr lang="en-US" altLang="ko-KR" b="0" i="0" dirty="0">
                <a:solidFill>
                  <a:srgbClr val="232629"/>
                </a:solidFill>
                <a:effectLst/>
                <a:latin typeface="inherit"/>
              </a:rPr>
              <a:t>Call - 700. Cost of calls into other addresses (usually used for calling code or just sending eth.)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959426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>
                <a:hlinkClick r:id="rId3"/>
              </a:rPr>
              <a:t>https://takenobu-hs.github.io/downloads/ethereum_evm_illustrated.pdf</a:t>
            </a:r>
            <a:endParaRPr lang="en-US" altLang="ko-KR" dirty="0">
              <a:latin typeface="Calibri"/>
              <a:ea typeface="맑은 고딕"/>
              <a:cs typeface="Calibri"/>
            </a:endParaRPr>
          </a:p>
          <a:p>
            <a:r>
              <a:rPr lang="en-US" altLang="ko-KR" dirty="0" err="1">
                <a:latin typeface="Calibri"/>
                <a:ea typeface="맑은 고딕"/>
                <a:cs typeface="Calibri"/>
              </a:rPr>
              <a:t>트랜잭션의</a:t>
            </a:r>
            <a:r>
              <a:rPr lang="en-US" altLang="ko-KR" dirty="0">
                <a:latin typeface="Calibri"/>
                <a:ea typeface="맑은 고딕"/>
                <a:cs typeface="Calibri"/>
              </a:rPr>
              <a:t> </a:t>
            </a:r>
            <a:r>
              <a:rPr lang="en-US" altLang="ko-KR" dirty="0" err="1">
                <a:latin typeface="Calibri"/>
                <a:ea typeface="맑은 고딕"/>
                <a:cs typeface="Calibri"/>
              </a:rPr>
              <a:t>시작은</a:t>
            </a:r>
            <a:r>
              <a:rPr lang="en-US" altLang="ko-KR" dirty="0">
                <a:latin typeface="Calibri"/>
                <a:ea typeface="맑은 고딕"/>
                <a:cs typeface="Calibri"/>
              </a:rPr>
              <a:t> </a:t>
            </a:r>
            <a:r>
              <a:rPr lang="en-US" altLang="ko-KR" dirty="0" err="1">
                <a:latin typeface="Calibri"/>
                <a:ea typeface="맑은 고딕"/>
                <a:cs typeface="Calibri"/>
              </a:rPr>
              <a:t>항상</a:t>
            </a:r>
            <a:r>
              <a:rPr lang="en-US" altLang="ko-KR" dirty="0">
                <a:latin typeface="Calibri"/>
                <a:ea typeface="맑은 고딕"/>
                <a:cs typeface="Calibri"/>
              </a:rPr>
              <a:t> EOA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470206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가정</a:t>
            </a:r>
            <a:r>
              <a:rPr lang="en-US" altLang="ko-KR" dirty="0"/>
              <a:t>: </a:t>
            </a:r>
            <a:r>
              <a:rPr lang="ko-KR" altLang="en-US" dirty="0"/>
              <a:t>하나의 </a:t>
            </a:r>
            <a:r>
              <a:rPr lang="ko-KR" altLang="en-US" dirty="0" err="1"/>
              <a:t>컨트랙트에서</a:t>
            </a:r>
            <a:r>
              <a:rPr lang="ko-KR" altLang="en-US" dirty="0"/>
              <a:t> </a:t>
            </a:r>
            <a:r>
              <a:rPr lang="en-US" altLang="ko-KR" dirty="0"/>
              <a:t>+</a:t>
            </a:r>
            <a:r>
              <a:rPr lang="ko-KR" altLang="en-US" dirty="0"/>
              <a:t>와 </a:t>
            </a:r>
            <a:r>
              <a:rPr lang="en-US" altLang="ko-KR" dirty="0"/>
              <a:t>– </a:t>
            </a:r>
            <a:r>
              <a:rPr lang="ko-KR" altLang="en-US" dirty="0"/>
              <a:t>중 하나만 사용할 수 있다</a:t>
            </a:r>
            <a:r>
              <a:rPr lang="en-US" altLang="ko-KR" dirty="0"/>
              <a:t>. </a:t>
            </a:r>
            <a:r>
              <a:rPr lang="ko-KR" altLang="en-US" dirty="0"/>
              <a:t>동시 사용 불가</a:t>
            </a:r>
            <a:endParaRPr lang="en-US" altLang="ko-KR" dirty="0"/>
          </a:p>
          <a:p>
            <a:r>
              <a:rPr lang="en-US" altLang="ko-KR" dirty="0"/>
              <a:t>3 + 6 - 5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643785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https://intrepidgeeks.com/tutorial/understand-the-transaction-processing-flow-in-ethernet-from-the-perspective-of-source-code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026965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core/</a:t>
            </a:r>
            <a:r>
              <a:rPr lang="en-US" altLang="ko-KR" dirty="0" err="1"/>
              <a:t>vm</a:t>
            </a:r>
            <a:r>
              <a:rPr lang="en-US" altLang="ko-KR" dirty="0"/>
              <a:t>/</a:t>
            </a:r>
            <a:r>
              <a:rPr lang="en-US" altLang="ko-KR" dirty="0" err="1"/>
              <a:t>interpreter.go</a:t>
            </a:r>
            <a:endParaRPr lang="en-US" altLang="ko-KR" dirty="0"/>
          </a:p>
          <a:p>
            <a:r>
              <a:rPr lang="en-US" altLang="ko-KR" dirty="0" err="1"/>
              <a:t>func</a:t>
            </a:r>
            <a:r>
              <a:rPr lang="en-US" altLang="ko-KR" dirty="0"/>
              <a:t> (in *</a:t>
            </a:r>
            <a:r>
              <a:rPr lang="en-US" altLang="ko-KR" dirty="0" err="1"/>
              <a:t>EVMInterpreter</a:t>
            </a:r>
            <a:r>
              <a:rPr lang="en-US" altLang="ko-KR" dirty="0"/>
              <a:t>) Run(contract *Contract, input []byte, </a:t>
            </a:r>
            <a:r>
              <a:rPr lang="en-US" altLang="ko-KR" dirty="0" err="1"/>
              <a:t>readOnly</a:t>
            </a:r>
            <a:r>
              <a:rPr lang="en-US" altLang="ko-KR" dirty="0"/>
              <a:t> bool) (ret []byte, err error) {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396136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  <a:p>
            <a:r>
              <a:rPr lang="en-US" altLang="ko-KR" dirty="0"/>
              <a:t>EIP-2930: https://medium.com/onther-tech/%EB%B2%A0%EB%A5%BC%EB%A6%B0-%ED%95%98%EB%93%9C%ED%8F%AC%ED%81%AC-%EC%9D%B4%ED%9B%84-%ED%86%A0%EC%B9%B4%EB%A7%89-%EC%8A%A4%ED%85%8C%EC%9D%B4%ED%82%B9-%EC%8B%9C%EC%8A%A4%ED%85%9C%EC%9D%98-%EA%B0%80%EC%8A%A4-%EC%B5%9C%EC%A0%81%ED%99%94-f87aedc7cc8c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88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05398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https://trufflesuite.com/docs/truffle/quickstart/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392745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--</a:t>
            </a:r>
            <a:r>
              <a:rPr lang="en-US" altLang="ko-KR" dirty="0" err="1"/>
              <a:t>rpc.allow</a:t>
            </a:r>
            <a:r>
              <a:rPr lang="en-US" altLang="ko-KR" dirty="0"/>
              <a:t>-unprotected-</a:t>
            </a:r>
            <a:r>
              <a:rPr lang="en-US" altLang="ko-KR" dirty="0" err="1"/>
              <a:t>txs</a:t>
            </a:r>
            <a:r>
              <a:rPr lang="en-US" altLang="ko-KR" dirty="0"/>
              <a:t> </a:t>
            </a:r>
          </a:p>
          <a:p>
            <a:r>
              <a:rPr lang="en-US" altLang="ko-KR" dirty="0"/>
              <a:t>default:</a:t>
            </a:r>
            <a:r>
              <a:rPr lang="ko-KR" altLang="en-US" dirty="0"/>
              <a:t> </a:t>
            </a:r>
            <a:r>
              <a:rPr lang="en-US" altLang="ko-KR" dirty="0"/>
              <a:t>false -&gt; 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Arials"/>
              </a:rPr>
              <a:t>Error over RPC : https://geth.ethereum.org/docs/interface/command-line-options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89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827064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90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102514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Transactions Root Hash ➡ </a:t>
            </a:r>
            <a:r>
              <a:rPr lang="en-US" altLang="ko-KR" dirty="0" err="1"/>
              <a:t>MerklePatriciaTrie</a:t>
            </a:r>
            <a:r>
              <a:rPr lang="en-US" altLang="ko-KR" dirty="0"/>
              <a:t>( RLP( Index of transaction ) ➡ Transaction 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Receipts Root Hash ➡ </a:t>
            </a:r>
            <a:r>
              <a:rPr lang="en-US" altLang="ko-KR" dirty="0" err="1"/>
              <a:t>MerklePatriciaTrie</a:t>
            </a:r>
            <a:r>
              <a:rPr lang="en-US" altLang="ko-KR" dirty="0"/>
              <a:t>( RLP( Index of transaction ) ➡ Receipt )</a:t>
            </a:r>
            <a:endParaRPr lang="en-US" altLang="ko-KR" b="0" i="0" dirty="0">
              <a:solidFill>
                <a:srgbClr val="111111"/>
              </a:solidFill>
              <a:effectLst/>
              <a:latin typeface="-apple-system"/>
            </a:endParaRPr>
          </a:p>
          <a:p>
            <a:endParaRPr lang="en-US" altLang="ko-KR" b="0" i="0" dirty="0">
              <a:solidFill>
                <a:srgbClr val="111111"/>
              </a:solidFill>
              <a:effectLst/>
              <a:latin typeface="-apple-system"/>
            </a:endParaRPr>
          </a:p>
          <a:p>
            <a:r>
              <a:rPr lang="en-US" altLang="ko-KR" b="0" i="0" dirty="0">
                <a:solidFill>
                  <a:srgbClr val="111111"/>
                </a:solidFill>
                <a:effectLst/>
                <a:latin typeface="-apple-system"/>
              </a:rPr>
              <a:t>https://eips.ethereum.org/EIPS/eip-2718</a:t>
            </a:r>
          </a:p>
          <a:p>
            <a:r>
              <a:rPr lang="en-US" altLang="ko-KR" b="0" i="0" dirty="0">
                <a:solidFill>
                  <a:srgbClr val="111111"/>
                </a:solidFill>
                <a:effectLst/>
                <a:latin typeface="-apple-system"/>
              </a:rPr>
              <a:t>Clients can differentiate between the legacy transactions and typed transactions by looking at the first byte. If it starts with a value in the range </a:t>
            </a:r>
            <a:r>
              <a:rPr lang="en-US" altLang="ko-KR" dirty="0"/>
              <a:t>[0, 0x7f]</a:t>
            </a:r>
            <a:r>
              <a:rPr lang="en-US" altLang="ko-KR" b="0" i="0" dirty="0">
                <a:solidFill>
                  <a:srgbClr val="111111"/>
                </a:solidFill>
                <a:effectLst/>
                <a:latin typeface="-apple-system"/>
              </a:rPr>
              <a:t> then it is a new transaction type, if it starts with a value in the range </a:t>
            </a:r>
            <a:r>
              <a:rPr lang="en-US" altLang="ko-KR" dirty="0"/>
              <a:t>[0xc0, 0xfe]</a:t>
            </a:r>
            <a:r>
              <a:rPr lang="en-US" altLang="ko-KR" b="0" i="0" dirty="0">
                <a:solidFill>
                  <a:srgbClr val="111111"/>
                </a:solidFill>
                <a:effectLst/>
                <a:latin typeface="-apple-system"/>
              </a:rPr>
              <a:t> then it is a legacy transaction type. </a:t>
            </a:r>
          </a:p>
          <a:p>
            <a:endParaRPr lang="en-US" altLang="ko-KR" b="0" i="0" dirty="0">
              <a:solidFill>
                <a:srgbClr val="111111"/>
              </a:solidFill>
              <a:effectLst/>
              <a:latin typeface="-apple-system"/>
            </a:endParaRPr>
          </a:p>
          <a:p>
            <a:r>
              <a:rPr lang="en-US" altLang="ko-KR" dirty="0"/>
              <a:t>0xff</a:t>
            </a:r>
            <a:r>
              <a:rPr lang="en-US" altLang="ko-KR" b="0" i="0" dirty="0">
                <a:solidFill>
                  <a:srgbClr val="111111"/>
                </a:solidFill>
                <a:effectLst/>
                <a:latin typeface="-apple-system"/>
              </a:rPr>
              <a:t> is not realistic for an RLP encoded transaction, so it is reserved for future use as an extension sentinel value.</a:t>
            </a:r>
          </a:p>
          <a:p>
            <a:endParaRPr lang="en-US" altLang="ko-KR" b="0" i="0" dirty="0">
              <a:solidFill>
                <a:srgbClr val="111111"/>
              </a:solidFill>
              <a:effectLst/>
              <a:latin typeface="-apple-system"/>
            </a:endParaRPr>
          </a:p>
          <a:p>
            <a:r>
              <a:rPr lang="en-US" altLang="ko-KR" b="0" i="0" dirty="0">
                <a:solidFill>
                  <a:srgbClr val="111111"/>
                </a:solidFill>
                <a:effectLst/>
                <a:latin typeface="-apple-system"/>
              </a:rPr>
              <a:t>0xff -&gt; 8</a:t>
            </a:r>
            <a:r>
              <a:rPr lang="ko-KR" altLang="en-US" b="0" i="0" dirty="0">
                <a:solidFill>
                  <a:srgbClr val="111111"/>
                </a:solidFill>
                <a:effectLst/>
                <a:latin typeface="-apple-system"/>
              </a:rPr>
              <a:t>바이트 </a:t>
            </a:r>
            <a:r>
              <a:rPr lang="en-US" altLang="ko-KR" b="0" i="0" dirty="0">
                <a:solidFill>
                  <a:srgbClr val="111111"/>
                </a:solidFill>
                <a:effectLst/>
                <a:latin typeface="-apple-system"/>
              </a:rPr>
              <a:t>-&gt; 2 ** 57 -&gt; 0x 0100 0000 0000 0000 -&gt; 72057594037927936 -&gt;72057594037927 -&gt; 72057594037 -&gt; 7205759 -&gt; 7205 -&gt; 7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91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752150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각 항목 설명</a:t>
            </a:r>
            <a:endParaRPr lang="en-US" altLang="ko-KR" dirty="0"/>
          </a:p>
          <a:p>
            <a:r>
              <a:rPr lang="ko-KR" altLang="en-US" dirty="0"/>
              <a:t>이중에서 </a:t>
            </a:r>
            <a:r>
              <a:rPr lang="en-US" altLang="ko-KR" dirty="0"/>
              <a:t>nonce</a:t>
            </a:r>
            <a:r>
              <a:rPr lang="ko-KR" altLang="en-US" dirty="0"/>
              <a:t>와 </a:t>
            </a:r>
            <a:r>
              <a:rPr lang="en-US" altLang="ko-KR" dirty="0"/>
              <a:t>v </a:t>
            </a:r>
            <a:r>
              <a:rPr lang="ko-KR" altLang="en-US" dirty="0"/>
              <a:t>값에 대해서 좀 더 알아보겠습니다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93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537761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0" i="0" dirty="0">
                <a:solidFill>
                  <a:srgbClr val="6E7781"/>
                </a:solidFill>
                <a:effectLst/>
                <a:latin typeface="ui-monospace"/>
              </a:rPr>
              <a:t>// Try to replace an existing transaction in the pending pool</a:t>
            </a:r>
            <a:endParaRPr lang="en-US" altLang="ko-KR" dirty="0"/>
          </a:p>
          <a:p>
            <a:r>
              <a:rPr lang="en-US" altLang="ko-KR" dirty="0"/>
              <a:t>https://github.com/ethereum/go-ethereum/blob/master/core/tx_pool.go#L711</a:t>
            </a:r>
          </a:p>
          <a:p>
            <a:endParaRPr lang="en-US" altLang="ko-KR" dirty="0"/>
          </a:p>
          <a:p>
            <a:r>
              <a:rPr lang="en-US" altLang="ko-KR" dirty="0" err="1"/>
              <a:t>list.Add</a:t>
            </a:r>
            <a:endParaRPr lang="en-US" altLang="ko-KR" dirty="0"/>
          </a:p>
          <a:p>
            <a:r>
              <a:rPr lang="en-US" altLang="ko-KR" dirty="0" err="1"/>
              <a:t>priceBump</a:t>
            </a:r>
            <a:r>
              <a:rPr lang="en-US" altLang="ko-KR" dirty="0"/>
              <a:t> : </a:t>
            </a:r>
            <a:r>
              <a:rPr lang="ko-KR" altLang="en-US" dirty="0"/>
              <a:t>최소 상승 </a:t>
            </a:r>
            <a:r>
              <a:rPr lang="en-US" altLang="ko-KR" dirty="0"/>
              <a:t>percentage (default: 10)</a:t>
            </a:r>
            <a:br>
              <a:rPr lang="en-US" altLang="ko-KR" dirty="0"/>
            </a:br>
            <a:r>
              <a:rPr lang="en-US" altLang="ko-KR" dirty="0"/>
              <a:t>https://github.com/ethereum/go-ethereum/blob/86d547707965685cef732aa28c15e6811ea98408/core/tx_list.go#L281</a:t>
            </a:r>
          </a:p>
          <a:p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취소</a:t>
            </a:r>
            <a:r>
              <a:rPr lang="en-US" altLang="ko-KR" dirty="0"/>
              <a:t>: </a:t>
            </a:r>
            <a:r>
              <a:rPr lang="en-US" altLang="ko-KR" dirty="0">
                <a:ea typeface="맑은 고딕"/>
              </a:rPr>
              <a:t>Cancel :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high </a:t>
            </a:r>
            <a:r>
              <a:rPr lang="en-US" altLang="ko-KR" dirty="0" err="1">
                <a:solidFill>
                  <a:schemeClr val="bg1">
                    <a:lumMod val="85000"/>
                  </a:schemeClr>
                </a:solidFill>
                <a:ea typeface="맑은 고딕"/>
              </a:rPr>
              <a:t>gasPrice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 , 0 ETH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전송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to yourself, same nonce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94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265802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0" i="0" dirty="0">
                <a:solidFill>
                  <a:srgbClr val="6E7781"/>
                </a:solidFill>
                <a:effectLst/>
                <a:latin typeface="ui-monospace"/>
              </a:rPr>
              <a:t>// Try to replace an existing transaction in the pending pool</a:t>
            </a:r>
            <a:endParaRPr lang="en-US" altLang="ko-KR" dirty="0"/>
          </a:p>
          <a:p>
            <a:r>
              <a:rPr lang="en-US" altLang="ko-KR" dirty="0"/>
              <a:t>https://github.com/ethereum/go-ethereum/blob/master/core/tx_pool.go#L711</a:t>
            </a:r>
          </a:p>
          <a:p>
            <a:endParaRPr lang="en-US" altLang="ko-KR" dirty="0"/>
          </a:p>
          <a:p>
            <a:r>
              <a:rPr lang="en-US" altLang="ko-KR" dirty="0" err="1"/>
              <a:t>list.Add</a:t>
            </a:r>
            <a:endParaRPr lang="en-US" altLang="ko-KR" dirty="0"/>
          </a:p>
          <a:p>
            <a:r>
              <a:rPr lang="en-US" altLang="ko-KR" dirty="0" err="1"/>
              <a:t>priceBump</a:t>
            </a:r>
            <a:r>
              <a:rPr lang="en-US" altLang="ko-KR" dirty="0"/>
              <a:t> : </a:t>
            </a:r>
            <a:r>
              <a:rPr lang="ko-KR" altLang="en-US" dirty="0"/>
              <a:t>최소 상승 </a:t>
            </a:r>
            <a:r>
              <a:rPr lang="en-US" altLang="ko-KR" dirty="0"/>
              <a:t>percentage (default: 10)</a:t>
            </a:r>
            <a:br>
              <a:rPr lang="en-US" altLang="ko-KR" dirty="0"/>
            </a:br>
            <a:r>
              <a:rPr lang="en-US" altLang="ko-KR" dirty="0"/>
              <a:t>https://github.com/ethereum/go-ethereum/blob/86d547707965685cef732aa28c15e6811ea98408/core/tx_list.go#L281</a:t>
            </a:r>
          </a:p>
          <a:p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취소</a:t>
            </a:r>
            <a:r>
              <a:rPr lang="en-US" altLang="ko-KR" dirty="0"/>
              <a:t>: </a:t>
            </a:r>
            <a:r>
              <a:rPr lang="en-US" altLang="ko-KR" dirty="0">
                <a:ea typeface="맑은 고딕"/>
              </a:rPr>
              <a:t>Cancel :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high </a:t>
            </a:r>
            <a:r>
              <a:rPr lang="en-US" altLang="ko-KR" dirty="0" err="1">
                <a:solidFill>
                  <a:schemeClr val="bg1">
                    <a:lumMod val="85000"/>
                  </a:schemeClr>
                </a:solidFill>
                <a:ea typeface="맑은 고딕"/>
              </a:rPr>
              <a:t>gasPrice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 , 0 ETH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전송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to yourself, same nonce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95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250409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96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988415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97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675101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https://blog.ethereum.org/2016/09/22/ethereum-network-currently-undergoing-dos-attack/</a:t>
            </a:r>
          </a:p>
          <a:p>
            <a:endParaRPr lang="en-US" altLang="ko-KR" dirty="0"/>
          </a:p>
          <a:p>
            <a:r>
              <a:rPr lang="en-US" altLang="ko-KR" dirty="0"/>
              <a:t>https://ndb796.tistory.com/66</a:t>
            </a:r>
          </a:p>
          <a:p>
            <a:pPr algn="l"/>
            <a:r>
              <a:rPr lang="en-US" altLang="ko-KR" sz="1800" b="0" i="0" spc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2016</a:t>
            </a:r>
            <a:r>
              <a:rPr lang="ko-KR" altLang="en-US" sz="1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년 말에는 이더리움 네트워크에 지속적인 도스 공격이 감행</a:t>
            </a:r>
            <a:br>
              <a:rPr lang="ko-KR" altLang="en-US" dirty="0"/>
            </a:br>
            <a:r>
              <a:rPr lang="ko-KR" altLang="en-US" dirty="0"/>
              <a:t>  </a:t>
            </a:r>
            <a:r>
              <a:rPr lang="en-US" altLang="ko-KR" dirty="0"/>
              <a:t>- </a:t>
            </a:r>
            <a:r>
              <a:rPr lang="ko-KR" altLang="en-US" sz="1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무작위 계정</a:t>
            </a:r>
            <a:r>
              <a:rPr lang="en-US" altLang="ko-KR" sz="1800" b="0" i="0" spc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(Account) </a:t>
            </a:r>
            <a:r>
              <a:rPr lang="ko-KR" altLang="en-US" sz="1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생성 공격</a:t>
            </a:r>
            <a:endParaRPr lang="ko-KR" altLang="en-US" b="0" i="0" dirty="0">
              <a:solidFill>
                <a:srgbClr val="333333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/>
            <a:r>
              <a:rPr lang="en-US" altLang="ko-KR" sz="1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-</a:t>
            </a:r>
            <a:r>
              <a:rPr lang="ko-KR" altLang="en-US" sz="1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무작위 거래</a:t>
            </a:r>
            <a:r>
              <a:rPr lang="en-US" altLang="ko-KR" sz="1800" b="0" i="0" spc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(Transaction) </a:t>
            </a:r>
            <a:r>
              <a:rPr lang="ko-KR" altLang="en-US" sz="1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수행 공격</a:t>
            </a:r>
            <a:endParaRPr lang="ko-KR" altLang="en-US" b="0" i="0" dirty="0">
              <a:solidFill>
                <a:srgbClr val="333333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br>
              <a:rPr lang="ko-KR" altLang="en-US" dirty="0"/>
            </a:br>
            <a:br>
              <a:rPr lang="ko-KR" altLang="en-US" dirty="0"/>
            </a:br>
            <a:r>
              <a:rPr lang="ko-KR" altLang="en-US" b="0" i="0" dirty="0">
                <a:solidFill>
                  <a:srgbClr val="333333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출처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: </a:t>
            </a:r>
            <a:r>
              <a:rPr lang="en-US" altLang="ko-KR" b="0" i="0" u="none" strike="noStrike" dirty="0">
                <a:solidFill>
                  <a:srgbClr val="666666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hlinkClick r:id="rId3"/>
              </a:rPr>
              <a:t>https://ndb796.tistory.com/66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 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[</a:t>
            </a:r>
            <a:r>
              <a:rPr lang="ko-KR" altLang="en-US" b="0" i="0" dirty="0" err="1">
                <a:solidFill>
                  <a:srgbClr val="333333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안경잡이개발자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]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100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374297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https://ndb796.tistory.com/66</a:t>
            </a:r>
          </a:p>
          <a:p>
            <a:pPr algn="l"/>
            <a:r>
              <a:rPr lang="en-US" altLang="ko-KR" sz="1800" b="0" i="0" spc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2016</a:t>
            </a:r>
            <a:r>
              <a:rPr lang="ko-KR" altLang="en-US" sz="1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년 말에는 이더리움 네트워크에 지속적인 도스 공격이 감행</a:t>
            </a:r>
            <a:br>
              <a:rPr lang="ko-KR" altLang="en-US" dirty="0"/>
            </a:br>
            <a:r>
              <a:rPr lang="ko-KR" altLang="en-US" dirty="0"/>
              <a:t>  </a:t>
            </a:r>
            <a:r>
              <a:rPr lang="en-US" altLang="ko-KR" dirty="0"/>
              <a:t>- </a:t>
            </a:r>
            <a:r>
              <a:rPr lang="ko-KR" altLang="en-US" sz="1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무작위 계정</a:t>
            </a:r>
            <a:r>
              <a:rPr lang="en-US" altLang="ko-KR" sz="1800" b="0" i="0" spc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(Account) </a:t>
            </a:r>
            <a:r>
              <a:rPr lang="ko-KR" altLang="en-US" sz="1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생성 공격</a:t>
            </a:r>
            <a:endParaRPr lang="ko-KR" altLang="en-US" b="0" i="0" dirty="0">
              <a:solidFill>
                <a:srgbClr val="333333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/>
            <a:r>
              <a:rPr lang="en-US" altLang="ko-KR" sz="1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-</a:t>
            </a:r>
            <a:r>
              <a:rPr lang="ko-KR" altLang="en-US" sz="1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무작위 거래</a:t>
            </a:r>
            <a:r>
              <a:rPr lang="en-US" altLang="ko-KR" sz="1800" b="0" i="0" spc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(Transaction) </a:t>
            </a:r>
            <a:r>
              <a:rPr lang="ko-KR" altLang="en-US" sz="1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수행 공격</a:t>
            </a:r>
            <a:endParaRPr lang="ko-KR" altLang="en-US" b="0" i="0" dirty="0">
              <a:solidFill>
                <a:srgbClr val="333333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br>
              <a:rPr lang="ko-KR" altLang="en-US" dirty="0"/>
            </a:br>
            <a:br>
              <a:rPr lang="ko-KR" altLang="en-US" dirty="0"/>
            </a:br>
            <a:r>
              <a:rPr lang="ko-KR" altLang="en-US" b="0" i="0" dirty="0">
                <a:solidFill>
                  <a:srgbClr val="333333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출처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: </a:t>
            </a:r>
            <a:r>
              <a:rPr lang="en-US" altLang="ko-KR" b="0" i="0" u="none" strike="noStrike" dirty="0">
                <a:solidFill>
                  <a:srgbClr val="666666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hlinkClick r:id="rId3"/>
              </a:rPr>
              <a:t>https://ndb796.tistory.com/66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 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[</a:t>
            </a:r>
            <a:r>
              <a:rPr lang="ko-KR" altLang="en-US" b="0" i="0" dirty="0" err="1">
                <a:solidFill>
                  <a:srgbClr val="333333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안경잡이개발자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]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101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26382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http://www.jsonrpc.org/specification</a:t>
            </a:r>
          </a:p>
          <a:p>
            <a:r>
              <a:rPr lang="en-US" altLang="ko-KR" dirty="0"/>
              <a:t>https://playground.open-rpc.org/?schemaUrl=https://raw.githubusercontent.com/ethereum/eth1.0-apis/assembled-spec/openrpc.json&amp;uiSchema%5BappBar%5D%5Bui:splitView%5D=true&amp;uiSchema%5BappBar%5D%5Bui:input%5D=false&amp;uiSchema%5BappBar%5D%5Bui:examplesDropdown%5D=false</a:t>
            </a:r>
          </a:p>
          <a:p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ea typeface="맑은 고딕"/>
              </a:rPr>
              <a:t>https://ethereum.org/ko/developers/docs/apis/json-rpc/</a:t>
            </a:r>
            <a:endParaRPr lang="ko-KR" altLang="ko-KR" dirty="0">
              <a:ea typeface="맑은 고딕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536728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https://medium.com/onther-tech/%EB%B2%A0%EB%A5%BC%EB%A6%B0-%ED%95%98%EB%93%9C%ED%8F%AC%ED%81%AC-%EC%9D%B4%ED%9B%84-%ED%86%A0%EC%B9%B4%EB%A7%89-%EC%8A%A4%ED%85%8C%EC%9D%B4%ED%82%B9-%EC%8B%9C%EC%8A%A4%ED%85%9C%EC%9D%98-%EA%B0%80%EC%8A%A4-%EC%B5%9C%EC%A0%81%ED%99%94-f87aedc7cc8c</a:t>
            </a:r>
          </a:p>
          <a:p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0</a:t>
            </a:r>
            <a:r>
              <a:rPr lang="ko-KR" altLang="en-US" dirty="0"/>
              <a:t>으로 </a:t>
            </a:r>
            <a:r>
              <a:rPr lang="en-US" altLang="ko-KR" dirty="0"/>
              <a:t>Update </a:t>
            </a:r>
            <a:r>
              <a:rPr lang="ko-KR" altLang="en-US" dirty="0"/>
              <a:t>되는 경우 </a:t>
            </a:r>
            <a:r>
              <a:rPr lang="en-US" altLang="ko-KR" dirty="0"/>
              <a:t>Refund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102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017004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web3js EIP-1559</a:t>
            </a:r>
          </a:p>
          <a:p>
            <a:r>
              <a:rPr lang="en-US" altLang="ko-KR" dirty="0"/>
              <a:t> - https://github.com/ChainSafe/web3.js/issues/4211</a:t>
            </a:r>
          </a:p>
          <a:p>
            <a:r>
              <a:rPr lang="en-US" altLang="ko-KR" dirty="0"/>
              <a:t> - https://github.com/ChainSafe/web3.js/pull/4220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104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91469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=IF(AVERAGE(B2465:B2472)*2&lt;B2472,AVERAGE(B2473,C2471,C2470,C2469,C2468,C2467,C2466),B2472)</a:t>
            </a:r>
          </a:p>
          <a:p>
            <a:r>
              <a:rPr lang="en-US" altLang="ko-KR" dirty="0"/>
              <a:t>=AVERAGE(C2459:C2472)</a:t>
            </a:r>
          </a:p>
          <a:p>
            <a:endParaRPr lang="en-US" altLang="ko-KR" dirty="0"/>
          </a:p>
          <a:p>
            <a:r>
              <a:rPr lang="ko-KR" altLang="en-US" dirty="0"/>
              <a:t>트랜잭션 수 </a:t>
            </a:r>
            <a:r>
              <a:rPr lang="en-US" altLang="ko-KR" dirty="0"/>
              <a:t>: https://etherscan.io/chart/tx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107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644484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NFT Timeline: https://www.one37pm.com/nft/the-definitive-timeline-of-early-nfts-on-ethereum</a:t>
            </a:r>
          </a:p>
          <a:p>
            <a:endParaRPr lang="en-US" altLang="ko-KR" dirty="0"/>
          </a:p>
          <a:p>
            <a:r>
              <a:rPr lang="en-US" altLang="ko-KR" dirty="0" err="1"/>
              <a:t>cryptopunks</a:t>
            </a:r>
            <a:r>
              <a:rPr lang="en-US" altLang="ko-KR" dirty="0"/>
              <a:t> release date : 2017-06-23</a:t>
            </a:r>
          </a:p>
          <a:p>
            <a:pPr algn="l"/>
            <a:r>
              <a:rPr lang="en-US" altLang="ko-KR" dirty="0"/>
              <a:t>crypto kitties </a:t>
            </a:r>
            <a:r>
              <a:rPr lang="en-US" altLang="ko-KR" b="0" i="0" dirty="0">
                <a:solidFill>
                  <a:srgbClr val="E8EAED"/>
                </a:solidFill>
                <a:effectLst/>
                <a:latin typeface="Apple SD Gothic Neo"/>
              </a:rPr>
              <a:t>2017</a:t>
            </a:r>
            <a:r>
              <a:rPr lang="ko-KR" altLang="en-US" b="0" i="0" dirty="0">
                <a:solidFill>
                  <a:srgbClr val="E8EAED"/>
                </a:solidFill>
                <a:effectLst/>
                <a:latin typeface="Apple SD Gothic Neo"/>
              </a:rPr>
              <a:t>년 </a:t>
            </a:r>
            <a:r>
              <a:rPr lang="en-US" altLang="ko-KR" b="0" i="0" dirty="0">
                <a:solidFill>
                  <a:srgbClr val="E8EAED"/>
                </a:solidFill>
                <a:effectLst/>
                <a:latin typeface="Apple SD Gothic Neo"/>
              </a:rPr>
              <a:t>11</a:t>
            </a:r>
            <a:r>
              <a:rPr lang="ko-KR" altLang="en-US" b="0" i="0" dirty="0">
                <a:solidFill>
                  <a:srgbClr val="E8EAED"/>
                </a:solidFill>
                <a:effectLst/>
                <a:latin typeface="Apple SD Gothic Neo"/>
              </a:rPr>
              <a:t>월 </a:t>
            </a:r>
            <a:r>
              <a:rPr lang="en-US" altLang="ko-KR" b="0" i="0" dirty="0">
                <a:solidFill>
                  <a:srgbClr val="E8EAED"/>
                </a:solidFill>
                <a:effectLst/>
                <a:latin typeface="Apple SD Gothic Neo"/>
              </a:rPr>
              <a:t>23</a:t>
            </a:r>
            <a:r>
              <a:rPr lang="ko-KR" altLang="en-US" b="0" i="0" dirty="0">
                <a:solidFill>
                  <a:srgbClr val="E8EAED"/>
                </a:solidFill>
                <a:effectLst/>
                <a:latin typeface="Apple SD Gothic Neo"/>
              </a:rPr>
              <a:t>일</a:t>
            </a:r>
            <a:r>
              <a:rPr lang="en-US" altLang="ko-KR" b="0" i="0" dirty="0">
                <a:solidFill>
                  <a:srgbClr val="E8EAED"/>
                </a:solidFill>
                <a:effectLst/>
                <a:latin typeface="Apple SD Gothic Neo"/>
              </a:rPr>
              <a:t>, https://www.frontiersin.org/articles/10.3389/fphy.2021.631665/full</a:t>
            </a:r>
            <a:br>
              <a:rPr lang="en-US" altLang="ko-KR" b="0" i="0" dirty="0">
                <a:solidFill>
                  <a:srgbClr val="E8EAED"/>
                </a:solidFill>
                <a:effectLst/>
                <a:latin typeface="Apple SD Gothic Neo"/>
              </a:rPr>
            </a:br>
            <a:r>
              <a:rPr lang="en-US" altLang="ko-KR" b="0" i="0" dirty="0">
                <a:solidFill>
                  <a:srgbClr val="3E3D40"/>
                </a:solidFill>
                <a:effectLst/>
                <a:latin typeface="Georgia" panose="02040502050405020303" pitchFamily="18" charset="0"/>
              </a:rPr>
              <a:t>1. The primer: The game was released on November 23, 2017. There were not many players before December 2, 2017.</a:t>
            </a:r>
          </a:p>
          <a:p>
            <a:pPr algn="l"/>
            <a:r>
              <a:rPr lang="en-US" altLang="ko-KR" b="0" i="0" dirty="0">
                <a:solidFill>
                  <a:srgbClr val="3E3D40"/>
                </a:solidFill>
                <a:effectLst/>
                <a:latin typeface="Georgia" panose="02040502050405020303" pitchFamily="18" charset="0"/>
              </a:rPr>
              <a:t>2. The rise: A large number of players entered the game since December 2, 2017. The game popularity rapidly increased before reaching a peak on December 10.</a:t>
            </a:r>
          </a:p>
          <a:p>
            <a:pPr algn="l"/>
            <a:r>
              <a:rPr lang="en-US" altLang="ko-KR" b="0" i="0" dirty="0">
                <a:solidFill>
                  <a:srgbClr val="3E3D40"/>
                </a:solidFill>
                <a:effectLst/>
                <a:latin typeface="Georgia" panose="02040502050405020303" pitchFamily="18" charset="0"/>
              </a:rPr>
              <a:t>3. The fall: Since then, the popularity has dropped sharply. At the beginning of 2018, the game’s popularity is less than 10% of its peak.</a:t>
            </a:r>
          </a:p>
          <a:p>
            <a:pPr algn="l"/>
            <a:r>
              <a:rPr lang="en-US" altLang="ko-KR" b="0" i="0" dirty="0">
                <a:solidFill>
                  <a:srgbClr val="3E3D40"/>
                </a:solidFill>
                <a:effectLst/>
                <a:latin typeface="Georgia" panose="02040502050405020303" pitchFamily="18" charset="0"/>
              </a:rPr>
              <a:t>4. The serenity: After January 15, 2018, the popularity stabilized into a long-term slow downward trend. </a:t>
            </a:r>
            <a:r>
              <a:rPr lang="en-US" altLang="ko-KR" b="0" i="0" u="none" strike="noStrike" dirty="0">
                <a:solidFill>
                  <a:srgbClr val="D54449"/>
                </a:solidFill>
                <a:effectLst/>
                <a:latin typeface="Georgia" panose="02040502050405020303" pitchFamily="18" charset="0"/>
                <a:hlinkClick r:id="rId3"/>
              </a:rPr>
              <a:t>Figure 3</a:t>
            </a:r>
            <a:r>
              <a:rPr lang="en-US" altLang="ko-KR" b="0" i="0" dirty="0">
                <a:solidFill>
                  <a:srgbClr val="3E3D40"/>
                </a:solidFill>
                <a:effectLst/>
                <a:latin typeface="Georgia" panose="02040502050405020303" pitchFamily="18" charset="0"/>
              </a:rPr>
              <a:t> shows four snapshots of the network in each of the stages. The network size shrinks apparently over time.</a:t>
            </a:r>
          </a:p>
          <a:p>
            <a:endParaRPr lang="en-US" altLang="ko-KR" b="0" i="0" dirty="0">
              <a:solidFill>
                <a:srgbClr val="E8EAED"/>
              </a:solidFill>
              <a:effectLst/>
              <a:latin typeface="Apple SD Gothic Neo"/>
            </a:endParaRPr>
          </a:p>
          <a:p>
            <a:endParaRPr lang="en-US" altLang="ko-KR" b="0" i="0" dirty="0">
              <a:solidFill>
                <a:srgbClr val="E8EAED"/>
              </a:solidFill>
              <a:effectLst/>
              <a:latin typeface="Apple SD Gothic Neo"/>
            </a:endParaRPr>
          </a:p>
          <a:p>
            <a:r>
              <a:rPr lang="ko-KR" altLang="en-US" b="0" i="0" dirty="0" err="1">
                <a:solidFill>
                  <a:srgbClr val="E8EAED"/>
                </a:solidFill>
                <a:effectLst/>
                <a:latin typeface="Apple SD Gothic Neo"/>
              </a:rPr>
              <a:t>해시넷</a:t>
            </a:r>
            <a:r>
              <a:rPr lang="ko-KR" altLang="en-US" b="0" i="0" dirty="0">
                <a:solidFill>
                  <a:srgbClr val="E8EAED"/>
                </a:solidFill>
                <a:effectLst/>
                <a:latin typeface="Apple SD Gothic Neo"/>
              </a:rPr>
              <a:t> </a:t>
            </a:r>
            <a:r>
              <a:rPr lang="ko-KR" altLang="en-US" b="0" i="0" dirty="0" err="1">
                <a:solidFill>
                  <a:srgbClr val="E8EAED"/>
                </a:solidFill>
                <a:effectLst/>
                <a:latin typeface="Apple SD Gothic Neo"/>
              </a:rPr>
              <a:t>오픈씨</a:t>
            </a:r>
            <a:r>
              <a:rPr lang="en-US" altLang="ko-KR" b="0" i="0" dirty="0">
                <a:solidFill>
                  <a:srgbClr val="E8EAED"/>
                </a:solidFill>
                <a:effectLst/>
                <a:latin typeface="Apple SD Gothic Neo"/>
              </a:rPr>
              <a:t>: http://wiki.hash.kr/index.php/%EC%98%A4%ED%94%88%EC%94%A8</a:t>
            </a:r>
          </a:p>
          <a:p>
            <a:endParaRPr lang="en-US" altLang="ko-KR" b="0" i="0" dirty="0">
              <a:solidFill>
                <a:srgbClr val="E8EAED"/>
              </a:solidFill>
              <a:effectLst/>
              <a:latin typeface="Apple SD Gothic Neo"/>
            </a:endParaRPr>
          </a:p>
          <a:p>
            <a:r>
              <a:rPr lang="ko-KR" altLang="en-US" b="0" i="0" dirty="0" err="1">
                <a:solidFill>
                  <a:srgbClr val="E8EAED"/>
                </a:solidFill>
                <a:effectLst/>
                <a:latin typeface="Apple SD Gothic Neo"/>
              </a:rPr>
              <a:t>크립토</a:t>
            </a:r>
            <a:r>
              <a:rPr lang="ko-KR" altLang="en-US" b="0" i="0" dirty="0">
                <a:solidFill>
                  <a:srgbClr val="E8EAED"/>
                </a:solidFill>
                <a:effectLst/>
                <a:latin typeface="Apple SD Gothic Neo"/>
              </a:rPr>
              <a:t> 펑크</a:t>
            </a:r>
            <a:r>
              <a:rPr lang="en-US" altLang="ko-KR" b="0" i="0" dirty="0">
                <a:solidFill>
                  <a:srgbClr val="E8EAED"/>
                </a:solidFill>
                <a:effectLst/>
                <a:latin typeface="Apple SD Gothic Neo"/>
              </a:rPr>
              <a:t>: https://namu.wiki/w/NFT</a:t>
            </a:r>
          </a:p>
          <a:p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2017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년 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6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월 </a:t>
            </a:r>
            <a:r>
              <a:rPr lang="ko-KR" altLang="en-US" b="0" i="0" dirty="0" err="1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라바랩스는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 </a:t>
            </a:r>
            <a:r>
              <a:rPr lang="ko-KR" altLang="en-US" b="0" i="0" u="none" strike="noStrike" dirty="0">
                <a:solidFill>
                  <a:srgbClr val="009900"/>
                </a:solidFill>
                <a:effectLst/>
                <a:latin typeface="Open Sans" panose="020B0606030504020204" pitchFamily="34" charset="0"/>
                <a:hlinkClick r:id="rId4" tooltip="https://eips.ethereum.org/EIPS/eip-20"/>
              </a:rPr>
              <a:t> </a:t>
            </a:r>
            <a:r>
              <a:rPr lang="en-US" altLang="ko-KR" b="0" i="0" u="none" strike="noStrike" dirty="0">
                <a:solidFill>
                  <a:srgbClr val="009900"/>
                </a:solidFill>
                <a:effectLst/>
                <a:latin typeface="Open Sans" panose="020B0606030504020204" pitchFamily="34" charset="0"/>
                <a:hlinkClick r:id="rId4" tooltip="https://eips.ethereum.org/EIPS/eip-20"/>
              </a:rPr>
              <a:t>ERC-20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를 변형하여 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10000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개의 서로 구별되는 토큰을 발행해서 각 토큰에 유니크한 사람 형상의 아이콘을 부여하였는데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이것이 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Non-Fungible Token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의 시초인 </a:t>
            </a:r>
            <a:r>
              <a:rPr lang="ko-KR" altLang="en-US" b="0" i="0" u="none" strike="noStrike" dirty="0" err="1">
                <a:solidFill>
                  <a:srgbClr val="0275D8"/>
                </a:solidFill>
                <a:effectLst/>
                <a:latin typeface="Open Sans" panose="020B0606030504020204" pitchFamily="34" charset="0"/>
                <a:hlinkClick r:id="rId5" tooltip="크립토펑크"/>
              </a:rPr>
              <a:t>크립토펑크</a:t>
            </a:r>
            <a:r>
              <a:rPr lang="ko-KR" altLang="en-US" b="0" i="0" dirty="0" err="1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이다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. </a:t>
            </a:r>
            <a:r>
              <a:rPr lang="ko-KR" altLang="en-US" b="0" i="0" u="none" strike="noStrike" dirty="0" err="1">
                <a:solidFill>
                  <a:srgbClr val="0275D8"/>
                </a:solidFill>
                <a:effectLst/>
                <a:latin typeface="Open Sans" panose="020B0606030504020204" pitchFamily="34" charset="0"/>
                <a:hlinkClick r:id="rId5" tooltip="크립토펑크"/>
              </a:rPr>
              <a:t>크립토펑크</a:t>
            </a:r>
            <a:r>
              <a:rPr lang="ko-KR" altLang="en-US" b="0" i="0" dirty="0" err="1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는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 훗날 </a:t>
            </a:r>
            <a:r>
              <a:rPr lang="ko-KR" altLang="en-US" b="0" i="0" u="none" strike="noStrike" dirty="0">
                <a:solidFill>
                  <a:srgbClr val="009900"/>
                </a:solidFill>
                <a:effectLst/>
                <a:latin typeface="Open Sans" panose="020B0606030504020204" pitchFamily="34" charset="0"/>
                <a:hlinkClick r:id="rId6" tooltip="https://eips.ethereum.org/EIPS/eip-721"/>
              </a:rPr>
              <a:t> </a:t>
            </a:r>
            <a:r>
              <a:rPr lang="en-US" altLang="ko-KR" b="0" i="0" u="none" strike="noStrike" dirty="0">
                <a:solidFill>
                  <a:srgbClr val="009900"/>
                </a:solidFill>
                <a:effectLst/>
                <a:latin typeface="Open Sans" panose="020B0606030504020204" pitchFamily="34" charset="0"/>
                <a:hlinkClick r:id="rId6" tooltip="https://eips.ethereum.org/EIPS/eip-721"/>
              </a:rPr>
              <a:t>ERC-721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로 불리는 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Non-Fungible Token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을 만드는데 영감을 준 프로젝트로 실질적인 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NFT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의 시작이 여기 있다고 할 수 있다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.</a:t>
            </a:r>
            <a:endParaRPr lang="en-US" altLang="ko-KR" b="0" i="0" dirty="0">
              <a:solidFill>
                <a:srgbClr val="E8EAED"/>
              </a:solidFill>
              <a:effectLst/>
              <a:latin typeface="Apple SD Gothic Neo"/>
            </a:endParaRPr>
          </a:p>
          <a:p>
            <a:endParaRPr lang="en-US" altLang="ko-KR" b="0" i="0" dirty="0">
              <a:solidFill>
                <a:srgbClr val="E8EAED"/>
              </a:solidFill>
              <a:effectLst/>
              <a:latin typeface="Apple SD Gothic Neo"/>
            </a:endParaRPr>
          </a:p>
          <a:p>
            <a:r>
              <a:rPr lang="en-US" altLang="ko-KR" b="0" i="0" dirty="0">
                <a:solidFill>
                  <a:srgbClr val="E8EAED"/>
                </a:solidFill>
                <a:effectLst/>
                <a:latin typeface="Apple SD Gothic Neo"/>
              </a:rPr>
              <a:t>ERC-20: https://github.com/ethereum/EIPs/issues/20</a:t>
            </a:r>
          </a:p>
          <a:p>
            <a:r>
              <a:rPr lang="en-US" altLang="ko-KR" b="0" i="0" dirty="0">
                <a:solidFill>
                  <a:srgbClr val="E8EAED"/>
                </a:solidFill>
                <a:effectLst/>
                <a:latin typeface="Apple SD Gothic Neo"/>
              </a:rPr>
              <a:t>ERC-20 Merge to </a:t>
            </a:r>
            <a:r>
              <a:rPr lang="en-US" altLang="ko-KR" b="0" i="0" dirty="0" err="1">
                <a:solidFill>
                  <a:srgbClr val="E8EAED"/>
                </a:solidFill>
                <a:effectLst/>
                <a:latin typeface="Apple SD Gothic Neo"/>
              </a:rPr>
              <a:t>masger</a:t>
            </a:r>
            <a:r>
              <a:rPr lang="en-US" altLang="ko-KR" b="0" i="0" dirty="0">
                <a:solidFill>
                  <a:srgbClr val="E8EAED"/>
                </a:solidFill>
                <a:effectLst/>
                <a:latin typeface="Apple SD Gothic Neo"/>
              </a:rPr>
              <a:t>: https://github.com/ethereum/EIPs/pull/610/commits =&gt; 2017-09-11</a:t>
            </a:r>
            <a:br>
              <a:rPr lang="en-US" altLang="ko-KR" b="0" i="0" dirty="0">
                <a:solidFill>
                  <a:srgbClr val="E8EAED"/>
                </a:solidFill>
                <a:effectLst/>
                <a:latin typeface="Apple SD Gothic Neo"/>
              </a:rPr>
            </a:br>
            <a:br>
              <a:rPr lang="en-US" altLang="ko-KR" b="0" i="0" dirty="0">
                <a:solidFill>
                  <a:srgbClr val="E8EAED"/>
                </a:solidFill>
                <a:effectLst/>
                <a:latin typeface="Apple SD Gothic Neo"/>
              </a:rPr>
            </a:br>
            <a:r>
              <a:rPr lang="en-US" altLang="ko-KR" b="0" i="0" dirty="0">
                <a:solidFill>
                  <a:srgbClr val="E8EAED"/>
                </a:solidFill>
                <a:effectLst/>
                <a:latin typeface="Apple SD Gothic Neo"/>
              </a:rPr>
              <a:t>EIP-721: https://eips.ethereum.org/EIPS/eip-721 (2018-01-24 ~ 2018-04-20)</a:t>
            </a:r>
          </a:p>
          <a:p>
            <a:endParaRPr lang="en-US" altLang="ko-KR" b="0" i="0" dirty="0">
              <a:solidFill>
                <a:srgbClr val="E8EAED"/>
              </a:solidFill>
              <a:effectLst/>
              <a:latin typeface="Apple SD Gothic Neo"/>
            </a:endParaRPr>
          </a:p>
          <a:p>
            <a:endParaRPr lang="en-US" altLang="ko-KR" b="0" i="0" dirty="0">
              <a:solidFill>
                <a:srgbClr val="E8EAED"/>
              </a:solidFill>
              <a:effectLst/>
              <a:latin typeface="Apple SD Gothic Neo"/>
            </a:endParaRPr>
          </a:p>
          <a:p>
            <a:r>
              <a:rPr lang="en-US" altLang="ko-KR" dirty="0" err="1"/>
              <a:t>OpenSea</a:t>
            </a:r>
            <a:r>
              <a:rPr lang="en-US" altLang="ko-KR" dirty="0"/>
              <a:t> 2018-12-29 : https://medium.com/opensea/announcing-open-sea-4e90daa8c84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108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858257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uniswap</a:t>
            </a:r>
            <a:r>
              <a:rPr lang="en-US" altLang="ko-KR" dirty="0"/>
              <a:t> </a:t>
            </a:r>
            <a:r>
              <a:rPr lang="en-US" altLang="ko-KR" b="0" i="0" dirty="0">
                <a:solidFill>
                  <a:srgbClr val="E8EAED"/>
                </a:solidFill>
                <a:effectLst/>
                <a:latin typeface="Apple SD Gothic Neo"/>
              </a:rPr>
              <a:t>November 2, 2018</a:t>
            </a:r>
          </a:p>
          <a:p>
            <a:r>
              <a:rPr lang="en-US" altLang="ko-KR" b="0" i="0" dirty="0">
                <a:solidFill>
                  <a:srgbClr val="E8EAED"/>
                </a:solidFill>
                <a:effectLst/>
                <a:latin typeface="Apple SD Gothic Neo"/>
              </a:rPr>
              <a:t>Compound : https://www.defipulse.com/projects/compound</a:t>
            </a:r>
          </a:p>
          <a:p>
            <a:r>
              <a:rPr lang="en-US" altLang="ko-KR" dirty="0"/>
              <a:t>https://docs.ethhub.io/built-on-ethereum/open-finance/lending/compound/</a:t>
            </a:r>
            <a:endParaRPr lang="en-US" altLang="ko-KR" b="0" i="0" dirty="0">
              <a:solidFill>
                <a:srgbClr val="E8EAED"/>
              </a:solidFill>
              <a:effectLst/>
              <a:latin typeface="Apple SD Gothic Neo"/>
            </a:endParaRPr>
          </a:p>
          <a:p>
            <a:endParaRPr lang="en-US" altLang="ko-KR" b="0" i="0" dirty="0">
              <a:solidFill>
                <a:srgbClr val="E8EAED"/>
              </a:solidFill>
              <a:effectLst/>
              <a:latin typeface="Apple SD Gothic Neo"/>
            </a:endParaRPr>
          </a:p>
          <a:p>
            <a:r>
              <a:rPr lang="en-US" altLang="ko-KR" dirty="0"/>
              <a:t>https://coinone.co.kr/info/news/877?__cf_chl_jschl_tk__=e037cba97f233b5e72e238d5448a768619754671-1593504309-0-AdcJotyi13yqQYF7hC0LqGhrFTgAWcB6gkrhoPdPMWVPbYyq1lULh62crEroP8-gsc2VxF4ybt4FGYhublinX4CGbVvGaORhq5iJKbRzN0T4dK9WKbQXPChm-rnzG_hUAgyWCE3y0j_gNlLJlDdCKDxPW6eopC-wsZbR89JZ7Ys3uyGlgZbi_6ksGOT7sfblGcHjlof_J6W12Yt8RhlUBI0aEUta1XcnoVa_JIWX1uUsUMTFeRr1N7GJBGiCC29komxdzj2MNGKg5UiGApNPYrFqeslPRVEmx80OpLmEtQuq</a:t>
            </a:r>
          </a:p>
          <a:p>
            <a:endParaRPr lang="en-US" altLang="ko-KR" dirty="0"/>
          </a:p>
          <a:p>
            <a:r>
              <a:rPr lang="en-US" altLang="ko-KR" dirty="0" err="1"/>
              <a:t>binance</a:t>
            </a:r>
            <a:r>
              <a:rPr lang="en-US" altLang="ko-KR" dirty="0"/>
              <a:t> launch: 2017-07-11</a:t>
            </a:r>
          </a:p>
          <a:p>
            <a:r>
              <a:rPr lang="en-US" altLang="ko-KR" dirty="0"/>
              <a:t>https://www.binance.com/en/support/announcement/115000599831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259339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https://medium.com/@roberto.g.infante/transaction-life-cycle-on-the-ethereum-blockchain-b0d92fa73fb1</a:t>
            </a:r>
          </a:p>
          <a:p>
            <a:endParaRPr lang="en-US" altLang="ko-KR" dirty="0"/>
          </a:p>
          <a:p>
            <a:r>
              <a:rPr lang="en-US" altLang="ko-KR" dirty="0"/>
              <a:t>Transaction</a:t>
            </a:r>
          </a:p>
          <a:p>
            <a:pPr lvl="1"/>
            <a:r>
              <a:rPr lang="en-US" altLang="ko-KR" dirty="0"/>
              <a:t>Request</a:t>
            </a:r>
          </a:p>
          <a:p>
            <a:pPr lvl="1"/>
            <a:r>
              <a:rPr lang="en-US" altLang="ko-KR" dirty="0"/>
              <a:t>Validate (</a:t>
            </a:r>
            <a:r>
              <a:rPr lang="ko-KR" altLang="en-US" dirty="0"/>
              <a:t>유효성만 체크 </a:t>
            </a:r>
            <a:r>
              <a:rPr lang="en-US" altLang="ko-KR" dirty="0"/>
              <a:t>5</a:t>
            </a:r>
            <a:r>
              <a:rPr lang="ko-KR" altLang="en-US" dirty="0"/>
              <a:t>가지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Response with hash</a:t>
            </a:r>
          </a:p>
          <a:p>
            <a:pPr lvl="1"/>
            <a:r>
              <a:rPr lang="en-US" altLang="ko-KR" dirty="0"/>
              <a:t>Put in Pool (Pending)</a:t>
            </a:r>
          </a:p>
          <a:p>
            <a:pPr lvl="1"/>
            <a:r>
              <a:rPr lang="en-US" altLang="ko-KR" dirty="0"/>
              <a:t>Transaction Broadcast</a:t>
            </a:r>
          </a:p>
          <a:p>
            <a:r>
              <a:rPr lang="en-US" altLang="ko-KR" dirty="0"/>
              <a:t>Generate Block (Mining)</a:t>
            </a:r>
          </a:p>
          <a:p>
            <a:pPr lvl="1"/>
            <a:r>
              <a:rPr lang="en-US" altLang="ko-KR" dirty="0"/>
              <a:t>Execute transaction</a:t>
            </a:r>
          </a:p>
          <a:p>
            <a:pPr lvl="1"/>
            <a:r>
              <a:rPr lang="en-US" altLang="ko-KR" dirty="0"/>
              <a:t>Change state</a:t>
            </a:r>
          </a:p>
          <a:p>
            <a:pPr lvl="1"/>
            <a:r>
              <a:rPr lang="en-US" altLang="ko-KR" dirty="0"/>
              <a:t>Generate receipt</a:t>
            </a:r>
          </a:p>
          <a:p>
            <a:pPr lvl="1"/>
            <a:r>
              <a:rPr lang="en-US" altLang="ko-KR" dirty="0"/>
              <a:t>Block Broadcast</a:t>
            </a:r>
          </a:p>
          <a:p>
            <a:r>
              <a:rPr lang="en-US" altLang="ko-KR" dirty="0"/>
              <a:t>Check Receipt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https://sabarada.tistory.com/14?category=792127</a:t>
            </a:r>
            <a:endParaRPr lang="ko-KR" altLang="en-US" dirty="0"/>
          </a:p>
          <a:p>
            <a:endParaRPr lang="en-US" altLang="ko-KR" dirty="0"/>
          </a:p>
          <a:p>
            <a:r>
              <a:rPr lang="en-US" altLang="ko-KR" dirty="0" err="1"/>
              <a:t>blockchain.writeBlockAndSetHead</a:t>
            </a:r>
            <a:r>
              <a:rPr lang="en-US" altLang="ko-KR" dirty="0"/>
              <a:t>: https://github.com/ethereum/go-ethereum/blob/7f6f01d46f34287c0793cb770a36c86b8d21726e/core/blockchain.go#L1282</a:t>
            </a:r>
          </a:p>
          <a:p>
            <a:r>
              <a:rPr lang="en-US" altLang="ko-KR" dirty="0" err="1"/>
              <a:t>bc.chainHeadFeed.Send</a:t>
            </a:r>
            <a:r>
              <a:rPr lang="en-US" altLang="ko-KR" dirty="0"/>
              <a:t>(</a:t>
            </a:r>
            <a:r>
              <a:rPr lang="en-US" altLang="ko-KR" dirty="0" err="1"/>
              <a:t>ChainHeadEvent</a:t>
            </a:r>
            <a:r>
              <a:rPr lang="en-US" altLang="ko-KR" dirty="0"/>
              <a:t>{Block: block})</a:t>
            </a:r>
          </a:p>
          <a:p>
            <a:endParaRPr lang="en-US" altLang="ko-KR" dirty="0"/>
          </a:p>
          <a:p>
            <a:r>
              <a:rPr lang="en-US" altLang="ko-KR" dirty="0"/>
              <a:t>p2p/</a:t>
            </a:r>
            <a:r>
              <a:rPr lang="en-US" altLang="ko-KR" dirty="0" err="1"/>
              <a:t>server.launchPeer</a:t>
            </a:r>
            <a:r>
              <a:rPr lang="en-US" altLang="ko-KR" dirty="0"/>
              <a:t> : https://github.com/ethereum/go-ethereum/blob/master/p2p/server.go#L1014</a:t>
            </a:r>
          </a:p>
          <a:p>
            <a:r>
              <a:rPr lang="en-US" altLang="ko-KR" dirty="0"/>
              <a:t>p2p/</a:t>
            </a:r>
            <a:r>
              <a:rPr lang="en-US" altLang="ko-KR" dirty="0" err="1"/>
              <a:t>server.runPeer</a:t>
            </a:r>
            <a:r>
              <a:rPr lang="en-US" altLang="ko-KR" dirty="0"/>
              <a:t>: https://github.com/ethereum/go-ethereum/blob/master/p2p/server.go#L1026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594725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0" dirty="0"/>
              <a:t>Transaction</a:t>
            </a:r>
            <a:r>
              <a:rPr lang="ko-KR" altLang="en-US" b="0" dirty="0"/>
              <a:t>에서 메시지 </a:t>
            </a:r>
            <a:r>
              <a:rPr lang="ko-KR" altLang="en-US" b="0" dirty="0" err="1"/>
              <a:t>전환시</a:t>
            </a:r>
            <a:r>
              <a:rPr lang="ko-KR" altLang="en-US" b="0" dirty="0"/>
              <a:t> </a:t>
            </a:r>
            <a:r>
              <a:rPr lang="en-US" altLang="ko-KR" b="0" dirty="0" err="1"/>
              <a:t>GasPrice</a:t>
            </a:r>
            <a:r>
              <a:rPr lang="en-US" altLang="ko-KR" b="0" dirty="0"/>
              <a:t>, Max Fee, Max </a:t>
            </a:r>
            <a:r>
              <a:rPr lang="en-US" altLang="ko-KR" b="0" dirty="0" err="1"/>
              <a:t>Priorit</a:t>
            </a:r>
            <a:r>
              <a:rPr lang="en-US" altLang="ko-KR" b="0" dirty="0"/>
              <a:t> Fee </a:t>
            </a:r>
            <a:r>
              <a:rPr lang="ko-KR" altLang="en-US" b="0" dirty="0"/>
              <a:t>설정 필요</a:t>
            </a:r>
            <a:endParaRPr lang="en-US" altLang="ko-KR" b="0" dirty="0"/>
          </a:p>
          <a:p>
            <a:r>
              <a:rPr lang="en-US" altLang="ko-KR" b="0" dirty="0"/>
              <a:t>Legacy, Type1, Type2 </a:t>
            </a:r>
            <a:r>
              <a:rPr lang="ko-KR" altLang="en-US" b="0" dirty="0"/>
              <a:t>호환</a:t>
            </a:r>
            <a:endParaRPr lang="en-US" altLang="ko-KR" b="0" dirty="0"/>
          </a:p>
          <a:p>
            <a:endParaRPr lang="en-US" altLang="ko-KR" b="0" dirty="0"/>
          </a:p>
          <a:p>
            <a:r>
              <a:rPr lang="en-US" altLang="ko-KR" b="1" dirty="0"/>
              <a:t>Intrinsic Gas</a:t>
            </a:r>
            <a:r>
              <a:rPr lang="en-US" altLang="ko-KR" b="0" dirty="0"/>
              <a:t> </a:t>
            </a:r>
            <a:r>
              <a:rPr lang="ko-KR" altLang="en-US" b="0" dirty="0"/>
              <a:t>트랜잭션 기본 소비 </a:t>
            </a:r>
            <a:r>
              <a:rPr lang="en-US" altLang="ko-KR" b="0" dirty="0"/>
              <a:t>Gas</a:t>
            </a:r>
          </a:p>
          <a:p>
            <a:r>
              <a:rPr lang="en-US" altLang="ko-KR" b="0" dirty="0"/>
              <a:t>Intrinsic: </a:t>
            </a:r>
            <a:r>
              <a:rPr lang="ko-KR" altLang="en-US" b="0" dirty="0"/>
              <a:t>고유한</a:t>
            </a:r>
            <a:r>
              <a:rPr lang="en-US" altLang="ko-KR" b="0" dirty="0"/>
              <a:t>, </a:t>
            </a:r>
            <a:r>
              <a:rPr lang="ko-KR" altLang="en-US" b="0" dirty="0"/>
              <a:t>본질적인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030037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add : https://github.com/ethereum/go-ethereum/blob/master/core/tx_pool.go#L655</a:t>
            </a:r>
          </a:p>
          <a:p>
            <a:r>
              <a:rPr lang="en-US" altLang="ko-KR" dirty="0" err="1"/>
              <a:t>validateTx</a:t>
            </a:r>
            <a:r>
              <a:rPr lang="en-US" altLang="ko-KR" dirty="0"/>
              <a:t>: https://github.com/ethereum/go-ethereum/blob/master/core/tx_pool.go#L586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Tx Size &lt; 128KB</a:t>
            </a:r>
            <a:r>
              <a:rPr lang="ko-KR" altLang="en-US" dirty="0"/>
              <a:t>트랜잭션 최대 사이즈   </a:t>
            </a:r>
            <a:r>
              <a:rPr lang="en-US" altLang="ko-KR" dirty="0"/>
              <a:t>// </a:t>
            </a:r>
            <a:r>
              <a:rPr lang="en-US" altLang="ko-KR" dirty="0" err="1"/>
              <a:t>txMaxSize</a:t>
            </a:r>
            <a:r>
              <a:rPr lang="en-US" altLang="ko-KR" dirty="0"/>
              <a:t> = 4 * </a:t>
            </a:r>
            <a:r>
              <a:rPr lang="en-US" altLang="ko-KR" dirty="0" err="1"/>
              <a:t>txSlotSize</a:t>
            </a:r>
            <a:r>
              <a:rPr lang="en-US" altLang="ko-KR" dirty="0"/>
              <a:t> // 128KB, </a:t>
            </a:r>
            <a:r>
              <a:rPr lang="en-US" altLang="ko-KR" dirty="0" err="1"/>
              <a:t>txSlotSize</a:t>
            </a:r>
            <a:r>
              <a:rPr lang="en-US" altLang="ko-KR" dirty="0"/>
              <a:t> = 32 * 1024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r>
              <a:rPr lang="en-US" altLang="ko-KR" dirty="0"/>
              <a:t>Check Tx Hash</a:t>
            </a:r>
          </a:p>
          <a:p>
            <a:r>
              <a:rPr lang="en-US" altLang="ko-KR" dirty="0"/>
              <a:t>Validate Tx</a:t>
            </a:r>
          </a:p>
          <a:p>
            <a:pPr lvl="1"/>
            <a:r>
              <a:rPr lang="en-US" altLang="ko-KR" dirty="0"/>
              <a:t>Tx Size &lt; 128KB</a:t>
            </a:r>
          </a:p>
          <a:p>
            <a:pPr lvl="1"/>
            <a:r>
              <a:rPr lang="en-US" altLang="ko-KR" dirty="0"/>
              <a:t>Value </a:t>
            </a:r>
            <a:r>
              <a:rPr lang="ko-KR" altLang="en-US" dirty="0"/>
              <a:t> </a:t>
            </a:r>
            <a:r>
              <a:rPr lang="en-US" altLang="ko-KR" dirty="0"/>
              <a:t>&gt;= 0</a:t>
            </a:r>
          </a:p>
          <a:p>
            <a:pPr lvl="1"/>
            <a:r>
              <a:rPr lang="en-US" altLang="ko-KR" dirty="0"/>
              <a:t>Tx Gas</a:t>
            </a:r>
            <a:r>
              <a:rPr lang="ko-KR" altLang="en-US" dirty="0"/>
              <a:t> </a:t>
            </a:r>
            <a:r>
              <a:rPr lang="en-US" altLang="ko-KR" dirty="0"/>
              <a:t>&lt;</a:t>
            </a:r>
            <a:r>
              <a:rPr lang="ko-KR" altLang="en-US" dirty="0"/>
              <a:t> </a:t>
            </a:r>
            <a:r>
              <a:rPr lang="en-US" altLang="ko-KR" dirty="0"/>
              <a:t>Block</a:t>
            </a:r>
            <a:r>
              <a:rPr lang="ko-KR" altLang="en-US" dirty="0"/>
              <a:t> </a:t>
            </a:r>
            <a:r>
              <a:rPr lang="en-US" altLang="ko-KR" dirty="0"/>
              <a:t>Gas Limit</a:t>
            </a:r>
          </a:p>
          <a:p>
            <a:pPr lvl="1"/>
            <a:r>
              <a:rPr lang="en-US" altLang="ko-KR" dirty="0" err="1"/>
              <a:t>GasFeeCap</a:t>
            </a:r>
            <a:r>
              <a:rPr lang="en-US" altLang="ko-KR" dirty="0"/>
              <a:t> &lt;= 256bit</a:t>
            </a:r>
          </a:p>
          <a:p>
            <a:pPr lvl="1"/>
            <a:r>
              <a:rPr lang="en-US" altLang="ko-KR" dirty="0" err="1"/>
              <a:t>GasTipCap</a:t>
            </a:r>
            <a:r>
              <a:rPr lang="en-US" altLang="ko-KR" dirty="0"/>
              <a:t> &lt;= 256bit</a:t>
            </a:r>
          </a:p>
          <a:p>
            <a:pPr lvl="1"/>
            <a:r>
              <a:rPr lang="en-US" altLang="ko-KR" dirty="0" err="1"/>
              <a:t>GasFeeCap</a:t>
            </a:r>
            <a:r>
              <a:rPr lang="en-US" altLang="ko-KR" dirty="0"/>
              <a:t> &gt;= </a:t>
            </a:r>
            <a:r>
              <a:rPr lang="en-US" altLang="ko-KR" dirty="0" err="1"/>
              <a:t>GasTipCap</a:t>
            </a:r>
            <a:endParaRPr lang="en-US" altLang="ko-KR" dirty="0"/>
          </a:p>
          <a:p>
            <a:pPr lvl="1"/>
            <a:r>
              <a:rPr lang="en-US" altLang="ko-KR" dirty="0"/>
              <a:t>Validate Signature</a:t>
            </a:r>
          </a:p>
          <a:p>
            <a:pPr lvl="1"/>
            <a:r>
              <a:rPr lang="en-US" altLang="ko-KR" dirty="0" err="1"/>
              <a:t>GasTipCap</a:t>
            </a:r>
            <a:r>
              <a:rPr lang="en-US" altLang="ko-KR" dirty="0"/>
              <a:t> &gt;= Node Minimum Gas Price</a:t>
            </a:r>
          </a:p>
          <a:p>
            <a:pPr lvl="1"/>
            <a:r>
              <a:rPr lang="en-US" altLang="ko-KR" dirty="0"/>
              <a:t>Tx Nonce &gt;= Account </a:t>
            </a:r>
            <a:r>
              <a:rPr lang="en-US" altLang="ko-KR" dirty="0" err="1"/>
              <a:t>Curresnt</a:t>
            </a:r>
            <a:r>
              <a:rPr lang="en-US" altLang="ko-KR" dirty="0"/>
              <a:t> State Nonce</a:t>
            </a:r>
          </a:p>
          <a:p>
            <a:pPr lvl="1"/>
            <a:r>
              <a:rPr lang="en-US" altLang="ko-KR" dirty="0"/>
              <a:t>Account Current State Balance &gt;= Value + </a:t>
            </a:r>
            <a:r>
              <a:rPr lang="en-US" altLang="ko-KR" dirty="0" err="1"/>
              <a:t>GasPrice</a:t>
            </a:r>
            <a:r>
              <a:rPr lang="en-US" altLang="ko-KR" dirty="0"/>
              <a:t> * </a:t>
            </a:r>
            <a:r>
              <a:rPr lang="en-US" altLang="ko-KR" dirty="0" err="1"/>
              <a:t>GasLimit</a:t>
            </a:r>
            <a:endParaRPr lang="en-US" altLang="ko-KR" dirty="0"/>
          </a:p>
          <a:p>
            <a:pPr lvl="1"/>
            <a:r>
              <a:rPr lang="en-US" altLang="ko-KR" dirty="0"/>
              <a:t>Tx </a:t>
            </a:r>
            <a:r>
              <a:rPr lang="en-US" altLang="ko-KR" dirty="0" err="1"/>
              <a:t>GasLImit</a:t>
            </a:r>
            <a:r>
              <a:rPr lang="en-US" altLang="ko-KR" dirty="0"/>
              <a:t> &gt;= </a:t>
            </a:r>
            <a:r>
              <a:rPr lang="en-US" altLang="ko-KR" dirty="0" err="1"/>
              <a:t>IntrinsicGas</a:t>
            </a:r>
            <a:endParaRPr lang="en-US" altLang="ko-KR" dirty="0"/>
          </a:p>
          <a:p>
            <a:r>
              <a:rPr lang="en-US" altLang="ko-KR" dirty="0"/>
              <a:t>Check Same nonce Pending Tx</a:t>
            </a:r>
          </a:p>
          <a:p>
            <a:pPr lvl="1"/>
            <a:r>
              <a:rPr lang="en-US" altLang="ko-KR" dirty="0"/>
              <a:t>Replace: New</a:t>
            </a:r>
            <a:r>
              <a:rPr lang="ko-KR" altLang="en-US" dirty="0"/>
              <a:t> </a:t>
            </a:r>
            <a:r>
              <a:rPr lang="en-US" altLang="ko-KR" dirty="0"/>
              <a:t>Gas</a:t>
            </a:r>
            <a:r>
              <a:rPr lang="ko-KR" altLang="en-US" dirty="0"/>
              <a:t> </a:t>
            </a:r>
            <a:r>
              <a:rPr lang="en-US" altLang="ko-KR" dirty="0"/>
              <a:t>Price</a:t>
            </a:r>
            <a:r>
              <a:rPr lang="ko-KR" altLang="en-US" dirty="0"/>
              <a:t> </a:t>
            </a:r>
            <a:r>
              <a:rPr lang="en-US" altLang="ko-KR" dirty="0"/>
              <a:t>&gt;=</a:t>
            </a:r>
            <a:r>
              <a:rPr lang="ko-KR" altLang="en-US" dirty="0"/>
              <a:t> </a:t>
            </a:r>
            <a:r>
              <a:rPr lang="en-US" altLang="ko-KR" dirty="0"/>
              <a:t>Old</a:t>
            </a:r>
            <a:r>
              <a:rPr lang="ko-KR" altLang="en-US" dirty="0"/>
              <a:t> </a:t>
            </a:r>
            <a:r>
              <a:rPr lang="en-US" altLang="ko-KR" dirty="0"/>
              <a:t>Gas</a:t>
            </a:r>
            <a:r>
              <a:rPr lang="ko-KR" altLang="en-US" dirty="0"/>
              <a:t> </a:t>
            </a:r>
            <a:r>
              <a:rPr lang="en-US" altLang="ko-KR" dirty="0"/>
              <a:t>Price</a:t>
            </a:r>
            <a:r>
              <a:rPr lang="ko-KR" altLang="en-US" dirty="0"/>
              <a:t> </a:t>
            </a:r>
            <a:r>
              <a:rPr lang="en-US" altLang="ko-KR" dirty="0"/>
              <a:t>+</a:t>
            </a:r>
            <a:r>
              <a:rPr lang="ko-KR" altLang="en-US" dirty="0"/>
              <a:t> </a:t>
            </a:r>
            <a:r>
              <a:rPr lang="en-US" altLang="ko-KR" dirty="0"/>
              <a:t>Price Bump(default: 10%)</a:t>
            </a:r>
          </a:p>
          <a:p>
            <a:endParaRPr lang="en-US" altLang="ko-KR" dirty="0"/>
          </a:p>
          <a:p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Minimum Gas(</a:t>
            </a:r>
            <a:r>
              <a:rPr lang="en-US" altLang="ko-KR" dirty="0" err="1"/>
              <a:t>IntrinsicGas</a:t>
            </a:r>
            <a:r>
              <a:rPr lang="en-US" altLang="ko-KR" dirty="0"/>
              <a:t>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https://github.com/ethereum/go-ethereum/blob/master/core/state_transition.go#L118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gas = 0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if </a:t>
            </a:r>
            <a:r>
              <a:rPr lang="ko-KR" altLang="en-US" dirty="0" err="1"/>
              <a:t>컨트랙트</a:t>
            </a:r>
            <a:r>
              <a:rPr lang="ko-KR" altLang="en-US" dirty="0"/>
              <a:t> 생성 </a:t>
            </a:r>
            <a:r>
              <a:rPr lang="en-US" altLang="ko-KR" dirty="0"/>
              <a:t>|| Homestead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 gas += 53000 (</a:t>
            </a:r>
            <a:r>
              <a:rPr lang="en-US" altLang="ko-KR" dirty="0" err="1"/>
              <a:t>TxGasContractCreation</a:t>
            </a:r>
            <a:r>
              <a:rPr lang="en-US" altLang="ko-KR" dirty="0"/>
              <a:t>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else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 gas += 21000 (</a:t>
            </a:r>
            <a:r>
              <a:rPr lang="en-US" altLang="ko-KR" dirty="0" err="1"/>
              <a:t>TxGas</a:t>
            </a:r>
            <a:r>
              <a:rPr lang="en-US" altLang="ko-KR" dirty="0"/>
              <a:t>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if data </a:t>
            </a:r>
            <a:r>
              <a:rPr lang="ko-KR" altLang="en-US" dirty="0"/>
              <a:t>존재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  0x00(z: zero)</a:t>
            </a:r>
            <a:r>
              <a:rPr lang="ko-KR" altLang="en-US" dirty="0"/>
              <a:t>와 </a:t>
            </a:r>
            <a:r>
              <a:rPr lang="en-US" altLang="ko-KR" dirty="0"/>
              <a:t>0x00 </a:t>
            </a:r>
            <a:r>
              <a:rPr lang="ko-KR" altLang="en-US" dirty="0"/>
              <a:t>아닌 바이트</a:t>
            </a:r>
            <a:r>
              <a:rPr lang="en-US" altLang="ko-KR" dirty="0"/>
              <a:t>(</a:t>
            </a:r>
            <a:r>
              <a:rPr lang="en-US" altLang="ko-KR" dirty="0" err="1"/>
              <a:t>nz</a:t>
            </a:r>
            <a:r>
              <a:rPr lang="en-US" altLang="ko-KR" dirty="0"/>
              <a:t>: not zero)</a:t>
            </a:r>
            <a:r>
              <a:rPr lang="ko-KR" altLang="en-US" dirty="0"/>
              <a:t> 구분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  z : zero byte number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  </a:t>
            </a:r>
            <a:r>
              <a:rPr lang="en-US" altLang="ko-KR" dirty="0" err="1"/>
              <a:t>nz</a:t>
            </a:r>
            <a:r>
              <a:rPr lang="en-US" altLang="ko-KR" dirty="0"/>
              <a:t> : non zero byte number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 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  </a:t>
            </a:r>
            <a:r>
              <a:rPr lang="en-US" altLang="ko-KR" dirty="0" err="1"/>
              <a:t>nonZeroGas</a:t>
            </a:r>
            <a:r>
              <a:rPr lang="en-US" altLang="ko-KR" dirty="0"/>
              <a:t> = 68  // before </a:t>
            </a:r>
            <a:r>
              <a:rPr lang="en-US" altLang="ko-KR" dirty="0" err="1"/>
              <a:t>Instanbul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  if apply EIP-2028 (after Istanbul)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    </a:t>
            </a:r>
            <a:r>
              <a:rPr lang="en-US" altLang="ko-KR" dirty="0" err="1"/>
              <a:t>nonZeroGas</a:t>
            </a:r>
            <a:r>
              <a:rPr lang="en-US" altLang="ko-KR" dirty="0"/>
              <a:t> = 16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  gas += </a:t>
            </a:r>
            <a:r>
              <a:rPr lang="en-US" altLang="ko-KR" dirty="0" err="1"/>
              <a:t>nz</a:t>
            </a:r>
            <a:r>
              <a:rPr lang="en-US" altLang="ko-KR" dirty="0"/>
              <a:t> * </a:t>
            </a:r>
            <a:r>
              <a:rPr lang="en-US" altLang="ko-KR" dirty="0" err="1"/>
              <a:t>nonZeroGas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  gas += z &amp; 4(</a:t>
            </a:r>
            <a:r>
              <a:rPr lang="en-US" altLang="ko-KR" dirty="0" err="1">
                <a:solidFill>
                  <a:srgbClr val="BA77C6"/>
                </a:solidFill>
                <a:effectLst/>
              </a:rPr>
              <a:t>TxDataZeroGas</a:t>
            </a:r>
            <a:r>
              <a:rPr lang="en-US" altLang="ko-KR" dirty="0">
                <a:solidFill>
                  <a:srgbClr val="BA77C6"/>
                </a:solidFill>
                <a:effectLst/>
              </a:rPr>
              <a:t>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srgbClr val="BA77C6"/>
                </a:solidFill>
                <a:effectLst/>
              </a:rPr>
              <a:t>if </a:t>
            </a:r>
            <a:r>
              <a:rPr lang="en-US" altLang="ko-KR" dirty="0" err="1">
                <a:solidFill>
                  <a:srgbClr val="BA77C6"/>
                </a:solidFill>
                <a:effectLst/>
              </a:rPr>
              <a:t>accessList</a:t>
            </a:r>
            <a:r>
              <a:rPr lang="en-US" altLang="ko-KR" dirty="0">
                <a:solidFill>
                  <a:srgbClr val="BA77C6"/>
                </a:solidFill>
                <a:effectLst/>
              </a:rPr>
              <a:t> </a:t>
            </a:r>
            <a:r>
              <a:rPr lang="ko-KR" altLang="en-US" dirty="0">
                <a:solidFill>
                  <a:srgbClr val="BA77C6"/>
                </a:solidFill>
                <a:effectLst/>
              </a:rPr>
              <a:t>존재</a:t>
            </a:r>
            <a:endParaRPr lang="en-US" altLang="ko-KR" dirty="0">
              <a:solidFill>
                <a:srgbClr val="BA77C6"/>
              </a:solidFill>
              <a:effectLst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srgbClr val="BA77C6"/>
                </a:solidFill>
                <a:effectLst/>
              </a:rPr>
              <a:t>  gas</a:t>
            </a:r>
            <a:r>
              <a:rPr lang="ko-KR" altLang="en-US" dirty="0">
                <a:solidFill>
                  <a:srgbClr val="BA77C6"/>
                </a:solidFill>
                <a:effectLst/>
              </a:rPr>
              <a:t> </a:t>
            </a:r>
            <a:r>
              <a:rPr lang="en-US" altLang="ko-KR" dirty="0">
                <a:solidFill>
                  <a:srgbClr val="BA77C6"/>
                </a:solidFill>
                <a:effectLst/>
              </a:rPr>
              <a:t>+=</a:t>
            </a:r>
            <a:r>
              <a:rPr lang="ko-KR" altLang="en-US" dirty="0">
                <a:solidFill>
                  <a:srgbClr val="BA77C6"/>
                </a:solidFill>
                <a:effectLst/>
              </a:rPr>
              <a:t> </a:t>
            </a:r>
            <a:r>
              <a:rPr lang="en-US" altLang="ko-KR" dirty="0" err="1">
                <a:solidFill>
                  <a:srgbClr val="BA77C6"/>
                </a:solidFill>
                <a:effectLst/>
              </a:rPr>
              <a:t>accessList</a:t>
            </a:r>
            <a:r>
              <a:rPr lang="en-US" altLang="ko-KR" dirty="0">
                <a:solidFill>
                  <a:srgbClr val="BA77C6"/>
                </a:solidFill>
                <a:effectLst/>
              </a:rPr>
              <a:t> size</a:t>
            </a:r>
            <a:r>
              <a:rPr lang="ko-KR" altLang="en-US" dirty="0">
                <a:solidFill>
                  <a:srgbClr val="BA77C6"/>
                </a:solidFill>
                <a:effectLst/>
              </a:rPr>
              <a:t> </a:t>
            </a:r>
            <a:r>
              <a:rPr lang="en-US" altLang="ko-KR" dirty="0">
                <a:solidFill>
                  <a:srgbClr val="BA77C6"/>
                </a:solidFill>
                <a:effectLst/>
              </a:rPr>
              <a:t>*</a:t>
            </a:r>
            <a:r>
              <a:rPr lang="ko-KR" altLang="en-US" dirty="0">
                <a:solidFill>
                  <a:srgbClr val="BA77C6"/>
                </a:solidFill>
                <a:effectLst/>
              </a:rPr>
              <a:t> </a:t>
            </a:r>
            <a:r>
              <a:rPr lang="en-US" altLang="ko-KR" dirty="0">
                <a:solidFill>
                  <a:srgbClr val="BA77C6"/>
                </a:solidFill>
                <a:effectLst/>
              </a:rPr>
              <a:t>2400(</a:t>
            </a:r>
            <a:r>
              <a:rPr lang="en-US" altLang="ko-KR" dirty="0" err="1">
                <a:solidFill>
                  <a:srgbClr val="BA77C6"/>
                </a:solidFill>
                <a:effectLst/>
              </a:rPr>
              <a:t>TxAccessListAddressGas</a:t>
            </a:r>
            <a:r>
              <a:rPr lang="en-US" altLang="ko-KR" dirty="0">
                <a:solidFill>
                  <a:srgbClr val="BA77C6"/>
                </a:solidFill>
                <a:effectLst/>
              </a:rPr>
              <a:t>) 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srgbClr val="BA77C6"/>
                </a:solidFill>
                <a:effectLst/>
              </a:rPr>
              <a:t>  gas += </a:t>
            </a:r>
            <a:r>
              <a:rPr lang="en-US" altLang="ko-KR" dirty="0" err="1">
                <a:solidFill>
                  <a:srgbClr val="BA77C6"/>
                </a:solidFill>
                <a:effectLst/>
              </a:rPr>
              <a:t>storageKey</a:t>
            </a:r>
            <a:r>
              <a:rPr lang="en-US" altLang="ko-KR" dirty="0">
                <a:solidFill>
                  <a:srgbClr val="BA77C6"/>
                </a:solidFill>
                <a:effectLst/>
              </a:rPr>
              <a:t> size * 1900(</a:t>
            </a:r>
            <a:r>
              <a:rPr lang="en-US" altLang="ko-KR" dirty="0" err="1">
                <a:solidFill>
                  <a:srgbClr val="BA77C6"/>
                </a:solidFill>
                <a:effectLst/>
              </a:rPr>
              <a:t>TxAccessListStorageKeyGas</a:t>
            </a:r>
            <a:r>
              <a:rPr lang="en-US" altLang="ko-KR" dirty="0">
                <a:solidFill>
                  <a:srgbClr val="BA77C6"/>
                </a:solidFill>
                <a:effectLst/>
              </a:rPr>
              <a:t>)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return gas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https://github.com/ethereum/go-ethereum/blob/master/core/types/transaction.go#L289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// Cost returns gas * </a:t>
            </a:r>
            <a:r>
              <a:rPr lang="en-US" altLang="ko-KR" dirty="0" err="1"/>
              <a:t>gasPrice</a:t>
            </a:r>
            <a:r>
              <a:rPr lang="en-US" altLang="ko-KR" dirty="0"/>
              <a:t> + value.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err="1"/>
              <a:t>func</a:t>
            </a:r>
            <a:r>
              <a:rPr lang="en-US" altLang="ko-KR" dirty="0"/>
              <a:t> (</a:t>
            </a:r>
            <a:r>
              <a:rPr lang="en-US" altLang="ko-KR" dirty="0" err="1"/>
              <a:t>tx</a:t>
            </a:r>
            <a:r>
              <a:rPr lang="en-US" altLang="ko-KR" dirty="0"/>
              <a:t> *Transaction) Cost() *</a:t>
            </a:r>
            <a:r>
              <a:rPr lang="en-US" altLang="ko-KR" dirty="0" err="1"/>
              <a:t>big.Int</a:t>
            </a:r>
            <a:r>
              <a:rPr lang="en-US" altLang="ko-KR" dirty="0"/>
              <a:t> {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	total := new(</a:t>
            </a:r>
            <a:r>
              <a:rPr lang="en-US" altLang="ko-KR" dirty="0" err="1"/>
              <a:t>big.Int</a:t>
            </a:r>
            <a:r>
              <a:rPr lang="en-US" altLang="ko-KR" dirty="0"/>
              <a:t>).Mul(</a:t>
            </a:r>
            <a:r>
              <a:rPr lang="en-US" altLang="ko-KR" dirty="0" err="1"/>
              <a:t>tx.GasPrice</a:t>
            </a:r>
            <a:r>
              <a:rPr lang="en-US" altLang="ko-KR" dirty="0"/>
              <a:t>(), new(</a:t>
            </a:r>
            <a:r>
              <a:rPr lang="en-US" altLang="ko-KR" dirty="0" err="1"/>
              <a:t>big.Int</a:t>
            </a:r>
            <a:r>
              <a:rPr lang="en-US" altLang="ko-KR" dirty="0"/>
              <a:t>).SetUint64(</a:t>
            </a:r>
            <a:r>
              <a:rPr lang="en-US" altLang="ko-KR" dirty="0" err="1"/>
              <a:t>tx.Gas</a:t>
            </a:r>
            <a:r>
              <a:rPr lang="en-US" altLang="ko-KR" dirty="0"/>
              <a:t>()))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	</a:t>
            </a:r>
            <a:r>
              <a:rPr lang="en-US" altLang="ko-KR" dirty="0" err="1"/>
              <a:t>total.Add</a:t>
            </a:r>
            <a:r>
              <a:rPr lang="en-US" altLang="ko-KR" dirty="0"/>
              <a:t>(total, </a:t>
            </a:r>
            <a:r>
              <a:rPr lang="en-US" altLang="ko-KR" dirty="0" err="1"/>
              <a:t>tx.Value</a:t>
            </a:r>
            <a:r>
              <a:rPr lang="en-US" altLang="ko-KR" dirty="0"/>
              <a:t>())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	return total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}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https://github.com/ethereum/go-ethereum/blob/master/core/types/transaction.go#L324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// </a:t>
            </a:r>
            <a:r>
              <a:rPr lang="en-US" altLang="ko-KR" dirty="0" err="1"/>
              <a:t>EffectiveGasTip</a:t>
            </a:r>
            <a:r>
              <a:rPr lang="en-US" altLang="ko-KR" dirty="0"/>
              <a:t> returns the effective miner </a:t>
            </a:r>
            <a:r>
              <a:rPr lang="en-US" altLang="ko-KR" dirty="0" err="1"/>
              <a:t>gasTipCap</a:t>
            </a:r>
            <a:r>
              <a:rPr lang="en-US" altLang="ko-KR" dirty="0"/>
              <a:t> for the given base fee.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// Note: if the effective </a:t>
            </a:r>
            <a:r>
              <a:rPr lang="en-US" altLang="ko-KR" dirty="0" err="1"/>
              <a:t>gasTipCap</a:t>
            </a:r>
            <a:r>
              <a:rPr lang="en-US" altLang="ko-KR" dirty="0"/>
              <a:t> is negative, this method returns both error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// the actual negative value, _and_ </a:t>
            </a:r>
            <a:r>
              <a:rPr lang="en-US" altLang="ko-KR" dirty="0" err="1"/>
              <a:t>ErrGasFeeCapTooLow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err="1"/>
              <a:t>func</a:t>
            </a:r>
            <a:r>
              <a:rPr lang="en-US" altLang="ko-KR" dirty="0"/>
              <a:t> (</a:t>
            </a:r>
            <a:r>
              <a:rPr lang="en-US" altLang="ko-KR" dirty="0" err="1"/>
              <a:t>tx</a:t>
            </a:r>
            <a:r>
              <a:rPr lang="en-US" altLang="ko-KR" dirty="0"/>
              <a:t> *Transaction) </a:t>
            </a:r>
            <a:r>
              <a:rPr lang="en-US" altLang="ko-KR" dirty="0" err="1"/>
              <a:t>EffectiveGasTip</a:t>
            </a:r>
            <a:r>
              <a:rPr lang="en-US" altLang="ko-KR" dirty="0"/>
              <a:t>(</a:t>
            </a:r>
            <a:r>
              <a:rPr lang="en-US" altLang="ko-KR" dirty="0" err="1"/>
              <a:t>baseFee</a:t>
            </a:r>
            <a:r>
              <a:rPr lang="en-US" altLang="ko-KR" dirty="0"/>
              <a:t> *</a:t>
            </a:r>
            <a:r>
              <a:rPr lang="en-US" altLang="ko-KR" dirty="0" err="1"/>
              <a:t>big.Int</a:t>
            </a:r>
            <a:r>
              <a:rPr lang="en-US" altLang="ko-KR" dirty="0"/>
              <a:t>) (*</a:t>
            </a:r>
            <a:r>
              <a:rPr lang="en-US" altLang="ko-KR" dirty="0" err="1"/>
              <a:t>big.Int</a:t>
            </a:r>
            <a:r>
              <a:rPr lang="en-US" altLang="ko-KR" dirty="0"/>
              <a:t>, error) {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	if </a:t>
            </a:r>
            <a:r>
              <a:rPr lang="en-US" altLang="ko-KR" dirty="0" err="1"/>
              <a:t>baseFee</a:t>
            </a:r>
            <a:r>
              <a:rPr lang="en-US" altLang="ko-KR" dirty="0"/>
              <a:t> == nil {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		return </a:t>
            </a:r>
            <a:r>
              <a:rPr lang="en-US" altLang="ko-KR" dirty="0" err="1"/>
              <a:t>tx.GasTipCap</a:t>
            </a:r>
            <a:r>
              <a:rPr lang="en-US" altLang="ko-KR" dirty="0"/>
              <a:t>(), nil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	}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	var err error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	</a:t>
            </a:r>
            <a:r>
              <a:rPr lang="en-US" altLang="ko-KR" dirty="0" err="1"/>
              <a:t>gasFeeCap</a:t>
            </a:r>
            <a:r>
              <a:rPr lang="en-US" altLang="ko-KR" dirty="0"/>
              <a:t> := </a:t>
            </a:r>
            <a:r>
              <a:rPr lang="en-US" altLang="ko-KR" dirty="0" err="1"/>
              <a:t>tx.GasFeeCap</a:t>
            </a:r>
            <a:r>
              <a:rPr lang="en-US" altLang="ko-KR" dirty="0"/>
              <a:t>()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	if </a:t>
            </a:r>
            <a:r>
              <a:rPr lang="en-US" altLang="ko-KR" dirty="0" err="1"/>
              <a:t>gasFeeCap.Cmp</a:t>
            </a:r>
            <a:r>
              <a:rPr lang="en-US" altLang="ko-KR" dirty="0"/>
              <a:t>(</a:t>
            </a:r>
            <a:r>
              <a:rPr lang="en-US" altLang="ko-KR" dirty="0" err="1"/>
              <a:t>baseFee</a:t>
            </a:r>
            <a:r>
              <a:rPr lang="en-US" altLang="ko-KR" dirty="0"/>
              <a:t>) == -1 {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		err = </a:t>
            </a:r>
            <a:r>
              <a:rPr lang="en-US" altLang="ko-KR" dirty="0" err="1"/>
              <a:t>ErrGasFeeCapTooLow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	}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	return </a:t>
            </a:r>
            <a:r>
              <a:rPr lang="en-US" altLang="ko-KR" dirty="0" err="1"/>
              <a:t>math.BigMin</a:t>
            </a:r>
            <a:r>
              <a:rPr lang="en-US" altLang="ko-KR" dirty="0"/>
              <a:t>(</a:t>
            </a:r>
            <a:r>
              <a:rPr lang="en-US" altLang="ko-KR" dirty="0" err="1"/>
              <a:t>tx.GasTipCap</a:t>
            </a:r>
            <a:r>
              <a:rPr lang="en-US" altLang="ko-KR" dirty="0"/>
              <a:t>(), </a:t>
            </a:r>
            <a:r>
              <a:rPr lang="en-US" altLang="ko-KR" dirty="0" err="1"/>
              <a:t>gasFeeCap.Sub</a:t>
            </a:r>
            <a:r>
              <a:rPr lang="en-US" altLang="ko-KR" dirty="0"/>
              <a:t>(</a:t>
            </a:r>
            <a:r>
              <a:rPr lang="en-US" altLang="ko-KR" dirty="0" err="1"/>
              <a:t>gasFeeCap</a:t>
            </a:r>
            <a:r>
              <a:rPr lang="en-US" altLang="ko-KR" dirty="0"/>
              <a:t>, </a:t>
            </a:r>
            <a:r>
              <a:rPr lang="en-US" altLang="ko-KR" dirty="0" err="1"/>
              <a:t>baseFee</a:t>
            </a:r>
            <a:r>
              <a:rPr lang="en-US" altLang="ko-KR" dirty="0"/>
              <a:t>)), err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}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err="1"/>
              <a:t>tx</a:t>
            </a:r>
            <a:r>
              <a:rPr lang="en-US" altLang="ko-KR" dirty="0"/>
              <a:t> gas fee (</a:t>
            </a:r>
            <a:r>
              <a:rPr lang="en-US" altLang="ko-KR" dirty="0" err="1"/>
              <a:t>simulated.go</a:t>
            </a:r>
            <a:r>
              <a:rPr lang="en-US" altLang="ko-KR" dirty="0"/>
              <a:t> </a:t>
            </a:r>
            <a:r>
              <a:rPr lang="en-US" altLang="ko-KR" dirty="0" err="1"/>
              <a:t>callContract</a:t>
            </a:r>
            <a:r>
              <a:rPr lang="en-US" altLang="ko-KR" dirty="0"/>
              <a:t>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before London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srgbClr val="C66D5E"/>
                </a:solidFill>
                <a:effectLst/>
              </a:rPr>
              <a:t>  </a:t>
            </a:r>
            <a:r>
              <a:rPr lang="en-US" altLang="ko-KR" dirty="0" err="1">
                <a:solidFill>
                  <a:srgbClr val="C66D5E"/>
                </a:solidFill>
                <a:effectLst/>
              </a:rPr>
              <a:t>call</a:t>
            </a:r>
            <a:r>
              <a:rPr lang="en-US" altLang="ko-KR" dirty="0" err="1"/>
              <a:t>.</a:t>
            </a:r>
            <a:r>
              <a:rPr lang="en-US" altLang="ko-KR" dirty="0" err="1">
                <a:solidFill>
                  <a:srgbClr val="BA77C6"/>
                </a:solidFill>
                <a:effectLst/>
              </a:rPr>
              <a:t>GasFeeCap</a:t>
            </a:r>
            <a:r>
              <a:rPr lang="en-US" altLang="ko-KR" dirty="0">
                <a:solidFill>
                  <a:srgbClr val="CC7832"/>
                </a:solidFill>
                <a:effectLst/>
              </a:rPr>
              <a:t>, </a:t>
            </a:r>
            <a:r>
              <a:rPr lang="en-US" altLang="ko-KR" dirty="0" err="1">
                <a:solidFill>
                  <a:srgbClr val="C66D5E"/>
                </a:solidFill>
                <a:effectLst/>
              </a:rPr>
              <a:t>call</a:t>
            </a:r>
            <a:r>
              <a:rPr lang="en-US" altLang="ko-KR" dirty="0" err="1"/>
              <a:t>.</a:t>
            </a:r>
            <a:r>
              <a:rPr lang="en-US" altLang="ko-KR" dirty="0" err="1">
                <a:solidFill>
                  <a:srgbClr val="BA77C6"/>
                </a:solidFill>
                <a:effectLst/>
              </a:rPr>
              <a:t>GasTipCap</a:t>
            </a:r>
            <a:r>
              <a:rPr lang="en-US" altLang="ko-KR" dirty="0">
                <a:solidFill>
                  <a:srgbClr val="BA77C6"/>
                </a:solidFill>
                <a:effectLst/>
              </a:rPr>
              <a:t> </a:t>
            </a:r>
            <a:r>
              <a:rPr lang="en-US" altLang="ko-KR" dirty="0"/>
              <a:t>= </a:t>
            </a:r>
            <a:r>
              <a:rPr lang="en-US" altLang="ko-KR" dirty="0" err="1">
                <a:solidFill>
                  <a:srgbClr val="C66D5E"/>
                </a:solidFill>
                <a:effectLst/>
              </a:rPr>
              <a:t>call</a:t>
            </a:r>
            <a:r>
              <a:rPr lang="en-US" altLang="ko-KR" dirty="0" err="1"/>
              <a:t>.</a:t>
            </a:r>
            <a:r>
              <a:rPr lang="en-US" altLang="ko-KR" dirty="0" err="1">
                <a:solidFill>
                  <a:srgbClr val="BA77C6"/>
                </a:solidFill>
                <a:effectLst/>
              </a:rPr>
              <a:t>GasPrice</a:t>
            </a:r>
            <a:r>
              <a:rPr lang="en-US" altLang="ko-KR" dirty="0">
                <a:solidFill>
                  <a:srgbClr val="CC7832"/>
                </a:solidFill>
                <a:effectLst/>
              </a:rPr>
              <a:t>, </a:t>
            </a:r>
            <a:r>
              <a:rPr lang="en-US" altLang="ko-KR" dirty="0" err="1">
                <a:solidFill>
                  <a:srgbClr val="C66D5E"/>
                </a:solidFill>
                <a:effectLst/>
              </a:rPr>
              <a:t>call</a:t>
            </a:r>
            <a:r>
              <a:rPr lang="en-US" altLang="ko-KR" dirty="0" err="1"/>
              <a:t>.</a:t>
            </a:r>
            <a:r>
              <a:rPr lang="en-US" altLang="ko-KR" dirty="0" err="1">
                <a:solidFill>
                  <a:srgbClr val="BA77C6"/>
                </a:solidFill>
                <a:effectLst/>
              </a:rPr>
              <a:t>GasPrice</a:t>
            </a:r>
            <a:endParaRPr lang="en-US" altLang="ko-KR" dirty="0">
              <a:solidFill>
                <a:srgbClr val="BA77C6"/>
              </a:solidFill>
              <a:effectLst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srgbClr val="BA77C6"/>
                </a:solidFill>
                <a:effectLst/>
              </a:rPr>
              <a:t>after London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srgbClr val="BA77C6"/>
                </a:solidFill>
                <a:effectLst/>
              </a:rPr>
              <a:t>  </a:t>
            </a:r>
            <a:r>
              <a:rPr lang="en-US" altLang="ko-KR" dirty="0" err="1">
                <a:solidFill>
                  <a:srgbClr val="BA77C6"/>
                </a:solidFill>
                <a:effectLst/>
              </a:rPr>
              <a:t>GasPrice</a:t>
            </a:r>
            <a:r>
              <a:rPr lang="en-US" altLang="ko-KR" dirty="0">
                <a:solidFill>
                  <a:srgbClr val="BA77C6"/>
                </a:solidFill>
                <a:effectLst/>
              </a:rPr>
              <a:t> != nil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srgbClr val="BA77C6"/>
                </a:solidFill>
                <a:effectLst/>
              </a:rPr>
              <a:t>    </a:t>
            </a:r>
            <a:r>
              <a:rPr lang="en-US" altLang="ko-KR" dirty="0" err="1">
                <a:solidFill>
                  <a:srgbClr val="C66D5E"/>
                </a:solidFill>
                <a:effectLst/>
              </a:rPr>
              <a:t>call</a:t>
            </a:r>
            <a:r>
              <a:rPr lang="en-US" altLang="ko-KR" dirty="0" err="1"/>
              <a:t>.</a:t>
            </a:r>
            <a:r>
              <a:rPr lang="en-US" altLang="ko-KR" dirty="0" err="1">
                <a:solidFill>
                  <a:srgbClr val="BA77C6"/>
                </a:solidFill>
                <a:effectLst/>
              </a:rPr>
              <a:t>GasFeeCap</a:t>
            </a:r>
            <a:r>
              <a:rPr lang="en-US" altLang="ko-KR" dirty="0">
                <a:solidFill>
                  <a:srgbClr val="CC7832"/>
                </a:solidFill>
                <a:effectLst/>
              </a:rPr>
              <a:t>, </a:t>
            </a:r>
            <a:r>
              <a:rPr lang="en-US" altLang="ko-KR" dirty="0" err="1">
                <a:solidFill>
                  <a:srgbClr val="C66D5E"/>
                </a:solidFill>
                <a:effectLst/>
              </a:rPr>
              <a:t>call</a:t>
            </a:r>
            <a:r>
              <a:rPr lang="en-US" altLang="ko-KR" dirty="0" err="1"/>
              <a:t>.</a:t>
            </a:r>
            <a:r>
              <a:rPr lang="en-US" altLang="ko-KR" dirty="0" err="1">
                <a:solidFill>
                  <a:srgbClr val="BA77C6"/>
                </a:solidFill>
                <a:effectLst/>
              </a:rPr>
              <a:t>GasTipCap</a:t>
            </a:r>
            <a:r>
              <a:rPr lang="en-US" altLang="ko-KR" dirty="0">
                <a:solidFill>
                  <a:srgbClr val="BA77C6"/>
                </a:solidFill>
                <a:effectLst/>
              </a:rPr>
              <a:t> </a:t>
            </a:r>
            <a:r>
              <a:rPr lang="en-US" altLang="ko-KR" dirty="0"/>
              <a:t>= </a:t>
            </a:r>
            <a:r>
              <a:rPr lang="en-US" altLang="ko-KR" dirty="0" err="1">
                <a:solidFill>
                  <a:srgbClr val="C66D5E"/>
                </a:solidFill>
                <a:effectLst/>
              </a:rPr>
              <a:t>call</a:t>
            </a:r>
            <a:r>
              <a:rPr lang="en-US" altLang="ko-KR" dirty="0" err="1"/>
              <a:t>.</a:t>
            </a:r>
            <a:r>
              <a:rPr lang="en-US" altLang="ko-KR" dirty="0" err="1">
                <a:solidFill>
                  <a:srgbClr val="BA77C6"/>
                </a:solidFill>
                <a:effectLst/>
              </a:rPr>
              <a:t>GasPrice</a:t>
            </a:r>
            <a:r>
              <a:rPr lang="en-US" altLang="ko-KR" dirty="0">
                <a:solidFill>
                  <a:srgbClr val="CC7832"/>
                </a:solidFill>
                <a:effectLst/>
              </a:rPr>
              <a:t>, </a:t>
            </a:r>
            <a:r>
              <a:rPr lang="en-US" altLang="ko-KR" dirty="0" err="1">
                <a:solidFill>
                  <a:srgbClr val="C66D5E"/>
                </a:solidFill>
                <a:effectLst/>
              </a:rPr>
              <a:t>call</a:t>
            </a:r>
            <a:r>
              <a:rPr lang="en-US" altLang="ko-KR" dirty="0" err="1"/>
              <a:t>.</a:t>
            </a:r>
            <a:r>
              <a:rPr lang="en-US" altLang="ko-KR" dirty="0" err="1">
                <a:solidFill>
                  <a:srgbClr val="BA77C6"/>
                </a:solidFill>
                <a:effectLst/>
              </a:rPr>
              <a:t>GasPrice</a:t>
            </a:r>
            <a:endParaRPr lang="en-US" altLang="ko-KR" dirty="0">
              <a:solidFill>
                <a:srgbClr val="BA77C6"/>
              </a:solidFill>
              <a:effectLst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srgbClr val="BA77C6"/>
                </a:solidFill>
                <a:effectLst/>
              </a:rPr>
              <a:t>  </a:t>
            </a:r>
            <a:r>
              <a:rPr lang="en-US" altLang="ko-KR" dirty="0" err="1">
                <a:solidFill>
                  <a:srgbClr val="BA77C6"/>
                </a:solidFill>
                <a:effectLst/>
              </a:rPr>
              <a:t>GasPrice</a:t>
            </a:r>
            <a:r>
              <a:rPr lang="en-US" altLang="ko-KR" dirty="0">
                <a:solidFill>
                  <a:srgbClr val="BA77C6"/>
                </a:solidFill>
                <a:effectLst/>
              </a:rPr>
              <a:t> == nil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srgbClr val="BA77C6"/>
                </a:solidFill>
                <a:effectLst/>
              </a:rPr>
              <a:t>    </a:t>
            </a:r>
            <a:r>
              <a:rPr lang="en-US" altLang="ko-KR" dirty="0" err="1">
                <a:solidFill>
                  <a:srgbClr val="C66D5E"/>
                </a:solidFill>
                <a:effectLst/>
              </a:rPr>
              <a:t>call</a:t>
            </a:r>
            <a:r>
              <a:rPr lang="en-US" altLang="ko-KR" dirty="0" err="1"/>
              <a:t>.</a:t>
            </a:r>
            <a:r>
              <a:rPr lang="en-US" altLang="ko-KR" dirty="0" err="1">
                <a:solidFill>
                  <a:srgbClr val="BA77C6"/>
                </a:solidFill>
                <a:effectLst/>
              </a:rPr>
              <a:t>GasPrice</a:t>
            </a:r>
            <a:r>
              <a:rPr lang="en-US" altLang="ko-KR" dirty="0">
                <a:solidFill>
                  <a:srgbClr val="BA77C6"/>
                </a:solidFill>
                <a:effectLst/>
              </a:rPr>
              <a:t> </a:t>
            </a:r>
            <a:r>
              <a:rPr lang="en-US" altLang="ko-KR" dirty="0"/>
              <a:t>= </a:t>
            </a:r>
            <a:r>
              <a:rPr lang="en-US" altLang="ko-KR" dirty="0" err="1">
                <a:solidFill>
                  <a:srgbClr val="BA77C6"/>
                </a:solidFill>
                <a:effectLst/>
              </a:rPr>
              <a:t>math</a:t>
            </a:r>
            <a:r>
              <a:rPr lang="en-US" altLang="ko-KR" dirty="0" err="1"/>
              <a:t>.</a:t>
            </a:r>
            <a:r>
              <a:rPr lang="en-US" altLang="ko-KR" dirty="0" err="1">
                <a:solidFill>
                  <a:srgbClr val="BA77C6"/>
                </a:solidFill>
                <a:effectLst/>
              </a:rPr>
              <a:t>BigMin</a:t>
            </a:r>
            <a:r>
              <a:rPr lang="en-US" altLang="ko-KR" dirty="0"/>
              <a:t>(</a:t>
            </a:r>
            <a:r>
              <a:rPr lang="en-US" altLang="ko-KR" dirty="0">
                <a:solidFill>
                  <a:srgbClr val="BA77C6"/>
                </a:solidFill>
                <a:effectLst/>
              </a:rPr>
              <a:t>new</a:t>
            </a:r>
            <a:r>
              <a:rPr lang="en-US" altLang="ko-KR" dirty="0"/>
              <a:t>(</a:t>
            </a:r>
            <a:r>
              <a:rPr lang="en-US" altLang="ko-KR" dirty="0" err="1">
                <a:solidFill>
                  <a:srgbClr val="BA77C6"/>
                </a:solidFill>
                <a:effectLst/>
              </a:rPr>
              <a:t>big</a:t>
            </a:r>
            <a:r>
              <a:rPr lang="en-US" altLang="ko-KR" dirty="0" err="1"/>
              <a:t>.</a:t>
            </a:r>
            <a:r>
              <a:rPr lang="en-US" altLang="ko-KR" dirty="0" err="1">
                <a:solidFill>
                  <a:srgbClr val="BA77C6"/>
                </a:solidFill>
                <a:effectLst/>
              </a:rPr>
              <a:t>Int</a:t>
            </a:r>
            <a:r>
              <a:rPr lang="en-US" altLang="ko-KR" dirty="0"/>
              <a:t>).</a:t>
            </a:r>
            <a:r>
              <a:rPr lang="en-US" altLang="ko-KR" dirty="0">
                <a:solidFill>
                  <a:srgbClr val="BA77C6"/>
                </a:solidFill>
                <a:effectLst/>
              </a:rPr>
              <a:t>Add</a:t>
            </a:r>
            <a:r>
              <a:rPr lang="en-US" altLang="ko-KR" dirty="0"/>
              <a:t>(</a:t>
            </a:r>
            <a:r>
              <a:rPr lang="en-US" altLang="ko-KR" dirty="0" err="1">
                <a:solidFill>
                  <a:srgbClr val="C66D5E"/>
                </a:solidFill>
                <a:effectLst/>
              </a:rPr>
              <a:t>call</a:t>
            </a:r>
            <a:r>
              <a:rPr lang="en-US" altLang="ko-KR" dirty="0" err="1"/>
              <a:t>.</a:t>
            </a:r>
            <a:r>
              <a:rPr lang="en-US" altLang="ko-KR" dirty="0" err="1">
                <a:solidFill>
                  <a:srgbClr val="BA77C6"/>
                </a:solidFill>
                <a:effectLst/>
              </a:rPr>
              <a:t>GasTipCap</a:t>
            </a:r>
            <a:r>
              <a:rPr lang="en-US" altLang="ko-KR" dirty="0">
                <a:solidFill>
                  <a:srgbClr val="CC7832"/>
                </a:solidFill>
                <a:effectLst/>
              </a:rPr>
              <a:t>, </a:t>
            </a:r>
            <a:r>
              <a:rPr lang="en-US" altLang="ko-KR" dirty="0" err="1">
                <a:solidFill>
                  <a:srgbClr val="C66D5E"/>
                </a:solidFill>
                <a:effectLst/>
              </a:rPr>
              <a:t>head</a:t>
            </a:r>
            <a:r>
              <a:rPr lang="en-US" altLang="ko-KR" dirty="0" err="1"/>
              <a:t>.</a:t>
            </a:r>
            <a:r>
              <a:rPr lang="en-US" altLang="ko-KR" dirty="0" err="1">
                <a:solidFill>
                  <a:srgbClr val="BA77C6"/>
                </a:solidFill>
                <a:effectLst/>
              </a:rPr>
              <a:t>BaseFee</a:t>
            </a:r>
            <a:r>
              <a:rPr lang="en-US" altLang="ko-KR" dirty="0"/>
              <a:t>)</a:t>
            </a:r>
            <a:r>
              <a:rPr lang="en-US" altLang="ko-KR" dirty="0">
                <a:solidFill>
                  <a:srgbClr val="CC7832"/>
                </a:solidFill>
                <a:effectLst/>
              </a:rPr>
              <a:t>, </a:t>
            </a:r>
            <a:r>
              <a:rPr lang="en-US" altLang="ko-KR" dirty="0" err="1">
                <a:solidFill>
                  <a:srgbClr val="C66D5E"/>
                </a:solidFill>
                <a:effectLst/>
              </a:rPr>
              <a:t>call</a:t>
            </a:r>
            <a:r>
              <a:rPr lang="en-US" altLang="ko-KR" dirty="0" err="1"/>
              <a:t>.</a:t>
            </a:r>
            <a:r>
              <a:rPr lang="en-US" altLang="ko-KR" dirty="0" err="1">
                <a:solidFill>
                  <a:srgbClr val="BA77C6"/>
                </a:solidFill>
                <a:effectLst/>
              </a:rPr>
              <a:t>GasFeeCap</a:t>
            </a:r>
            <a:r>
              <a:rPr lang="en-US" altLang="ko-KR" dirty="0"/>
              <a:t>)</a:t>
            </a:r>
            <a:endParaRPr lang="en-US" altLang="ko-KR" dirty="0">
              <a:solidFill>
                <a:srgbClr val="BA77C6"/>
              </a:solidFill>
              <a:effectLst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007078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162042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https://github.com/moss0801/ethereum-ncdp2022/blob/main/script/validBlock2ReceiptHash.js</a:t>
            </a:r>
          </a:p>
          <a:p>
            <a:endParaRPr lang="en-US" altLang="ko-KR" dirty="0"/>
          </a:p>
          <a:p>
            <a:r>
              <a:rPr lang="en-US" altLang="ko-KR" dirty="0"/>
              <a:t>https://playground.open-rpc.org/?schemaUrl=https://raw.githubusercontent.com/ethereum/eth1.0-apis/assembled-spec/openrpc.json&amp;uiSchema%5BappBar%5D%5Bui:splitView%5D=true&amp;uiSchema%5BappBar%5D%5Bui:input%5D=false&amp;uiSchema%5BappBar%5D%5Bui:examplesDropdown%5D=false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05168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581889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396362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원본값</a:t>
            </a:r>
            <a:r>
              <a:rPr lang="ko-KR" altLang="en-US" dirty="0"/>
              <a:t> 손실</a:t>
            </a:r>
            <a:endParaRPr lang="en-US" altLang="ko-KR" dirty="0"/>
          </a:p>
          <a:p>
            <a:r>
              <a:rPr lang="en-US" altLang="ko-KR" dirty="0"/>
              <a:t>string </a:t>
            </a:r>
            <a:r>
              <a:rPr lang="ko-KR" altLang="en-US" dirty="0"/>
              <a:t>을 </a:t>
            </a:r>
            <a:r>
              <a:rPr lang="en-US" altLang="ko-KR" dirty="0"/>
              <a:t>topic</a:t>
            </a:r>
            <a:r>
              <a:rPr lang="ko-KR" altLang="en-US" dirty="0"/>
              <a:t>에 저장한다면 </a:t>
            </a:r>
            <a:r>
              <a:rPr lang="en-US" altLang="ko-KR" dirty="0"/>
              <a:t>RLP</a:t>
            </a:r>
            <a:r>
              <a:rPr lang="ko-KR" altLang="en-US" dirty="0"/>
              <a:t>시 </a:t>
            </a:r>
            <a:r>
              <a:rPr lang="en-US" altLang="ko-KR" dirty="0"/>
              <a:t>1byte</a:t>
            </a:r>
            <a:r>
              <a:rPr lang="ko-KR" altLang="en-US" dirty="0"/>
              <a:t>는 </a:t>
            </a:r>
            <a:r>
              <a:rPr lang="en-US" altLang="ko-KR" dirty="0"/>
              <a:t>Prefix</a:t>
            </a:r>
            <a:r>
              <a:rPr lang="ko-KR" altLang="en-US" dirty="0"/>
              <a:t>로 사용되니 </a:t>
            </a:r>
            <a:r>
              <a:rPr lang="en-US" altLang="ko-KR" dirty="0"/>
              <a:t>31 bytes</a:t>
            </a:r>
            <a:r>
              <a:rPr lang="ko-KR" altLang="en-US" dirty="0"/>
              <a:t>까지만 저장해야 </a:t>
            </a:r>
            <a:r>
              <a:rPr lang="en-US" altLang="ko-KR" dirty="0"/>
              <a:t>Hash </a:t>
            </a:r>
            <a:r>
              <a:rPr lang="ko-KR" altLang="en-US" dirty="0"/>
              <a:t>처리없이 </a:t>
            </a:r>
            <a:r>
              <a:rPr lang="en-US" altLang="ko-KR" dirty="0"/>
              <a:t>Filter </a:t>
            </a:r>
            <a:r>
              <a:rPr lang="ko-KR" altLang="en-US" dirty="0"/>
              <a:t>가능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sz="1200" dirty="0"/>
              <a:t>RLP(0x942F397B7f4391B43115395F469c63072aEd6E41) = 0x000000000000000000000000942f397b7f4391b43115395f469c63072aed6e41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937535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validateBlock2ReceiptHash.js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2063930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367188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8902974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https://github.com/ethereum/go-ethereum/blob/master/core/types/block.go#L70</a:t>
            </a:r>
          </a:p>
          <a:p>
            <a:endParaRPr lang="en-US" altLang="ko-KR" dirty="0"/>
          </a:p>
          <a:p>
            <a:r>
              <a:rPr lang="en-US" altLang="ko-KR" dirty="0"/>
              <a:t>difficulty,</a:t>
            </a:r>
            <a:r>
              <a:rPr lang="ko-KR" altLang="en-US" dirty="0"/>
              <a:t> </a:t>
            </a:r>
            <a:r>
              <a:rPr lang="en-US" altLang="ko-KR" dirty="0" err="1"/>
              <a:t>mixHash</a:t>
            </a:r>
            <a:r>
              <a:rPr lang="en-US" altLang="ko-KR" dirty="0"/>
              <a:t>, nonce: https://py-evm.readthedocs.io/en/latest/guides/understanding_the_mining_process.html</a:t>
            </a:r>
          </a:p>
          <a:p>
            <a:r>
              <a:rPr lang="en-US" altLang="ko-KR" dirty="0" err="1">
                <a:effectLst/>
              </a:rPr>
              <a:t>hashimoto_light</a:t>
            </a:r>
            <a:endParaRPr lang="en-US" altLang="ko-KR" dirty="0">
              <a:effectLst/>
            </a:endParaRPr>
          </a:p>
          <a:p>
            <a:endParaRPr lang="en-US" altLang="ko-KR" dirty="0">
              <a:effectLst/>
            </a:endParaRPr>
          </a:p>
          <a:p>
            <a:r>
              <a:rPr lang="en-US" altLang="ko-KR" dirty="0">
                <a:effectLst/>
              </a:rPr>
              <a:t>def </a:t>
            </a:r>
            <a:r>
              <a:rPr lang="en-US" altLang="ko-KR" dirty="0" err="1">
                <a:effectLst/>
              </a:rPr>
              <a:t>check_pow</a:t>
            </a:r>
            <a:r>
              <a:rPr lang="en-US" altLang="ko-KR" dirty="0">
                <a:effectLst/>
              </a:rPr>
              <a:t>(</a:t>
            </a:r>
            <a:r>
              <a:rPr lang="en-US" altLang="ko-KR" dirty="0" err="1">
                <a:effectLst/>
              </a:rPr>
              <a:t>block_number</a:t>
            </a:r>
            <a:r>
              <a:rPr lang="en-US" altLang="ko-KR" dirty="0">
                <a:effectLst/>
              </a:rPr>
              <a:t>: int,</a:t>
            </a:r>
          </a:p>
          <a:p>
            <a:r>
              <a:rPr lang="en-US" altLang="ko-KR" dirty="0">
                <a:effectLst/>
              </a:rPr>
              <a:t>              </a:t>
            </a:r>
            <a:r>
              <a:rPr lang="en-US" altLang="ko-KR" dirty="0" err="1">
                <a:effectLst/>
              </a:rPr>
              <a:t>mining_hash</a:t>
            </a:r>
            <a:r>
              <a:rPr lang="en-US" altLang="ko-KR" dirty="0">
                <a:effectLst/>
              </a:rPr>
              <a:t>: Hash32,</a:t>
            </a:r>
          </a:p>
          <a:p>
            <a:r>
              <a:rPr lang="en-US" altLang="ko-KR" dirty="0">
                <a:effectLst/>
              </a:rPr>
              <a:t>              </a:t>
            </a:r>
            <a:r>
              <a:rPr lang="en-US" altLang="ko-KR" dirty="0" err="1">
                <a:effectLst/>
              </a:rPr>
              <a:t>mix_hash</a:t>
            </a:r>
            <a:r>
              <a:rPr lang="en-US" altLang="ko-KR" dirty="0">
                <a:effectLst/>
              </a:rPr>
              <a:t>: Hash32,</a:t>
            </a:r>
          </a:p>
          <a:p>
            <a:r>
              <a:rPr lang="en-US" altLang="ko-KR" dirty="0">
                <a:effectLst/>
              </a:rPr>
              <a:t>              nonce: bytes,</a:t>
            </a:r>
          </a:p>
          <a:p>
            <a:r>
              <a:rPr lang="en-US" altLang="ko-KR" dirty="0">
                <a:effectLst/>
              </a:rPr>
              <a:t>              difficulty: int) -&gt; None:</a:t>
            </a:r>
          </a:p>
          <a:p>
            <a:r>
              <a:rPr lang="en-US" altLang="ko-KR" dirty="0">
                <a:effectLst/>
              </a:rPr>
              <a:t>    </a:t>
            </a:r>
            <a:r>
              <a:rPr lang="en-US" altLang="ko-KR" dirty="0" err="1">
                <a:effectLst/>
              </a:rPr>
              <a:t>validate_length</a:t>
            </a:r>
            <a:r>
              <a:rPr lang="en-US" altLang="ko-KR" dirty="0">
                <a:effectLst/>
              </a:rPr>
              <a:t>(</a:t>
            </a:r>
            <a:r>
              <a:rPr lang="en-US" altLang="ko-KR" dirty="0" err="1">
                <a:effectLst/>
              </a:rPr>
              <a:t>mix_hash</a:t>
            </a:r>
            <a:r>
              <a:rPr lang="en-US" altLang="ko-KR" dirty="0">
                <a:effectLst/>
              </a:rPr>
              <a:t>, 32, title="Mix Hash")</a:t>
            </a:r>
          </a:p>
          <a:p>
            <a:r>
              <a:rPr lang="en-US" altLang="ko-KR" dirty="0">
                <a:effectLst/>
              </a:rPr>
              <a:t>    </a:t>
            </a:r>
            <a:r>
              <a:rPr lang="en-US" altLang="ko-KR" dirty="0" err="1">
                <a:effectLst/>
              </a:rPr>
              <a:t>validate_length</a:t>
            </a:r>
            <a:r>
              <a:rPr lang="en-US" altLang="ko-KR" dirty="0">
                <a:effectLst/>
              </a:rPr>
              <a:t>(</a:t>
            </a:r>
            <a:r>
              <a:rPr lang="en-US" altLang="ko-KR" dirty="0" err="1">
                <a:effectLst/>
              </a:rPr>
              <a:t>mining_hash</a:t>
            </a:r>
            <a:r>
              <a:rPr lang="en-US" altLang="ko-KR" dirty="0">
                <a:effectLst/>
              </a:rPr>
              <a:t>, 32, title="Mining Hash")</a:t>
            </a:r>
          </a:p>
          <a:p>
            <a:r>
              <a:rPr lang="en-US" altLang="ko-KR" dirty="0">
                <a:effectLst/>
              </a:rPr>
              <a:t>    </a:t>
            </a:r>
            <a:r>
              <a:rPr lang="en-US" altLang="ko-KR" dirty="0" err="1">
                <a:effectLst/>
              </a:rPr>
              <a:t>validate_length</a:t>
            </a:r>
            <a:r>
              <a:rPr lang="en-US" altLang="ko-KR" dirty="0">
                <a:effectLst/>
              </a:rPr>
              <a:t>(nonce, 8, title="POW Nonce")</a:t>
            </a:r>
          </a:p>
          <a:p>
            <a:r>
              <a:rPr lang="en-US" altLang="ko-KR" dirty="0">
                <a:effectLst/>
              </a:rPr>
              <a:t>    cache = </a:t>
            </a:r>
            <a:r>
              <a:rPr lang="en-US" altLang="ko-KR" dirty="0" err="1">
                <a:effectLst/>
              </a:rPr>
              <a:t>get_cache</a:t>
            </a:r>
            <a:r>
              <a:rPr lang="en-US" altLang="ko-KR" dirty="0">
                <a:effectLst/>
              </a:rPr>
              <a:t>(</a:t>
            </a:r>
            <a:r>
              <a:rPr lang="en-US" altLang="ko-KR" dirty="0" err="1">
                <a:effectLst/>
              </a:rPr>
              <a:t>block_number</a:t>
            </a:r>
            <a:r>
              <a:rPr lang="en-US" altLang="ko-KR" dirty="0">
                <a:effectLst/>
              </a:rPr>
              <a:t>)</a:t>
            </a:r>
          </a:p>
          <a:p>
            <a:r>
              <a:rPr lang="en-US" altLang="ko-KR" dirty="0">
                <a:effectLst/>
              </a:rPr>
              <a:t>    </a:t>
            </a:r>
            <a:r>
              <a:rPr lang="en-US" altLang="ko-KR" dirty="0" err="1">
                <a:effectLst/>
              </a:rPr>
              <a:t>mining_output</a:t>
            </a:r>
            <a:r>
              <a:rPr lang="en-US" altLang="ko-KR" dirty="0">
                <a:effectLst/>
              </a:rPr>
              <a:t> = </a:t>
            </a:r>
            <a:r>
              <a:rPr lang="en-US" altLang="ko-KR" dirty="0" err="1">
                <a:effectLst/>
              </a:rPr>
              <a:t>hashimoto_light</a:t>
            </a:r>
            <a:r>
              <a:rPr lang="en-US" altLang="ko-KR" dirty="0">
                <a:effectLst/>
              </a:rPr>
              <a:t>(</a:t>
            </a:r>
          </a:p>
          <a:p>
            <a:r>
              <a:rPr lang="en-US" altLang="ko-KR" dirty="0">
                <a:effectLst/>
              </a:rPr>
              <a:t>        </a:t>
            </a:r>
            <a:r>
              <a:rPr lang="en-US" altLang="ko-KR" dirty="0" err="1">
                <a:effectLst/>
              </a:rPr>
              <a:t>block_number</a:t>
            </a:r>
            <a:r>
              <a:rPr lang="en-US" altLang="ko-KR" dirty="0">
                <a:effectLst/>
              </a:rPr>
              <a:t>, cache, </a:t>
            </a:r>
            <a:r>
              <a:rPr lang="en-US" altLang="ko-KR" dirty="0" err="1">
                <a:effectLst/>
              </a:rPr>
              <a:t>mining_hash</a:t>
            </a:r>
            <a:r>
              <a:rPr lang="en-US" altLang="ko-KR" dirty="0">
                <a:effectLst/>
              </a:rPr>
              <a:t>, </a:t>
            </a:r>
            <a:r>
              <a:rPr lang="en-US" altLang="ko-KR" dirty="0" err="1">
                <a:effectLst/>
              </a:rPr>
              <a:t>big_endian_to_int</a:t>
            </a:r>
            <a:r>
              <a:rPr lang="en-US" altLang="ko-KR" dirty="0">
                <a:effectLst/>
              </a:rPr>
              <a:t>(nonce))</a:t>
            </a:r>
          </a:p>
          <a:p>
            <a:r>
              <a:rPr lang="en-US" altLang="ko-KR" dirty="0">
                <a:effectLst/>
              </a:rPr>
              <a:t>    if </a:t>
            </a:r>
            <a:r>
              <a:rPr lang="en-US" altLang="ko-KR" dirty="0" err="1">
                <a:effectLst/>
              </a:rPr>
              <a:t>mining_output</a:t>
            </a:r>
            <a:r>
              <a:rPr lang="en-US" altLang="ko-KR" dirty="0">
                <a:effectLst/>
              </a:rPr>
              <a:t>[</a:t>
            </a:r>
            <a:r>
              <a:rPr lang="en-US" altLang="ko-KR" dirty="0" err="1">
                <a:effectLst/>
              </a:rPr>
              <a:t>b'mix</a:t>
            </a:r>
            <a:r>
              <a:rPr lang="en-US" altLang="ko-KR" dirty="0">
                <a:effectLst/>
              </a:rPr>
              <a:t> digest'] != </a:t>
            </a:r>
            <a:r>
              <a:rPr lang="en-US" altLang="ko-KR" dirty="0" err="1">
                <a:effectLst/>
              </a:rPr>
              <a:t>mix_hash</a:t>
            </a:r>
            <a:r>
              <a:rPr lang="en-US" altLang="ko-KR" dirty="0">
                <a:effectLst/>
              </a:rPr>
              <a:t>:</a:t>
            </a:r>
          </a:p>
          <a:p>
            <a:r>
              <a:rPr lang="en-US" altLang="ko-KR" dirty="0">
                <a:effectLst/>
              </a:rPr>
              <a:t>        raise </a:t>
            </a:r>
            <a:r>
              <a:rPr lang="en-US" altLang="ko-KR" dirty="0" err="1">
                <a:effectLst/>
              </a:rPr>
              <a:t>ValidationError</a:t>
            </a:r>
            <a:r>
              <a:rPr lang="en-US" altLang="ko-KR" dirty="0">
                <a:effectLst/>
              </a:rPr>
              <a:t>(</a:t>
            </a:r>
          </a:p>
          <a:p>
            <a:r>
              <a:rPr lang="en-US" altLang="ko-KR" dirty="0">
                <a:effectLst/>
              </a:rPr>
              <a:t>            </a:t>
            </a:r>
            <a:r>
              <a:rPr lang="en-US" altLang="ko-KR" dirty="0" err="1">
                <a:effectLst/>
              </a:rPr>
              <a:t>f"mix</a:t>
            </a:r>
            <a:r>
              <a:rPr lang="en-US" altLang="ko-KR" dirty="0">
                <a:effectLst/>
              </a:rPr>
              <a:t> hash mismatch; expected: {</a:t>
            </a:r>
            <a:r>
              <a:rPr lang="en-US" altLang="ko-KR" dirty="0" err="1">
                <a:effectLst/>
              </a:rPr>
              <a:t>encode_hex</a:t>
            </a:r>
            <a:r>
              <a:rPr lang="en-US" altLang="ko-KR" dirty="0">
                <a:effectLst/>
              </a:rPr>
              <a:t>(</a:t>
            </a:r>
            <a:r>
              <a:rPr lang="en-US" altLang="ko-KR" dirty="0" err="1">
                <a:effectLst/>
              </a:rPr>
              <a:t>mining_output</a:t>
            </a:r>
            <a:r>
              <a:rPr lang="en-US" altLang="ko-KR" dirty="0">
                <a:effectLst/>
              </a:rPr>
              <a:t>[</a:t>
            </a:r>
            <a:r>
              <a:rPr lang="en-US" altLang="ko-KR" dirty="0" err="1">
                <a:effectLst/>
              </a:rPr>
              <a:t>b'mix</a:t>
            </a:r>
            <a:r>
              <a:rPr lang="en-US" altLang="ko-KR" dirty="0">
                <a:effectLst/>
              </a:rPr>
              <a:t> digest'])} "</a:t>
            </a:r>
          </a:p>
          <a:p>
            <a:r>
              <a:rPr lang="en-US" altLang="ko-KR" dirty="0">
                <a:effectLst/>
              </a:rPr>
              <a:t>            f"!= actual: {</a:t>
            </a:r>
            <a:r>
              <a:rPr lang="en-US" altLang="ko-KR" dirty="0" err="1">
                <a:effectLst/>
              </a:rPr>
              <a:t>encode_hex</a:t>
            </a:r>
            <a:r>
              <a:rPr lang="en-US" altLang="ko-KR" dirty="0">
                <a:effectLst/>
              </a:rPr>
              <a:t>(</a:t>
            </a:r>
            <a:r>
              <a:rPr lang="en-US" altLang="ko-KR" dirty="0" err="1">
                <a:effectLst/>
              </a:rPr>
              <a:t>mix_hash</a:t>
            </a:r>
            <a:r>
              <a:rPr lang="en-US" altLang="ko-KR" dirty="0">
                <a:effectLst/>
              </a:rPr>
              <a:t>)}. "</a:t>
            </a:r>
          </a:p>
          <a:p>
            <a:r>
              <a:rPr lang="en-US" altLang="ko-KR" dirty="0">
                <a:effectLst/>
              </a:rPr>
              <a:t>            </a:t>
            </a:r>
            <a:r>
              <a:rPr lang="en-US" altLang="ko-KR" dirty="0" err="1">
                <a:effectLst/>
              </a:rPr>
              <a:t>f"Mix</a:t>
            </a:r>
            <a:r>
              <a:rPr lang="en-US" altLang="ko-KR" dirty="0">
                <a:effectLst/>
              </a:rPr>
              <a:t> hash calculated from block #{block_number}, "</a:t>
            </a:r>
          </a:p>
          <a:p>
            <a:r>
              <a:rPr lang="en-US" altLang="ko-KR" dirty="0">
                <a:effectLst/>
              </a:rPr>
              <a:t>            </a:t>
            </a:r>
            <a:r>
              <a:rPr lang="en-US" altLang="ko-KR" dirty="0" err="1">
                <a:effectLst/>
              </a:rPr>
              <a:t>f"mine</a:t>
            </a:r>
            <a:r>
              <a:rPr lang="en-US" altLang="ko-KR" dirty="0">
                <a:effectLst/>
              </a:rPr>
              <a:t> hash {</a:t>
            </a:r>
            <a:r>
              <a:rPr lang="en-US" altLang="ko-KR" dirty="0" err="1">
                <a:effectLst/>
              </a:rPr>
              <a:t>encode_hex</a:t>
            </a:r>
            <a:r>
              <a:rPr lang="en-US" altLang="ko-KR" dirty="0">
                <a:effectLst/>
              </a:rPr>
              <a:t>(</a:t>
            </a:r>
            <a:r>
              <a:rPr lang="en-US" altLang="ko-KR" dirty="0" err="1">
                <a:effectLst/>
              </a:rPr>
              <a:t>mining_hash</a:t>
            </a:r>
            <a:r>
              <a:rPr lang="en-US" altLang="ko-KR" dirty="0">
                <a:effectLst/>
              </a:rPr>
              <a:t>)}, nonce {</a:t>
            </a:r>
            <a:r>
              <a:rPr lang="en-US" altLang="ko-KR" dirty="0" err="1">
                <a:effectLst/>
              </a:rPr>
              <a:t>encode_hex</a:t>
            </a:r>
            <a:r>
              <a:rPr lang="en-US" altLang="ko-KR" dirty="0">
                <a:effectLst/>
              </a:rPr>
              <a:t>(nonce)}"</a:t>
            </a:r>
          </a:p>
          <a:p>
            <a:r>
              <a:rPr lang="en-US" altLang="ko-KR" dirty="0">
                <a:effectLst/>
              </a:rPr>
              <a:t>            f", difficulty {difficulty}, cache hash {</a:t>
            </a:r>
            <a:r>
              <a:rPr lang="en-US" altLang="ko-KR" dirty="0" err="1">
                <a:effectLst/>
              </a:rPr>
              <a:t>encode_hex</a:t>
            </a:r>
            <a:r>
              <a:rPr lang="en-US" altLang="ko-KR" dirty="0">
                <a:effectLst/>
              </a:rPr>
              <a:t>(</a:t>
            </a:r>
            <a:r>
              <a:rPr lang="en-US" altLang="ko-KR" dirty="0" err="1">
                <a:effectLst/>
              </a:rPr>
              <a:t>keccak</a:t>
            </a:r>
            <a:r>
              <a:rPr lang="en-US" altLang="ko-KR" dirty="0">
                <a:effectLst/>
              </a:rPr>
              <a:t>(cache))}"</a:t>
            </a:r>
          </a:p>
          <a:p>
            <a:r>
              <a:rPr lang="en-US" altLang="ko-KR" dirty="0">
                <a:effectLst/>
              </a:rPr>
              <a:t>        )</a:t>
            </a:r>
          </a:p>
          <a:p>
            <a:r>
              <a:rPr lang="en-US" altLang="ko-KR" dirty="0">
                <a:effectLst/>
              </a:rPr>
              <a:t>    result = </a:t>
            </a:r>
            <a:r>
              <a:rPr lang="en-US" altLang="ko-KR" dirty="0" err="1">
                <a:effectLst/>
              </a:rPr>
              <a:t>big_endian_to_int</a:t>
            </a:r>
            <a:r>
              <a:rPr lang="en-US" altLang="ko-KR" dirty="0">
                <a:effectLst/>
              </a:rPr>
              <a:t>(</a:t>
            </a:r>
            <a:r>
              <a:rPr lang="en-US" altLang="ko-KR" dirty="0" err="1">
                <a:effectLst/>
              </a:rPr>
              <a:t>mining_output</a:t>
            </a:r>
            <a:r>
              <a:rPr lang="en-US" altLang="ko-KR" dirty="0">
                <a:effectLst/>
              </a:rPr>
              <a:t>[</a:t>
            </a:r>
            <a:r>
              <a:rPr lang="en-US" altLang="ko-KR" dirty="0" err="1">
                <a:effectLst/>
              </a:rPr>
              <a:t>b'result</a:t>
            </a:r>
            <a:r>
              <a:rPr lang="en-US" altLang="ko-KR" dirty="0">
                <a:effectLst/>
              </a:rPr>
              <a:t>'])</a:t>
            </a:r>
          </a:p>
          <a:p>
            <a:r>
              <a:rPr lang="en-US" altLang="ko-KR" dirty="0">
                <a:effectLst/>
              </a:rPr>
              <a:t>    </a:t>
            </a:r>
            <a:r>
              <a:rPr lang="en-US" altLang="ko-KR" dirty="0" err="1">
                <a:effectLst/>
              </a:rPr>
              <a:t>validate_lte</a:t>
            </a:r>
            <a:r>
              <a:rPr lang="en-US" altLang="ko-KR" dirty="0">
                <a:effectLst/>
              </a:rPr>
              <a:t>(result, 2**256 // difficulty, title="POW Difficulty")</a:t>
            </a:r>
          </a:p>
          <a:p>
            <a:endParaRPr lang="en-US" altLang="ko-KR" dirty="0">
              <a:effectLst/>
            </a:endParaRPr>
          </a:p>
          <a:p>
            <a:r>
              <a:rPr lang="en-US" altLang="ko-KR" dirty="0" err="1">
                <a:effectLst/>
              </a:rPr>
              <a:t>block_number</a:t>
            </a:r>
            <a:r>
              <a:rPr lang="en-US" altLang="ko-KR" dirty="0">
                <a:effectLst/>
              </a:rPr>
              <a:t> - the number of the given block</a:t>
            </a:r>
          </a:p>
          <a:p>
            <a:r>
              <a:rPr lang="en-US" altLang="ko-KR" dirty="0">
                <a:effectLst/>
              </a:rPr>
              <a:t>difficulty - the difficulty of the </a:t>
            </a:r>
            <a:r>
              <a:rPr lang="en-US" altLang="ko-KR" dirty="0" err="1">
                <a:effectLst/>
              </a:rPr>
              <a:t>PoW</a:t>
            </a:r>
            <a:r>
              <a:rPr lang="en-US" altLang="ko-KR" dirty="0">
                <a:effectLst/>
              </a:rPr>
              <a:t> algorithm</a:t>
            </a:r>
          </a:p>
          <a:p>
            <a:r>
              <a:rPr lang="en-US" altLang="ko-KR" dirty="0" err="1">
                <a:effectLst/>
              </a:rPr>
              <a:t>mining_hash</a:t>
            </a:r>
            <a:r>
              <a:rPr lang="en-US" altLang="ko-KR" dirty="0">
                <a:effectLst/>
              </a:rPr>
              <a:t> - hash of the mining header</a:t>
            </a:r>
          </a:p>
          <a:p>
            <a:r>
              <a:rPr lang="en-US" altLang="ko-KR" dirty="0" err="1">
                <a:effectLst/>
              </a:rPr>
              <a:t>mix_hash</a:t>
            </a:r>
            <a:r>
              <a:rPr lang="en-US" altLang="ko-KR" dirty="0">
                <a:effectLst/>
              </a:rPr>
              <a:t> - together with the nonce forms the actual proof</a:t>
            </a:r>
          </a:p>
          <a:p>
            <a:r>
              <a:rPr lang="en-US" altLang="ko-KR" dirty="0">
                <a:effectLst/>
              </a:rPr>
              <a:t>nonce - together with the </a:t>
            </a:r>
            <a:r>
              <a:rPr lang="en-US" altLang="ko-KR" dirty="0" err="1">
                <a:effectLst/>
              </a:rPr>
              <a:t>mix_hash</a:t>
            </a:r>
            <a:r>
              <a:rPr lang="en-US" altLang="ko-KR" dirty="0">
                <a:effectLst/>
              </a:rPr>
              <a:t> forms the actual proof</a:t>
            </a:r>
          </a:p>
          <a:p>
            <a:endParaRPr lang="en-US" altLang="ko-KR" dirty="0">
              <a:effectLst/>
            </a:endParaRPr>
          </a:p>
          <a:p>
            <a:endParaRPr lang="en-US" altLang="ko-KR" dirty="0"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0910629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https://github.com/moss0801/ethereum-ncdp2022/blob/main/script/validBlock2Headher.js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7818095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https://taeyonghwang.github.io/ethereum/uncle-reward/</a:t>
            </a:r>
          </a:p>
          <a:p>
            <a:r>
              <a:rPr lang="en-US" altLang="ko-KR" dirty="0"/>
              <a:t>https://jeongbincom.tistory.com/80</a:t>
            </a:r>
          </a:p>
          <a:p>
            <a:endParaRPr lang="en-US" altLang="ko-KR" dirty="0"/>
          </a:p>
          <a:p>
            <a:r>
              <a:rPr lang="en-US" altLang="ko-KR" dirty="0"/>
              <a:t>Reward Chart</a:t>
            </a:r>
          </a:p>
          <a:p>
            <a:r>
              <a:rPr lang="en-US" altLang="ko-KR" dirty="0"/>
              <a:t>https://etherscan.io/chart/blocks</a:t>
            </a:r>
          </a:p>
          <a:p>
            <a:endParaRPr lang="en-US" altLang="ko-KR" dirty="0"/>
          </a:p>
          <a:p>
            <a:r>
              <a:rPr lang="en-US" altLang="ko-KR" b="0" i="0" dirty="0">
                <a:solidFill>
                  <a:srgbClr val="1155CC"/>
                </a:solidFill>
                <a:effectLst/>
                <a:latin typeface="Arial" panose="020B0604020202020204" pitchFamily="34" charset="0"/>
                <a:hlinkClick r:id="rId3"/>
              </a:rPr>
              <a:t>https://github.com/ethereum/go-ethereum/blob/a52bcccfe1fd9b10d27bff1121a8465982af7714/consensus/ethash/consensus.go#L645</a:t>
            </a:r>
            <a:endParaRPr lang="en-US" altLang="ko-KR" b="0" i="0" dirty="0">
              <a:solidFill>
                <a:srgbClr val="1155CC"/>
              </a:solidFill>
              <a:effectLst/>
              <a:latin typeface="Arial" panose="020B0604020202020204" pitchFamily="34" charset="0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3536552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Reward Chart</a:t>
            </a:r>
          </a:p>
          <a:p>
            <a:r>
              <a:rPr lang="en-US" altLang="ko-KR" dirty="0"/>
              <a:t>https://etherscan.io/chart/blocks</a:t>
            </a:r>
          </a:p>
          <a:p>
            <a:endParaRPr lang="en-US" altLang="ko-KR" dirty="0"/>
          </a:p>
          <a:p>
            <a:r>
              <a:rPr lang="en-US" altLang="ko-KR" b="0" i="0" dirty="0">
                <a:solidFill>
                  <a:srgbClr val="1155CC"/>
                </a:solidFill>
                <a:effectLst/>
                <a:latin typeface="Arial" panose="020B0604020202020204" pitchFamily="34" charset="0"/>
                <a:hlinkClick r:id="rId3"/>
              </a:rPr>
              <a:t>https://github.com/ethereum/go-ethereum/blob/a52bcccfe1fd9b10d27bff1121a8465982af7714/consensus/ethash/consensus.go#L645</a:t>
            </a:r>
            <a:endParaRPr lang="en-US" altLang="ko-KR" b="0" i="0" dirty="0">
              <a:solidFill>
                <a:srgbClr val="1155CC"/>
              </a:solidFill>
              <a:effectLst/>
              <a:latin typeface="Arial" panose="020B0604020202020204" pitchFamily="34" charset="0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5384125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worker.go</a:t>
            </a:r>
            <a:r>
              <a:rPr lang="en-US" altLang="ko-KR" dirty="0"/>
              <a:t> – </a:t>
            </a:r>
            <a:r>
              <a:rPr lang="en-US" altLang="ko-KR" dirty="0" err="1"/>
              <a:t>prepareWork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블록 크기</a:t>
            </a:r>
          </a:p>
          <a:p>
            <a:r>
              <a:rPr lang="en-US" altLang="ko-KR" dirty="0">
                <a:hlinkClick r:id="rId3"/>
              </a:rPr>
              <a:t>https://ethereum.org/en/developers/docs/gas/#block-size</a:t>
            </a:r>
            <a:endParaRPr lang="ko-KR" altLang="en-US" dirty="0"/>
          </a:p>
          <a:p>
            <a:r>
              <a:rPr lang="en-US" altLang="ko-KR" dirty="0"/>
              <a:t>London </a:t>
            </a:r>
            <a:r>
              <a:rPr lang="ko-KR" altLang="en-US" dirty="0"/>
              <a:t>전에는 고정된 크기</a:t>
            </a:r>
            <a:r>
              <a:rPr lang="en-US" altLang="ko-KR" dirty="0"/>
              <a:t>, </a:t>
            </a:r>
            <a:r>
              <a:rPr lang="ko-KR" altLang="en-US" dirty="0"/>
              <a:t>모든 블록은 </a:t>
            </a:r>
            <a:r>
              <a:rPr lang="en-US" altLang="ko-KR" dirty="0"/>
              <a:t>15 million gas</a:t>
            </a:r>
            <a:r>
              <a:rPr lang="ko-KR" altLang="en-US" dirty="0"/>
              <a:t>를 </a:t>
            </a:r>
            <a:r>
              <a:rPr lang="ko-KR" altLang="en-US" dirty="0" err="1"/>
              <a:t>타켓</a:t>
            </a:r>
            <a:r>
              <a:rPr lang="ko-KR" altLang="en-US" dirty="0"/>
              <a:t> → 네트워크 복잡도에 따라 증가하거나 감소 </a:t>
            </a:r>
            <a:r>
              <a:rPr lang="en-US" altLang="ko-KR" dirty="0"/>
              <a:t>(</a:t>
            </a:r>
            <a:r>
              <a:rPr lang="ko-KR" altLang="en-US" dirty="0"/>
              <a:t>최대 </a:t>
            </a:r>
            <a:r>
              <a:rPr lang="en-US" altLang="ko-KR" dirty="0"/>
              <a:t>2</a:t>
            </a:r>
            <a:r>
              <a:rPr lang="ko-KR" altLang="en-US" dirty="0"/>
              <a:t>배 </a:t>
            </a:r>
            <a:r>
              <a:rPr lang="en-US" altLang="ko-KR" dirty="0"/>
              <a:t>30million gas)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15710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2772109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worker.go</a:t>
            </a:r>
            <a:r>
              <a:rPr lang="en-US" altLang="ko-KR" dirty="0"/>
              <a:t> – </a:t>
            </a:r>
            <a:r>
              <a:rPr lang="en-US" altLang="ko-KR" dirty="0" err="1"/>
              <a:t>prepareWork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블록 크기</a:t>
            </a:r>
          </a:p>
          <a:p>
            <a:r>
              <a:rPr lang="en-US" altLang="ko-KR" dirty="0">
                <a:hlinkClick r:id="rId3"/>
              </a:rPr>
              <a:t>https://ethereum.org/en/developers/docs/gas/#block-size</a:t>
            </a:r>
            <a:endParaRPr lang="ko-KR" altLang="en-US" dirty="0"/>
          </a:p>
          <a:p>
            <a:r>
              <a:rPr lang="en-US" altLang="ko-KR" dirty="0"/>
              <a:t>London </a:t>
            </a:r>
            <a:r>
              <a:rPr lang="ko-KR" altLang="en-US" dirty="0"/>
              <a:t>전에는 고정된 크기</a:t>
            </a:r>
            <a:r>
              <a:rPr lang="en-US" altLang="ko-KR" dirty="0"/>
              <a:t>, </a:t>
            </a:r>
            <a:r>
              <a:rPr lang="ko-KR" altLang="en-US" dirty="0"/>
              <a:t>모든 블록은 </a:t>
            </a:r>
            <a:r>
              <a:rPr lang="en-US" altLang="ko-KR" dirty="0"/>
              <a:t>15 million gas</a:t>
            </a:r>
            <a:r>
              <a:rPr lang="ko-KR" altLang="en-US" dirty="0"/>
              <a:t>를 </a:t>
            </a:r>
            <a:r>
              <a:rPr lang="ko-KR" altLang="en-US" dirty="0" err="1"/>
              <a:t>타켓</a:t>
            </a:r>
            <a:r>
              <a:rPr lang="ko-KR" altLang="en-US" dirty="0"/>
              <a:t> → 네트워크 복잡도에 따라 증가하거나 감소 </a:t>
            </a:r>
            <a:r>
              <a:rPr lang="en-US" altLang="ko-KR" dirty="0"/>
              <a:t>(</a:t>
            </a:r>
            <a:r>
              <a:rPr lang="ko-KR" altLang="en-US" dirty="0"/>
              <a:t>최대 </a:t>
            </a:r>
            <a:r>
              <a:rPr lang="en-US" altLang="ko-KR" dirty="0"/>
              <a:t>2</a:t>
            </a:r>
            <a:r>
              <a:rPr lang="ko-KR" altLang="en-US" dirty="0"/>
              <a:t>배 </a:t>
            </a:r>
            <a:r>
              <a:rPr lang="en-US" altLang="ko-KR" dirty="0"/>
              <a:t>30million gas)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6728655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worker.go</a:t>
            </a:r>
            <a:r>
              <a:rPr lang="en-US" altLang="ko-KR" dirty="0"/>
              <a:t> – </a:t>
            </a:r>
            <a:r>
              <a:rPr lang="en-US" altLang="ko-KR" dirty="0" err="1"/>
              <a:t>prepareWork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0610374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rgbClr val="EFEFEF"/>
                </a:solidFill>
              </a:rPr>
              <a:t>깊이가 깊어지면 속도가 느려지고</a:t>
            </a:r>
            <a:r>
              <a:rPr lang="en-US" altLang="ko-KR" dirty="0">
                <a:solidFill>
                  <a:srgbClr val="EFEFEF"/>
                </a:solidFill>
              </a:rPr>
              <a:t>, </a:t>
            </a:r>
            <a:r>
              <a:rPr lang="ko-KR" altLang="en-US" dirty="0">
                <a:solidFill>
                  <a:srgbClr val="EFEFEF"/>
                </a:solidFill>
              </a:rPr>
              <a:t>의도적으로 깊은 </a:t>
            </a:r>
            <a:r>
              <a:rPr lang="en-US" altLang="ko" dirty="0">
                <a:solidFill>
                  <a:srgbClr val="EFEFEF"/>
                </a:solidFill>
              </a:rPr>
              <a:t>depth</a:t>
            </a:r>
            <a:r>
              <a:rPr lang="ko-KR" altLang="en-US" dirty="0">
                <a:solidFill>
                  <a:srgbClr val="EFEFEF"/>
                </a:solidFill>
              </a:rPr>
              <a:t>를 만드는 공격 방어 필요</a:t>
            </a:r>
          </a:p>
          <a:p>
            <a:pPr marL="457200" lvl="0" indent="-3175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EFEFEF"/>
              </a:buClr>
              <a:buSzPts val="1400"/>
              <a:buAutoNum type="arabicPeriod"/>
            </a:pPr>
            <a:r>
              <a:rPr lang="en-US" altLang="ko" dirty="0" err="1">
                <a:solidFill>
                  <a:srgbClr val="EFEFEF"/>
                </a:solidFill>
              </a:rPr>
              <a:t>stateRoot</a:t>
            </a:r>
            <a:r>
              <a:rPr lang="en-US" altLang="ko" dirty="0">
                <a:solidFill>
                  <a:srgbClr val="EFEFEF"/>
                </a:solidFill>
              </a:rPr>
              <a:t> key, keccak-256(address) =&gt; 256 bits =&gt; 64 nibbles : 64depth</a:t>
            </a:r>
            <a:endParaRPr lang="en-US" altLang="ko-KR" dirty="0">
              <a:solidFill>
                <a:srgbClr val="EFEFEF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AutoNum type="arabicPeriod"/>
            </a:pPr>
            <a:r>
              <a:rPr lang="en-US" altLang="ko" dirty="0" err="1">
                <a:solidFill>
                  <a:srgbClr val="EFEFEF"/>
                </a:solidFill>
              </a:rPr>
              <a:t>transactionRoot</a:t>
            </a:r>
            <a:r>
              <a:rPr lang="en-US" altLang="ko" dirty="0">
                <a:solidFill>
                  <a:srgbClr val="EFEFEF"/>
                </a:solidFill>
              </a:rPr>
              <a:t> key </a:t>
            </a:r>
            <a:r>
              <a:rPr lang="en-US" altLang="ko" dirty="0" err="1">
                <a:solidFill>
                  <a:srgbClr val="EFEFEF"/>
                </a:solidFill>
              </a:rPr>
              <a:t>rlp</a:t>
            </a:r>
            <a:r>
              <a:rPr lang="en-US" altLang="ko" dirty="0">
                <a:solidFill>
                  <a:srgbClr val="EFEFEF"/>
                </a:solidFill>
              </a:rPr>
              <a:t>(hex(index))) -&gt; </a:t>
            </a:r>
            <a:r>
              <a:rPr lang="en-US" altLang="ko" dirty="0" err="1">
                <a:solidFill>
                  <a:srgbClr val="EFEFEF"/>
                </a:solidFill>
              </a:rPr>
              <a:t>Block.gasLimit</a:t>
            </a:r>
            <a:r>
              <a:rPr lang="en-US" altLang="ko" dirty="0">
                <a:solidFill>
                  <a:srgbClr val="EFEFEF"/>
                </a:solidFill>
              </a:rPr>
              <a:t> </a:t>
            </a:r>
            <a:r>
              <a:rPr lang="ko-KR" altLang="en-US" dirty="0">
                <a:solidFill>
                  <a:srgbClr val="EFEFEF"/>
                </a:solidFill>
              </a:rPr>
              <a:t>에 의해서 제한적</a:t>
            </a: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AutoNum type="arabicPeriod"/>
            </a:pPr>
            <a:r>
              <a:rPr lang="en-US" altLang="ko" dirty="0" err="1">
                <a:solidFill>
                  <a:srgbClr val="EFEFEF"/>
                </a:solidFill>
              </a:rPr>
              <a:t>receiptsRoot</a:t>
            </a:r>
            <a:r>
              <a:rPr lang="en-US" altLang="ko" dirty="0">
                <a:solidFill>
                  <a:srgbClr val="EFEFEF"/>
                </a:solidFill>
              </a:rPr>
              <a:t> key </a:t>
            </a:r>
            <a:r>
              <a:rPr lang="en-US" altLang="ko" dirty="0" err="1">
                <a:solidFill>
                  <a:srgbClr val="EFEFEF"/>
                </a:solidFill>
              </a:rPr>
              <a:t>rlp</a:t>
            </a:r>
            <a:r>
              <a:rPr lang="en-US" altLang="ko" dirty="0">
                <a:solidFill>
                  <a:srgbClr val="EFEFEF"/>
                </a:solidFill>
              </a:rPr>
              <a:t>(hex(index)) -&gt; </a:t>
            </a:r>
            <a:r>
              <a:rPr lang="en-US" altLang="ko" dirty="0" err="1">
                <a:solidFill>
                  <a:srgbClr val="EFEFEF"/>
                </a:solidFill>
              </a:rPr>
              <a:t>Block.gasLimit</a:t>
            </a:r>
            <a:r>
              <a:rPr lang="en-US" altLang="ko" dirty="0">
                <a:solidFill>
                  <a:srgbClr val="EFEFEF"/>
                </a:solidFill>
              </a:rPr>
              <a:t> </a:t>
            </a:r>
            <a:r>
              <a:rPr lang="ko-KR" altLang="en-US" dirty="0">
                <a:solidFill>
                  <a:srgbClr val="EFEFEF"/>
                </a:solidFill>
              </a:rPr>
              <a:t>에 의해서 제한적</a:t>
            </a: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AutoNum type="arabicPeriod"/>
            </a:pPr>
            <a:r>
              <a:rPr lang="en-US" altLang="ko" dirty="0" err="1">
                <a:solidFill>
                  <a:srgbClr val="EFEFEF"/>
                </a:solidFill>
              </a:rPr>
              <a:t>storageRoot</a:t>
            </a:r>
            <a:r>
              <a:rPr lang="en-US" altLang="ko" dirty="0">
                <a:solidFill>
                  <a:srgbClr val="EFEFEF"/>
                </a:solidFill>
              </a:rPr>
              <a:t> key, keccak-256(path) =&gt; 256 bits =&gt; 64 nibbles</a:t>
            </a:r>
            <a:endParaRPr lang="en-US" altLang="ko-KR" dirty="0">
              <a:solidFill>
                <a:srgbClr val="EFEFEF"/>
              </a:solidFill>
            </a:endParaRPr>
          </a:p>
          <a:p>
            <a:endParaRPr lang="en-US" altLang="ko-KR" dirty="0"/>
          </a:p>
          <a:p>
            <a:r>
              <a:rPr lang="en-US" altLang="ko-KR" dirty="0"/>
              <a:t>https://eth.wiki/json-rpc/API#eth_getstorageat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4373958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https://patents.google.com/patent/US4309569A/en</a:t>
            </a:r>
          </a:p>
          <a:p>
            <a:endParaRPr lang="en-US" altLang="ko-KR" dirty="0"/>
          </a:p>
          <a:p>
            <a:r>
              <a:rPr lang="ko-KR" altLang="en-US" dirty="0" err="1"/>
              <a:t>해시넷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 err="1"/>
              <a:t>머클트리</a:t>
            </a:r>
            <a:r>
              <a:rPr lang="en-US" altLang="ko-KR" dirty="0"/>
              <a:t>: http://wiki.hash.kr/index.php/%EB%A8%B8%ED%81%B4%ED%8A%B8%EB%A6%AC</a:t>
            </a:r>
          </a:p>
          <a:p>
            <a:endParaRPr lang="en-US" altLang="ko-KR" dirty="0"/>
          </a:p>
          <a:p>
            <a:r>
              <a:rPr lang="ko-KR" altLang="en-US" dirty="0"/>
              <a:t>수학</a:t>
            </a:r>
            <a:r>
              <a:rPr lang="en-US" altLang="ko-KR" dirty="0"/>
              <a:t>, </a:t>
            </a:r>
            <a:r>
              <a:rPr lang="ko-KR" altLang="en-US" dirty="0"/>
              <a:t>특히 그래프 이론에서 회로</a:t>
            </a:r>
            <a:r>
              <a:rPr lang="en-US" altLang="ko-KR" dirty="0"/>
              <a:t>[1]</a:t>
            </a:r>
            <a:r>
              <a:rPr lang="ko-KR" altLang="en-US" dirty="0"/>
              <a:t>가 없는 연결 </a:t>
            </a:r>
            <a:r>
              <a:rPr lang="ko-KR" altLang="en-US" dirty="0" err="1"/>
              <a:t>무향</a:t>
            </a:r>
            <a:r>
              <a:rPr lang="ko-KR" altLang="en-US" dirty="0"/>
              <a:t> 그래프를 트리라고 한다</a:t>
            </a:r>
            <a:endParaRPr lang="en-US" altLang="ko-KR" dirty="0"/>
          </a:p>
          <a:p>
            <a:r>
              <a:rPr lang="en-US" altLang="ko-KR" dirty="0"/>
              <a:t>https://namu.wiki/w/%ED%8A%B8%EB%A6%AC(%EA%B7%B8%EB%9E%98%ED%94%84)</a:t>
            </a:r>
          </a:p>
          <a:p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트리 </a:t>
            </a:r>
            <a:r>
              <a:rPr lang="en-US" altLang="ko-KR" dirty="0"/>
              <a:t>: </a:t>
            </a:r>
            <a:r>
              <a:rPr lang="ko-KR" altLang="en-US" dirty="0"/>
              <a:t>그래프의 한 종류 </a:t>
            </a:r>
            <a:r>
              <a:rPr lang="en-US" altLang="ko-KR" dirty="0"/>
              <a:t>(https://gmlwjd9405.github.io/2018/08/12/data-structure-tree.html)</a:t>
            </a:r>
          </a:p>
          <a:p>
            <a:r>
              <a:rPr lang="en-US" altLang="ko-KR" dirty="0"/>
              <a:t>- </a:t>
            </a:r>
            <a:r>
              <a:rPr lang="ko-KR" altLang="en-US" dirty="0"/>
              <a:t>사이클</a:t>
            </a:r>
            <a:r>
              <a:rPr lang="en-US" altLang="ko-KR" dirty="0"/>
              <a:t>(cycle)</a:t>
            </a:r>
            <a:r>
              <a:rPr lang="ko-KR" altLang="en-US" dirty="0"/>
              <a:t>이 없는 하나의 연결 그래프</a:t>
            </a:r>
            <a:r>
              <a:rPr lang="en-US" altLang="ko-KR" dirty="0"/>
              <a:t>(Connected Graph)</a:t>
            </a:r>
          </a:p>
          <a:p>
            <a:pPr marL="171450" indent="-171450">
              <a:buFontTx/>
              <a:buChar char="-"/>
            </a:pPr>
            <a:r>
              <a:rPr lang="ko-KR" altLang="en-US" dirty="0"/>
              <a:t>또는 </a:t>
            </a:r>
            <a:r>
              <a:rPr lang="en-US" altLang="ko-KR" dirty="0"/>
              <a:t>DAG(Directed Acyclic Graph, </a:t>
            </a:r>
            <a:r>
              <a:rPr lang="ko-KR" altLang="en-US" dirty="0"/>
              <a:t>방향성이 있는 </a:t>
            </a:r>
            <a:r>
              <a:rPr lang="ko-KR" altLang="en-US" dirty="0" err="1"/>
              <a:t>비순환</a:t>
            </a:r>
            <a:r>
              <a:rPr lang="ko-KR" altLang="en-US" dirty="0"/>
              <a:t> 그래프</a:t>
            </a:r>
            <a:r>
              <a:rPr lang="en-US" altLang="ko-KR" dirty="0"/>
              <a:t>)</a:t>
            </a:r>
            <a:r>
              <a:rPr lang="ko-KR" altLang="en-US" dirty="0"/>
              <a:t>의 한 종류 이다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트리 구조</a:t>
            </a:r>
            <a:r>
              <a:rPr lang="en-US" altLang="ko-KR" dirty="0"/>
              <a:t>(tree </a:t>
            </a:r>
            <a:r>
              <a:rPr lang="ko-KR" altLang="en-US" dirty="0"/>
              <a:t>構造</a:t>
            </a:r>
            <a:r>
              <a:rPr lang="en-US" altLang="ko-KR" dirty="0"/>
              <a:t>, </a:t>
            </a:r>
            <a:r>
              <a:rPr lang="ko-KR" altLang="en-US" dirty="0"/>
              <a:t>문화어</a:t>
            </a:r>
            <a:r>
              <a:rPr lang="en-US" altLang="ko-KR" dirty="0"/>
              <a:t>: </a:t>
            </a:r>
            <a:r>
              <a:rPr lang="ko-KR" altLang="en-US" dirty="0"/>
              <a:t>나무구조</a:t>
            </a:r>
            <a:r>
              <a:rPr lang="en-US" altLang="ko-KR" dirty="0"/>
              <a:t>)</a:t>
            </a:r>
            <a:r>
              <a:rPr lang="ko-KR" altLang="en-US" dirty="0"/>
              <a:t>란 그래프의 일종으로</a:t>
            </a:r>
            <a:r>
              <a:rPr lang="en-US" altLang="ko-KR" dirty="0"/>
              <a:t>, </a:t>
            </a:r>
            <a:r>
              <a:rPr lang="ko-KR" altLang="en-US" dirty="0"/>
              <a:t>여러 노드가 한 노드를 가리킬 수 없는 구조이다</a:t>
            </a:r>
            <a:r>
              <a:rPr lang="en-US" altLang="ko-KR" dirty="0"/>
              <a:t>. </a:t>
            </a:r>
            <a:r>
              <a:rPr lang="ko-KR" altLang="en-US" dirty="0"/>
              <a:t>간단하게는 회로가 없고</a:t>
            </a:r>
            <a:r>
              <a:rPr lang="en-US" altLang="ko-KR" dirty="0"/>
              <a:t>, </a:t>
            </a:r>
            <a:r>
              <a:rPr lang="ko-KR" altLang="en-US" dirty="0"/>
              <a:t>서로 다른 두 노드를 잇는 길이 하나뿐인 그래프를 트리라고 부른다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트리에서 최상위 노드 </a:t>
            </a:r>
            <a:r>
              <a:rPr lang="en-US" altLang="ko-KR" dirty="0"/>
              <a:t>: </a:t>
            </a:r>
            <a:r>
              <a:rPr lang="ko-KR" altLang="en-US" dirty="0"/>
              <a:t>루트 노드</a:t>
            </a:r>
            <a:r>
              <a:rPr lang="en-US" altLang="ko-KR" dirty="0"/>
              <a:t>(root node), </a:t>
            </a:r>
            <a:r>
              <a:rPr lang="ko-KR" altLang="en-US" dirty="0"/>
              <a:t>부모 노드</a:t>
            </a:r>
            <a:r>
              <a:rPr lang="en-US" altLang="ko-KR" dirty="0"/>
              <a:t>(parent node), </a:t>
            </a:r>
            <a:r>
              <a:rPr lang="ko-KR" altLang="en-US" dirty="0"/>
              <a:t>자식 노드</a:t>
            </a:r>
            <a:r>
              <a:rPr lang="en-US" altLang="ko-KR" dirty="0"/>
              <a:t>(child node), </a:t>
            </a:r>
            <a:r>
              <a:rPr lang="ko-KR" altLang="en-US" dirty="0"/>
              <a:t>잎 노드</a:t>
            </a:r>
            <a:r>
              <a:rPr lang="en-US" altLang="ko-KR" dirty="0"/>
              <a:t>(leaf node) </a:t>
            </a:r>
            <a:r>
              <a:rPr lang="ko-KR" altLang="en-US" dirty="0"/>
              <a:t>자식이 없는 노드</a:t>
            </a:r>
            <a:r>
              <a:rPr lang="en-US" altLang="ko-KR" dirty="0"/>
              <a:t>, </a:t>
            </a:r>
            <a:r>
              <a:rPr lang="ko-KR" altLang="en-US" dirty="0"/>
              <a:t>잎 노드가 아닌 노드는 내부 노드</a:t>
            </a:r>
            <a:r>
              <a:rPr lang="en-US" altLang="ko-KR" dirty="0"/>
              <a:t>(internal node)</a:t>
            </a:r>
          </a:p>
          <a:p>
            <a:r>
              <a:rPr lang="en-US" altLang="ko-KR" dirty="0"/>
              <a:t>https://ko.wikipedia.org/wiki/%ED%8A%B8%EB%A6%AC_%EA%B5%AC%EC%A1%B0</a:t>
            </a:r>
          </a:p>
          <a:p>
            <a:endParaRPr lang="en-US" altLang="ko-KR" dirty="0"/>
          </a:p>
          <a:p>
            <a:r>
              <a:rPr lang="en-US" altLang="ko-KR" dirty="0"/>
              <a:t>https://gmlwjd9405.github.io/2018/08/12/data-structure-tree.html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952412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tx0 : Tx0 A ➡ B 100 BTC</a:t>
            </a: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tx1 : Tx1 B ➡ C 200 BTC</a:t>
            </a: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tx2 : Tx2 A ➡ C 100 BTC</a:t>
            </a: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tx3 : Tx3 C ➡ D 500 BTC</a:t>
            </a: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 0: b1986b79781eb8b52d3159e41c73a26565297bf5aaa753c25e9520d81f4b15ae</a:t>
            </a: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 1: 564899d74f953cf2d1942ef27f920ac26afca6b1df28fb5399cab422ae606dca</a:t>
            </a: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 2: c414f06c084c3461c88ac062e3c3c3a6f4e06ac9326a952d194108c12e313fad</a:t>
            </a: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 3: d9bb51792f9d2b55f0a0190bf8176b5f03de34b80b7523e4f4cfa411caf2b56d</a:t>
            </a: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 4: 890c6f061c87eb764c9810c0cefaa51b16b75304c6c317a859f25b3c1b93a883</a:t>
            </a: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 5: 0396852d8ee841b49dc37293a31c449fdb660937eaea0aa96312008d3ac9d947</a:t>
            </a: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 </a:t>
            </a:r>
            <a:r>
              <a:rPr lang="en-US" altLang="ko-KR" sz="1200" dirty="0" err="1">
                <a:solidFill>
                  <a:schemeClr val="bg1">
                    <a:lumMod val="85000"/>
                  </a:schemeClr>
                </a:solidFill>
              </a:rPr>
              <a:t>merkleRoot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: d0f1c72f66f29381eb3c17ec8f5b88f3bbb7f138ce4af26d5919afebdfb6f820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6806753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tx0 : Tx0 A ➡ B 100 BTC</a:t>
            </a: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tx1 : Tx1 B ➡ H 200 BTC</a:t>
            </a: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tx2 : Tx2 A ➡ C 100 BTC</a:t>
            </a: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tx3 : Tx3 C ➡ D 500 BTC</a:t>
            </a: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 0: b1986b79781eb8b52d3159e41c73a26565297bf5aaa753c25e9520d81f4b15ae</a:t>
            </a: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 1: f7c154531fb9b468a23ae0efa3b7479912d031941c1360b567d25d4f5f47f895</a:t>
            </a: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 2: c414f06c084c3461c88ac062e3c3c3a6f4e06ac9326a952d194108c12e313fad</a:t>
            </a: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 3: d9bb51792f9d2b55f0a0190bf8176b5f03de34b80b7523e4f4cfa411caf2b56d</a:t>
            </a: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 4: 41e3d342c4d748d4d68b91e544f1d710f95164a479d963a59ee73276ec23827c</a:t>
            </a: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 5: 0396852d8ee841b49dc37293a31c449fdb660937eaea0aa96312008d3ac9d947</a:t>
            </a: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 </a:t>
            </a:r>
            <a:r>
              <a:rPr lang="en-US" altLang="ko-KR" sz="1200" dirty="0" err="1">
                <a:solidFill>
                  <a:schemeClr val="bg1">
                    <a:lumMod val="85000"/>
                  </a:schemeClr>
                </a:solidFill>
              </a:rPr>
              <a:t>merkleRoot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: 7eb77f33cd41efc51052b74e10e2b6e2dead58e9650a0c6f86d1028688d5fc58</a:t>
            </a:r>
          </a:p>
          <a:p>
            <a:endParaRPr lang="en-US" altLang="ko-KR" sz="12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ko-KR" sz="12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</a:rPr>
              <a:t>블록 내 트랜잭션의 </a:t>
            </a:r>
            <a:r>
              <a:rPr lang="ko-KR" altLang="en-US" sz="1200" dirty="0" err="1">
                <a:solidFill>
                  <a:schemeClr val="bg1">
                    <a:lumMod val="85000"/>
                  </a:schemeClr>
                </a:solidFill>
              </a:rPr>
              <a:t>위변조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</a:rPr>
              <a:t> 탐지</a:t>
            </a:r>
            <a:endParaRPr lang="en-US" altLang="ko-KR" sz="12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ko-KR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7954256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8946170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https://blog.ethereum.org/2015/11/15/merkling-in-ethereum/</a:t>
            </a:r>
          </a:p>
          <a:p>
            <a:endParaRPr lang="en-US" altLang="ko-KR" dirty="0"/>
          </a:p>
          <a:p>
            <a:r>
              <a:rPr lang="en-US" altLang="ko-KR" b="0" i="0" dirty="0">
                <a:solidFill>
                  <a:srgbClr val="666666"/>
                </a:solidFill>
                <a:effectLst/>
                <a:latin typeface="spoqa han sans"/>
              </a:rPr>
              <a:t>(* 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spoqa han sans"/>
              </a:rPr>
              <a:t>다시 말하지만 정확히는 </a:t>
            </a:r>
            <a:r>
              <a:rPr lang="ko-KR" altLang="en-US" b="0" i="0" dirty="0" err="1">
                <a:solidFill>
                  <a:srgbClr val="666666"/>
                </a:solidFill>
                <a:effectLst/>
                <a:latin typeface="spoqa han sans"/>
              </a:rPr>
              <a:t>이더리움의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spoqa han sans"/>
              </a:rPr>
              <a:t> 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spoqa han sans"/>
              </a:rPr>
              <a:t>state 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spoqa han sans"/>
              </a:rPr>
              <a:t>저장은 항상 최신본만 </a:t>
            </a:r>
            <a:r>
              <a:rPr lang="ko-KR" altLang="en-US" b="0" i="0" dirty="0" err="1">
                <a:solidFill>
                  <a:srgbClr val="666666"/>
                </a:solidFill>
                <a:effectLst/>
                <a:latin typeface="spoqa han sans"/>
              </a:rPr>
              <a:t>유지하는게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spoqa han sans"/>
              </a:rPr>
              <a:t> 아니라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spoqa han sans"/>
              </a:rPr>
              <a:t>, history 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spoqa han sans"/>
              </a:rPr>
              <a:t>또한 유지합니다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spoqa han sans"/>
              </a:rPr>
              <a:t>. 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spoqa han sans"/>
              </a:rPr>
              <a:t>위 그림에서 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spoqa han sans"/>
              </a:rPr>
              <a:t>27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spoqa han sans"/>
              </a:rPr>
              <a:t>이 없어져야 하는데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spoqa han sans"/>
              </a:rPr>
              <a:t>, 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spoqa han sans"/>
              </a:rPr>
              <a:t>사실 일정동안 남겨 두긴 합니다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spoqa han sans"/>
              </a:rPr>
              <a:t>. 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spoqa han sans"/>
              </a:rPr>
              <a:t>이유는 합의가 이루어져서 블록이 만들어 졌다고 해도 확정이 되지 않는 불안 요소가 </a:t>
            </a:r>
            <a:r>
              <a:rPr lang="ko-KR" altLang="en-US" b="0" i="0" dirty="0" err="1">
                <a:solidFill>
                  <a:srgbClr val="666666"/>
                </a:solidFill>
                <a:effectLst/>
                <a:latin typeface="spoqa han sans"/>
              </a:rPr>
              <a:t>비트코인이나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spoqa han sans"/>
              </a:rPr>
              <a:t> </a:t>
            </a:r>
            <a:r>
              <a:rPr lang="ko-KR" altLang="en-US" b="0" i="0" dirty="0" err="1">
                <a:solidFill>
                  <a:srgbClr val="666666"/>
                </a:solidFill>
                <a:effectLst/>
                <a:latin typeface="spoqa han sans"/>
              </a:rPr>
              <a:t>이더리움에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spoqa han sans"/>
              </a:rPr>
              <a:t> 있기 때문입니다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spoqa han sans"/>
              </a:rPr>
              <a:t>. 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Spoqa Han Sans"/>
              </a:rPr>
              <a:t>bifurcated 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Spoqa Han Sans"/>
              </a:rPr>
              <a:t>이 생기면 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Spoqa Han Sans"/>
              </a:rPr>
              <a:t>state rollback 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Spoqa Han Sans"/>
              </a:rPr>
              <a:t>을 해야 하기 때문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Spoqa Han Sans"/>
              </a:rPr>
              <a:t>. 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Spoqa Han Sans"/>
              </a:rPr>
              <a:t>따라서 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spoqa han sans"/>
              </a:rPr>
              <a:t>시간이 어느정도 흐르면 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spoqa han sans"/>
              </a:rPr>
              <a:t>pruning 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spoqa han sans"/>
              </a:rPr>
              <a:t>과정을 통해 이 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spoqa han sans"/>
              </a:rPr>
              <a:t>history 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spoqa han sans"/>
              </a:rPr>
              <a:t>를 삭제하여 저장 공간을 줄여 줍니다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spoqa han sans"/>
              </a:rPr>
              <a:t>. 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spoqa han sans"/>
              </a:rPr>
              <a:t>실제는 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spoqa han sans"/>
              </a:rPr>
              <a:t>update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spoqa han sans"/>
              </a:rPr>
              <a:t>가 아니라 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spoqa han sans"/>
              </a:rPr>
              <a:t>append 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spoqa han sans"/>
              </a:rPr>
              <a:t>라는 점이죠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spoqa han sans"/>
              </a:rPr>
              <a:t>.) </a:t>
            </a:r>
            <a:br>
              <a:rPr lang="ko-KR" altLang="en-US" dirty="0"/>
            </a:br>
            <a:br>
              <a:rPr lang="ko-KR" altLang="en-US" dirty="0"/>
            </a:br>
            <a:r>
              <a:rPr lang="ko-KR" altLang="en-US" b="0" i="0" dirty="0">
                <a:solidFill>
                  <a:srgbClr val="666666"/>
                </a:solidFill>
                <a:effectLst/>
                <a:latin typeface="Spoqa Han Sans"/>
              </a:rPr>
              <a:t>출처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Spoqa Han Sans"/>
              </a:rPr>
              <a:t>: </a:t>
            </a:r>
            <a:r>
              <a:rPr lang="en-US" altLang="ko-KR" b="0" i="0" u="none" strike="noStrike" dirty="0">
                <a:solidFill>
                  <a:srgbClr val="333333"/>
                </a:solidFill>
                <a:effectLst/>
                <a:latin typeface="Spoqa Han Sans"/>
                <a:hlinkClick r:id="rId3"/>
              </a:rPr>
              <a:t>https://hamait.tistory.com/959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Spoqa Han Sans"/>
              </a:rPr>
              <a:t> 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Spoqa Han Sans"/>
              </a:rPr>
              <a:t>[HAMA 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Spoqa Han Sans"/>
              </a:rPr>
              <a:t>블로그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Spoqa Han Sans"/>
              </a:rPr>
              <a:t>]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1462223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깊이가 깊어지면 속도가 느려지고</a:t>
            </a:r>
            <a:r>
              <a:rPr lang="en-US" altLang="ko-KR" dirty="0"/>
              <a:t>, </a:t>
            </a:r>
            <a:r>
              <a:rPr lang="ko-KR" altLang="en-US" dirty="0"/>
              <a:t>의도적으로 깊은 </a:t>
            </a:r>
            <a:r>
              <a:rPr lang="en-US" altLang="ko-KR" dirty="0"/>
              <a:t>depth</a:t>
            </a:r>
            <a:r>
              <a:rPr lang="ko-KR" altLang="en-US" dirty="0"/>
              <a:t>를 만드는 공격 방어 필요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2273315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https://blog.ethereum.org/2015/11/15/merkling-in-ethereum/</a:t>
            </a:r>
          </a:p>
          <a:p>
            <a:endParaRPr lang="en-US" altLang="ko-KR" dirty="0"/>
          </a:p>
          <a:p>
            <a:r>
              <a:rPr lang="en-US" altLang="ko-KR" dirty="0"/>
              <a:t>https://medium.com/ethereum-core-research/%EB%A8%B8%ED%81%B4-%ED%8C%A8%ED%8A%B8%EB%A6%AC%EC%83%A4-%ED%8A%B8%EB%A6%AC-%EC%9D%B4%ED%95%B4%ED%95%98%EA%B8%B0-2cb8a2617324</a:t>
            </a:r>
          </a:p>
          <a:p>
            <a:endParaRPr lang="en-US" altLang="ko-KR" dirty="0"/>
          </a:p>
          <a:p>
            <a:r>
              <a:rPr lang="en-US" altLang="ko-KR" dirty="0"/>
              <a:t>https://ethereum.stackexchange.com/questions/268/ethereum-block-architecture</a:t>
            </a:r>
          </a:p>
          <a:p>
            <a:endParaRPr lang="en-US" altLang="ko-KR" dirty="0"/>
          </a:p>
          <a:p>
            <a:r>
              <a:rPr lang="en-US" altLang="ko-KR" dirty="0"/>
              <a:t>https://medium.com/@eiki1212/ethereum-state-trie-architecture-explained-a30237009d4e</a:t>
            </a:r>
          </a:p>
          <a:p>
            <a:endParaRPr lang="en-US" altLang="ko-KR" dirty="0"/>
          </a:p>
          <a:p>
            <a:r>
              <a:rPr lang="en-US" altLang="ko-KR" dirty="0"/>
              <a:t>https://hamait.tistory.com/959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07382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The stage of Ethereum development</a:t>
            </a:r>
          </a:p>
          <a:p>
            <a:endParaRPr lang="en-US" altLang="ko-KR" dirty="0"/>
          </a:p>
          <a:p>
            <a:r>
              <a:rPr lang="en-US" altLang="ko-KR" dirty="0"/>
              <a:t>2016</a:t>
            </a:r>
            <a:r>
              <a:rPr lang="ko-KR" altLang="en-US" dirty="0"/>
              <a:t>년 </a:t>
            </a:r>
            <a:r>
              <a:rPr lang="en-US" altLang="ko-KR" dirty="0"/>
              <a:t>9</a:t>
            </a:r>
            <a:r>
              <a:rPr lang="ko-KR" altLang="en-US" dirty="0"/>
              <a:t>월 </a:t>
            </a:r>
            <a:r>
              <a:rPr lang="en-US" altLang="ko-KR" dirty="0"/>
              <a:t>Dos </a:t>
            </a:r>
            <a:r>
              <a:rPr lang="ko-KR" altLang="en-US" dirty="0"/>
              <a:t>공격 </a:t>
            </a:r>
            <a:r>
              <a:rPr lang="en-US" altLang="ko-KR" dirty="0"/>
              <a:t>: https://blog.ethereum.org/2016/10/13/announcement-imminent-hard-fork-eip150-gas-cost-changes/</a:t>
            </a:r>
          </a:p>
          <a:p>
            <a:r>
              <a:rPr lang="en-US" altLang="ko-KR" dirty="0"/>
              <a:t> -&gt; </a:t>
            </a:r>
            <a:r>
              <a:rPr lang="ko-KR" altLang="en-US" dirty="0"/>
              <a:t>공격자는 </a:t>
            </a:r>
            <a:r>
              <a:rPr lang="ko-KR" altLang="en-US" dirty="0" err="1"/>
              <a:t>비어있는</a:t>
            </a:r>
            <a:r>
              <a:rPr lang="ko-KR" altLang="en-US" dirty="0"/>
              <a:t> 계정을 많이 생성</a:t>
            </a:r>
            <a:endParaRPr lang="en-US" altLang="ko-KR" dirty="0"/>
          </a:p>
          <a:p>
            <a:r>
              <a:rPr lang="en-US" altLang="ko-KR" dirty="0"/>
              <a:t> -&gt; EIP-161 </a:t>
            </a:r>
            <a:r>
              <a:rPr lang="ko-KR" altLang="en-US" dirty="0"/>
              <a:t>빈 계정 정리</a:t>
            </a:r>
            <a:br>
              <a:rPr lang="en-US" altLang="ko-KR" dirty="0"/>
            </a:br>
            <a:r>
              <a:rPr lang="en-US" altLang="ko-KR" dirty="0"/>
              <a:t> -&gt; </a:t>
            </a:r>
            <a:r>
              <a:rPr lang="ko-KR" altLang="en-US" dirty="0"/>
              <a:t>계정에 코드가 없고</a:t>
            </a:r>
            <a:r>
              <a:rPr lang="en-US" altLang="ko-KR" dirty="0"/>
              <a:t>, nonce </a:t>
            </a:r>
            <a:r>
              <a:rPr lang="ko-KR" altLang="en-US" dirty="0"/>
              <a:t>및 잔액이 </a:t>
            </a:r>
            <a:r>
              <a:rPr lang="en-US" altLang="ko-KR" dirty="0"/>
              <a:t>0</a:t>
            </a:r>
            <a:r>
              <a:rPr lang="ko-KR" altLang="en-US" dirty="0"/>
              <a:t>이면 계정이 비어 있는 것으로 간주 </a:t>
            </a:r>
            <a:r>
              <a:rPr lang="en-US" altLang="ko-KR" dirty="0"/>
              <a:t>-&gt; </a:t>
            </a:r>
            <a:r>
              <a:rPr lang="ko-KR" altLang="en-US" dirty="0" err="1"/>
              <a:t>미존재</a:t>
            </a:r>
            <a:r>
              <a:rPr lang="en-US" altLang="ko-KR" dirty="0"/>
              <a:t>, </a:t>
            </a:r>
            <a:r>
              <a:rPr lang="ko-KR" altLang="en-US" dirty="0" err="1"/>
              <a:t>비어있으면</a:t>
            </a:r>
            <a:r>
              <a:rPr lang="ko-KR" altLang="en-US" dirty="0"/>
              <a:t> </a:t>
            </a:r>
            <a:r>
              <a:rPr lang="en-US" altLang="ko-KR" dirty="0"/>
              <a:t>-&gt; </a:t>
            </a:r>
            <a:r>
              <a:rPr lang="ko-KR" altLang="en-US" dirty="0" err="1"/>
              <a:t>죽은것</a:t>
            </a:r>
            <a:r>
              <a:rPr lang="en-US" altLang="ko-KR" dirty="0"/>
              <a:t>(SUICIDE)</a:t>
            </a:r>
            <a:r>
              <a:rPr lang="ko-KR" altLang="en-US" dirty="0"/>
              <a:t>으로 간주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ETH Reward: https://bitsonblocks.net/2016/10/02/gentle-introduction-ethereum/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Frontier	#0	2015-07-30 03:26:13 PM +UTC</a:t>
            </a:r>
          </a:p>
          <a:p>
            <a:r>
              <a:rPr lang="en-US" altLang="ko-KR" dirty="0"/>
              <a:t>Ice Age	#200,000	2015-09-07 09:33:09 PM +UTC</a:t>
            </a:r>
          </a:p>
          <a:p>
            <a:r>
              <a:rPr lang="en-US" altLang="ko-KR" dirty="0"/>
              <a:t>Homestead	#1,150,000	2016-03-14 06:49:53 PM +UTC</a:t>
            </a:r>
          </a:p>
          <a:p>
            <a:r>
              <a:rPr lang="en-US" altLang="ko-KR" dirty="0"/>
              <a:t>DAO	#1,192,000	2016-07-20 01:20:40 PM +UTC</a:t>
            </a:r>
          </a:p>
          <a:p>
            <a:r>
              <a:rPr lang="en-US" altLang="ko-KR" dirty="0"/>
              <a:t>Tangerine Whistle	#2,463,000	2016-10-18 01:19:31 PM +UTC</a:t>
            </a:r>
          </a:p>
          <a:p>
            <a:r>
              <a:rPr lang="en-US" altLang="ko-KR" dirty="0"/>
              <a:t>Spurious Dragon	#2,675,000	2016-11-22 04:15:44 PM +UTC</a:t>
            </a:r>
          </a:p>
          <a:p>
            <a:r>
              <a:rPr lang="en-US" altLang="ko-KR" dirty="0"/>
              <a:t>Metropolis Byzantium	#4,370,000	2017-10-16 05:22:11 AM +UTC</a:t>
            </a:r>
          </a:p>
          <a:p>
            <a:r>
              <a:rPr lang="en-US" altLang="ko-KR" dirty="0"/>
              <a:t>Metropolis Constantinople / St. Petersburg	#7,280,000	2019-02-28 07:52:04 PM +UTC</a:t>
            </a:r>
          </a:p>
          <a:p>
            <a:r>
              <a:rPr lang="en-US" altLang="ko-KR" dirty="0"/>
              <a:t>Istanbul	#9,069,000	2019-12-08 12:25:09 AM +UTC</a:t>
            </a:r>
          </a:p>
          <a:p>
            <a:r>
              <a:rPr lang="en-US" altLang="ko-KR" dirty="0"/>
              <a:t>Muir Glacier	#9,200,000	2020-01-02 08:30:49 AM +UTC</a:t>
            </a:r>
          </a:p>
          <a:p>
            <a:r>
              <a:rPr lang="en-US" altLang="ko-KR" dirty="0"/>
              <a:t>Berlin	#12,244,000	2021-04-15 10:07:03 AM +UTC</a:t>
            </a:r>
          </a:p>
          <a:p>
            <a:r>
              <a:rPr lang="en-US" altLang="ko-KR" dirty="0"/>
              <a:t>London	#12,965,000	2021-08-05 12:33:42 PM +UTC</a:t>
            </a:r>
          </a:p>
          <a:p>
            <a:r>
              <a:rPr lang="en-US" altLang="ko-KR" dirty="0"/>
              <a:t>Arrow Glacier	#13,773,000	2021-12:09 07:55:23 PM +UTC</a:t>
            </a:r>
          </a:p>
          <a:p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6366350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rgbClr val="EFEFEF"/>
                </a:solidFill>
              </a:rPr>
              <a:t>깊이가 깊어지면 속도가 느려지고</a:t>
            </a:r>
            <a:r>
              <a:rPr lang="en-US" altLang="ko-KR" dirty="0">
                <a:solidFill>
                  <a:srgbClr val="EFEFEF"/>
                </a:solidFill>
              </a:rPr>
              <a:t>, </a:t>
            </a:r>
            <a:r>
              <a:rPr lang="ko-KR" altLang="en-US" dirty="0">
                <a:solidFill>
                  <a:srgbClr val="EFEFEF"/>
                </a:solidFill>
              </a:rPr>
              <a:t>의도적으로 깊은 </a:t>
            </a:r>
            <a:r>
              <a:rPr lang="en-US" altLang="ko" dirty="0">
                <a:solidFill>
                  <a:srgbClr val="EFEFEF"/>
                </a:solidFill>
              </a:rPr>
              <a:t>depth</a:t>
            </a:r>
            <a:r>
              <a:rPr lang="ko-KR" altLang="en-US" dirty="0">
                <a:solidFill>
                  <a:srgbClr val="EFEFEF"/>
                </a:solidFill>
              </a:rPr>
              <a:t>를 만드는 공격 방어 필요</a:t>
            </a:r>
          </a:p>
          <a:p>
            <a:pPr marL="457200" lvl="0" indent="-3175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EFEFEF"/>
              </a:buClr>
              <a:buSzPts val="1400"/>
              <a:buAutoNum type="arabicPeriod"/>
            </a:pPr>
            <a:r>
              <a:rPr lang="en-US" altLang="ko" dirty="0" err="1">
                <a:solidFill>
                  <a:srgbClr val="EFEFEF"/>
                </a:solidFill>
              </a:rPr>
              <a:t>stateRoot</a:t>
            </a:r>
            <a:r>
              <a:rPr lang="en-US" altLang="ko" dirty="0">
                <a:solidFill>
                  <a:srgbClr val="EFEFEF"/>
                </a:solidFill>
              </a:rPr>
              <a:t> key, keccak-256(address) =&gt; 256 bits =&gt; 64 nibbles : 64depth</a:t>
            </a:r>
            <a:endParaRPr lang="en-US" altLang="ko-KR" dirty="0">
              <a:solidFill>
                <a:srgbClr val="EFEFEF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AutoNum type="arabicPeriod"/>
            </a:pPr>
            <a:r>
              <a:rPr lang="en-US" altLang="ko" dirty="0" err="1">
                <a:solidFill>
                  <a:srgbClr val="EFEFEF"/>
                </a:solidFill>
              </a:rPr>
              <a:t>transactionRoot</a:t>
            </a:r>
            <a:r>
              <a:rPr lang="en-US" altLang="ko" dirty="0">
                <a:solidFill>
                  <a:srgbClr val="EFEFEF"/>
                </a:solidFill>
              </a:rPr>
              <a:t> key </a:t>
            </a:r>
            <a:r>
              <a:rPr lang="en-US" altLang="ko" dirty="0" err="1">
                <a:solidFill>
                  <a:srgbClr val="EFEFEF"/>
                </a:solidFill>
              </a:rPr>
              <a:t>rlp</a:t>
            </a:r>
            <a:r>
              <a:rPr lang="en-US" altLang="ko" dirty="0">
                <a:solidFill>
                  <a:srgbClr val="EFEFEF"/>
                </a:solidFill>
              </a:rPr>
              <a:t>(hex(index))) -&gt; </a:t>
            </a:r>
            <a:r>
              <a:rPr lang="en-US" altLang="ko" dirty="0" err="1">
                <a:solidFill>
                  <a:srgbClr val="EFEFEF"/>
                </a:solidFill>
              </a:rPr>
              <a:t>Block.gasLimit</a:t>
            </a:r>
            <a:r>
              <a:rPr lang="en-US" altLang="ko" dirty="0">
                <a:solidFill>
                  <a:srgbClr val="EFEFEF"/>
                </a:solidFill>
              </a:rPr>
              <a:t> </a:t>
            </a:r>
            <a:r>
              <a:rPr lang="ko-KR" altLang="en-US" dirty="0">
                <a:solidFill>
                  <a:srgbClr val="EFEFEF"/>
                </a:solidFill>
              </a:rPr>
              <a:t>에 의해서 제한적</a:t>
            </a: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AutoNum type="arabicPeriod"/>
            </a:pPr>
            <a:r>
              <a:rPr lang="en-US" altLang="ko" dirty="0" err="1">
                <a:solidFill>
                  <a:srgbClr val="EFEFEF"/>
                </a:solidFill>
              </a:rPr>
              <a:t>receiptsRoot</a:t>
            </a:r>
            <a:r>
              <a:rPr lang="en-US" altLang="ko" dirty="0">
                <a:solidFill>
                  <a:srgbClr val="EFEFEF"/>
                </a:solidFill>
              </a:rPr>
              <a:t> key </a:t>
            </a:r>
            <a:r>
              <a:rPr lang="en-US" altLang="ko" dirty="0" err="1">
                <a:solidFill>
                  <a:srgbClr val="EFEFEF"/>
                </a:solidFill>
              </a:rPr>
              <a:t>rlp</a:t>
            </a:r>
            <a:r>
              <a:rPr lang="en-US" altLang="ko" dirty="0">
                <a:solidFill>
                  <a:srgbClr val="EFEFEF"/>
                </a:solidFill>
              </a:rPr>
              <a:t>(hex(index)) -&gt; </a:t>
            </a:r>
            <a:r>
              <a:rPr lang="en-US" altLang="ko" dirty="0" err="1">
                <a:solidFill>
                  <a:srgbClr val="EFEFEF"/>
                </a:solidFill>
              </a:rPr>
              <a:t>Block.gasLimit</a:t>
            </a:r>
            <a:r>
              <a:rPr lang="en-US" altLang="ko" dirty="0">
                <a:solidFill>
                  <a:srgbClr val="EFEFEF"/>
                </a:solidFill>
              </a:rPr>
              <a:t> </a:t>
            </a:r>
            <a:r>
              <a:rPr lang="ko-KR" altLang="en-US" dirty="0">
                <a:solidFill>
                  <a:srgbClr val="EFEFEF"/>
                </a:solidFill>
              </a:rPr>
              <a:t>에 의해서 제한적</a:t>
            </a: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AutoNum type="arabicPeriod"/>
            </a:pPr>
            <a:r>
              <a:rPr lang="en-US" altLang="ko" dirty="0" err="1">
                <a:solidFill>
                  <a:srgbClr val="EFEFEF"/>
                </a:solidFill>
              </a:rPr>
              <a:t>storageRoot</a:t>
            </a:r>
            <a:r>
              <a:rPr lang="en-US" altLang="ko" dirty="0">
                <a:solidFill>
                  <a:srgbClr val="EFEFEF"/>
                </a:solidFill>
              </a:rPr>
              <a:t> key, keccak-256(path) =&gt; 256 bits =&gt; 64 nibbles</a:t>
            </a:r>
            <a:endParaRPr lang="en-US" altLang="ko-KR" dirty="0">
              <a:solidFill>
                <a:srgbClr val="EFEFEF"/>
              </a:solidFill>
            </a:endParaRPr>
          </a:p>
          <a:p>
            <a:endParaRPr lang="en-US" altLang="ko-KR" dirty="0"/>
          </a:p>
          <a:p>
            <a:r>
              <a:rPr lang="en-US" altLang="ko-KR" dirty="0"/>
              <a:t>https://eth.wiki/json-rpc/API#eth_getstorageat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1127286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Node Key, Node Value</a:t>
            </a:r>
            <a:r>
              <a:rPr lang="ko-KR" altLang="en-US" dirty="0"/>
              <a:t>와 </a:t>
            </a:r>
            <a:r>
              <a:rPr lang="en-US" altLang="ko-KR" dirty="0"/>
              <a:t>Key, Value </a:t>
            </a:r>
            <a:r>
              <a:rPr lang="ko-KR" altLang="en-US" dirty="0"/>
              <a:t>구분 필요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Code :  63{</a:t>
            </a:r>
            <a:r>
              <a:rPr lang="en-US" altLang="ko-KR" dirty="0" err="1"/>
              <a:t>CodeHash</a:t>
            </a:r>
            <a:r>
              <a:rPr lang="en-US" altLang="ko-KR" dirty="0"/>
              <a:t>} : Bytecode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2836456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7315548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parent</a:t>
            </a:r>
            <a:r>
              <a:rPr lang="ko-KR" altLang="en-US" dirty="0"/>
              <a:t>의 </a:t>
            </a:r>
            <a:r>
              <a:rPr lang="en-US" altLang="ko-KR" dirty="0"/>
              <a:t>uncle</a:t>
            </a:r>
            <a:r>
              <a:rPr lang="ko-KR" altLang="en-US" dirty="0"/>
              <a:t> </a:t>
            </a:r>
            <a:r>
              <a:rPr lang="en-US" altLang="ko-KR" dirty="0"/>
              <a:t>block</a:t>
            </a:r>
            <a:r>
              <a:rPr lang="ko-KR" altLang="en-US" dirty="0"/>
              <a:t> 포함 여부를 사용하여 </a:t>
            </a:r>
            <a:r>
              <a:rPr lang="en-US" altLang="ko-KR" dirty="0"/>
              <a:t>difficulty </a:t>
            </a:r>
            <a:r>
              <a:rPr lang="ko-KR" altLang="en-US" dirty="0"/>
              <a:t>계산</a:t>
            </a:r>
            <a:endParaRPr lang="en-US" altLang="ko-KR" dirty="0"/>
          </a:p>
          <a:p>
            <a:r>
              <a:rPr lang="ko-KR" altLang="en-US" dirty="0"/>
              <a:t>개수</a:t>
            </a:r>
            <a:r>
              <a:rPr lang="en-US" altLang="ko-KR" dirty="0"/>
              <a:t> </a:t>
            </a:r>
            <a:r>
              <a:rPr lang="ko-KR" altLang="en-US" dirty="0"/>
              <a:t>상관없이 포함되었다면 블록 하나를 생성한 것으로 간주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부모 난이도의 </a:t>
            </a:r>
            <a:r>
              <a:rPr lang="en-US" altLang="ko-KR" dirty="0"/>
              <a:t>2048 (9 + 18) / 2 = 13.5</a:t>
            </a:r>
          </a:p>
          <a:p>
            <a:r>
              <a:rPr lang="en-US" altLang="ko-KR" dirty="0"/>
              <a:t>Uncle </a:t>
            </a:r>
            <a:r>
              <a:rPr lang="ko-KR" altLang="en-US" dirty="0"/>
              <a:t>블록 없는 경우</a:t>
            </a:r>
            <a:endParaRPr lang="en-US" altLang="ko-KR" dirty="0"/>
          </a:p>
          <a:p>
            <a:r>
              <a:rPr lang="en-US" altLang="ko-KR" dirty="0"/>
              <a:t>9</a:t>
            </a:r>
            <a:r>
              <a:rPr lang="ko-KR" altLang="en-US" dirty="0"/>
              <a:t>초 보다 빠르면 난이도 증가</a:t>
            </a:r>
            <a:endParaRPr lang="en-US" altLang="ko-KR" dirty="0"/>
          </a:p>
          <a:p>
            <a:r>
              <a:rPr lang="en-US" altLang="ko-KR" dirty="0"/>
              <a:t>18</a:t>
            </a:r>
            <a:r>
              <a:rPr lang="ko-KR" altLang="en-US" dirty="0"/>
              <a:t>초 보다 느리면 난이도 감소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9939643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https://ihpark92.tistory.com/51</a:t>
            </a:r>
          </a:p>
          <a:p>
            <a:r>
              <a:rPr lang="en-US" altLang="ko-KR" dirty="0"/>
              <a:t>https://eth.wiki/en/concepts/ethash/ethash</a:t>
            </a:r>
          </a:p>
          <a:p>
            <a:r>
              <a:rPr lang="en-US" altLang="ko-KR" dirty="0"/>
              <a:t>https://xilinx.github.io/blockchainacceleration/kernel_design.html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0875660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https://ihpark92.tistory.com/51</a:t>
            </a:r>
          </a:p>
          <a:p>
            <a:r>
              <a:rPr lang="en-US" altLang="ko-KR" dirty="0"/>
              <a:t>https://eth.wiki/en/concepts/ethash/ethash</a:t>
            </a:r>
          </a:p>
          <a:p>
            <a:r>
              <a:rPr lang="en-US" altLang="ko-KR" dirty="0"/>
              <a:t>https://xilinx.github.io/blockchainacceleration/kernel_design.html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0875660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block.go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7499800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participant console</a:t>
            </a:r>
          </a:p>
          <a:p>
            <a:r>
              <a:rPr lang="en-US" altLang="ko-KR" dirty="0"/>
              <a:t>participant backend</a:t>
            </a:r>
          </a:p>
          <a:p>
            <a:r>
              <a:rPr lang="en-US" altLang="ko-KR" dirty="0"/>
              <a:t>participant miner</a:t>
            </a:r>
          </a:p>
          <a:p>
            <a:r>
              <a:rPr lang="en-US" altLang="ko-KR" dirty="0"/>
              <a:t>participant worker</a:t>
            </a:r>
          </a:p>
          <a:p>
            <a:r>
              <a:rPr lang="en-US" altLang="ko-KR" dirty="0"/>
              <a:t>participant </a:t>
            </a:r>
            <a:r>
              <a:rPr lang="en-US" altLang="ko-KR" dirty="0" err="1"/>
              <a:t>block_validator</a:t>
            </a:r>
            <a:endParaRPr lang="en-US" altLang="ko-KR" dirty="0"/>
          </a:p>
          <a:p>
            <a:r>
              <a:rPr lang="en-US" altLang="ko-KR" dirty="0"/>
              <a:t>participant consensus</a:t>
            </a:r>
          </a:p>
          <a:p>
            <a:endParaRPr lang="en-US" altLang="ko-KR" dirty="0"/>
          </a:p>
          <a:p>
            <a:r>
              <a:rPr lang="en-US" altLang="ko-KR" dirty="0"/>
              <a:t>note over </a:t>
            </a:r>
            <a:r>
              <a:rPr lang="en-US" altLang="ko-KR" dirty="0" err="1"/>
              <a:t>console,consensus</a:t>
            </a:r>
            <a:r>
              <a:rPr lang="en-US" altLang="ko-KR" dirty="0"/>
              <a:t>: backend: eth\\</a:t>
            </a:r>
            <a:r>
              <a:rPr lang="en-US" altLang="ko-KR" dirty="0" err="1"/>
              <a:t>backend.go</a:t>
            </a:r>
            <a:r>
              <a:rPr lang="en-US" altLang="ko-KR" dirty="0"/>
              <a:t>, miner: miner\\</a:t>
            </a:r>
            <a:r>
              <a:rPr lang="en-US" altLang="ko-KR" dirty="0" err="1"/>
              <a:t>miner.go</a:t>
            </a:r>
            <a:r>
              <a:rPr lang="en-US" altLang="ko-KR" dirty="0"/>
              <a:t>, worker: miner\\</a:t>
            </a:r>
            <a:r>
              <a:rPr lang="en-US" altLang="ko-KR" dirty="0" err="1"/>
              <a:t>worker.go</a:t>
            </a:r>
            <a:r>
              <a:rPr lang="en-US" altLang="ko-KR" dirty="0"/>
              <a:t>, </a:t>
            </a:r>
            <a:r>
              <a:rPr lang="en-US" altLang="ko-KR" dirty="0" err="1"/>
              <a:t>block_validator</a:t>
            </a:r>
            <a:r>
              <a:rPr lang="en-US" altLang="ko-KR" dirty="0"/>
              <a:t> : core\\</a:t>
            </a:r>
            <a:r>
              <a:rPr lang="en-US" altLang="ko-KR" dirty="0" err="1"/>
              <a:t>block_validator.go</a:t>
            </a:r>
            <a:r>
              <a:rPr lang="en-US" altLang="ko-KR" dirty="0"/>
              <a:t>, consensus: </a:t>
            </a:r>
            <a:r>
              <a:rPr lang="en-US" altLang="ko-KR" dirty="0" err="1"/>
              <a:t>ethash</a:t>
            </a:r>
            <a:r>
              <a:rPr lang="en-US" altLang="ko-KR" dirty="0"/>
              <a:t>\\</a:t>
            </a:r>
            <a:r>
              <a:rPr lang="en-US" altLang="ko-KR" dirty="0" err="1"/>
              <a:t>consensus.go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console-&gt;backend: </a:t>
            </a:r>
            <a:r>
              <a:rPr lang="en-US" altLang="ko-KR" dirty="0" err="1"/>
              <a:t>StartMining</a:t>
            </a:r>
            <a:r>
              <a:rPr lang="en-US" altLang="ko-KR" dirty="0"/>
              <a:t>(</a:t>
            </a:r>
            <a:r>
              <a:rPr lang="en-US" altLang="ko-KR" dirty="0" err="1"/>
              <a:t>thrads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alt !</a:t>
            </a:r>
            <a:r>
              <a:rPr lang="en-US" altLang="ko-KR" dirty="0" err="1"/>
              <a:t>Ethereum.isMining</a:t>
            </a:r>
            <a:r>
              <a:rPr lang="en-US" altLang="ko-KR" dirty="0"/>
              <a:t> </a:t>
            </a:r>
          </a:p>
          <a:p>
            <a:r>
              <a:rPr lang="en-US" altLang="ko-KR" dirty="0"/>
              <a:t>    backend-&gt;backend: return</a:t>
            </a:r>
          </a:p>
          <a:p>
            <a:r>
              <a:rPr lang="en-US" altLang="ko-KR" dirty="0"/>
              <a:t>    </a:t>
            </a:r>
          </a:p>
          <a:p>
            <a:r>
              <a:rPr lang="en-US" altLang="ko-KR" dirty="0"/>
              <a:t>end</a:t>
            </a:r>
          </a:p>
          <a:p>
            <a:endParaRPr lang="en-US" altLang="ko-KR" dirty="0"/>
          </a:p>
          <a:p>
            <a:r>
              <a:rPr lang="en-US" altLang="ko-KR" dirty="0"/>
              <a:t>backend-&gt;backend: </a:t>
            </a:r>
            <a:r>
              <a:rPr lang="en-US" altLang="ko-KR" dirty="0" err="1"/>
              <a:t>txPool.SetGasPrice</a:t>
            </a:r>
            <a:r>
              <a:rPr lang="en-US" altLang="ko-KR" dirty="0"/>
              <a:t>(price)</a:t>
            </a:r>
          </a:p>
          <a:p>
            <a:r>
              <a:rPr lang="en-US" altLang="ko-KR" dirty="0"/>
              <a:t>backend-&gt;miner:  Start(</a:t>
            </a:r>
            <a:r>
              <a:rPr lang="en-US" altLang="ko-KR" dirty="0" err="1"/>
              <a:t>Ethereum.etherBase</a:t>
            </a:r>
            <a:r>
              <a:rPr lang="en-US" altLang="ko-KR" dirty="0"/>
              <a:t>())\</a:t>
            </a:r>
            <a:r>
              <a:rPr lang="en-US" altLang="ko-KR" dirty="0" err="1"/>
              <a:t>nminer.startCh</a:t>
            </a:r>
            <a:r>
              <a:rPr lang="en-US" altLang="ko-KR" dirty="0"/>
              <a:t> &lt;- </a:t>
            </a:r>
            <a:r>
              <a:rPr lang="en-US" altLang="ko-KR" dirty="0" err="1"/>
              <a:t>coinbase</a:t>
            </a:r>
            <a:r>
              <a:rPr lang="en-US" altLang="ko-KR" dirty="0"/>
              <a:t>\</a:t>
            </a:r>
            <a:r>
              <a:rPr lang="en-US" altLang="ko-KR" dirty="0" err="1"/>
              <a:t>nminer.SetEtherbase</a:t>
            </a:r>
            <a:r>
              <a:rPr lang="en-US" altLang="ko-KR" dirty="0"/>
              <a:t>(</a:t>
            </a:r>
            <a:r>
              <a:rPr lang="en-US" altLang="ko-KR" dirty="0" err="1"/>
              <a:t>coinbase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miner-&gt;worker: start(), </a:t>
            </a:r>
            <a:r>
              <a:rPr lang="en-US" altLang="ko-KR" dirty="0" err="1"/>
              <a:t>w.running</a:t>
            </a:r>
            <a:r>
              <a:rPr lang="en-US" altLang="ko-KR" dirty="0"/>
              <a:t> = 1, </a:t>
            </a:r>
            <a:r>
              <a:rPr lang="en-US" altLang="ko-KR" dirty="0" err="1"/>
              <a:t>worker.startCh</a:t>
            </a:r>
            <a:r>
              <a:rPr lang="en-US" altLang="ko-KR" dirty="0"/>
              <a:t> &lt;- struct{}{}\</a:t>
            </a:r>
            <a:r>
              <a:rPr lang="en-US" altLang="ko-KR" dirty="0" err="1"/>
              <a:t>nclearPending</a:t>
            </a:r>
            <a:r>
              <a:rPr lang="en-US" altLang="ko-KR" dirty="0"/>
              <a:t>(</a:t>
            </a:r>
            <a:r>
              <a:rPr lang="en-US" altLang="ko-KR" dirty="0" err="1"/>
              <a:t>currentBLockNumber</a:t>
            </a:r>
            <a:r>
              <a:rPr lang="en-US" altLang="ko-KR" dirty="0"/>
              <a:t>)\</a:t>
            </a:r>
            <a:r>
              <a:rPr lang="en-US" altLang="ko-KR" dirty="0" err="1"/>
              <a:t>ntimestamp</a:t>
            </a:r>
            <a:r>
              <a:rPr lang="en-US" altLang="ko-KR" dirty="0"/>
              <a:t>=now</a:t>
            </a:r>
          </a:p>
          <a:p>
            <a:r>
              <a:rPr lang="en-US" altLang="ko-KR" dirty="0"/>
              <a:t>worker-&gt;worker: commit(false, </a:t>
            </a:r>
            <a:r>
              <a:rPr lang="en-US" altLang="ko-KR" dirty="0" err="1"/>
              <a:t>commitInterruptNewHead</a:t>
            </a:r>
            <a:r>
              <a:rPr lang="en-US" altLang="ko-KR" dirty="0"/>
              <a:t>)\</a:t>
            </a:r>
            <a:r>
              <a:rPr lang="en-US" altLang="ko-KR" dirty="0" err="1"/>
              <a:t>nworker.newWorkCh</a:t>
            </a:r>
            <a:r>
              <a:rPr lang="en-US" altLang="ko-KR" dirty="0"/>
              <a:t> &lt;- </a:t>
            </a:r>
            <a:r>
              <a:rPr lang="en-US" altLang="ko-KR" dirty="0" err="1"/>
              <a:t>newWOrkReq</a:t>
            </a:r>
            <a:endParaRPr lang="en-US" altLang="ko-KR" dirty="0"/>
          </a:p>
          <a:p>
            <a:r>
              <a:rPr lang="en-US" altLang="ko-KR" dirty="0"/>
              <a:t>worker-&gt;worker: </a:t>
            </a:r>
            <a:r>
              <a:rPr lang="en-US" altLang="ko-KR" dirty="0" err="1"/>
              <a:t>prepareWork</a:t>
            </a:r>
            <a:r>
              <a:rPr lang="en-US" altLang="ko-KR" dirty="0"/>
              <a:t>(timestamp, </a:t>
            </a:r>
            <a:r>
              <a:rPr lang="en-US" altLang="ko-KR" dirty="0" err="1"/>
              <a:t>coinbase</a:t>
            </a:r>
            <a:r>
              <a:rPr lang="en-US" altLang="ko-KR" dirty="0"/>
              <a:t>)\</a:t>
            </a:r>
            <a:r>
              <a:rPr lang="en-US" altLang="ko-KR" dirty="0" err="1"/>
              <a:t>nget</a:t>
            </a:r>
            <a:r>
              <a:rPr lang="en-US" altLang="ko-KR" dirty="0"/>
              <a:t> </a:t>
            </a:r>
            <a:r>
              <a:rPr lang="en-US" altLang="ko-KR" dirty="0" err="1"/>
              <a:t>parentBlock</a:t>
            </a:r>
            <a:r>
              <a:rPr lang="en-US" altLang="ko-KR" dirty="0"/>
              <a:t>, calc timestamp</a:t>
            </a:r>
          </a:p>
          <a:p>
            <a:r>
              <a:rPr lang="en-US" altLang="ko-KR" dirty="0"/>
              <a:t>opt </a:t>
            </a:r>
            <a:r>
              <a:rPr lang="en-US" altLang="ko-KR" dirty="0" err="1"/>
              <a:t>prepareWork</a:t>
            </a:r>
            <a:endParaRPr lang="en-US" altLang="ko-KR" dirty="0"/>
          </a:p>
          <a:p>
            <a:r>
              <a:rPr lang="en-US" altLang="ko-KR" dirty="0"/>
              <a:t>    worker-&gt;worker: </a:t>
            </a:r>
            <a:r>
              <a:rPr lang="en-US" altLang="ko-KR" dirty="0" err="1"/>
              <a:t>block_validator.CalcGasLimit</a:t>
            </a:r>
            <a:r>
              <a:rPr lang="en-US" altLang="ko-KR" dirty="0"/>
              <a:t>(</a:t>
            </a:r>
            <a:r>
              <a:rPr lang="en-US" altLang="ko-KR" dirty="0" err="1"/>
              <a:t>parentGasLimit</a:t>
            </a:r>
            <a:r>
              <a:rPr lang="en-US" altLang="ko-KR" dirty="0"/>
              <a:t>, </a:t>
            </a:r>
            <a:r>
              <a:rPr lang="en-US" altLang="ko-KR" dirty="0" err="1"/>
              <a:t>gasLimitCeiling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    worker-&gt;worker: generate Header\</a:t>
            </a:r>
            <a:r>
              <a:rPr lang="en-US" altLang="ko-KR" dirty="0" err="1"/>
              <a:t>nparentHash</a:t>
            </a:r>
            <a:r>
              <a:rPr lang="en-US" altLang="ko-KR" dirty="0"/>
              <a:t>, number, </a:t>
            </a:r>
            <a:r>
              <a:rPr lang="en-US" altLang="ko-KR" dirty="0" err="1"/>
              <a:t>gasLimit</a:t>
            </a:r>
            <a:r>
              <a:rPr lang="en-US" altLang="ko-KR" dirty="0"/>
              <a:t>, timestamp, </a:t>
            </a:r>
            <a:r>
              <a:rPr lang="en-US" altLang="ko-KR" dirty="0" err="1"/>
              <a:t>coinbase</a:t>
            </a:r>
            <a:r>
              <a:rPr lang="en-US" altLang="ko-KR" dirty="0"/>
              <a:t>\</a:t>
            </a:r>
            <a:r>
              <a:rPr lang="en-US" altLang="ko-KR" dirty="0" err="1"/>
              <a:t>nset</a:t>
            </a:r>
            <a:r>
              <a:rPr lang="en-US" altLang="ko-KR" dirty="0"/>
              <a:t> </a:t>
            </a:r>
            <a:r>
              <a:rPr lang="en-US" altLang="ko-KR" dirty="0" err="1"/>
              <a:t>extraData</a:t>
            </a:r>
            <a:endParaRPr lang="en-US" altLang="ko-KR" dirty="0"/>
          </a:p>
          <a:p>
            <a:r>
              <a:rPr lang="en-US" altLang="ko-KR" dirty="0"/>
              <a:t>    alt EIP-1559</a:t>
            </a:r>
          </a:p>
          <a:p>
            <a:r>
              <a:rPr lang="en-US" altLang="ko-KR" dirty="0"/>
              <a:t>        worker-&gt;worker: calc &amp; set </a:t>
            </a:r>
            <a:r>
              <a:rPr lang="en-US" altLang="ko-KR" dirty="0" err="1"/>
              <a:t>baseFee</a:t>
            </a:r>
            <a:r>
              <a:rPr lang="en-US" altLang="ko-KR" dirty="0"/>
              <a:t> &amp; If London </a:t>
            </a:r>
            <a:r>
              <a:rPr lang="en-US" altLang="ko-KR" dirty="0" err="1"/>
              <a:t>recalc</a:t>
            </a:r>
            <a:r>
              <a:rPr lang="en-US" altLang="ko-KR" dirty="0"/>
              <a:t> </a:t>
            </a:r>
            <a:r>
              <a:rPr lang="en-US" altLang="ko-KR" dirty="0" err="1"/>
              <a:t>gasLimit</a:t>
            </a:r>
            <a:endParaRPr lang="en-US" altLang="ko-KR" dirty="0"/>
          </a:p>
          <a:p>
            <a:r>
              <a:rPr lang="en-US" altLang="ko-KR" dirty="0"/>
              <a:t>    end</a:t>
            </a:r>
          </a:p>
          <a:p>
            <a:r>
              <a:rPr lang="en-US" altLang="ko-KR" dirty="0"/>
              <a:t>    worker-&gt;consensus: Prepare(chain, </a:t>
            </a:r>
            <a:r>
              <a:rPr lang="en-US" altLang="ko-KR" dirty="0" err="1"/>
              <a:t>ehader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    consensus-&gt;consensus: </a:t>
            </a:r>
            <a:r>
              <a:rPr lang="en-US" altLang="ko-KR" dirty="0" err="1"/>
              <a:t>CalcDifficulty</a:t>
            </a:r>
            <a:r>
              <a:rPr lang="en-US" altLang="ko-KR" dirty="0"/>
              <a:t>() &amp; set difficulty</a:t>
            </a:r>
          </a:p>
          <a:p>
            <a:r>
              <a:rPr lang="en-US" altLang="ko-KR" dirty="0"/>
              <a:t>    worker-&gt;worker: </a:t>
            </a:r>
            <a:r>
              <a:rPr lang="en-US" altLang="ko-KR" dirty="0" err="1"/>
              <a:t>makeEnv</a:t>
            </a:r>
            <a:r>
              <a:rPr lang="en-US" altLang="ko-KR" dirty="0"/>
              <a:t>(parent, header, </a:t>
            </a:r>
            <a:r>
              <a:rPr lang="en-US" altLang="ko-KR" dirty="0" err="1"/>
              <a:t>coinbase</a:t>
            </a:r>
            <a:r>
              <a:rPr lang="en-US" altLang="ko-KR" dirty="0"/>
              <a:t>)\</a:t>
            </a:r>
            <a:r>
              <a:rPr lang="en-US" altLang="ko-KR" dirty="0" err="1"/>
              <a:t>nblockchain_reader.StateAt</a:t>
            </a:r>
            <a:r>
              <a:rPr lang="en-US" altLang="ko-KR" dirty="0"/>
              <a:t>(</a:t>
            </a:r>
            <a:r>
              <a:rPr lang="en-US" altLang="ko-KR" dirty="0" err="1"/>
              <a:t>parent.Root</a:t>
            </a:r>
            <a:r>
              <a:rPr lang="en-US" altLang="ko-KR" dirty="0"/>
              <a:t>())\</a:t>
            </a:r>
            <a:r>
              <a:rPr lang="en-US" altLang="ko-KR" dirty="0" err="1"/>
              <a:t>nmake</a:t>
            </a:r>
            <a:r>
              <a:rPr lang="en-US" altLang="ko-KR" dirty="0"/>
              <a:t> env\</a:t>
            </a:r>
            <a:r>
              <a:rPr lang="en-US" altLang="ko-KR" dirty="0" err="1"/>
              <a:t>nmake</a:t>
            </a:r>
            <a:r>
              <a:rPr lang="en-US" altLang="ko-KR" dirty="0"/>
              <a:t> ancestors, </a:t>
            </a:r>
            <a:r>
              <a:rPr lang="en-US" altLang="ko-KR" dirty="0" err="1"/>
              <a:t>familty</a:t>
            </a:r>
            <a:endParaRPr lang="en-US" altLang="ko-KR" dirty="0"/>
          </a:p>
          <a:p>
            <a:r>
              <a:rPr lang="en-US" altLang="ko-KR" dirty="0"/>
              <a:t>    worker-&gt;worker: find uncles &amp; </a:t>
            </a:r>
            <a:r>
              <a:rPr lang="en-US" altLang="ko-KR" dirty="0" err="1"/>
              <a:t>commitUncles</a:t>
            </a:r>
            <a:r>
              <a:rPr lang="en-US" altLang="ko-KR" dirty="0"/>
              <a:t>()</a:t>
            </a:r>
          </a:p>
          <a:p>
            <a:r>
              <a:rPr lang="en-US" altLang="ko-KR" dirty="0"/>
              <a:t>end</a:t>
            </a:r>
          </a:p>
          <a:p>
            <a:r>
              <a:rPr lang="en-US" altLang="ko-KR" dirty="0" err="1"/>
              <a:t>woworker</a:t>
            </a:r>
            <a:r>
              <a:rPr lang="en-US" altLang="ko-KR" dirty="0"/>
              <a:t>-&gt;worker: </a:t>
            </a:r>
            <a:r>
              <a:rPr lang="en-US" altLang="ko-KR" dirty="0" err="1"/>
              <a:t>fillTransactions</a:t>
            </a:r>
            <a:r>
              <a:rPr lang="en-US" altLang="ko-KR" dirty="0"/>
              <a:t>(interrupt, work)\</a:t>
            </a:r>
            <a:r>
              <a:rPr lang="en-US" altLang="ko-KR" dirty="0" err="1"/>
              <a:t>ntransaction.NewTransactionsByPriceAndNonce</a:t>
            </a:r>
            <a:r>
              <a:rPr lang="en-US" altLang="ko-KR" dirty="0"/>
              <a:t>()\</a:t>
            </a:r>
            <a:r>
              <a:rPr lang="en-US" altLang="ko-KR" dirty="0" err="1"/>
              <a:t>ncommitTransactions</a:t>
            </a:r>
            <a:r>
              <a:rPr lang="en-US" altLang="ko-KR" dirty="0"/>
              <a:t>()</a:t>
            </a:r>
          </a:p>
          <a:p>
            <a:endParaRPr lang="en-US" altLang="ko-KR" dirty="0"/>
          </a:p>
          <a:p>
            <a:r>
              <a:rPr lang="en-US" altLang="ko-KR" dirty="0"/>
              <a:t>worker-&gt;worker: commit(work)</a:t>
            </a:r>
          </a:p>
          <a:p>
            <a:r>
              <a:rPr lang="en-US" altLang="ko-KR" dirty="0"/>
              <a:t>worker-&gt;consensus: </a:t>
            </a:r>
            <a:r>
              <a:rPr lang="en-US" altLang="ko-KR" dirty="0" err="1"/>
              <a:t>FinalizeAndAssemble</a:t>
            </a:r>
            <a:r>
              <a:rPr lang="en-US" altLang="ko-KR" dirty="0"/>
              <a:t>(\</a:t>
            </a:r>
            <a:r>
              <a:rPr lang="en-US" altLang="ko-KR" dirty="0" err="1"/>
              <a:t>nchain</a:t>
            </a:r>
            <a:r>
              <a:rPr lang="en-US" altLang="ko-KR" dirty="0"/>
              <a:t>, header, state, </a:t>
            </a:r>
            <a:r>
              <a:rPr lang="en-US" altLang="ko-KR" dirty="0" err="1"/>
              <a:t>txs</a:t>
            </a:r>
            <a:r>
              <a:rPr lang="en-US" altLang="ko-KR" dirty="0"/>
              <a:t>, </a:t>
            </a:r>
            <a:r>
              <a:rPr lang="en-US" altLang="ko-KR" dirty="0" err="1"/>
              <a:t>unclelist</a:t>
            </a:r>
            <a:r>
              <a:rPr lang="en-US" altLang="ko-KR" dirty="0"/>
              <a:t>(), receipts)</a:t>
            </a:r>
          </a:p>
          <a:p>
            <a:r>
              <a:rPr lang="en-US" altLang="ko-KR" dirty="0"/>
              <a:t>opt update</a:t>
            </a:r>
          </a:p>
          <a:p>
            <a:r>
              <a:rPr lang="en-US" altLang="ko-KR" dirty="0"/>
              <a:t>    worker-&gt;worker: </a:t>
            </a:r>
            <a:r>
              <a:rPr lang="en-US" altLang="ko-KR" dirty="0" err="1"/>
              <a:t>updateSnapshot</a:t>
            </a:r>
            <a:r>
              <a:rPr lang="en-US" altLang="ko-KR" dirty="0"/>
              <a:t>(env)</a:t>
            </a:r>
          </a:p>
          <a:p>
            <a:r>
              <a:rPr lang="en-US" altLang="ko-KR" dirty="0"/>
              <a:t>end</a:t>
            </a:r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516535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participant backend</a:t>
            </a:r>
            <a:br>
              <a:rPr lang="en-US" altLang="ko-KR" dirty="0"/>
            </a:br>
            <a:r>
              <a:rPr lang="en-US" altLang="ko-KR" dirty="0"/>
              <a:t>participant miner</a:t>
            </a:r>
            <a:br>
              <a:rPr lang="en-US" altLang="ko-KR" dirty="0"/>
            </a:br>
            <a:r>
              <a:rPr lang="en-US" altLang="ko-KR" dirty="0"/>
              <a:t>participant worker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note over </a:t>
            </a:r>
            <a:r>
              <a:rPr lang="en-US" altLang="ko-KR" dirty="0" err="1"/>
              <a:t>backend,worker</a:t>
            </a:r>
            <a:r>
              <a:rPr lang="en-US" altLang="ko-KR" dirty="0"/>
              <a:t>\.</a:t>
            </a:r>
            <a:r>
              <a:rPr lang="en-US" altLang="ko-KR" dirty="0" err="1"/>
              <a:t>commitWork</a:t>
            </a:r>
            <a:r>
              <a:rPr lang="en-US" altLang="ko-KR" dirty="0"/>
              <a:t>(): backend: eth\\</a:t>
            </a:r>
            <a:r>
              <a:rPr lang="en-US" altLang="ko-KR" dirty="0" err="1"/>
              <a:t>backend.go</a:t>
            </a:r>
            <a:r>
              <a:rPr lang="en-US" altLang="ko-KR" dirty="0"/>
              <a:t>, miner: miner\\</a:t>
            </a:r>
            <a:r>
              <a:rPr lang="en-US" altLang="ko-KR" dirty="0" err="1"/>
              <a:t>miner.go</a:t>
            </a:r>
            <a:r>
              <a:rPr lang="en-US" altLang="ko-KR" dirty="0"/>
              <a:t>\</a:t>
            </a:r>
            <a:r>
              <a:rPr lang="en-US" altLang="ko-KR" dirty="0" err="1"/>
              <a:t>nworker</a:t>
            </a:r>
            <a:r>
              <a:rPr lang="en-US" altLang="ko-KR" dirty="0"/>
              <a:t>: miner\\</a:t>
            </a:r>
            <a:r>
              <a:rPr lang="en-US" altLang="ko-KR" dirty="0" err="1"/>
              <a:t>worker.go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note right of backend: console-&gt;</a:t>
            </a:r>
            <a:r>
              <a:rPr lang="en-US" altLang="ko-KR" dirty="0" err="1"/>
              <a:t>StartMining</a:t>
            </a:r>
            <a:r>
              <a:rPr lang="en-US" altLang="ko-KR" dirty="0"/>
              <a:t>(</a:t>
            </a:r>
            <a:r>
              <a:rPr lang="en-US" altLang="ko-KR" dirty="0" err="1"/>
              <a:t>thrads</a:t>
            </a:r>
            <a:r>
              <a:rPr lang="en-US" altLang="ko-KR" dirty="0"/>
              <a:t>)</a:t>
            </a:r>
            <a:br>
              <a:rPr lang="en-US" altLang="ko-KR" dirty="0"/>
            </a:br>
            <a:r>
              <a:rPr lang="en-US" altLang="ko-KR" dirty="0"/>
              <a:t>backend-&gt;miner:  Start(</a:t>
            </a:r>
            <a:r>
              <a:rPr lang="en-US" altLang="ko-KR" dirty="0" err="1"/>
              <a:t>Ethereum.etherBase</a:t>
            </a:r>
            <a:r>
              <a:rPr lang="en-US" altLang="ko-KR" dirty="0"/>
              <a:t>())\</a:t>
            </a:r>
            <a:r>
              <a:rPr lang="en-US" altLang="ko-KR" dirty="0" err="1"/>
              <a:t>nminer.startCh</a:t>
            </a:r>
            <a:r>
              <a:rPr lang="en-US" altLang="ko-KR" dirty="0"/>
              <a:t> &lt;- </a:t>
            </a:r>
            <a:r>
              <a:rPr lang="en-US" altLang="ko-KR" dirty="0" err="1"/>
              <a:t>coinbase</a:t>
            </a:r>
            <a:br>
              <a:rPr lang="en-US" altLang="ko-KR" dirty="0"/>
            </a:br>
            <a:r>
              <a:rPr lang="en-US" altLang="ko-KR" dirty="0"/>
              <a:t>miner-&gt;worker: start()\</a:t>
            </a:r>
            <a:r>
              <a:rPr lang="en-US" altLang="ko-KR" dirty="0" err="1"/>
              <a:t>nworker.startCh</a:t>
            </a:r>
            <a:r>
              <a:rPr lang="en-US" altLang="ko-KR" dirty="0"/>
              <a:t> &lt;-\</a:t>
            </a:r>
            <a:r>
              <a:rPr lang="en-US" altLang="ko-KR" dirty="0" err="1"/>
              <a:t>ntimestamp</a:t>
            </a:r>
            <a:r>
              <a:rPr lang="en-US" altLang="ko-KR" dirty="0"/>
              <a:t>=now</a:t>
            </a:r>
            <a:br>
              <a:rPr lang="en-US" altLang="ko-KR" dirty="0"/>
            </a:br>
            <a:r>
              <a:rPr lang="en-US" altLang="ko-KR" dirty="0"/>
              <a:t>worker-&gt;worker: commit(\</a:t>
            </a:r>
            <a:r>
              <a:rPr lang="en-US" altLang="ko-KR" dirty="0" err="1"/>
              <a:t>nnoempty:false</a:t>
            </a:r>
            <a:r>
              <a:rPr lang="en-US" altLang="ko-KR" dirty="0"/>
              <a:t>,\</a:t>
            </a:r>
            <a:r>
              <a:rPr lang="en-US" altLang="ko-KR" dirty="0" err="1"/>
              <a:t>ncommitInterruptNewHead</a:t>
            </a:r>
            <a:r>
              <a:rPr lang="en-US" altLang="ko-KR" dirty="0"/>
              <a:t>)\</a:t>
            </a:r>
            <a:r>
              <a:rPr lang="en-US" altLang="ko-KR" dirty="0" err="1"/>
              <a:t>nworker.newWorkCh</a:t>
            </a:r>
            <a:r>
              <a:rPr lang="en-US" altLang="ko-KR" dirty="0"/>
              <a:t> &lt;-</a:t>
            </a:r>
            <a:br>
              <a:rPr lang="en-US" altLang="ko-KR" dirty="0"/>
            </a:br>
            <a:r>
              <a:rPr lang="en-US" altLang="ko-KR" dirty="0"/>
              <a:t>worker-&gt;worker\.</a:t>
            </a:r>
            <a:r>
              <a:rPr lang="en-US" altLang="ko-KR" dirty="0" err="1"/>
              <a:t>commitWork</a:t>
            </a:r>
            <a:r>
              <a:rPr lang="en-US" altLang="ko-KR" dirty="0"/>
              <a:t>(): </a:t>
            </a:r>
            <a:r>
              <a:rPr lang="en-US" altLang="ko-KR" dirty="0" err="1"/>
              <a:t>commitWork</a:t>
            </a:r>
            <a:r>
              <a:rPr lang="en-US" altLang="ko-KR" dirty="0"/>
              <a:t>\n(interrupt, </a:t>
            </a:r>
            <a:r>
              <a:rPr lang="en-US" altLang="ko-KR" dirty="0" err="1"/>
              <a:t>noempty</a:t>
            </a:r>
            <a:r>
              <a:rPr lang="en-US" altLang="ko-KR" dirty="0"/>
              <a:t>, timestamp)</a:t>
            </a:r>
            <a:br>
              <a:rPr lang="en-US" altLang="ko-KR" dirty="0"/>
            </a:br>
            <a:r>
              <a:rPr lang="en-US" altLang="ko-KR" dirty="0"/>
              <a:t>worker\.</a:t>
            </a:r>
            <a:r>
              <a:rPr lang="en-US" altLang="ko-KR" dirty="0" err="1"/>
              <a:t>commitWork</a:t>
            </a:r>
            <a:r>
              <a:rPr lang="en-US" altLang="ko-KR" dirty="0"/>
              <a:t>()-&gt;worker: </a:t>
            </a:r>
            <a:r>
              <a:rPr lang="en-US" altLang="ko-KR" dirty="0" err="1"/>
              <a:t>prepareWork</a:t>
            </a:r>
            <a:r>
              <a:rPr lang="en-US" altLang="ko-KR" dirty="0"/>
              <a:t>\n(timestamp, </a:t>
            </a:r>
            <a:r>
              <a:rPr lang="en-US" altLang="ko-KR" dirty="0" err="1"/>
              <a:t>coinbase</a:t>
            </a:r>
            <a:r>
              <a:rPr lang="en-US" altLang="ko-KR" dirty="0"/>
              <a:t>)</a:t>
            </a:r>
            <a:br>
              <a:rPr lang="en-US" altLang="ko-KR" dirty="0"/>
            </a:br>
            <a:r>
              <a:rPr lang="en-US" altLang="ko-KR" dirty="0"/>
              <a:t>worker\.</a:t>
            </a:r>
            <a:r>
              <a:rPr lang="en-US" altLang="ko-KR" dirty="0" err="1"/>
              <a:t>commitWork</a:t>
            </a:r>
            <a:r>
              <a:rPr lang="en-US" altLang="ko-KR" dirty="0"/>
              <a:t>()-&gt;worker: </a:t>
            </a:r>
            <a:r>
              <a:rPr lang="en-US" altLang="ko-KR" dirty="0" err="1"/>
              <a:t>fillTransactions</a:t>
            </a:r>
            <a:r>
              <a:rPr lang="en-US" altLang="ko-KR" dirty="0"/>
              <a:t>(interrupt, work)</a:t>
            </a:r>
            <a:br>
              <a:rPr lang="en-US" altLang="ko-KR" dirty="0"/>
            </a:br>
            <a:r>
              <a:rPr lang="en-US" altLang="ko-KR" dirty="0"/>
              <a:t>worker\.</a:t>
            </a:r>
            <a:r>
              <a:rPr lang="en-US" altLang="ko-KR" dirty="0" err="1"/>
              <a:t>commitWork</a:t>
            </a:r>
            <a:r>
              <a:rPr lang="en-US" altLang="ko-KR" dirty="0"/>
              <a:t>()-&gt;worker: commit(work)</a:t>
            </a:r>
            <a:br>
              <a:rPr lang="en-US" altLang="ko-KR" dirty="0"/>
            </a:b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=============================================</a:t>
            </a:r>
          </a:p>
          <a:p>
            <a:endParaRPr lang="en-US" altLang="ko-KR" dirty="0"/>
          </a:p>
          <a:p>
            <a:r>
              <a:rPr lang="en-US" altLang="ko-KR" dirty="0"/>
              <a:t>participant worker</a:t>
            </a:r>
            <a:br>
              <a:rPr lang="en-US" altLang="ko-KR" dirty="0"/>
            </a:br>
            <a:r>
              <a:rPr lang="en-US" altLang="ko-KR" dirty="0"/>
              <a:t>participant </a:t>
            </a:r>
            <a:r>
              <a:rPr lang="en-US" altLang="ko-KR" dirty="0" err="1"/>
              <a:t>block_validator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note over </a:t>
            </a:r>
            <a:r>
              <a:rPr lang="en-US" altLang="ko-KR" dirty="0" err="1"/>
              <a:t>worker,consensus</a:t>
            </a:r>
            <a:r>
              <a:rPr lang="en-US" altLang="ko-KR" dirty="0"/>
              <a:t>: </a:t>
            </a:r>
            <a:r>
              <a:rPr lang="en-US" altLang="ko-KR" dirty="0" err="1"/>
              <a:t>prepareWork</a:t>
            </a:r>
            <a:r>
              <a:rPr lang="en-US" altLang="ko-KR" dirty="0"/>
              <a:t>(timestamp, </a:t>
            </a:r>
            <a:r>
              <a:rPr lang="en-US" altLang="ko-KR" dirty="0" err="1"/>
              <a:t>coinbase</a:t>
            </a:r>
            <a:r>
              <a:rPr lang="en-US" altLang="ko-KR" dirty="0"/>
              <a:t>)\</a:t>
            </a:r>
            <a:r>
              <a:rPr lang="en-US" altLang="ko-KR" dirty="0" err="1"/>
              <a:t>nminer</a:t>
            </a:r>
            <a:r>
              <a:rPr lang="en-US" altLang="ko-KR" dirty="0"/>
              <a:t>\\</a:t>
            </a:r>
            <a:r>
              <a:rPr lang="en-US" altLang="ko-KR" dirty="0" err="1"/>
              <a:t>worker.go</a:t>
            </a:r>
            <a:r>
              <a:rPr lang="en-US" altLang="ko-KR" dirty="0"/>
              <a:t>, core\\</a:t>
            </a:r>
            <a:r>
              <a:rPr lang="en-US" altLang="ko-KR" dirty="0" err="1"/>
              <a:t>block_validator.go</a:t>
            </a:r>
            <a:r>
              <a:rPr lang="en-US" altLang="ko-KR" dirty="0"/>
              <a:t>, </a:t>
            </a:r>
            <a:r>
              <a:rPr lang="en-US" altLang="ko-KR" dirty="0" err="1"/>
              <a:t>ethash</a:t>
            </a:r>
            <a:r>
              <a:rPr lang="en-US" altLang="ko-KR" dirty="0"/>
              <a:t>\\</a:t>
            </a:r>
            <a:r>
              <a:rPr lang="en-US" altLang="ko-KR" dirty="0" err="1"/>
              <a:t>consensus.go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worker-&gt;worker: get </a:t>
            </a:r>
            <a:r>
              <a:rPr lang="en-US" altLang="ko-KR" dirty="0" err="1"/>
              <a:t>parentBlock</a:t>
            </a:r>
            <a:r>
              <a:rPr lang="en-US" altLang="ko-KR" dirty="0"/>
              <a:t>, calc timestamp</a:t>
            </a:r>
            <a:br>
              <a:rPr lang="en-US" altLang="ko-KR" dirty="0"/>
            </a:br>
            <a:r>
              <a:rPr lang="en-US" altLang="ko-KR" dirty="0"/>
              <a:t>worker-&gt;</a:t>
            </a:r>
            <a:r>
              <a:rPr lang="en-US" altLang="ko-KR" dirty="0" err="1"/>
              <a:t>block_validator</a:t>
            </a:r>
            <a:r>
              <a:rPr lang="en-US" altLang="ko-KR" dirty="0"/>
              <a:t>: </a:t>
            </a:r>
            <a:r>
              <a:rPr lang="en-US" altLang="ko-KR" dirty="0" err="1"/>
              <a:t>CalcGasLimit</a:t>
            </a:r>
            <a:r>
              <a:rPr lang="en-US" altLang="ko-KR" dirty="0"/>
              <a:t>\n(</a:t>
            </a:r>
            <a:r>
              <a:rPr lang="en-US" altLang="ko-KR" dirty="0" err="1"/>
              <a:t>parentGasLimit</a:t>
            </a:r>
            <a:r>
              <a:rPr lang="en-US" altLang="ko-KR" dirty="0"/>
              <a:t>, </a:t>
            </a:r>
            <a:r>
              <a:rPr lang="en-US" altLang="ko-KR" dirty="0" err="1"/>
              <a:t>gasLimitCeiling</a:t>
            </a:r>
            <a:r>
              <a:rPr lang="en-US" altLang="ko-KR" dirty="0"/>
              <a:t>)</a:t>
            </a:r>
            <a:br>
              <a:rPr lang="en-US" altLang="ko-KR" dirty="0"/>
            </a:br>
            <a:r>
              <a:rPr lang="en-US" altLang="ko-KR" dirty="0"/>
              <a:t>worker-&gt;worker: generate Header\n(</a:t>
            </a:r>
            <a:r>
              <a:rPr lang="en-US" altLang="ko-KR" dirty="0" err="1"/>
              <a:t>parentHash</a:t>
            </a:r>
            <a:r>
              <a:rPr lang="en-US" altLang="ko-KR" dirty="0"/>
              <a:t>, number, </a:t>
            </a:r>
            <a:r>
              <a:rPr lang="en-US" altLang="ko-KR" dirty="0" err="1"/>
              <a:t>gasLimit</a:t>
            </a:r>
            <a:r>
              <a:rPr lang="en-US" altLang="ko-KR" dirty="0"/>
              <a:t>,\n timestamp, </a:t>
            </a:r>
            <a:r>
              <a:rPr lang="en-US" altLang="ko-KR" dirty="0" err="1"/>
              <a:t>coinbase</a:t>
            </a:r>
            <a:r>
              <a:rPr lang="en-US" altLang="ko-KR" dirty="0"/>
              <a:t>)\</a:t>
            </a:r>
            <a:r>
              <a:rPr lang="en-US" altLang="ko-KR" dirty="0" err="1"/>
              <a:t>nset</a:t>
            </a:r>
            <a:r>
              <a:rPr lang="en-US" altLang="ko-KR" dirty="0"/>
              <a:t> </a:t>
            </a:r>
            <a:r>
              <a:rPr lang="en-US" altLang="ko-KR" dirty="0" err="1"/>
              <a:t>extraData</a:t>
            </a:r>
            <a:br>
              <a:rPr lang="en-US" altLang="ko-KR" dirty="0"/>
            </a:br>
            <a:r>
              <a:rPr lang="en-US" altLang="ko-KR" dirty="0"/>
              <a:t>alt EIP-1559</a:t>
            </a:r>
            <a:br>
              <a:rPr lang="en-US" altLang="ko-KR" dirty="0"/>
            </a:br>
            <a:r>
              <a:rPr lang="en-US" altLang="ko-KR" dirty="0"/>
              <a:t>    worker-&gt;worker: calc &amp; set </a:t>
            </a:r>
            <a:r>
              <a:rPr lang="en-US" altLang="ko-KR" dirty="0" err="1"/>
              <a:t>baseFee</a:t>
            </a:r>
            <a:r>
              <a:rPr lang="en-US" altLang="ko-KR" dirty="0"/>
              <a:t>\</a:t>
            </a:r>
            <a:r>
              <a:rPr lang="en-US" altLang="ko-KR" dirty="0" err="1"/>
              <a:t>nIf</a:t>
            </a:r>
            <a:r>
              <a:rPr lang="en-US" altLang="ko-KR" dirty="0"/>
              <a:t> London </a:t>
            </a:r>
            <a:r>
              <a:rPr lang="en-US" altLang="ko-KR" dirty="0" err="1"/>
              <a:t>recalc</a:t>
            </a:r>
            <a:r>
              <a:rPr lang="en-US" altLang="ko-KR" dirty="0"/>
              <a:t> </a:t>
            </a:r>
            <a:r>
              <a:rPr lang="en-US" altLang="ko-KR" dirty="0" err="1"/>
              <a:t>gasLimit</a:t>
            </a:r>
            <a:br>
              <a:rPr lang="en-US" altLang="ko-KR" dirty="0"/>
            </a:br>
            <a:r>
              <a:rPr lang="en-US" altLang="ko-KR" dirty="0"/>
              <a:t>end</a:t>
            </a:r>
            <a:br>
              <a:rPr lang="en-US" altLang="ko-KR" dirty="0"/>
            </a:br>
            <a:r>
              <a:rPr lang="en-US" altLang="ko-KR" dirty="0"/>
              <a:t>worker-&gt;consensus: Prepare(chain, </a:t>
            </a:r>
            <a:r>
              <a:rPr lang="en-US" altLang="ko-KR" dirty="0" err="1"/>
              <a:t>ehader</a:t>
            </a:r>
            <a:r>
              <a:rPr lang="en-US" altLang="ko-KR" dirty="0"/>
              <a:t>)\</a:t>
            </a:r>
            <a:r>
              <a:rPr lang="en-US" altLang="ko-KR" dirty="0" err="1"/>
              <a:t>nCalcDifficulty</a:t>
            </a:r>
            <a:r>
              <a:rPr lang="en-US" altLang="ko-KR" dirty="0"/>
              <a:t>()\</a:t>
            </a:r>
            <a:r>
              <a:rPr lang="en-US" altLang="ko-KR" dirty="0" err="1"/>
              <a:t>nset</a:t>
            </a:r>
            <a:r>
              <a:rPr lang="en-US" altLang="ko-KR" dirty="0"/>
              <a:t> difficulty</a:t>
            </a:r>
            <a:br>
              <a:rPr lang="en-US" altLang="ko-KR" dirty="0"/>
            </a:br>
            <a:r>
              <a:rPr lang="en-US" altLang="ko-KR" dirty="0"/>
              <a:t>worker-&gt;worker: </a:t>
            </a:r>
            <a:r>
              <a:rPr lang="en-US" altLang="ko-KR" dirty="0" err="1"/>
              <a:t>makeEnv</a:t>
            </a:r>
            <a:r>
              <a:rPr lang="en-US" altLang="ko-KR" dirty="0"/>
              <a:t>(</a:t>
            </a:r>
            <a:r>
              <a:rPr lang="en-US" altLang="ko-KR" dirty="0" err="1"/>
              <a:t>parent,header,coinbase</a:t>
            </a:r>
            <a:r>
              <a:rPr lang="en-US" altLang="ko-KR" dirty="0"/>
              <a:t>)\</a:t>
            </a:r>
            <a:r>
              <a:rPr lang="en-US" altLang="ko-KR" dirty="0" err="1"/>
              <a:t>nblockchain_reader.StateAt</a:t>
            </a:r>
            <a:r>
              <a:rPr lang="en-US" altLang="ko-KR" dirty="0"/>
              <a:t>(</a:t>
            </a:r>
            <a:r>
              <a:rPr lang="en-US" altLang="ko-KR" dirty="0" err="1"/>
              <a:t>parent.Root</a:t>
            </a:r>
            <a:r>
              <a:rPr lang="en-US" altLang="ko-KR" dirty="0"/>
              <a:t>())\</a:t>
            </a:r>
            <a:r>
              <a:rPr lang="en-US" altLang="ko-KR" dirty="0" err="1"/>
              <a:t>nmake</a:t>
            </a:r>
            <a:r>
              <a:rPr lang="en-US" altLang="ko-KR" dirty="0"/>
              <a:t> env\</a:t>
            </a:r>
            <a:r>
              <a:rPr lang="en-US" altLang="ko-KR" dirty="0" err="1"/>
              <a:t>nmake</a:t>
            </a:r>
            <a:r>
              <a:rPr lang="en-US" altLang="ko-KR" dirty="0"/>
              <a:t> ancestors, family</a:t>
            </a:r>
            <a:br>
              <a:rPr lang="en-US" altLang="ko-KR" dirty="0"/>
            </a:br>
            <a:r>
              <a:rPr lang="en-US" altLang="ko-KR" dirty="0"/>
              <a:t>worker-&gt;worker: find uncles &amp; </a:t>
            </a:r>
            <a:r>
              <a:rPr lang="en-US" altLang="ko-KR" dirty="0" err="1"/>
              <a:t>commitUncles</a:t>
            </a:r>
            <a:r>
              <a:rPr lang="en-US" altLang="ko-KR" dirty="0"/>
              <a:t>()</a:t>
            </a:r>
            <a:br>
              <a:rPr lang="en-US" altLang="ko-KR" dirty="0"/>
            </a:b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8097613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participant worker</a:t>
            </a:r>
            <a:br>
              <a:rPr lang="en-US" altLang="ko-KR" dirty="0"/>
            </a:br>
            <a:r>
              <a:rPr lang="en-US" altLang="ko-KR" dirty="0"/>
              <a:t>participant </a:t>
            </a:r>
            <a:r>
              <a:rPr lang="en-US" altLang="ko-KR" dirty="0" err="1"/>
              <a:t>w.commitTxs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note over </a:t>
            </a:r>
            <a:r>
              <a:rPr lang="en-US" altLang="ko-KR" dirty="0" err="1"/>
              <a:t>worker,state_processor</a:t>
            </a:r>
            <a:r>
              <a:rPr lang="en-US" altLang="ko-KR" dirty="0"/>
              <a:t>: </a:t>
            </a:r>
            <a:r>
              <a:rPr lang="en-US" altLang="ko-KR" dirty="0" err="1"/>
              <a:t>fillTransactions</a:t>
            </a:r>
            <a:r>
              <a:rPr lang="en-US" altLang="ko-KR" dirty="0"/>
              <a:t>()\</a:t>
            </a:r>
            <a:r>
              <a:rPr lang="en-US" altLang="ko-KR" dirty="0" err="1"/>
              <a:t>nminer</a:t>
            </a:r>
            <a:r>
              <a:rPr lang="en-US" altLang="ko-KR" dirty="0"/>
              <a:t>\\</a:t>
            </a:r>
            <a:r>
              <a:rPr lang="en-US" altLang="ko-KR" dirty="0" err="1"/>
              <a:t>worker.go</a:t>
            </a:r>
            <a:r>
              <a:rPr lang="en-US" altLang="ko-KR" dirty="0"/>
              <a:t>, core\\</a:t>
            </a:r>
            <a:r>
              <a:rPr lang="en-US" altLang="ko-KR" dirty="0" err="1"/>
              <a:t>block_validator.go</a:t>
            </a:r>
            <a:r>
              <a:rPr lang="en-US" altLang="ko-KR" dirty="0"/>
              <a:t>, </a:t>
            </a:r>
            <a:r>
              <a:rPr lang="en-US" altLang="ko-KR" dirty="0" err="1"/>
              <a:t>ethash</a:t>
            </a:r>
            <a:r>
              <a:rPr lang="en-US" altLang="ko-KR" dirty="0"/>
              <a:t>\\</a:t>
            </a:r>
            <a:r>
              <a:rPr lang="en-US" altLang="ko-KR" dirty="0" err="1"/>
              <a:t>consensus.go</a:t>
            </a:r>
            <a:r>
              <a:rPr lang="en-US" altLang="ko-KR" dirty="0"/>
              <a:t>, core\\</a:t>
            </a:r>
            <a:r>
              <a:rPr lang="en-US" altLang="ko-KR" dirty="0" err="1"/>
              <a:t>tx_pool.go</a:t>
            </a:r>
            <a:r>
              <a:rPr lang="en-US" altLang="ko-KR" dirty="0"/>
              <a:t>, core\\types\\</a:t>
            </a:r>
            <a:r>
              <a:rPr lang="en-US" altLang="ko-KR" dirty="0" err="1"/>
              <a:t>transaction.go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worker-&gt;worker: </a:t>
            </a:r>
            <a:r>
              <a:rPr lang="en-US" altLang="ko-KR" dirty="0" err="1"/>
              <a:t>tx_pool.get</a:t>
            </a:r>
            <a:r>
              <a:rPr lang="en-US" altLang="ko-KR" dirty="0"/>
              <a:t> Pending(</a:t>
            </a:r>
            <a:r>
              <a:rPr lang="en-US" altLang="ko-KR" dirty="0" err="1"/>
              <a:t>enforceTips</a:t>
            </a:r>
            <a:r>
              <a:rPr lang="en-US" altLang="ko-KR" dirty="0"/>
              <a:t>: true)</a:t>
            </a:r>
            <a:br>
              <a:rPr lang="en-US" altLang="ko-KR" dirty="0"/>
            </a:br>
            <a:r>
              <a:rPr lang="en-US" altLang="ko-KR" dirty="0"/>
              <a:t>worker-&gt;worker: </a:t>
            </a:r>
            <a:r>
              <a:rPr lang="en-US" altLang="ko-KR" dirty="0" err="1"/>
              <a:t>transaction.NewTransactionsByPriceAndNonce</a:t>
            </a:r>
            <a:r>
              <a:rPr lang="en-US" altLang="ko-KR" dirty="0"/>
              <a:t>(signer, </a:t>
            </a:r>
            <a:r>
              <a:rPr lang="en-US" altLang="ko-KR" dirty="0" err="1"/>
              <a:t>txs</a:t>
            </a:r>
            <a:r>
              <a:rPr lang="en-US" altLang="ko-KR" dirty="0"/>
              <a:t>, </a:t>
            </a:r>
            <a:r>
              <a:rPr lang="en-US" altLang="ko-KR" dirty="0" err="1"/>
              <a:t>baseFee</a:t>
            </a:r>
            <a:r>
              <a:rPr lang="en-US" altLang="ko-KR" dirty="0"/>
              <a:t>)</a:t>
            </a:r>
            <a:br>
              <a:rPr lang="en-US" altLang="ko-KR" dirty="0"/>
            </a:br>
            <a:r>
              <a:rPr lang="en-US" altLang="ko-KR" dirty="0"/>
              <a:t>worker-&gt;</a:t>
            </a:r>
            <a:r>
              <a:rPr lang="en-US" altLang="ko-KR" dirty="0" err="1"/>
              <a:t>w.commitTxs</a:t>
            </a:r>
            <a:r>
              <a:rPr lang="en-US" altLang="ko-KR" dirty="0"/>
              <a:t>: </a:t>
            </a:r>
            <a:r>
              <a:rPr lang="en-US" altLang="ko-KR" dirty="0" err="1"/>
              <a:t>commitTransactions</a:t>
            </a:r>
            <a:r>
              <a:rPr lang="en-US" altLang="ko-KR" dirty="0"/>
              <a:t>(env, </a:t>
            </a:r>
            <a:r>
              <a:rPr lang="en-US" altLang="ko-KR" dirty="0" err="1"/>
              <a:t>txs</a:t>
            </a:r>
            <a:r>
              <a:rPr lang="en-US" altLang="ko-KR" dirty="0"/>
              <a:t>, interrupt)</a:t>
            </a:r>
            <a:br>
              <a:rPr lang="en-US" altLang="ko-KR" dirty="0"/>
            </a:br>
            <a:r>
              <a:rPr lang="en-US" altLang="ko-KR" dirty="0" err="1"/>
              <a:t>w.commitTxs</a:t>
            </a:r>
            <a:r>
              <a:rPr lang="en-US" altLang="ko-KR" dirty="0"/>
              <a:t>-&gt;</a:t>
            </a:r>
            <a:r>
              <a:rPr lang="en-US" altLang="ko-KR" dirty="0" err="1"/>
              <a:t>w.commitTxs</a:t>
            </a:r>
            <a:r>
              <a:rPr lang="en-US" altLang="ko-KR" dirty="0"/>
              <a:t>: set </a:t>
            </a:r>
            <a:r>
              <a:rPr lang="en-US" altLang="ko-KR" dirty="0" err="1"/>
              <a:t>env.gasPool</a:t>
            </a:r>
            <a:r>
              <a:rPr lang="en-US" altLang="ko-KR" dirty="0"/>
              <a:t> = </a:t>
            </a:r>
            <a:r>
              <a:rPr lang="en-US" altLang="ko-KR" dirty="0" err="1"/>
              <a:t>header.gasLimit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loop </a:t>
            </a:r>
            <a:r>
              <a:rPr lang="en-US" altLang="ko-KR" dirty="0" err="1"/>
              <a:t>txs</a:t>
            </a:r>
            <a:br>
              <a:rPr lang="en-US" altLang="ko-KR" dirty="0"/>
            </a:br>
            <a:r>
              <a:rPr lang="en-US" altLang="ko-KR" dirty="0"/>
              <a:t>    </a:t>
            </a:r>
            <a:r>
              <a:rPr lang="en-US" altLang="ko-KR" dirty="0" err="1"/>
              <a:t>w.commitTxs</a:t>
            </a:r>
            <a:r>
              <a:rPr lang="en-US" altLang="ko-KR" dirty="0"/>
              <a:t>-&gt;</a:t>
            </a:r>
            <a:r>
              <a:rPr lang="en-US" altLang="ko-KR" dirty="0" err="1"/>
              <a:t>w.commitTxs</a:t>
            </a:r>
            <a:r>
              <a:rPr lang="en-US" altLang="ko-KR" dirty="0"/>
              <a:t>: check </a:t>
            </a:r>
            <a:r>
              <a:rPr lang="en-US" altLang="ko-KR" dirty="0" err="1"/>
              <a:t>gasPool</a:t>
            </a:r>
            <a:r>
              <a:rPr lang="en-US" altLang="ko-KR" dirty="0"/>
              <a:t> &gt;= 21000\</a:t>
            </a:r>
            <a:r>
              <a:rPr lang="en-US" altLang="ko-KR" dirty="0" err="1"/>
              <a:t>ncheck</a:t>
            </a:r>
            <a:r>
              <a:rPr lang="en-US" altLang="ko-KR" dirty="0"/>
              <a:t> sign &amp; EIP-155</a:t>
            </a:r>
            <a:br>
              <a:rPr lang="en-US" altLang="ko-KR" dirty="0"/>
            </a:br>
            <a:r>
              <a:rPr lang="en-US" altLang="ko-KR" dirty="0"/>
              <a:t>    </a:t>
            </a:r>
            <a:r>
              <a:rPr lang="en-US" altLang="ko-KR" dirty="0" err="1"/>
              <a:t>w.commitTxs</a:t>
            </a:r>
            <a:r>
              <a:rPr lang="en-US" altLang="ko-KR" dirty="0"/>
              <a:t>-&gt;</a:t>
            </a:r>
            <a:r>
              <a:rPr lang="en-US" altLang="ko-KR" dirty="0" err="1"/>
              <a:t>w.commitTxs</a:t>
            </a:r>
            <a:r>
              <a:rPr lang="en-US" altLang="ko-KR" dirty="0"/>
              <a:t>: </a:t>
            </a:r>
            <a:r>
              <a:rPr lang="en-US" altLang="ko-KR" dirty="0" err="1"/>
              <a:t>statedb.Prepare</a:t>
            </a:r>
            <a:r>
              <a:rPr lang="en-US" altLang="ko-KR" dirty="0"/>
              <a:t>(hash, index)</a:t>
            </a:r>
            <a:br>
              <a:rPr lang="en-US" altLang="ko-KR" dirty="0"/>
            </a:br>
            <a:r>
              <a:rPr lang="en-US" altLang="ko-KR" dirty="0"/>
              <a:t>    </a:t>
            </a:r>
            <a:r>
              <a:rPr lang="en-US" altLang="ko-KR" dirty="0" err="1"/>
              <a:t>w.commitTxs</a:t>
            </a:r>
            <a:r>
              <a:rPr lang="en-US" altLang="ko-KR" dirty="0"/>
              <a:t>-&gt;worker: </a:t>
            </a:r>
            <a:r>
              <a:rPr lang="en-US" altLang="ko-KR" dirty="0" err="1"/>
              <a:t>commitTransaction</a:t>
            </a:r>
            <a:r>
              <a:rPr lang="en-US" altLang="ko-KR" dirty="0"/>
              <a:t>(env, </a:t>
            </a:r>
            <a:r>
              <a:rPr lang="en-US" altLang="ko-KR" dirty="0" err="1"/>
              <a:t>tx</a:t>
            </a:r>
            <a:r>
              <a:rPr lang="en-US" altLang="ko-KR" dirty="0"/>
              <a:t>)</a:t>
            </a:r>
            <a:br>
              <a:rPr lang="en-US" altLang="ko-KR" dirty="0"/>
            </a:br>
            <a:r>
              <a:rPr lang="en-US" altLang="ko-KR" dirty="0"/>
              <a:t>    worker-&gt;worker: </a:t>
            </a:r>
            <a:r>
              <a:rPr lang="en-US" altLang="ko-KR" dirty="0" err="1"/>
              <a:t>state.Snapshot</a:t>
            </a:r>
            <a:r>
              <a:rPr lang="en-US" altLang="ko-KR" dirty="0"/>
              <a:t>()</a:t>
            </a:r>
            <a:br>
              <a:rPr lang="en-US" altLang="ko-KR" dirty="0"/>
            </a:br>
            <a:r>
              <a:rPr lang="en-US" altLang="ko-KR" dirty="0"/>
              <a:t>    worker-&gt;</a:t>
            </a:r>
            <a:r>
              <a:rPr lang="en-US" altLang="ko-KR" dirty="0" err="1"/>
              <a:t>state_processor:ApplyTransaction</a:t>
            </a:r>
            <a:r>
              <a:rPr lang="en-US" altLang="ko-KR" dirty="0"/>
              <a:t>(</a:t>
            </a:r>
            <a:r>
              <a:rPr lang="en-US" altLang="ko-KR" dirty="0" err="1"/>
              <a:t>chainConfig</a:t>
            </a:r>
            <a:r>
              <a:rPr lang="en-US" altLang="ko-KR" dirty="0"/>
              <a:t>, chain, </a:t>
            </a:r>
            <a:r>
              <a:rPr lang="en-US" altLang="ko-KR" dirty="0" err="1"/>
              <a:t>coinbase</a:t>
            </a:r>
            <a:r>
              <a:rPr lang="en-US" altLang="ko-KR" dirty="0"/>
              <a:t>, </a:t>
            </a:r>
            <a:r>
              <a:rPr lang="en-US" altLang="ko-KR" dirty="0" err="1"/>
              <a:t>gasPool</a:t>
            </a:r>
            <a:r>
              <a:rPr lang="en-US" altLang="ko-KR" dirty="0"/>
              <a:t>, state, header, </a:t>
            </a:r>
            <a:r>
              <a:rPr lang="en-US" altLang="ko-KR" dirty="0" err="1"/>
              <a:t>tx</a:t>
            </a:r>
            <a:r>
              <a:rPr lang="en-US" altLang="ko-KR" dirty="0"/>
              <a:t>, </a:t>
            </a:r>
            <a:r>
              <a:rPr lang="en-US" altLang="ko-KR" dirty="0" err="1"/>
              <a:t>gasUsed</a:t>
            </a:r>
            <a:r>
              <a:rPr lang="en-US" altLang="ko-KR" dirty="0"/>
              <a:t>, </a:t>
            </a:r>
            <a:r>
              <a:rPr lang="en-US" altLang="ko-KR" dirty="0" err="1"/>
              <a:t>VMConfig</a:t>
            </a:r>
            <a:r>
              <a:rPr lang="en-US" altLang="ko-KR" dirty="0"/>
              <a:t>)</a:t>
            </a:r>
            <a:br>
              <a:rPr lang="en-US" altLang="ko-KR" dirty="0"/>
            </a:br>
            <a:r>
              <a:rPr lang="en-US" altLang="ko-KR" dirty="0"/>
              <a:t>    opt error</a:t>
            </a:r>
            <a:br>
              <a:rPr lang="en-US" altLang="ko-KR" dirty="0"/>
            </a:br>
            <a:r>
              <a:rPr lang="en-US" altLang="ko-KR" dirty="0"/>
              <a:t>        worker-&gt;worker: </a:t>
            </a:r>
            <a:r>
              <a:rPr lang="en-US" altLang="ko-KR" dirty="0" err="1"/>
              <a:t>satetdb.RevertToSnapshot</a:t>
            </a:r>
            <a:r>
              <a:rPr lang="en-US" altLang="ko-KR" dirty="0"/>
              <a:t>()</a:t>
            </a:r>
            <a:br>
              <a:rPr lang="en-US" altLang="ko-KR" dirty="0"/>
            </a:br>
            <a:r>
              <a:rPr lang="en-US" altLang="ko-KR" dirty="0"/>
              <a:t>    end</a:t>
            </a:r>
            <a:br>
              <a:rPr lang="en-US" altLang="ko-KR" dirty="0"/>
            </a:br>
            <a:r>
              <a:rPr lang="en-US" altLang="ko-KR" dirty="0"/>
              <a:t>    worker-&gt;worker: </a:t>
            </a:r>
            <a:r>
              <a:rPr lang="en-US" altLang="ko-KR" dirty="0" err="1"/>
              <a:t>txs.append</a:t>
            </a:r>
            <a:r>
              <a:rPr lang="en-US" altLang="ko-KR" dirty="0"/>
              <a:t>(</a:t>
            </a:r>
            <a:r>
              <a:rPr lang="en-US" altLang="ko-KR" dirty="0" err="1"/>
              <a:t>tx</a:t>
            </a:r>
            <a:r>
              <a:rPr lang="en-US" altLang="ko-KR" dirty="0"/>
              <a:t>), </a:t>
            </a:r>
            <a:r>
              <a:rPr lang="en-US" altLang="ko-KR" dirty="0" err="1"/>
              <a:t>receipts.append</a:t>
            </a:r>
            <a:r>
              <a:rPr lang="en-US" altLang="ko-KR" dirty="0"/>
              <a:t>(receipt)</a:t>
            </a:r>
            <a:br>
              <a:rPr lang="en-US" altLang="ko-KR" dirty="0"/>
            </a:br>
            <a:r>
              <a:rPr lang="en-US" altLang="ko-KR" dirty="0"/>
              <a:t>end</a:t>
            </a:r>
            <a:br>
              <a:rPr lang="en-US" altLang="ko-KR" dirty="0"/>
            </a:b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65033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https://medium.com/mycrypto/the-history-of-ethereum-hard-forks-6a6dae76d56f</a:t>
            </a:r>
          </a:p>
          <a:p>
            <a:r>
              <a:rPr lang="en-US" altLang="ko-KR" dirty="0"/>
              <a:t>https://ethereum.stackexchange.com/questions/13014/summary-and-history-of-the-ethereum-hard-forks</a:t>
            </a:r>
          </a:p>
          <a:p>
            <a:endParaRPr lang="en-US" altLang="ko-KR" dirty="0"/>
          </a:p>
          <a:p>
            <a:r>
              <a:rPr lang="en-US" altLang="ko-KR" dirty="0"/>
              <a:t>https://ryublock.tistory.com/14 : [</a:t>
            </a:r>
            <a:r>
              <a:rPr lang="ko-KR" altLang="en-US" dirty="0" err="1"/>
              <a:t>알쓸신블</a:t>
            </a:r>
            <a:r>
              <a:rPr lang="en-US" altLang="ko-KR" dirty="0"/>
              <a:t>] </a:t>
            </a:r>
            <a:r>
              <a:rPr lang="ko-KR" altLang="en-US" dirty="0"/>
              <a:t>제</a:t>
            </a:r>
            <a:r>
              <a:rPr lang="en-US" altLang="ko-KR" dirty="0"/>
              <a:t>6</a:t>
            </a:r>
            <a:r>
              <a:rPr lang="ko-KR" altLang="en-US" dirty="0"/>
              <a:t>장 </a:t>
            </a:r>
            <a:r>
              <a:rPr lang="en-US" altLang="ko-KR" dirty="0"/>
              <a:t>Ethereum </a:t>
            </a:r>
            <a:r>
              <a:rPr lang="en-US" altLang="ko-KR" dirty="0" err="1"/>
              <a:t>HardFork</a:t>
            </a:r>
            <a:r>
              <a:rPr lang="en-US" altLang="ko-KR" dirty="0"/>
              <a:t> History &amp; Constantinople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9943518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 participant </a:t>
            </a:r>
            <a:r>
              <a:rPr lang="en-US" altLang="ko-KR" dirty="0" err="1"/>
              <a:t>state_processor</a:t>
            </a:r>
            <a:r>
              <a:rPr lang="en-US" altLang="ko-KR" dirty="0"/>
              <a:t>    participant </a:t>
            </a:r>
            <a:r>
              <a:rPr lang="en-US" altLang="ko-KR" dirty="0" err="1"/>
              <a:t>evm</a:t>
            </a:r>
            <a:r>
              <a:rPr lang="en-US" altLang="ko-KR" dirty="0"/>
              <a:t>    participant </a:t>
            </a:r>
            <a:r>
              <a:rPr lang="en-US" altLang="ko-KR" dirty="0" err="1"/>
              <a:t>vm</a:t>
            </a:r>
            <a:r>
              <a:rPr lang="en-US" altLang="ko-KR" dirty="0"/>
              <a:t>/</a:t>
            </a:r>
            <a:r>
              <a:rPr lang="en-US" altLang="ko-KR" dirty="0" err="1"/>
              <a:t>evm</a:t>
            </a:r>
            <a:r>
              <a:rPr lang="en-US" altLang="ko-KR" dirty="0"/>
              <a:t>        note over </a:t>
            </a:r>
            <a:r>
              <a:rPr lang="en-US" altLang="ko-KR" dirty="0" err="1"/>
              <a:t>state_processor,vm</a:t>
            </a:r>
            <a:r>
              <a:rPr lang="en-US" altLang="ko-KR" dirty="0"/>
              <a:t>/</a:t>
            </a:r>
            <a:r>
              <a:rPr lang="en-US" altLang="ko-KR" dirty="0" err="1"/>
              <a:t>evm</a:t>
            </a:r>
            <a:r>
              <a:rPr lang="en-US" altLang="ko-KR" dirty="0"/>
              <a:t>: </a:t>
            </a:r>
            <a:r>
              <a:rPr lang="en-US" altLang="ko-KR" dirty="0" err="1"/>
              <a:t>ApplyTransaction</a:t>
            </a:r>
            <a:r>
              <a:rPr lang="en-US" altLang="ko-KR" dirty="0"/>
              <a:t>()\</a:t>
            </a:r>
            <a:r>
              <a:rPr lang="en-US" altLang="ko-KR" dirty="0" err="1"/>
              <a:t>ncore</a:t>
            </a:r>
            <a:r>
              <a:rPr lang="en-US" altLang="ko-KR" dirty="0"/>
              <a:t>/</a:t>
            </a:r>
            <a:r>
              <a:rPr lang="en-US" altLang="ko-KR" dirty="0" err="1"/>
              <a:t>state_processor.go</a:t>
            </a:r>
            <a:r>
              <a:rPr lang="en-US" altLang="ko-KR" dirty="0"/>
              <a:t>, core/</a:t>
            </a:r>
            <a:r>
              <a:rPr lang="en-US" altLang="ko-KR" dirty="0" err="1"/>
              <a:t>evm.go</a:t>
            </a:r>
            <a:r>
              <a:rPr lang="en-US" altLang="ko-KR" dirty="0"/>
              <a:t>, core/</a:t>
            </a:r>
            <a:r>
              <a:rPr lang="en-US" altLang="ko-KR" dirty="0" err="1"/>
              <a:t>vm</a:t>
            </a:r>
            <a:r>
              <a:rPr lang="en-US" altLang="ko-KR" dirty="0"/>
              <a:t>/</a:t>
            </a:r>
            <a:r>
              <a:rPr lang="en-US" altLang="ko-KR" dirty="0" err="1"/>
              <a:t>evm.go</a:t>
            </a:r>
            <a:r>
              <a:rPr lang="en-US" altLang="ko-KR" dirty="0"/>
              <a:t>        </a:t>
            </a:r>
            <a:r>
              <a:rPr lang="en-US" altLang="ko-KR" dirty="0" err="1"/>
              <a:t>state_processor</a:t>
            </a:r>
            <a:r>
              <a:rPr lang="en-US" altLang="ko-KR" dirty="0"/>
              <a:t>-&gt;</a:t>
            </a:r>
            <a:r>
              <a:rPr lang="en-US" altLang="ko-KR" dirty="0" err="1"/>
              <a:t>state_processor</a:t>
            </a:r>
            <a:r>
              <a:rPr lang="en-US" altLang="ko-KR" dirty="0"/>
              <a:t>: </a:t>
            </a:r>
            <a:r>
              <a:rPr lang="en-US" altLang="ko-KR" dirty="0" err="1"/>
              <a:t>transaction.asMessage</a:t>
            </a:r>
            <a:r>
              <a:rPr lang="en-US" altLang="ko-KR" dirty="0"/>
              <a:t>(singer, </a:t>
            </a:r>
            <a:r>
              <a:rPr lang="en-US" altLang="ko-KR" dirty="0" err="1"/>
              <a:t>baseFee</a:t>
            </a:r>
            <a:r>
              <a:rPr lang="en-US" altLang="ko-KR" dirty="0"/>
              <a:t>)    </a:t>
            </a:r>
            <a:r>
              <a:rPr lang="en-US" altLang="ko-KR" dirty="0" err="1"/>
              <a:t>state_processor</a:t>
            </a:r>
            <a:r>
              <a:rPr lang="en-US" altLang="ko-KR" dirty="0"/>
              <a:t>-&gt;</a:t>
            </a:r>
            <a:r>
              <a:rPr lang="en-US" altLang="ko-KR" dirty="0" err="1"/>
              <a:t>evm</a:t>
            </a:r>
            <a:r>
              <a:rPr lang="en-US" altLang="ko-KR" dirty="0"/>
              <a:t>: </a:t>
            </a:r>
            <a:r>
              <a:rPr lang="en-US" altLang="ko-KR" dirty="0" err="1"/>
              <a:t>NewEVMBlockContext</a:t>
            </a:r>
            <a:r>
              <a:rPr lang="en-US" altLang="ko-KR" dirty="0"/>
              <a:t>(header, blockchain, author)    note over </a:t>
            </a:r>
            <a:r>
              <a:rPr lang="en-US" altLang="ko-KR" dirty="0" err="1"/>
              <a:t>state_processor,vm</a:t>
            </a:r>
            <a:r>
              <a:rPr lang="en-US" altLang="ko-KR" dirty="0"/>
              <a:t>/</a:t>
            </a:r>
            <a:r>
              <a:rPr lang="en-US" altLang="ko-KR" dirty="0" err="1"/>
              <a:t>evm</a:t>
            </a:r>
            <a:r>
              <a:rPr lang="en-US" altLang="ko-KR" dirty="0"/>
              <a:t>: </a:t>
            </a:r>
            <a:r>
              <a:rPr lang="en-US" altLang="ko-KR" dirty="0" err="1"/>
              <a:t>coinbase</a:t>
            </a:r>
            <a:r>
              <a:rPr lang="en-US" altLang="ko-KR" dirty="0"/>
              <a:t>, </a:t>
            </a:r>
            <a:r>
              <a:rPr lang="en-US" altLang="ko-KR" dirty="0" err="1"/>
              <a:t>blockNumber</a:t>
            </a:r>
            <a:r>
              <a:rPr lang="en-US" altLang="ko-KR" dirty="0"/>
              <a:t>, time, difficulty, </a:t>
            </a:r>
            <a:r>
              <a:rPr lang="en-US" altLang="ko-KR" dirty="0" err="1"/>
              <a:t>baseFee</a:t>
            </a:r>
            <a:r>
              <a:rPr lang="en-US" altLang="ko-KR" dirty="0"/>
              <a:t>, </a:t>
            </a:r>
            <a:r>
              <a:rPr lang="en-US" altLang="ko-KR" dirty="0" err="1"/>
              <a:t>gasLimit</a:t>
            </a:r>
            <a:r>
              <a:rPr lang="en-US" altLang="ko-KR" dirty="0"/>
              <a:t>)    </a:t>
            </a:r>
            <a:r>
              <a:rPr lang="en-US" altLang="ko-KR" dirty="0" err="1"/>
              <a:t>state_processor</a:t>
            </a:r>
            <a:r>
              <a:rPr lang="en-US" altLang="ko-KR" dirty="0"/>
              <a:t>-&gt;</a:t>
            </a:r>
            <a:r>
              <a:rPr lang="en-US" altLang="ko-KR" dirty="0" err="1"/>
              <a:t>vm</a:t>
            </a:r>
            <a:r>
              <a:rPr lang="en-US" altLang="ko-KR" dirty="0"/>
              <a:t>/</a:t>
            </a:r>
            <a:r>
              <a:rPr lang="en-US" altLang="ko-KR" dirty="0" err="1"/>
              <a:t>evm</a:t>
            </a:r>
            <a:r>
              <a:rPr lang="en-US" altLang="ko-KR" dirty="0"/>
              <a:t>: </a:t>
            </a:r>
            <a:r>
              <a:rPr lang="en-US" altLang="ko-KR" dirty="0" err="1"/>
              <a:t>NewEVM</a:t>
            </a:r>
            <a:r>
              <a:rPr lang="en-US" altLang="ko-KR" dirty="0"/>
              <a:t>(</a:t>
            </a:r>
            <a:r>
              <a:rPr lang="en-US" altLang="ko-KR" dirty="0" err="1"/>
              <a:t>blockContext</a:t>
            </a:r>
            <a:r>
              <a:rPr lang="en-US" altLang="ko-KR" dirty="0"/>
              <a:t>, </a:t>
            </a:r>
            <a:r>
              <a:rPr lang="en-US" altLang="ko-KR" dirty="0" err="1"/>
              <a:t>txContext</a:t>
            </a:r>
            <a:r>
              <a:rPr lang="en-US" altLang="ko-KR" dirty="0"/>
              <a:t>, </a:t>
            </a:r>
            <a:r>
              <a:rPr lang="en-US" altLang="ko-KR" dirty="0" err="1"/>
              <a:t>statedb</a:t>
            </a:r>
            <a:r>
              <a:rPr lang="en-US" altLang="ko-KR" dirty="0"/>
              <a:t>, </a:t>
            </a:r>
            <a:r>
              <a:rPr lang="en-US" altLang="ko-KR" dirty="0" err="1"/>
              <a:t>chdinConfig</a:t>
            </a:r>
            <a:r>
              <a:rPr lang="en-US" altLang="ko-KR" dirty="0"/>
              <a:t>, </a:t>
            </a:r>
            <a:r>
              <a:rPr lang="en-US" altLang="ko-KR" dirty="0" err="1"/>
              <a:t>vmConfig</a:t>
            </a:r>
            <a:r>
              <a:rPr lang="en-US" altLang="ko-KR" dirty="0"/>
              <a:t>)    </a:t>
            </a:r>
            <a:r>
              <a:rPr lang="en-US" altLang="ko-KR" dirty="0" err="1"/>
              <a:t>vm</a:t>
            </a:r>
            <a:r>
              <a:rPr lang="en-US" altLang="ko-KR" dirty="0"/>
              <a:t>/</a:t>
            </a:r>
            <a:r>
              <a:rPr lang="en-US" altLang="ko-KR" dirty="0" err="1"/>
              <a:t>evm</a:t>
            </a:r>
            <a:r>
              <a:rPr lang="en-US" altLang="ko-KR" dirty="0"/>
              <a:t>-&gt;</a:t>
            </a:r>
            <a:r>
              <a:rPr lang="en-US" altLang="ko-KR" dirty="0" err="1"/>
              <a:t>vm</a:t>
            </a:r>
            <a:r>
              <a:rPr lang="en-US" altLang="ko-KR" dirty="0"/>
              <a:t>/</a:t>
            </a:r>
            <a:r>
              <a:rPr lang="en-US" altLang="ko-KR" dirty="0" err="1"/>
              <a:t>evm</a:t>
            </a:r>
            <a:r>
              <a:rPr lang="en-US" altLang="ko-KR" dirty="0"/>
              <a:t>: new EVM    note over </a:t>
            </a:r>
            <a:r>
              <a:rPr lang="en-US" altLang="ko-KR" dirty="0" err="1"/>
              <a:t>state_processor,vm</a:t>
            </a:r>
            <a:r>
              <a:rPr lang="en-US" altLang="ko-KR" dirty="0"/>
              <a:t>/</a:t>
            </a:r>
            <a:r>
              <a:rPr lang="en-US" altLang="ko-KR" dirty="0" err="1"/>
              <a:t>evm</a:t>
            </a:r>
            <a:r>
              <a:rPr lang="en-US" altLang="ko-KR" dirty="0"/>
              <a:t>: (</a:t>
            </a:r>
            <a:r>
              <a:rPr lang="en-US" altLang="ko-KR" dirty="0" err="1"/>
              <a:t>CanTrasnfer</a:t>
            </a:r>
            <a:r>
              <a:rPr lang="en-US" altLang="ko-KR" dirty="0"/>
              <a:t>, Transfer, </a:t>
            </a:r>
            <a:r>
              <a:rPr lang="en-US" altLang="ko-KR" dirty="0" err="1"/>
              <a:t>blockContext</a:t>
            </a:r>
            <a:r>
              <a:rPr lang="en-US" altLang="ko-KR" dirty="0"/>
              <a:t>, </a:t>
            </a:r>
            <a:r>
              <a:rPr lang="en-US" altLang="ko-KR" dirty="0" err="1"/>
              <a:t>txCContext</a:t>
            </a:r>
            <a:r>
              <a:rPr lang="en-US" altLang="ko-KR" dirty="0"/>
              <a:t>, </a:t>
            </a:r>
            <a:r>
              <a:rPr lang="en-US" altLang="ko-KR" dirty="0" err="1"/>
              <a:t>stateDb</a:t>
            </a:r>
            <a:r>
              <a:rPr lang="en-US" altLang="ko-KR" dirty="0"/>
              <a:t>, </a:t>
            </a:r>
            <a:r>
              <a:rPr lang="en-US" altLang="ko-KR" dirty="0" err="1"/>
              <a:t>vmConfig</a:t>
            </a:r>
            <a:r>
              <a:rPr lang="en-US" altLang="ko-KR" dirty="0"/>
              <a:t>, </a:t>
            </a:r>
            <a:r>
              <a:rPr lang="en-US" altLang="ko-KR" dirty="0" err="1"/>
              <a:t>chainConfig</a:t>
            </a:r>
            <a:r>
              <a:rPr lang="en-US" altLang="ko-KR" dirty="0"/>
              <a:t>, </a:t>
            </a:r>
            <a:r>
              <a:rPr lang="en-US" altLang="ko-KR" dirty="0" err="1"/>
              <a:t>chainRules</a:t>
            </a:r>
            <a:r>
              <a:rPr lang="en-US" altLang="ko-KR" dirty="0"/>
              <a:t>)    </a:t>
            </a:r>
            <a:r>
              <a:rPr lang="en-US" altLang="ko-KR" dirty="0" err="1"/>
              <a:t>vm</a:t>
            </a:r>
            <a:r>
              <a:rPr lang="en-US" altLang="ko-KR" dirty="0"/>
              <a:t>/</a:t>
            </a:r>
            <a:r>
              <a:rPr lang="en-US" altLang="ko-KR" dirty="0" err="1"/>
              <a:t>evm</a:t>
            </a:r>
            <a:r>
              <a:rPr lang="en-US" altLang="ko-KR" dirty="0"/>
              <a:t>-&gt;</a:t>
            </a:r>
            <a:r>
              <a:rPr lang="en-US" altLang="ko-KR" dirty="0" err="1"/>
              <a:t>vm</a:t>
            </a:r>
            <a:r>
              <a:rPr lang="en-US" altLang="ko-KR" dirty="0"/>
              <a:t>/</a:t>
            </a:r>
            <a:r>
              <a:rPr lang="en-US" altLang="ko-KR" dirty="0" err="1"/>
              <a:t>evm</a:t>
            </a:r>
            <a:r>
              <a:rPr lang="en-US" altLang="ko-KR" dirty="0"/>
              <a:t>: </a:t>
            </a:r>
            <a:r>
              <a:rPr lang="en-US" altLang="ko-KR" dirty="0" err="1"/>
              <a:t>evm.interpreter</a:t>
            </a:r>
            <a:r>
              <a:rPr lang="en-US" altLang="ko-KR" dirty="0"/>
              <a:t> = </a:t>
            </a:r>
            <a:r>
              <a:rPr lang="en-US" altLang="ko-KR" dirty="0" err="1"/>
              <a:t>NewEVMInterpreter</a:t>
            </a:r>
            <a:r>
              <a:rPr lang="en-US" altLang="ko-KR" dirty="0"/>
              <a:t>(</a:t>
            </a:r>
            <a:r>
              <a:rPr lang="en-US" altLang="ko-KR" dirty="0" err="1"/>
              <a:t>evm</a:t>
            </a:r>
            <a:r>
              <a:rPr lang="en-US" altLang="ko-KR" dirty="0"/>
              <a:t>, </a:t>
            </a:r>
            <a:r>
              <a:rPr lang="en-US" altLang="ko-KR" dirty="0" err="1"/>
              <a:t>vmConfig</a:t>
            </a:r>
            <a:r>
              <a:rPr lang="en-US" altLang="ko-KR" dirty="0"/>
              <a:t>)    </a:t>
            </a:r>
            <a:r>
              <a:rPr lang="en-US" altLang="ko-KR" dirty="0" err="1"/>
              <a:t>vm</a:t>
            </a:r>
            <a:r>
              <a:rPr lang="en-US" altLang="ko-KR" dirty="0"/>
              <a:t>/</a:t>
            </a:r>
            <a:r>
              <a:rPr lang="en-US" altLang="ko-KR" dirty="0" err="1"/>
              <a:t>evm</a:t>
            </a:r>
            <a:r>
              <a:rPr lang="en-US" altLang="ko-KR" dirty="0"/>
              <a:t>-&gt;</a:t>
            </a:r>
            <a:r>
              <a:rPr lang="en-US" altLang="ko-KR" dirty="0" err="1"/>
              <a:t>state_processor</a:t>
            </a:r>
            <a:r>
              <a:rPr lang="en-US" altLang="ko-KR" dirty="0"/>
              <a:t>: </a:t>
            </a:r>
            <a:r>
              <a:rPr lang="en-US" altLang="ko-KR" dirty="0" err="1"/>
              <a:t>evm</a:t>
            </a:r>
            <a:r>
              <a:rPr lang="en-US" altLang="ko-KR" dirty="0"/>
              <a:t>    </a:t>
            </a:r>
            <a:r>
              <a:rPr lang="en-US" altLang="ko-KR" dirty="0" err="1"/>
              <a:t>state_processor</a:t>
            </a:r>
            <a:r>
              <a:rPr lang="en-US" altLang="ko-KR" dirty="0"/>
              <a:t>-&gt;</a:t>
            </a:r>
            <a:r>
              <a:rPr lang="en-US" altLang="ko-KR" dirty="0" err="1"/>
              <a:t>state_processor</a:t>
            </a:r>
            <a:r>
              <a:rPr lang="en-US" altLang="ko-KR" dirty="0"/>
              <a:t>: </a:t>
            </a:r>
            <a:r>
              <a:rPr lang="en-US" altLang="ko-KR" dirty="0" err="1"/>
              <a:t>applyTransaction</a:t>
            </a:r>
            <a:r>
              <a:rPr lang="en-US" altLang="ko-KR" dirty="0"/>
              <a:t>    </a:t>
            </a:r>
            <a:r>
              <a:rPr lang="en-US" altLang="ko-KR" dirty="0" err="1"/>
              <a:t>state_processor</a:t>
            </a:r>
            <a:r>
              <a:rPr lang="en-US" altLang="ko-KR" dirty="0"/>
              <a:t>-&gt;</a:t>
            </a:r>
            <a:r>
              <a:rPr lang="en-US" altLang="ko-KR" dirty="0" err="1"/>
              <a:t>evm</a:t>
            </a:r>
            <a:r>
              <a:rPr lang="en-US" altLang="ko-KR" dirty="0"/>
              <a:t>: </a:t>
            </a:r>
            <a:r>
              <a:rPr lang="en-US" altLang="ko-KR" dirty="0" err="1"/>
              <a:t>NEWEVMTxContext</a:t>
            </a:r>
            <a:r>
              <a:rPr lang="en-US" altLang="ko-KR" dirty="0"/>
              <a:t>(message)    </a:t>
            </a:r>
            <a:r>
              <a:rPr lang="en-US" altLang="ko-KR" dirty="0" err="1"/>
              <a:t>evm</a:t>
            </a:r>
            <a:r>
              <a:rPr lang="en-US" altLang="ko-KR" dirty="0"/>
              <a:t>-&gt;</a:t>
            </a:r>
            <a:r>
              <a:rPr lang="en-US" altLang="ko-KR" dirty="0" err="1"/>
              <a:t>state_processor</a:t>
            </a:r>
            <a:r>
              <a:rPr lang="en-US" altLang="ko-KR" dirty="0"/>
              <a:t>: </a:t>
            </a:r>
            <a:r>
              <a:rPr lang="en-US" altLang="ko-KR" dirty="0" err="1"/>
              <a:t>TxContext</a:t>
            </a:r>
            <a:r>
              <a:rPr lang="en-US" altLang="ko-KR" dirty="0"/>
              <a:t>(From, </a:t>
            </a:r>
            <a:r>
              <a:rPr lang="en-US" altLang="ko-KR" dirty="0" err="1"/>
              <a:t>GasPrice</a:t>
            </a:r>
            <a:r>
              <a:rPr lang="en-US" altLang="ko-KR" dirty="0"/>
              <a:t>)    </a:t>
            </a:r>
            <a:r>
              <a:rPr lang="en-US" altLang="ko-KR" dirty="0" err="1"/>
              <a:t>state_processor</a:t>
            </a:r>
            <a:r>
              <a:rPr lang="en-US" altLang="ko-KR" dirty="0"/>
              <a:t>-&gt;</a:t>
            </a:r>
            <a:r>
              <a:rPr lang="en-US" altLang="ko-KR" dirty="0" err="1"/>
              <a:t>vm</a:t>
            </a:r>
            <a:r>
              <a:rPr lang="en-US" altLang="ko-KR" dirty="0"/>
              <a:t>/</a:t>
            </a:r>
            <a:r>
              <a:rPr lang="en-US" altLang="ko-KR" dirty="0" err="1"/>
              <a:t>evm</a:t>
            </a:r>
            <a:r>
              <a:rPr lang="en-US" altLang="ko-KR" dirty="0"/>
              <a:t>: Reset(</a:t>
            </a:r>
            <a:r>
              <a:rPr lang="en-US" altLang="ko-KR" dirty="0" err="1"/>
              <a:t>txCtx</a:t>
            </a:r>
            <a:r>
              <a:rPr lang="en-US" altLang="ko-KR" dirty="0"/>
              <a:t>, </a:t>
            </a:r>
            <a:r>
              <a:rPr lang="en-US" altLang="ko-KR" dirty="0" err="1"/>
              <a:t>stateDb</a:t>
            </a:r>
            <a:r>
              <a:rPr lang="en-US" altLang="ko-KR" dirty="0"/>
              <a:t>): </a:t>
            </a:r>
            <a:r>
              <a:rPr lang="en-US" altLang="ko-KR" dirty="0" err="1"/>
              <a:t>evmTxContext</a:t>
            </a:r>
            <a:r>
              <a:rPr lang="en-US" altLang="ko-KR" dirty="0"/>
              <a:t> = </a:t>
            </a:r>
            <a:r>
              <a:rPr lang="en-US" altLang="ko-KR" dirty="0" err="1"/>
              <a:t>txCtx</a:t>
            </a:r>
            <a:r>
              <a:rPr lang="en-US" altLang="ko-KR" dirty="0"/>
              <a:t>, </a:t>
            </a:r>
            <a:r>
              <a:rPr lang="en-US" altLang="ko-KR" dirty="0" err="1"/>
              <a:t>evm.StateDb</a:t>
            </a:r>
            <a:r>
              <a:rPr lang="en-US" altLang="ko-KR" dirty="0"/>
              <a:t> = </a:t>
            </a:r>
            <a:r>
              <a:rPr lang="en-US" altLang="ko-KR" dirty="0" err="1"/>
              <a:t>stateDb</a:t>
            </a:r>
            <a:r>
              <a:rPr lang="en-US" altLang="ko-KR" dirty="0"/>
              <a:t>    </a:t>
            </a:r>
            <a:r>
              <a:rPr lang="en-US" altLang="ko-KR" dirty="0" err="1"/>
              <a:t>state_processor</a:t>
            </a:r>
            <a:r>
              <a:rPr lang="en-US" altLang="ko-KR" dirty="0"/>
              <a:t>-&gt;</a:t>
            </a:r>
            <a:r>
              <a:rPr lang="en-US" altLang="ko-KR" dirty="0" err="1"/>
              <a:t>state_processor</a:t>
            </a:r>
            <a:r>
              <a:rPr lang="en-US" altLang="ko-KR" dirty="0"/>
              <a:t>: </a:t>
            </a:r>
            <a:r>
              <a:rPr lang="en-US" altLang="ko-KR" dirty="0" err="1"/>
              <a:t>state_transaction.ApplyMessage</a:t>
            </a:r>
            <a:r>
              <a:rPr lang="en-US" altLang="ko-KR" dirty="0"/>
              <a:t>(</a:t>
            </a:r>
            <a:r>
              <a:rPr lang="en-US" altLang="ko-KR" dirty="0" err="1"/>
              <a:t>evm</a:t>
            </a:r>
            <a:r>
              <a:rPr lang="en-US" altLang="ko-KR" dirty="0"/>
              <a:t>, message, </a:t>
            </a:r>
            <a:r>
              <a:rPr lang="en-US" altLang="ko-KR" dirty="0" err="1"/>
              <a:t>gasPool</a:t>
            </a:r>
            <a:r>
              <a:rPr lang="en-US" altLang="ko-KR" dirty="0"/>
              <a:t>)\</a:t>
            </a:r>
            <a:r>
              <a:rPr lang="en-US" altLang="ko-KR" dirty="0" err="1"/>
              <a:t>nNewStateTransaction</a:t>
            </a:r>
            <a:r>
              <a:rPr lang="en-US" altLang="ko-KR" dirty="0"/>
              <a:t>(</a:t>
            </a:r>
            <a:r>
              <a:rPr lang="en-US" altLang="ko-KR" dirty="0" err="1"/>
              <a:t>evm</a:t>
            </a:r>
            <a:r>
              <a:rPr lang="en-US" altLang="ko-KR" dirty="0"/>
              <a:t>, msg, </a:t>
            </a:r>
            <a:r>
              <a:rPr lang="en-US" altLang="ko-KR" dirty="0" err="1"/>
              <a:t>gp</a:t>
            </a:r>
            <a:r>
              <a:rPr lang="en-US" altLang="ko-KR" dirty="0"/>
              <a:t>).</a:t>
            </a:r>
            <a:r>
              <a:rPr lang="en-US" altLang="ko-KR" dirty="0" err="1"/>
              <a:t>TransitionDb</a:t>
            </a:r>
            <a:r>
              <a:rPr lang="en-US" altLang="ko-KR" dirty="0"/>
              <a:t>()    note over </a:t>
            </a:r>
            <a:r>
              <a:rPr lang="en-US" altLang="ko-KR" dirty="0" err="1"/>
              <a:t>state_processor,vm</a:t>
            </a:r>
            <a:r>
              <a:rPr lang="en-US" altLang="ko-KR" dirty="0"/>
              <a:t>/</a:t>
            </a:r>
            <a:r>
              <a:rPr lang="en-US" altLang="ko-KR" dirty="0" err="1"/>
              <a:t>evm</a:t>
            </a:r>
            <a:r>
              <a:rPr lang="en-US" altLang="ko-KR" dirty="0"/>
              <a:t>: </a:t>
            </a:r>
            <a:r>
              <a:rPr lang="en-US" altLang="ko-KR" dirty="0" err="1"/>
              <a:t>preCheck</a:t>
            </a:r>
            <a:r>
              <a:rPr lang="en-US" altLang="ko-KR" dirty="0"/>
              <a:t>(): check nonce, EOA, </a:t>
            </a:r>
            <a:r>
              <a:rPr lang="en-US" altLang="ko-KR" dirty="0" err="1"/>
              <a:t>gasFeeCap</a:t>
            </a:r>
            <a:r>
              <a:rPr lang="en-US" altLang="ko-KR" dirty="0"/>
              <a:t> &gt; </a:t>
            </a:r>
            <a:r>
              <a:rPr lang="en-US" altLang="ko-KR" dirty="0" err="1"/>
              <a:t>baseFee</a:t>
            </a:r>
            <a:r>
              <a:rPr lang="en-US" altLang="ko-KR" dirty="0"/>
              <a:t>\n└ </a:t>
            </a:r>
            <a:r>
              <a:rPr lang="en-US" altLang="ko-KR" dirty="0" err="1"/>
              <a:t>buyGas</a:t>
            </a:r>
            <a:r>
              <a:rPr lang="en-US" altLang="ko-KR" dirty="0"/>
              <a:t>():balance &gt; </a:t>
            </a:r>
            <a:r>
              <a:rPr lang="en-US" altLang="ko-KR" dirty="0" err="1"/>
              <a:t>gasPrice</a:t>
            </a:r>
            <a:r>
              <a:rPr lang="en-US" altLang="ko-KR" dirty="0"/>
              <a:t>*</a:t>
            </a:r>
            <a:r>
              <a:rPr lang="en-US" altLang="ko-KR" dirty="0" err="1"/>
              <a:t>gasLimit</a:t>
            </a:r>
            <a:r>
              <a:rPr lang="en-US" altLang="ko-KR" dirty="0"/>
              <a:t>, </a:t>
            </a:r>
            <a:r>
              <a:rPr lang="en-US" altLang="ko-KR" dirty="0" err="1"/>
              <a:t>gasPool.gas</a:t>
            </a:r>
            <a:r>
              <a:rPr lang="en-US" altLang="ko-KR" dirty="0"/>
              <a:t> - </a:t>
            </a:r>
            <a:r>
              <a:rPr lang="en-US" altLang="ko-KR" dirty="0" err="1"/>
              <a:t>tx.gasLimit</a:t>
            </a:r>
            <a:r>
              <a:rPr lang="en-US" altLang="ko-KR" dirty="0"/>
              <a:t>, </a:t>
            </a:r>
            <a:r>
              <a:rPr lang="en-US" altLang="ko-KR" dirty="0" err="1"/>
              <a:t>state.gas</a:t>
            </a:r>
            <a:r>
              <a:rPr lang="en-US" altLang="ko-KR" dirty="0"/>
              <a:t> = </a:t>
            </a:r>
            <a:r>
              <a:rPr lang="en-US" altLang="ko-KR" dirty="0" err="1"/>
              <a:t>tx.gasLimit</a:t>
            </a:r>
            <a:r>
              <a:rPr lang="en-US" altLang="ko-KR" dirty="0"/>
              <a:t>, subtract balance\</a:t>
            </a:r>
            <a:r>
              <a:rPr lang="en-US" altLang="ko-KR" dirty="0" err="1"/>
              <a:t>nIntrinsicGas</a:t>
            </a:r>
            <a:r>
              <a:rPr lang="en-US" altLang="ko-KR" dirty="0"/>
              <a:t>() &amp; check </a:t>
            </a:r>
            <a:r>
              <a:rPr lang="en-US" altLang="ko-KR" dirty="0" err="1"/>
              <a:t>state.gas</a:t>
            </a:r>
            <a:r>
              <a:rPr lang="en-US" altLang="ko-KR" dirty="0"/>
              <a:t> &gt;= </a:t>
            </a:r>
            <a:r>
              <a:rPr lang="en-US" altLang="ko-KR" dirty="0" err="1"/>
              <a:t>intrinsicGas</a:t>
            </a:r>
            <a:r>
              <a:rPr lang="en-US" altLang="ko-KR" dirty="0"/>
              <a:t> &amp; </a:t>
            </a:r>
            <a:r>
              <a:rPr lang="en-US" altLang="ko-KR" dirty="0" err="1"/>
              <a:t>state.gas</a:t>
            </a:r>
            <a:r>
              <a:rPr lang="en-US" altLang="ko-KR" dirty="0"/>
              <a:t> -= </a:t>
            </a:r>
            <a:r>
              <a:rPr lang="en-US" altLang="ko-KR" dirty="0" err="1"/>
              <a:t>intrinsicGas</a:t>
            </a:r>
            <a:r>
              <a:rPr lang="en-US" altLang="ko-KR" dirty="0"/>
              <a:t>\</a:t>
            </a:r>
            <a:r>
              <a:rPr lang="en-US" altLang="ko-KR" dirty="0" err="1"/>
              <a:t>ncheck</a:t>
            </a:r>
            <a:r>
              <a:rPr lang="en-US" altLang="ko-KR" dirty="0"/>
              <a:t> </a:t>
            </a:r>
            <a:r>
              <a:rPr lang="en-US" altLang="ko-KR" dirty="0" err="1"/>
              <a:t>CanTrasnfer</a:t>
            </a:r>
            <a:r>
              <a:rPr lang="en-US" altLang="ko-KR" dirty="0"/>
              <a:t>(value &gt; 0 &amp; balance &gt;= value)\</a:t>
            </a:r>
            <a:r>
              <a:rPr lang="en-US" altLang="ko-KR" dirty="0" err="1"/>
              <a:t>nIF</a:t>
            </a:r>
            <a:r>
              <a:rPr lang="en-US" altLang="ko-KR" dirty="0"/>
              <a:t> Berlin THEN prepare access list\</a:t>
            </a:r>
            <a:r>
              <a:rPr lang="en-US" altLang="ko-KR" dirty="0" err="1"/>
              <a:t>nIF</a:t>
            </a:r>
            <a:r>
              <a:rPr lang="en-US" altLang="ko-KR" dirty="0"/>
              <a:t> to == 0 THEN </a:t>
            </a:r>
            <a:r>
              <a:rPr lang="en-US" altLang="ko-KR" dirty="0" err="1"/>
              <a:t>emv.Create</a:t>
            </a:r>
            <a:r>
              <a:rPr lang="en-US" altLang="ko-KR" dirty="0"/>
              <a:t>() ELSE nonce = nonce + 1, </a:t>
            </a:r>
            <a:r>
              <a:rPr lang="en-US" altLang="ko-KR" dirty="0" err="1"/>
              <a:t>evm.Call</a:t>
            </a:r>
            <a:r>
              <a:rPr lang="en-US" altLang="ko-KR" dirty="0"/>
              <a:t>()\</a:t>
            </a:r>
            <a:r>
              <a:rPr lang="en-US" altLang="ko-KR" dirty="0" err="1"/>
              <a:t>nIF</a:t>
            </a:r>
            <a:r>
              <a:rPr lang="en-US" altLang="ko-KR" dirty="0"/>
              <a:t> London THEN refund gas of delete data to 1/5 ELSE to 1/2\</a:t>
            </a:r>
            <a:r>
              <a:rPr lang="en-US" altLang="ko-KR" dirty="0" err="1"/>
              <a:t>nAdd</a:t>
            </a:r>
            <a:r>
              <a:rPr lang="en-US" altLang="ko-KR" dirty="0"/>
              <a:t> </a:t>
            </a:r>
            <a:r>
              <a:rPr lang="en-US" altLang="ko-KR" dirty="0" err="1"/>
              <a:t>gasTip</a:t>
            </a:r>
            <a:r>
              <a:rPr lang="en-US" altLang="ko-KR" dirty="0"/>
              <a:t> to miner (before London </a:t>
            </a:r>
            <a:r>
              <a:rPr lang="en-US" altLang="ko-KR" dirty="0" err="1"/>
              <a:t>gasPrice</a:t>
            </a:r>
            <a:r>
              <a:rPr lang="en-US" altLang="ko-KR" dirty="0"/>
              <a:t>, after </a:t>
            </a:r>
            <a:r>
              <a:rPr lang="en-US" altLang="ko-KR" dirty="0" err="1"/>
              <a:t>gasPrice</a:t>
            </a:r>
            <a:r>
              <a:rPr lang="en-US" altLang="ko-KR" dirty="0"/>
              <a:t> - </a:t>
            </a:r>
            <a:r>
              <a:rPr lang="en-US" altLang="ko-KR" dirty="0" err="1"/>
              <a:t>baseFee</a:t>
            </a:r>
            <a:r>
              <a:rPr lang="en-US" altLang="ko-KR" dirty="0"/>
              <a:t>)\</a:t>
            </a:r>
            <a:r>
              <a:rPr lang="en-US" altLang="ko-KR" dirty="0" err="1"/>
              <a:t>nreturn</a:t>
            </a:r>
            <a:r>
              <a:rPr lang="en-US" altLang="ko-KR" dirty="0"/>
              <a:t>(</a:t>
            </a:r>
            <a:r>
              <a:rPr lang="en-US" altLang="ko-KR" dirty="0" err="1"/>
              <a:t>UsedGas</a:t>
            </a:r>
            <a:r>
              <a:rPr lang="en-US" altLang="ko-KR" dirty="0"/>
              <a:t>, Err, </a:t>
            </a:r>
            <a:r>
              <a:rPr lang="en-US" altLang="ko-KR" dirty="0" err="1"/>
              <a:t>ReturnData</a:t>
            </a:r>
            <a:r>
              <a:rPr lang="en-US" altLang="ko-KR" dirty="0"/>
              <a:t>)    </a:t>
            </a:r>
            <a:r>
              <a:rPr lang="en-US" altLang="ko-KR" dirty="0" err="1"/>
              <a:t>state_processor</a:t>
            </a:r>
            <a:r>
              <a:rPr lang="en-US" altLang="ko-KR" dirty="0"/>
              <a:t>-&gt;</a:t>
            </a:r>
            <a:r>
              <a:rPr lang="en-US" altLang="ko-KR" dirty="0" err="1"/>
              <a:t>state_processor</a:t>
            </a:r>
            <a:r>
              <a:rPr lang="en-US" altLang="ko-KR" dirty="0"/>
              <a:t>: </a:t>
            </a:r>
            <a:r>
              <a:rPr lang="en-US" altLang="ko-KR" dirty="0" err="1"/>
              <a:t>statedb.Finalise</a:t>
            </a:r>
            <a:r>
              <a:rPr lang="en-US" altLang="ko-KR" dirty="0"/>
              <a:t>(</a:t>
            </a:r>
            <a:r>
              <a:rPr lang="en-US" altLang="ko-KR" dirty="0" err="1"/>
              <a:t>deleteEmptyObjects</a:t>
            </a:r>
            <a:r>
              <a:rPr lang="en-US" altLang="ko-KR" dirty="0"/>
              <a:t>: true)\n </a:t>
            </a:r>
            <a:r>
              <a:rPr lang="en-US" altLang="ko-KR" dirty="0" err="1"/>
              <a:t>usedGas</a:t>
            </a:r>
            <a:r>
              <a:rPr lang="en-US" altLang="ko-KR" dirty="0"/>
              <a:t> += </a:t>
            </a:r>
            <a:r>
              <a:rPr lang="en-US" altLang="ko-KR" dirty="0" err="1"/>
              <a:t>result.usedGas</a:t>
            </a:r>
            <a:r>
              <a:rPr lang="en-US" altLang="ko-KR" dirty="0"/>
              <a:t>\</a:t>
            </a:r>
            <a:r>
              <a:rPr lang="en-US" altLang="ko-KR" dirty="0" err="1"/>
              <a:t>ncreate</a:t>
            </a:r>
            <a:r>
              <a:rPr lang="en-US" altLang="ko-KR" dirty="0"/>
              <a:t> receipt &amp; </a:t>
            </a:r>
            <a:r>
              <a:rPr lang="en-US" altLang="ko-KR" dirty="0" err="1"/>
              <a:t>BloomFilter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6117402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participant </a:t>
            </a:r>
            <a:r>
              <a:rPr lang="en-US" altLang="ko-KR" dirty="0" err="1"/>
              <a:t>state_transition</a:t>
            </a:r>
            <a:endParaRPr lang="en-US" altLang="ko-KR" dirty="0"/>
          </a:p>
          <a:p>
            <a:r>
              <a:rPr lang="en-US" altLang="ko-KR" dirty="0"/>
              <a:t>participant </a:t>
            </a:r>
            <a:r>
              <a:rPr lang="en-US" altLang="ko-KR" dirty="0" err="1"/>
              <a:t>vm</a:t>
            </a:r>
            <a:r>
              <a:rPr lang="en-US" altLang="ko-KR" dirty="0"/>
              <a:t>/</a:t>
            </a:r>
            <a:r>
              <a:rPr lang="en-US" altLang="ko-KR" dirty="0" err="1"/>
              <a:t>evm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state_transition</a:t>
            </a:r>
            <a:r>
              <a:rPr lang="en-US" altLang="ko-KR" dirty="0"/>
              <a:t>-&gt;</a:t>
            </a:r>
            <a:r>
              <a:rPr lang="en-US" altLang="ko-KR" dirty="0" err="1"/>
              <a:t>vm</a:t>
            </a:r>
            <a:r>
              <a:rPr lang="en-US" altLang="ko-KR" dirty="0"/>
              <a:t>/</a:t>
            </a:r>
            <a:r>
              <a:rPr lang="en-US" altLang="ko-KR" dirty="0" err="1"/>
              <a:t>evm</a:t>
            </a:r>
            <a:r>
              <a:rPr lang="en-US" altLang="ko-KR" dirty="0"/>
              <a:t>: Call(sender, data, gas, value)</a:t>
            </a:r>
          </a:p>
          <a:p>
            <a:r>
              <a:rPr lang="en-US" altLang="ko-KR" dirty="0" err="1"/>
              <a:t>vm</a:t>
            </a:r>
            <a:r>
              <a:rPr lang="en-US" altLang="ko-KR" dirty="0"/>
              <a:t>/</a:t>
            </a:r>
            <a:r>
              <a:rPr lang="en-US" altLang="ko-KR" dirty="0" err="1"/>
              <a:t>evm</a:t>
            </a:r>
            <a:r>
              <a:rPr lang="en-US" altLang="ko-KR" dirty="0"/>
              <a:t>-&gt;</a:t>
            </a:r>
            <a:r>
              <a:rPr lang="en-US" altLang="ko-KR" dirty="0" err="1"/>
              <a:t>vm</a:t>
            </a:r>
            <a:r>
              <a:rPr lang="en-US" altLang="ko-KR" dirty="0"/>
              <a:t>/</a:t>
            </a:r>
            <a:r>
              <a:rPr lang="en-US" altLang="ko-KR" dirty="0" err="1"/>
              <a:t>evm</a:t>
            </a:r>
            <a:r>
              <a:rPr lang="en-US" altLang="ko-KR" dirty="0"/>
              <a:t>: check stack(1024)</a:t>
            </a:r>
          </a:p>
          <a:p>
            <a:r>
              <a:rPr lang="en-US" altLang="ko-KR" dirty="0" err="1"/>
              <a:t>vm</a:t>
            </a:r>
            <a:r>
              <a:rPr lang="en-US" altLang="ko-KR" dirty="0"/>
              <a:t>/</a:t>
            </a:r>
            <a:r>
              <a:rPr lang="en-US" altLang="ko-KR" dirty="0" err="1"/>
              <a:t>evm</a:t>
            </a:r>
            <a:r>
              <a:rPr lang="en-US" altLang="ko-KR" dirty="0"/>
              <a:t>-&gt;</a:t>
            </a:r>
            <a:r>
              <a:rPr lang="en-US" altLang="ko-KR" dirty="0" err="1"/>
              <a:t>vm</a:t>
            </a:r>
            <a:r>
              <a:rPr lang="en-US" altLang="ko-KR" dirty="0"/>
              <a:t>/</a:t>
            </a:r>
            <a:r>
              <a:rPr lang="en-US" altLang="ko-KR" dirty="0" err="1"/>
              <a:t>evm</a:t>
            </a:r>
            <a:r>
              <a:rPr lang="en-US" altLang="ko-KR" dirty="0"/>
              <a:t>: </a:t>
            </a:r>
            <a:r>
              <a:rPr lang="en-US" altLang="ko-KR" dirty="0" err="1"/>
              <a:t>stateDb.Snapshot</a:t>
            </a:r>
            <a:r>
              <a:rPr lang="en-US" altLang="ko-KR" dirty="0"/>
              <a:t>()</a:t>
            </a:r>
          </a:p>
          <a:p>
            <a:r>
              <a:rPr lang="en-US" altLang="ko-KR" dirty="0"/>
              <a:t>opt Account(to) not exist</a:t>
            </a:r>
          </a:p>
          <a:p>
            <a:r>
              <a:rPr lang="en-US" altLang="ko-KR" dirty="0"/>
              <a:t>    opt !</a:t>
            </a:r>
            <a:r>
              <a:rPr lang="en-US" altLang="ko-KR" dirty="0" err="1"/>
              <a:t>isPrecomiple</a:t>
            </a:r>
            <a:r>
              <a:rPr lang="en-US" altLang="ko-KR" dirty="0"/>
              <a:t> &amp;&amp; apply EIP-158 &amp;&amp; value == 0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vm</a:t>
            </a:r>
            <a:r>
              <a:rPr lang="en-US" altLang="ko-KR" dirty="0"/>
              <a:t>/</a:t>
            </a:r>
            <a:r>
              <a:rPr lang="en-US" altLang="ko-KR" dirty="0" err="1"/>
              <a:t>evm</a:t>
            </a:r>
            <a:r>
              <a:rPr lang="en-US" altLang="ko-KR" dirty="0"/>
              <a:t>-&gt;</a:t>
            </a:r>
            <a:r>
              <a:rPr lang="en-US" altLang="ko-KR" dirty="0" err="1"/>
              <a:t>vm</a:t>
            </a:r>
            <a:r>
              <a:rPr lang="en-US" altLang="ko-KR" dirty="0"/>
              <a:t>/</a:t>
            </a:r>
            <a:r>
              <a:rPr lang="en-US" altLang="ko-KR" dirty="0" err="1"/>
              <a:t>evm</a:t>
            </a:r>
            <a:r>
              <a:rPr lang="en-US" altLang="ko-KR" dirty="0"/>
              <a:t>: do anything, return        </a:t>
            </a:r>
          </a:p>
          <a:p>
            <a:r>
              <a:rPr lang="en-US" altLang="ko-KR" dirty="0"/>
              <a:t>    end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vm</a:t>
            </a:r>
            <a:r>
              <a:rPr lang="en-US" altLang="ko-KR" dirty="0"/>
              <a:t>/</a:t>
            </a:r>
            <a:r>
              <a:rPr lang="en-US" altLang="ko-KR" dirty="0" err="1"/>
              <a:t>evm</a:t>
            </a:r>
            <a:r>
              <a:rPr lang="en-US" altLang="ko-KR" dirty="0"/>
              <a:t>-&gt;</a:t>
            </a:r>
            <a:r>
              <a:rPr lang="en-US" altLang="ko-KR" dirty="0" err="1"/>
              <a:t>vm</a:t>
            </a:r>
            <a:r>
              <a:rPr lang="en-US" altLang="ko-KR" dirty="0"/>
              <a:t>/</a:t>
            </a:r>
            <a:r>
              <a:rPr lang="en-US" altLang="ko-KR" dirty="0" err="1"/>
              <a:t>evm</a:t>
            </a:r>
            <a:r>
              <a:rPr lang="en-US" altLang="ko-KR" dirty="0"/>
              <a:t>: </a:t>
            </a:r>
            <a:r>
              <a:rPr lang="en-US" altLang="ko-KR" dirty="0" err="1"/>
              <a:t>stateDb.createAccount</a:t>
            </a:r>
            <a:r>
              <a:rPr lang="en-US" altLang="ko-KR" dirty="0"/>
              <a:t>(to)</a:t>
            </a:r>
          </a:p>
          <a:p>
            <a:r>
              <a:rPr lang="en-US" altLang="ko-KR" dirty="0"/>
              <a:t>end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vm</a:t>
            </a:r>
            <a:r>
              <a:rPr lang="en-US" altLang="ko-KR" dirty="0"/>
              <a:t>/</a:t>
            </a:r>
            <a:r>
              <a:rPr lang="en-US" altLang="ko-KR" dirty="0" err="1"/>
              <a:t>evm</a:t>
            </a:r>
            <a:r>
              <a:rPr lang="en-US" altLang="ko-KR" dirty="0"/>
              <a:t>-&gt;</a:t>
            </a:r>
            <a:r>
              <a:rPr lang="en-US" altLang="ko-KR" dirty="0" err="1"/>
              <a:t>vm</a:t>
            </a:r>
            <a:r>
              <a:rPr lang="en-US" altLang="ko-KR" dirty="0"/>
              <a:t>/</a:t>
            </a:r>
            <a:r>
              <a:rPr lang="en-US" altLang="ko-KR" dirty="0" err="1"/>
              <a:t>evm</a:t>
            </a:r>
            <a:r>
              <a:rPr lang="en-US" altLang="ko-KR" dirty="0"/>
              <a:t>: </a:t>
            </a:r>
            <a:r>
              <a:rPr lang="en-US" altLang="ko-KR" dirty="0" err="1"/>
              <a:t>stateDB.Transfer</a:t>
            </a:r>
            <a:r>
              <a:rPr lang="en-US" altLang="ko-KR" dirty="0"/>
              <a:t>(from, to, value)</a:t>
            </a:r>
          </a:p>
          <a:p>
            <a:r>
              <a:rPr lang="en-US" altLang="ko-KR" dirty="0" err="1"/>
              <a:t>vm</a:t>
            </a:r>
            <a:r>
              <a:rPr lang="en-US" altLang="ko-KR" dirty="0"/>
              <a:t>/</a:t>
            </a:r>
            <a:r>
              <a:rPr lang="en-US" altLang="ko-KR" dirty="0" err="1"/>
              <a:t>evm</a:t>
            </a:r>
            <a:r>
              <a:rPr lang="en-US" altLang="ko-KR" dirty="0"/>
              <a:t>-&gt;</a:t>
            </a:r>
            <a:r>
              <a:rPr lang="en-US" altLang="ko-KR" dirty="0" err="1"/>
              <a:t>vm</a:t>
            </a:r>
            <a:r>
              <a:rPr lang="en-US" altLang="ko-KR" dirty="0"/>
              <a:t>/</a:t>
            </a:r>
            <a:r>
              <a:rPr lang="en-US" altLang="ko-KR" dirty="0" err="1"/>
              <a:t>evm</a:t>
            </a:r>
            <a:r>
              <a:rPr lang="en-US" altLang="ko-KR" dirty="0"/>
              <a:t>: IF </a:t>
            </a:r>
            <a:r>
              <a:rPr lang="en-US" altLang="ko-KR" dirty="0" err="1"/>
              <a:t>isPrecompile</a:t>
            </a:r>
            <a:r>
              <a:rPr lang="en-US" altLang="ko-KR" dirty="0"/>
              <a:t> THEN </a:t>
            </a:r>
            <a:r>
              <a:rPr lang="en-US" altLang="ko-KR" dirty="0" err="1"/>
              <a:t>RunPrecompiledContract</a:t>
            </a:r>
            <a:r>
              <a:rPr lang="en-US" altLang="ko-KR" dirty="0"/>
              <a:t> ELSE </a:t>
            </a:r>
            <a:r>
              <a:rPr lang="en-US" altLang="ko-KR" dirty="0" err="1"/>
              <a:t>stateDb.getCode</a:t>
            </a:r>
            <a:r>
              <a:rPr lang="en-US" altLang="ko-KR" dirty="0"/>
              <a:t>(to)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alt </a:t>
            </a:r>
            <a:r>
              <a:rPr lang="en-US" altLang="ko-KR" dirty="0" err="1"/>
              <a:t>isPrecompile</a:t>
            </a:r>
            <a:endParaRPr lang="en-US" altLang="ko-KR" dirty="0"/>
          </a:p>
          <a:p>
            <a:r>
              <a:rPr lang="en-US" altLang="ko-KR" dirty="0"/>
              <a:t>    </a:t>
            </a:r>
            <a:r>
              <a:rPr lang="en-US" altLang="ko-KR" dirty="0" err="1"/>
              <a:t>vm</a:t>
            </a:r>
            <a:r>
              <a:rPr lang="en-US" altLang="ko-KR" dirty="0"/>
              <a:t>/</a:t>
            </a:r>
            <a:r>
              <a:rPr lang="en-US" altLang="ko-KR" dirty="0" err="1"/>
              <a:t>evm</a:t>
            </a:r>
            <a:r>
              <a:rPr lang="en-US" altLang="ko-KR" dirty="0"/>
              <a:t>-&gt;</a:t>
            </a:r>
            <a:r>
              <a:rPr lang="en-US" altLang="ko-KR" dirty="0" err="1"/>
              <a:t>vm</a:t>
            </a:r>
            <a:r>
              <a:rPr lang="en-US" altLang="ko-KR" dirty="0"/>
              <a:t>/</a:t>
            </a:r>
            <a:r>
              <a:rPr lang="en-US" altLang="ko-KR" dirty="0" err="1"/>
              <a:t>evm</a:t>
            </a:r>
            <a:r>
              <a:rPr lang="en-US" altLang="ko-KR" dirty="0"/>
              <a:t>: </a:t>
            </a:r>
            <a:r>
              <a:rPr lang="en-US" altLang="ko-KR" dirty="0" err="1"/>
              <a:t>RunPrecompiledContract</a:t>
            </a:r>
            <a:r>
              <a:rPr lang="en-US" altLang="ko-KR" dirty="0"/>
              <a:t>() -&gt; </a:t>
            </a:r>
            <a:r>
              <a:rPr lang="en-US" altLang="ko-KR" dirty="0" err="1"/>
              <a:t>returnData</a:t>
            </a:r>
            <a:r>
              <a:rPr lang="en-US" altLang="ko-KR" dirty="0"/>
              <a:t>, gas, </a:t>
            </a:r>
            <a:r>
              <a:rPr lang="en-US" altLang="ko-KR" dirty="0" err="1"/>
              <a:t>errror</a:t>
            </a:r>
            <a:endParaRPr lang="en-US" altLang="ko-KR" dirty="0"/>
          </a:p>
          <a:p>
            <a:r>
              <a:rPr lang="en-US" altLang="ko-KR" dirty="0"/>
              <a:t>else 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vm</a:t>
            </a:r>
            <a:r>
              <a:rPr lang="en-US" altLang="ko-KR" dirty="0"/>
              <a:t>/</a:t>
            </a:r>
            <a:r>
              <a:rPr lang="en-US" altLang="ko-KR" dirty="0" err="1"/>
              <a:t>evm</a:t>
            </a:r>
            <a:r>
              <a:rPr lang="en-US" altLang="ko-KR" dirty="0"/>
              <a:t>-&gt;</a:t>
            </a:r>
            <a:r>
              <a:rPr lang="en-US" altLang="ko-KR" dirty="0" err="1"/>
              <a:t>vm</a:t>
            </a:r>
            <a:r>
              <a:rPr lang="en-US" altLang="ko-KR" dirty="0"/>
              <a:t>/</a:t>
            </a:r>
            <a:r>
              <a:rPr lang="en-US" altLang="ko-KR" dirty="0" err="1"/>
              <a:t>evm</a:t>
            </a:r>
            <a:r>
              <a:rPr lang="en-US" altLang="ko-KR" dirty="0"/>
              <a:t>: code = </a:t>
            </a:r>
            <a:r>
              <a:rPr lang="en-US" altLang="ko-KR" dirty="0" err="1"/>
              <a:t>stateDb.getCode</a:t>
            </a:r>
            <a:r>
              <a:rPr lang="en-US" altLang="ko-KR" dirty="0"/>
              <a:t>(to)</a:t>
            </a:r>
          </a:p>
          <a:p>
            <a:r>
              <a:rPr lang="en-US" altLang="ko-KR" dirty="0"/>
              <a:t>    opt </a:t>
            </a:r>
            <a:r>
              <a:rPr lang="en-US" altLang="ko-KR" dirty="0" err="1"/>
              <a:t>code.length</a:t>
            </a:r>
            <a:r>
              <a:rPr lang="en-US" altLang="ko-KR" dirty="0"/>
              <a:t> &gt; 0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vm</a:t>
            </a:r>
            <a:r>
              <a:rPr lang="en-US" altLang="ko-KR" dirty="0"/>
              <a:t>/</a:t>
            </a:r>
            <a:r>
              <a:rPr lang="en-US" altLang="ko-KR" dirty="0" err="1"/>
              <a:t>evm</a:t>
            </a:r>
            <a:r>
              <a:rPr lang="en-US" altLang="ko-KR" dirty="0"/>
              <a:t>-&gt;</a:t>
            </a:r>
            <a:r>
              <a:rPr lang="en-US" altLang="ko-KR" dirty="0" err="1"/>
              <a:t>vm</a:t>
            </a:r>
            <a:r>
              <a:rPr lang="en-US" altLang="ko-KR" dirty="0"/>
              <a:t>/</a:t>
            </a:r>
            <a:r>
              <a:rPr lang="en-US" altLang="ko-KR" dirty="0" err="1"/>
              <a:t>evm</a:t>
            </a:r>
            <a:r>
              <a:rPr lang="en-US" altLang="ko-KR" dirty="0"/>
              <a:t>: contract = </a:t>
            </a:r>
            <a:r>
              <a:rPr lang="en-US" altLang="ko-KR" dirty="0" err="1"/>
              <a:t>NewContract</a:t>
            </a:r>
            <a:r>
              <a:rPr lang="en-US" altLang="ko-KR" dirty="0"/>
              <a:t>(from, to, value, gas) from </a:t>
            </a:r>
            <a:r>
              <a:rPr lang="en-US" altLang="ko-KR" dirty="0" err="1"/>
              <a:t>evm</a:t>
            </a:r>
            <a:r>
              <a:rPr lang="en-US" altLang="ko-KR" dirty="0"/>
              <a:t>\</a:t>
            </a:r>
            <a:r>
              <a:rPr lang="en-US" altLang="ko-KR" dirty="0" err="1"/>
              <a:t>ncontract.setCallCode</a:t>
            </a:r>
            <a:r>
              <a:rPr lang="en-US" altLang="ko-KR" dirty="0"/>
              <a:t>(code)\</a:t>
            </a:r>
            <a:r>
              <a:rPr lang="en-US" altLang="ko-KR" dirty="0" err="1"/>
              <a:t>nevm.interpreter.Run</a:t>
            </a:r>
            <a:r>
              <a:rPr lang="en-US" altLang="ko-KR" dirty="0"/>
              <a:t>(contract, input) -&gt; </a:t>
            </a:r>
            <a:r>
              <a:rPr lang="en-US" altLang="ko-KR" dirty="0" err="1"/>
              <a:t>returnData</a:t>
            </a:r>
            <a:r>
              <a:rPr lang="en-US" altLang="ko-KR" dirty="0"/>
              <a:t>, error, gas</a:t>
            </a:r>
          </a:p>
          <a:p>
            <a:r>
              <a:rPr lang="en-US" altLang="ko-KR" dirty="0"/>
              <a:t>    end</a:t>
            </a:r>
          </a:p>
          <a:p>
            <a:r>
              <a:rPr lang="en-US" altLang="ko-KR" dirty="0"/>
              <a:t>end</a:t>
            </a:r>
          </a:p>
          <a:p>
            <a:endParaRPr lang="en-US" altLang="ko-KR" dirty="0"/>
          </a:p>
          <a:p>
            <a:r>
              <a:rPr lang="en-US" altLang="ko-KR" dirty="0"/>
              <a:t>opt error exist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vm</a:t>
            </a:r>
            <a:r>
              <a:rPr lang="en-US" altLang="ko-KR" dirty="0"/>
              <a:t>/</a:t>
            </a:r>
            <a:r>
              <a:rPr lang="en-US" altLang="ko-KR" dirty="0" err="1"/>
              <a:t>evm</a:t>
            </a:r>
            <a:r>
              <a:rPr lang="en-US" altLang="ko-KR" dirty="0"/>
              <a:t>-&gt;</a:t>
            </a:r>
            <a:r>
              <a:rPr lang="en-US" altLang="ko-KR" dirty="0" err="1"/>
              <a:t>vm</a:t>
            </a:r>
            <a:r>
              <a:rPr lang="en-US" altLang="ko-KR" dirty="0"/>
              <a:t>/</a:t>
            </a:r>
            <a:r>
              <a:rPr lang="en-US" altLang="ko-KR" dirty="0" err="1"/>
              <a:t>evm</a:t>
            </a:r>
            <a:r>
              <a:rPr lang="en-US" altLang="ko-KR" dirty="0"/>
              <a:t>: </a:t>
            </a:r>
            <a:r>
              <a:rPr lang="en-US" altLang="ko-KR" dirty="0" err="1"/>
              <a:t>StateDb.ReverToSnapshot</a:t>
            </a:r>
            <a:r>
              <a:rPr lang="en-US" altLang="ko-KR" dirty="0"/>
              <a:t>(snapshot)</a:t>
            </a:r>
          </a:p>
          <a:p>
            <a:r>
              <a:rPr lang="en-US" altLang="ko-KR" dirty="0"/>
              <a:t>end</a:t>
            </a:r>
          </a:p>
          <a:p>
            <a:r>
              <a:rPr lang="en-US" altLang="ko-KR" dirty="0" err="1"/>
              <a:t>vm</a:t>
            </a:r>
            <a:r>
              <a:rPr lang="en-US" altLang="ko-KR" dirty="0"/>
              <a:t>/</a:t>
            </a:r>
            <a:r>
              <a:rPr lang="en-US" altLang="ko-KR" dirty="0" err="1"/>
              <a:t>evm</a:t>
            </a:r>
            <a:r>
              <a:rPr lang="en-US" altLang="ko-KR" dirty="0"/>
              <a:t>-&gt;</a:t>
            </a:r>
            <a:r>
              <a:rPr lang="en-US" altLang="ko-KR" dirty="0" err="1"/>
              <a:t>state_transition</a:t>
            </a:r>
            <a:r>
              <a:rPr lang="en-US" altLang="ko-KR" dirty="0"/>
              <a:t>: </a:t>
            </a:r>
            <a:r>
              <a:rPr lang="en-US" altLang="ko-KR" dirty="0" err="1"/>
              <a:t>UsedGas</a:t>
            </a:r>
            <a:r>
              <a:rPr lang="en-US" altLang="ko-KR" dirty="0"/>
              <a:t>, Error, </a:t>
            </a:r>
            <a:r>
              <a:rPr lang="en-US" altLang="ko-KR" dirty="0" err="1"/>
              <a:t>ReturnData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9231419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http://wiki.hash.kr/index.php/%EC%88%98%EC%A0%95_%EA%B3%A0%EC%8A%A4%ED%8A%B8_%ED%94%84%EB%A1%9C%ED%86%A0%EC%BD%9C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3875104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https://github.com/ethereum/go-ethereum/blob/master/internal/ethapi/api.go#L1701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4453619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https://www.websequencediagrams.com/</a:t>
            </a:r>
          </a:p>
          <a:p>
            <a:endParaRPr lang="en-US" altLang="ko-KR" dirty="0"/>
          </a:p>
          <a:p>
            <a:r>
              <a:rPr lang="en-US" altLang="ko-KR" dirty="0"/>
              <a:t>participant web3js</a:t>
            </a:r>
          </a:p>
          <a:p>
            <a:r>
              <a:rPr lang="en-US" altLang="ko-KR" dirty="0"/>
              <a:t>participant </a:t>
            </a:r>
            <a:r>
              <a:rPr lang="en-US" altLang="ko-KR" dirty="0" err="1"/>
              <a:t>api</a:t>
            </a:r>
            <a:endParaRPr lang="en-US" altLang="ko-KR" dirty="0"/>
          </a:p>
          <a:p>
            <a:r>
              <a:rPr lang="en-US" altLang="ko-KR" dirty="0"/>
              <a:t>participant </a:t>
            </a:r>
            <a:r>
              <a:rPr lang="en-US" altLang="ko-KR" dirty="0" err="1"/>
              <a:t>api_backend</a:t>
            </a:r>
            <a:endParaRPr lang="en-US" altLang="ko-KR" dirty="0"/>
          </a:p>
          <a:p>
            <a:r>
              <a:rPr lang="en-US" altLang="ko-KR" dirty="0"/>
              <a:t>participant </a:t>
            </a:r>
            <a:r>
              <a:rPr lang="en-US" altLang="ko-KR" dirty="0" err="1"/>
              <a:t>tx_pool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note over web3js,tx_pool: </a:t>
            </a:r>
            <a:r>
              <a:rPr lang="en-US" altLang="ko-KR" dirty="0" err="1"/>
              <a:t>api</a:t>
            </a:r>
            <a:r>
              <a:rPr lang="en-US" altLang="ko-KR" dirty="0"/>
              <a:t>: </a:t>
            </a:r>
            <a:r>
              <a:rPr lang="en-US" altLang="ko-KR" dirty="0" err="1"/>
              <a:t>ethapi</a:t>
            </a:r>
            <a:r>
              <a:rPr lang="en-US" altLang="ko-KR" dirty="0"/>
              <a:t>\\</a:t>
            </a:r>
            <a:r>
              <a:rPr lang="en-US" altLang="ko-KR" dirty="0" err="1"/>
              <a:t>api.go</a:t>
            </a:r>
            <a:r>
              <a:rPr lang="en-US" altLang="ko-KR" dirty="0"/>
              <a:t>, </a:t>
            </a:r>
            <a:r>
              <a:rPr lang="en-US" altLang="ko-KR" dirty="0" err="1"/>
              <a:t>api_backend:ethapi</a:t>
            </a:r>
            <a:r>
              <a:rPr lang="en-US" altLang="ko-KR" dirty="0"/>
              <a:t>\\</a:t>
            </a:r>
            <a:r>
              <a:rPr lang="en-US" altLang="ko-KR" dirty="0" err="1"/>
              <a:t>api_backend</a:t>
            </a:r>
            <a:r>
              <a:rPr lang="en-US" altLang="ko-KR" dirty="0"/>
              <a:t>, </a:t>
            </a:r>
            <a:r>
              <a:rPr lang="en-US" altLang="ko-KR" dirty="0" err="1"/>
              <a:t>tx_pool</a:t>
            </a:r>
            <a:r>
              <a:rPr lang="en-US" altLang="ko-KR" dirty="0"/>
              <a:t>: core\\</a:t>
            </a:r>
            <a:r>
              <a:rPr lang="en-US" altLang="ko-KR" dirty="0" err="1"/>
              <a:t>tx_pool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web3js-&gt;</a:t>
            </a:r>
            <a:r>
              <a:rPr lang="en-US" altLang="ko-KR" dirty="0" err="1"/>
              <a:t>api</a:t>
            </a:r>
            <a:r>
              <a:rPr lang="en-US" altLang="ko-KR" dirty="0"/>
              <a:t>: </a:t>
            </a:r>
            <a:r>
              <a:rPr lang="en-US" altLang="ko-KR" dirty="0" err="1"/>
              <a:t>SendRawTransaction</a:t>
            </a:r>
            <a:r>
              <a:rPr lang="en-US" altLang="ko-KR" dirty="0"/>
              <a:t>()</a:t>
            </a:r>
          </a:p>
          <a:p>
            <a:r>
              <a:rPr lang="en-US" altLang="ko-KR" dirty="0" err="1"/>
              <a:t>api</a:t>
            </a:r>
            <a:r>
              <a:rPr lang="en-US" altLang="ko-KR" dirty="0"/>
              <a:t>-&gt;</a:t>
            </a:r>
            <a:r>
              <a:rPr lang="en-US" altLang="ko-KR" dirty="0" err="1"/>
              <a:t>api</a:t>
            </a:r>
            <a:r>
              <a:rPr lang="en-US" altLang="ko-KR" dirty="0"/>
              <a:t>: </a:t>
            </a:r>
            <a:r>
              <a:rPr lang="en-US" altLang="ko-KR" dirty="0" err="1"/>
              <a:t>SubmitTransaction</a:t>
            </a:r>
            <a:r>
              <a:rPr lang="en-US" altLang="ko-KR" dirty="0"/>
              <a:t>()\</a:t>
            </a:r>
            <a:r>
              <a:rPr lang="en-US" altLang="ko-KR" dirty="0" err="1"/>
              <a:t>ncheck</a:t>
            </a:r>
            <a:r>
              <a:rPr lang="en-US" altLang="ko-KR" dirty="0"/>
              <a:t> fee, EIP-155, </a:t>
            </a:r>
          </a:p>
          <a:p>
            <a:r>
              <a:rPr lang="en-US" altLang="ko-KR" dirty="0" err="1"/>
              <a:t>api</a:t>
            </a:r>
            <a:r>
              <a:rPr lang="en-US" altLang="ko-KR" dirty="0"/>
              <a:t>-&gt;</a:t>
            </a:r>
            <a:r>
              <a:rPr lang="en-US" altLang="ko-KR" dirty="0" err="1"/>
              <a:t>api_backend</a:t>
            </a:r>
            <a:r>
              <a:rPr lang="en-US" altLang="ko-KR" dirty="0"/>
              <a:t> : </a:t>
            </a:r>
            <a:r>
              <a:rPr lang="en-US" altLang="ko-KR" dirty="0" err="1"/>
              <a:t>SendTx</a:t>
            </a:r>
            <a:r>
              <a:rPr lang="en-US" altLang="ko-KR" dirty="0"/>
              <a:t>(context, </a:t>
            </a:r>
            <a:r>
              <a:rPr lang="en-US" altLang="ko-KR" dirty="0" err="1"/>
              <a:t>tx</a:t>
            </a:r>
            <a:r>
              <a:rPr lang="en-US" altLang="ko-KR" dirty="0"/>
              <a:t>)</a:t>
            </a:r>
          </a:p>
          <a:p>
            <a:r>
              <a:rPr lang="en-US" altLang="ko-KR" dirty="0" err="1"/>
              <a:t>api_backend</a:t>
            </a:r>
            <a:r>
              <a:rPr lang="en-US" altLang="ko-KR" dirty="0"/>
              <a:t>-&gt;</a:t>
            </a:r>
            <a:r>
              <a:rPr lang="en-US" altLang="ko-KR" dirty="0" err="1"/>
              <a:t>tx_pool</a:t>
            </a:r>
            <a:r>
              <a:rPr lang="en-US" altLang="ko-KR" dirty="0"/>
              <a:t>: </a:t>
            </a:r>
            <a:r>
              <a:rPr lang="en-US" altLang="ko-KR" dirty="0" err="1"/>
              <a:t>AddLocals</a:t>
            </a:r>
            <a:r>
              <a:rPr lang="en-US" altLang="ko-KR" dirty="0"/>
              <a:t>([</a:t>
            </a:r>
            <a:r>
              <a:rPr lang="en-US" altLang="ko-KR" dirty="0" err="1"/>
              <a:t>tx</a:t>
            </a:r>
            <a:r>
              <a:rPr lang="en-US" altLang="ko-KR" dirty="0"/>
              <a:t>])</a:t>
            </a:r>
          </a:p>
          <a:p>
            <a:endParaRPr lang="en-US" altLang="ko-KR" dirty="0"/>
          </a:p>
          <a:p>
            <a:r>
              <a:rPr lang="en-US" altLang="ko-KR" dirty="0" err="1"/>
              <a:t>tx_pool</a:t>
            </a:r>
            <a:r>
              <a:rPr lang="en-US" altLang="ko-KR" dirty="0"/>
              <a:t>-&gt;</a:t>
            </a:r>
            <a:r>
              <a:rPr lang="en-US" altLang="ko-KR" dirty="0" err="1"/>
              <a:t>tx_pool</a:t>
            </a:r>
            <a:r>
              <a:rPr lang="en-US" altLang="ko-KR" dirty="0"/>
              <a:t>: </a:t>
            </a:r>
            <a:r>
              <a:rPr lang="en-US" altLang="ko-KR" dirty="0" err="1"/>
              <a:t>addLocals</a:t>
            </a:r>
            <a:r>
              <a:rPr lang="en-US" altLang="ko-KR" dirty="0"/>
              <a:t>(</a:t>
            </a:r>
            <a:r>
              <a:rPr lang="en-US" altLang="ko-KR" dirty="0" err="1"/>
              <a:t>txs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loop </a:t>
            </a:r>
            <a:r>
              <a:rPr lang="en-US" altLang="ko-KR" dirty="0" err="1"/>
              <a:t>txs</a:t>
            </a:r>
            <a:endParaRPr lang="en-US" altLang="ko-KR" dirty="0"/>
          </a:p>
          <a:p>
            <a:r>
              <a:rPr lang="en-US" altLang="ko-KR" dirty="0"/>
              <a:t>    </a:t>
            </a:r>
            <a:r>
              <a:rPr lang="en-US" altLang="ko-KR" dirty="0" err="1"/>
              <a:t>tx_pool</a:t>
            </a:r>
            <a:r>
              <a:rPr lang="en-US" altLang="ko-KR" dirty="0"/>
              <a:t>-&gt;</a:t>
            </a:r>
            <a:r>
              <a:rPr lang="en-US" altLang="ko-KR" dirty="0" err="1"/>
              <a:t>tx_pool</a:t>
            </a:r>
            <a:r>
              <a:rPr lang="en-US" altLang="ko-KR" dirty="0"/>
              <a:t>: check hash &amp; sign &amp; </a:t>
            </a:r>
            <a:r>
              <a:rPr lang="en-US" altLang="ko-KR" dirty="0" err="1"/>
              <a:t>newTxs.add</a:t>
            </a:r>
            <a:r>
              <a:rPr lang="en-US" altLang="ko-KR" dirty="0"/>
              <a:t>(Tx)</a:t>
            </a:r>
          </a:p>
          <a:p>
            <a:r>
              <a:rPr lang="en-US" altLang="ko-KR" dirty="0"/>
              <a:t>end</a:t>
            </a:r>
          </a:p>
          <a:p>
            <a:r>
              <a:rPr lang="en-US" altLang="ko-KR" dirty="0"/>
              <a:t>opt pool lock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tx_pool</a:t>
            </a:r>
            <a:r>
              <a:rPr lang="en-US" altLang="ko-KR" dirty="0"/>
              <a:t>-&gt;</a:t>
            </a:r>
            <a:r>
              <a:rPr lang="en-US" altLang="ko-KR" dirty="0" err="1"/>
              <a:t>tx_pool</a:t>
            </a:r>
            <a:r>
              <a:rPr lang="en-US" altLang="ko-KR" dirty="0"/>
              <a:t>: </a:t>
            </a:r>
            <a:r>
              <a:rPr lang="en-US" altLang="ko-KR" dirty="0" err="1"/>
              <a:t>addTxsLocked</a:t>
            </a:r>
            <a:r>
              <a:rPr lang="en-US" altLang="ko-KR" dirty="0"/>
              <a:t>(</a:t>
            </a:r>
            <a:r>
              <a:rPr lang="en-US" altLang="ko-KR" dirty="0" err="1"/>
              <a:t>newTxs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    loop </a:t>
            </a:r>
            <a:r>
              <a:rPr lang="en-US" altLang="ko-KR" dirty="0" err="1"/>
              <a:t>txs</a:t>
            </a:r>
            <a:endParaRPr lang="en-US" altLang="ko-KR" dirty="0"/>
          </a:p>
          <a:p>
            <a:r>
              <a:rPr lang="en-US" altLang="ko-KR" dirty="0"/>
              <a:t>        </a:t>
            </a:r>
            <a:r>
              <a:rPr lang="en-US" altLang="ko-KR" dirty="0" err="1"/>
              <a:t>tx_pool</a:t>
            </a:r>
            <a:r>
              <a:rPr lang="en-US" altLang="ko-KR" dirty="0"/>
              <a:t>-&gt;</a:t>
            </a:r>
            <a:r>
              <a:rPr lang="en-US" altLang="ko-KR" dirty="0" err="1"/>
              <a:t>tx_pool</a:t>
            </a:r>
            <a:r>
              <a:rPr lang="en-US" altLang="ko-KR" dirty="0"/>
              <a:t>: add(</a:t>
            </a:r>
            <a:r>
              <a:rPr lang="en-US" altLang="ko-KR" dirty="0" err="1"/>
              <a:t>tx</a:t>
            </a:r>
            <a:r>
              <a:rPr lang="en-US" altLang="ko-KR" dirty="0"/>
              <a:t>, local)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tx_pool</a:t>
            </a:r>
            <a:r>
              <a:rPr lang="en-US" altLang="ko-KR" dirty="0"/>
              <a:t>-&gt;</a:t>
            </a:r>
            <a:r>
              <a:rPr lang="en-US" altLang="ko-KR" dirty="0" err="1"/>
              <a:t>tx_pool</a:t>
            </a:r>
            <a:r>
              <a:rPr lang="en-US" altLang="ko-KR" dirty="0"/>
              <a:t>: </a:t>
            </a:r>
            <a:r>
              <a:rPr lang="en-US" altLang="ko-KR" dirty="0" err="1"/>
              <a:t>validateTx</a:t>
            </a:r>
            <a:r>
              <a:rPr lang="en-US" altLang="ko-KR" dirty="0"/>
              <a:t>(</a:t>
            </a:r>
            <a:r>
              <a:rPr lang="en-US" altLang="ko-KR" dirty="0" err="1"/>
              <a:t>tx</a:t>
            </a:r>
            <a:r>
              <a:rPr lang="en-US" altLang="ko-KR" dirty="0"/>
              <a:t>)\</a:t>
            </a:r>
            <a:r>
              <a:rPr lang="en-US" altLang="ko-KR" dirty="0" err="1"/>
              <a:t>ncheck</a:t>
            </a:r>
            <a:r>
              <a:rPr lang="en-US" altLang="ko-KR" dirty="0"/>
              <a:t> type support, </a:t>
            </a:r>
            <a:r>
              <a:rPr lang="en-US" altLang="ko-KR" dirty="0" err="1"/>
              <a:t>tx</a:t>
            </a:r>
            <a:r>
              <a:rPr lang="en-US" altLang="ko-KR" dirty="0"/>
              <a:t> max size\n node </a:t>
            </a:r>
            <a:r>
              <a:rPr lang="en-US" altLang="ko-KR" dirty="0" err="1"/>
              <a:t>gasLimit</a:t>
            </a:r>
            <a:r>
              <a:rPr lang="en-US" altLang="ko-KR" dirty="0"/>
              <a:t> &gt; </a:t>
            </a:r>
            <a:r>
              <a:rPr lang="en-US" altLang="ko-KR" dirty="0" err="1"/>
              <a:t>rx</a:t>
            </a:r>
            <a:r>
              <a:rPr lang="en-US" altLang="ko-KR" dirty="0"/>
              <a:t> </a:t>
            </a:r>
            <a:r>
              <a:rPr lang="en-US" altLang="ko-KR" dirty="0" err="1"/>
              <a:t>gasLimit</a:t>
            </a:r>
            <a:r>
              <a:rPr lang="en-US" altLang="ko-KR" dirty="0"/>
              <a:t>\</a:t>
            </a:r>
            <a:r>
              <a:rPr lang="en-US" altLang="ko-KR" dirty="0" err="1"/>
              <a:t>ngasFeeCap</a:t>
            </a:r>
            <a:r>
              <a:rPr lang="en-US" altLang="ko-KR" dirty="0"/>
              <a:t> &gt;= </a:t>
            </a:r>
            <a:r>
              <a:rPr lang="en-US" altLang="ko-KR" dirty="0" err="1"/>
              <a:t>gasTipCap</a:t>
            </a:r>
            <a:r>
              <a:rPr lang="en-US" altLang="ko-KR" dirty="0"/>
              <a:t>\</a:t>
            </a:r>
            <a:r>
              <a:rPr lang="en-US" altLang="ko-KR" dirty="0" err="1"/>
              <a:t>naccount</a:t>
            </a:r>
            <a:r>
              <a:rPr lang="en-US" altLang="ko-KR" dirty="0"/>
              <a:t> nonce &gt; </a:t>
            </a:r>
            <a:r>
              <a:rPr lang="en-US" altLang="ko-KR" dirty="0" err="1"/>
              <a:t>tx</a:t>
            </a:r>
            <a:r>
              <a:rPr lang="en-US" altLang="ko-KR" dirty="0"/>
              <a:t> nonce\</a:t>
            </a:r>
            <a:r>
              <a:rPr lang="en-US" altLang="ko-KR" dirty="0" err="1"/>
              <a:t>nbalance</a:t>
            </a:r>
            <a:r>
              <a:rPr lang="en-US" altLang="ko-KR" dirty="0"/>
              <a:t> &gt;= value + </a:t>
            </a:r>
            <a:r>
              <a:rPr lang="en-US" altLang="ko-KR" dirty="0" err="1"/>
              <a:t>gasPrice</a:t>
            </a:r>
            <a:r>
              <a:rPr lang="en-US" altLang="ko-KR" dirty="0"/>
              <a:t> * </a:t>
            </a:r>
            <a:r>
              <a:rPr lang="en-US" altLang="ko-KR" dirty="0" err="1"/>
              <a:t>gasLimit</a:t>
            </a:r>
            <a:r>
              <a:rPr lang="en-US" altLang="ko-KR" dirty="0"/>
              <a:t>\</a:t>
            </a:r>
            <a:r>
              <a:rPr lang="en-US" altLang="ko-KR" dirty="0" err="1"/>
              <a:t>ngas</a:t>
            </a:r>
            <a:r>
              <a:rPr lang="en-US" altLang="ko-KR" dirty="0"/>
              <a:t> &gt;= </a:t>
            </a:r>
            <a:r>
              <a:rPr lang="en-US" altLang="ko-KR" dirty="0" err="1"/>
              <a:t>intrinsicGas</a:t>
            </a:r>
            <a:endParaRPr lang="en-US" altLang="ko-KR" dirty="0"/>
          </a:p>
          <a:p>
            <a:r>
              <a:rPr lang="en-US" altLang="ko-KR" dirty="0"/>
              <a:t>        alt Try replace (same nonce, new </a:t>
            </a:r>
            <a:r>
              <a:rPr lang="en-US" altLang="ko-KR" dirty="0" err="1"/>
              <a:t>gasPrice</a:t>
            </a:r>
            <a:r>
              <a:rPr lang="en-US" altLang="ko-KR" dirty="0"/>
              <a:t> &gt; old </a:t>
            </a:r>
            <a:r>
              <a:rPr lang="en-US" altLang="ko-KR" dirty="0" err="1"/>
              <a:t>gasPrice</a:t>
            </a:r>
            <a:r>
              <a:rPr lang="en-US" altLang="ko-KR" dirty="0"/>
              <a:t> + price bump)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tx_pool</a:t>
            </a:r>
            <a:r>
              <a:rPr lang="en-US" altLang="ko-KR" dirty="0"/>
              <a:t>-&gt;</a:t>
            </a:r>
            <a:r>
              <a:rPr lang="en-US" altLang="ko-KR" dirty="0" err="1"/>
              <a:t>tx_pool</a:t>
            </a:r>
            <a:r>
              <a:rPr lang="en-US" altLang="ko-KR" dirty="0"/>
              <a:t>: replace </a:t>
            </a:r>
            <a:r>
              <a:rPr lang="en-US" altLang="ko-KR" dirty="0" err="1"/>
              <a:t>tx</a:t>
            </a:r>
            <a:endParaRPr lang="en-US" altLang="ko-KR" dirty="0"/>
          </a:p>
          <a:p>
            <a:r>
              <a:rPr lang="en-US" altLang="ko-KR" dirty="0"/>
              <a:t>        else 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tx_pool</a:t>
            </a:r>
            <a:r>
              <a:rPr lang="en-US" altLang="ko-KR" dirty="0"/>
              <a:t>-&gt;</a:t>
            </a:r>
            <a:r>
              <a:rPr lang="en-US" altLang="ko-KR" dirty="0" err="1"/>
              <a:t>tx_pool</a:t>
            </a:r>
            <a:r>
              <a:rPr lang="en-US" altLang="ko-KR" dirty="0"/>
              <a:t>: </a:t>
            </a:r>
            <a:r>
              <a:rPr lang="en-US" altLang="ko-KR" dirty="0" err="1"/>
              <a:t>enqueueTx</a:t>
            </a:r>
            <a:r>
              <a:rPr lang="en-US" altLang="ko-KR" dirty="0"/>
              <a:t>(hash, </a:t>
            </a:r>
            <a:r>
              <a:rPr lang="en-US" altLang="ko-KR" dirty="0" err="1"/>
              <a:t>tx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        end</a:t>
            </a:r>
          </a:p>
          <a:p>
            <a:r>
              <a:rPr lang="en-US" altLang="ko-KR" dirty="0"/>
              <a:t>    end</a:t>
            </a:r>
          </a:p>
          <a:p>
            <a:r>
              <a:rPr lang="en-US" altLang="ko-KR" dirty="0"/>
              <a:t>end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9172359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  <a:p>
            <a:r>
              <a:rPr lang="en-US" altLang="ko-KR" dirty="0"/>
              <a:t>https://mobicon.tistory.com/552</a:t>
            </a:r>
          </a:p>
          <a:p>
            <a:endParaRPr lang="en-US" altLang="ko-KR" dirty="0"/>
          </a:p>
          <a:p>
            <a:r>
              <a:rPr lang="en-US" altLang="ko-KR" dirty="0"/>
              <a:t>https://docs.google.com/presentation/d/1UE4mMz7395pZmVOhFecnNv33AN0sGaNsmyr0hB2uNDs/edit#slide=id.g427855eac7_0_72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186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59728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494A07-E2D8-4E20-898B-51BDB068F5D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6368" y="580677"/>
            <a:ext cx="9144000" cy="953648"/>
          </a:xfrm>
        </p:spPr>
        <p:txBody>
          <a:bodyPr anchor="b"/>
          <a:lstStyle>
            <a:lvl1pPr algn="l">
              <a:defRPr sz="6000" b="1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ko-KR" altLang="en-US" dirty="0"/>
              <a:t>제목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F72532D-ECE9-46F4-8CC6-574E376F6E3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96368" y="1534325"/>
            <a:ext cx="9144000" cy="57480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부제목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9B4641E-3A91-4DBD-A598-EFAA0BFFD6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9A7C4-EE60-4503-9C87-23E2BF76D128}" type="datetimeFigureOut">
              <a:rPr lang="ko-KR" altLang="en-US" smtClean="0"/>
              <a:t>2022-05-23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FA99A30-76BF-47B1-B8B2-347A5138B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320BAF-5843-4F84-971F-F71F937F43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396EE-110F-41A5-ABBB-D45E5F9D7E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69177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F45D81-2EB3-45B6-80D9-FF3DF2A4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D8B0D54-7B75-4330-8878-AD47D812BB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D9ADE25-2C07-4DA5-B591-06BF129DE5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9A7C4-EE60-4503-9C87-23E2BF76D128}" type="datetimeFigureOut">
              <a:rPr lang="ko-KR" altLang="en-US" smtClean="0"/>
              <a:t>2022-05-23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668EF9F-B768-4058-ABC0-1145229775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6C43AFC-F076-4C9B-A50B-5DD6AAC47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396EE-110F-41A5-ABBB-D45E5F9D7E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34657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137AE24-09D0-4631-B0A1-106CA8E57E6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B78387D-4A45-4E0F-92B3-1C6B28B4CD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0179382-257C-4DFF-AA1F-DD3E2386BC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9A7C4-EE60-4503-9C87-23E2BF76D128}" type="datetimeFigureOut">
              <a:rPr lang="ko-KR" altLang="en-US" smtClean="0"/>
              <a:t>2022-05-23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E41BE79-28FD-431D-A7C3-6E786BC0DD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C7F1450-8B87-41FF-A23D-28F9F897F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396EE-110F-41A5-ABBB-D45E5F9D7E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790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AED00BB-A7F3-4527-92F2-44D61049BA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4351338"/>
          </a:xfrm>
        </p:spPr>
        <p:txBody>
          <a:bodyPr/>
          <a:lstStyle>
            <a:lvl1pPr>
              <a:defRPr sz="2000" baseline="0">
                <a:latin typeface="Arial" panose="020B0604020202020204" pitchFamily="34" charset="0"/>
                <a:ea typeface="맑은 고딕" panose="020B0503020000020004" pitchFamily="50" charset="-127"/>
              </a:defRPr>
            </a:lvl1pPr>
            <a:lvl2pPr>
              <a:defRPr sz="1800" baseline="0">
                <a:latin typeface="Arial" panose="020B0604020202020204" pitchFamily="34" charset="0"/>
                <a:ea typeface="맑은 고딕" panose="020B0503020000020004" pitchFamily="50" charset="-127"/>
              </a:defRPr>
            </a:lvl2pPr>
            <a:lvl3pPr>
              <a:defRPr sz="1600" baseline="0">
                <a:latin typeface="Arial" panose="020B0604020202020204" pitchFamily="34" charset="0"/>
                <a:ea typeface="맑은 고딕" panose="020B0503020000020004" pitchFamily="50" charset="-127"/>
              </a:defRPr>
            </a:lvl3pPr>
            <a:lvl4pPr>
              <a:defRPr sz="1500" baseline="0">
                <a:latin typeface="Arial" panose="020B0604020202020204" pitchFamily="34" charset="0"/>
                <a:ea typeface="맑은 고딕" panose="020B0503020000020004" pitchFamily="50" charset="-127"/>
              </a:defRPr>
            </a:lvl4pPr>
            <a:lvl5pPr>
              <a:defRPr sz="1400" baseline="0">
                <a:latin typeface="Arial" panose="020B0604020202020204" pitchFamily="34" charset="0"/>
                <a:ea typeface="맑은 고딕" panose="020B0503020000020004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4117B333-E087-442E-8433-5EFA3D89706B}"/>
              </a:ext>
            </a:extLst>
          </p:cNvPr>
          <p:cNvCxnSpPr/>
          <p:nvPr userDrawn="1"/>
        </p:nvCxnSpPr>
        <p:spPr>
          <a:xfrm>
            <a:off x="241300" y="508000"/>
            <a:ext cx="11684000" cy="0"/>
          </a:xfrm>
          <a:prstGeom prst="line">
            <a:avLst/>
          </a:prstGeom>
          <a:ln>
            <a:solidFill>
              <a:schemeClr val="bg1">
                <a:lumMod val="95000"/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0">
            <a:extLst>
              <a:ext uri="{FF2B5EF4-FFF2-40B4-BE49-F238E27FC236}">
                <a16:creationId xmlns:a16="http://schemas.microsoft.com/office/drawing/2014/main" id="{FF9921B8-52D2-4CB0-92BA-A3BF2D0F1F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1300" y="192088"/>
            <a:ext cx="11709400" cy="315912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제목 </a:t>
            </a:r>
            <a:r>
              <a:rPr lang="en-US" altLang="ko-KR" dirty="0"/>
              <a:t>[</a:t>
            </a:r>
            <a:r>
              <a:rPr lang="ko-KR" altLang="en-US" dirty="0"/>
              <a:t>소제목</a:t>
            </a:r>
            <a:r>
              <a:rPr lang="en-US" altLang="ko-KR" dirty="0"/>
              <a:t>]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545192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D5B1AA-0040-49F6-B02F-C5727A4A32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C2B2D38-2671-45E3-8860-7496243D87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1E98C97-C049-4869-98B3-C55675DEA8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9A7C4-EE60-4503-9C87-23E2BF76D128}" type="datetimeFigureOut">
              <a:rPr lang="ko-KR" altLang="en-US" smtClean="0"/>
              <a:t>2022-05-23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6D0FB33-1489-46B4-95CC-D776FF0FB2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936B39-D45F-43C8-BDBD-0B51589BA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396EE-110F-41A5-ABBB-D45E5F9D7E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97530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B2DC54-7DEB-42F7-9563-40F3AD0B3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4178F47-737B-4E81-A9FC-80A66E33CA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D4C55B6-BC24-4D84-8F04-E716701F52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9960670-8CEE-456C-A12E-ADD6C35AB3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9A7C4-EE60-4503-9C87-23E2BF76D128}" type="datetimeFigureOut">
              <a:rPr lang="ko-KR" altLang="en-US" smtClean="0"/>
              <a:t>2022-05-23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31B3636-6768-4698-8BD6-69CE6D418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A50D746-4D87-49BB-A6FD-ADF190DFF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396EE-110F-41A5-ABBB-D45E5F9D7E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5595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D23BD3-2EB0-4E0A-8B0F-BA057C551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F490238-6B55-4DA5-B764-E02AD59D8B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DB590A4-C75D-4BA0-8C9E-ACC78B75CD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FB85365-0089-4E4D-A1B5-D3FDF86BCB7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75CC63B-21BF-4ED8-ADFC-559029330F0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88DA6C8-4359-4F5A-8E62-75D3087756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9A7C4-EE60-4503-9C87-23E2BF76D128}" type="datetimeFigureOut">
              <a:rPr lang="ko-KR" altLang="en-US" smtClean="0"/>
              <a:t>2022-05-23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4538751-C002-4EDD-9D8E-805273B120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80988A0-801B-473D-8F0F-4DCBD29BA6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396EE-110F-41A5-ABBB-D45E5F9D7E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32386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ED90E1-D6EA-499D-895A-7E534DFF6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9DEAC4E-8431-45DB-A82E-6DCF081258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9A7C4-EE60-4503-9C87-23E2BF76D128}" type="datetimeFigureOut">
              <a:rPr lang="ko-KR" altLang="en-US" smtClean="0"/>
              <a:t>2022-05-23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B3FEE9B-B107-4C66-8D66-D84227068E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6FD5F39-F4D7-47B0-9B8B-D8FA488BE5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396EE-110F-41A5-ABBB-D45E5F9D7E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80820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F05E346-7156-410D-90CF-B43DB0A0D5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9A7C4-EE60-4503-9C87-23E2BF76D128}" type="datetimeFigureOut">
              <a:rPr lang="ko-KR" altLang="en-US" smtClean="0"/>
              <a:t>2022-05-23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318B6DA-7C3D-4917-9CF0-FF7C3D0B40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C0DD93A-28C4-44E3-AA6F-ABDF75751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396EE-110F-41A5-ABBB-D45E5F9D7E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14191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422A91-2897-48EE-B1EC-0ACFE859F7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C21CEDF-C29D-47CE-8B42-DF4AEE5BEA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DFD89BF-1AB5-451A-8680-D65CE50678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276D983-3F99-4154-9378-256EABD080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9A7C4-EE60-4503-9C87-23E2BF76D128}" type="datetimeFigureOut">
              <a:rPr lang="ko-KR" altLang="en-US" smtClean="0"/>
              <a:t>2022-05-23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51DCB05-42D5-4EB5-8983-4D75A874F6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28548D8-F655-4C61-8671-E0DE58DEA0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396EE-110F-41A5-ABBB-D45E5F9D7E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91821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CB1ED8-9C31-4706-A7D1-9FE9687881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AA85752-E6F5-4DE5-A161-C5DF6C50267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6BDCC75-9973-49F8-B4A8-33323AD4B1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BA399F1-C43E-4556-B909-CC7DB6BDAB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9A7C4-EE60-4503-9C87-23E2BF76D128}" type="datetimeFigureOut">
              <a:rPr lang="ko-KR" altLang="en-US" smtClean="0"/>
              <a:t>2022-05-23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54CF802-F6C5-4BA6-A496-23CE1A407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213DA13-7C28-4702-8D1F-0330944AA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396EE-110F-41A5-ABBB-D45E5F9D7E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35144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6268E61-C58B-490A-A4A0-32AC3D75E0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192088"/>
            <a:ext cx="10515600" cy="315912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613762C-5095-4EEF-881C-5DCA77B62E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1300" y="674860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A497BDC-250E-4FA2-B7F1-CC7F879EA42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lnSpc>
                <a:spcPct val="105000"/>
              </a:lnSpc>
              <a:defRPr sz="1200" spc="-9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1pPr>
          </a:lstStyle>
          <a:p>
            <a:fld id="{9D09A7C4-EE60-4503-9C87-23E2BF76D128}" type="datetimeFigureOut">
              <a:rPr lang="ko-KR" altLang="en-US" smtClean="0"/>
              <a:pPr/>
              <a:t>2022-05-23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7B93BF7-F513-42AF-8F7D-D9B7EEF29B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lnSpc>
                <a:spcPct val="105000"/>
              </a:lnSpc>
              <a:defRPr sz="1200" spc="-9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777B774-2BC4-4CF8-962D-98D30C0129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lnSpc>
                <a:spcPct val="105000"/>
              </a:lnSpc>
              <a:defRPr sz="1200" spc="-9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1pPr>
          </a:lstStyle>
          <a:p>
            <a:fld id="{B24396EE-110F-41A5-ABBB-D45E5F9D7E3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5157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105000"/>
        </a:lnSpc>
        <a:spcBef>
          <a:spcPct val="0"/>
        </a:spcBef>
        <a:buNone/>
        <a:defRPr sz="1300" kern="1200" spc="-90" baseline="0">
          <a:solidFill>
            <a:schemeClr val="bg1">
              <a:lumMod val="85000"/>
            </a:schemeClr>
          </a:solidFill>
          <a:latin typeface="Arial" panose="020B0604020202020204" pitchFamily="34" charset="0"/>
          <a:ea typeface="맑은 고딕" panose="020B0503020000020004" pitchFamily="50" charset="-127"/>
          <a:cs typeface="+mj-cs"/>
        </a:defRPr>
      </a:lvl1pPr>
    </p:titleStyle>
    <p:bodyStyle>
      <a:lvl1pPr marL="0" indent="-144000" algn="l" defTabSz="914400" rtl="0" eaLnBrk="1" latinLnBrk="1" hangingPunct="1">
        <a:lnSpc>
          <a:spcPct val="105000"/>
        </a:lnSpc>
        <a:spcBef>
          <a:spcPts val="1000"/>
        </a:spcBef>
        <a:buFont typeface="Arial" panose="020B0604020202020204" pitchFamily="34" charset="0"/>
        <a:buChar char="•"/>
        <a:defRPr sz="1800" kern="1200" spc="-90" baseline="0">
          <a:solidFill>
            <a:schemeClr val="bg1">
              <a:lumMod val="85000"/>
            </a:schemeClr>
          </a:solidFill>
          <a:latin typeface="Arial" panose="020B0604020202020204" pitchFamily="34" charset="0"/>
          <a:ea typeface="맑은 고딕" panose="020B0503020000020004" pitchFamily="50" charset="-127"/>
          <a:cs typeface="+mn-cs"/>
        </a:defRPr>
      </a:lvl1pPr>
      <a:lvl2pPr marL="360000" indent="-144000" algn="l" defTabSz="914400" rtl="0" eaLnBrk="1" latinLnBrk="1" hangingPunct="1">
        <a:lnSpc>
          <a:spcPct val="105000"/>
        </a:lnSpc>
        <a:spcBef>
          <a:spcPts val="500"/>
        </a:spcBef>
        <a:buFont typeface="Arial" panose="020B0604020202020204" pitchFamily="34" charset="0"/>
        <a:buChar char="•"/>
        <a:defRPr sz="1600" kern="1200" spc="-90" baseline="0">
          <a:solidFill>
            <a:schemeClr val="bg1">
              <a:lumMod val="85000"/>
            </a:schemeClr>
          </a:solidFill>
          <a:latin typeface="Arial" panose="020B0604020202020204" pitchFamily="34" charset="0"/>
          <a:ea typeface="맑은 고딕" panose="020B0503020000020004" pitchFamily="50" charset="-127"/>
          <a:cs typeface="+mn-cs"/>
        </a:defRPr>
      </a:lvl2pPr>
      <a:lvl3pPr marL="540000" indent="-144000" algn="l" defTabSz="914400" rtl="0" eaLnBrk="1" latinLnBrk="1" hangingPunct="1">
        <a:lnSpc>
          <a:spcPct val="105000"/>
        </a:lnSpc>
        <a:spcBef>
          <a:spcPts val="500"/>
        </a:spcBef>
        <a:buFont typeface="Arial" panose="020B0604020202020204" pitchFamily="34" charset="0"/>
        <a:buChar char="•"/>
        <a:defRPr sz="1400" kern="1200" spc="-90" baseline="0">
          <a:solidFill>
            <a:schemeClr val="bg1">
              <a:lumMod val="85000"/>
            </a:schemeClr>
          </a:solidFill>
          <a:latin typeface="Arial" panose="020B0604020202020204" pitchFamily="34" charset="0"/>
          <a:ea typeface="맑은 고딕" panose="020B0503020000020004" pitchFamily="50" charset="-127"/>
          <a:cs typeface="+mn-cs"/>
        </a:defRPr>
      </a:lvl3pPr>
      <a:lvl4pPr marL="720000" indent="-144000" algn="l" defTabSz="914400" rtl="0" eaLnBrk="1" latinLnBrk="1" hangingPunct="1">
        <a:lnSpc>
          <a:spcPct val="105000"/>
        </a:lnSpc>
        <a:spcBef>
          <a:spcPts val="500"/>
        </a:spcBef>
        <a:buFont typeface="Arial" panose="020B0604020202020204" pitchFamily="34" charset="0"/>
        <a:buChar char="•"/>
        <a:defRPr sz="1300" kern="1200" spc="-90" baseline="0">
          <a:solidFill>
            <a:schemeClr val="bg1">
              <a:lumMod val="85000"/>
            </a:schemeClr>
          </a:solidFill>
          <a:latin typeface="Arial" panose="020B0604020202020204" pitchFamily="34" charset="0"/>
          <a:ea typeface="맑은 고딕" panose="020B0503020000020004" pitchFamily="50" charset="-127"/>
          <a:cs typeface="+mn-cs"/>
        </a:defRPr>
      </a:lvl4pPr>
      <a:lvl5pPr marL="900000" indent="-144000" algn="l" defTabSz="914400" rtl="0" eaLnBrk="1" latinLnBrk="1" hangingPunct="1">
        <a:lnSpc>
          <a:spcPct val="105000"/>
        </a:lnSpc>
        <a:spcBef>
          <a:spcPts val="500"/>
        </a:spcBef>
        <a:buFont typeface="Arial" panose="020B0604020202020204" pitchFamily="34" charset="0"/>
        <a:buChar char="•"/>
        <a:defRPr sz="1200" kern="1200" spc="-90" baseline="0">
          <a:solidFill>
            <a:schemeClr val="bg1">
              <a:lumMod val="85000"/>
            </a:schemeClr>
          </a:solidFill>
          <a:latin typeface="Arial" panose="020B0604020202020204" pitchFamily="34" charset="0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blog.ethereum.org/2016/09/22/ethereum-network-currently-undergoing-dos-attack/" TargetMode="External"/><Relationship Id="rId4" Type="http://schemas.openxmlformats.org/officeDocument/2006/relationships/chart" Target="../charts/char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hyperlink" Target="https://eips.ethereum.org/EIPS/eip-155" TargetMode="Externa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hainlist.org/" TargetMode="Externa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6.xml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svg"/><Relationship Id="rId3" Type="http://schemas.openxmlformats.org/officeDocument/2006/relationships/chart" Target="../charts/chart7.xml"/><Relationship Id="rId7" Type="http://schemas.openxmlformats.org/officeDocument/2006/relationships/image" Target="../media/image74.png"/><Relationship Id="rId12" Type="http://schemas.openxmlformats.org/officeDocument/2006/relationships/image" Target="../media/image76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11" Type="http://schemas.openxmlformats.org/officeDocument/2006/relationships/hyperlink" Target="https://etherscan.io/token/0xf5b0a3efb8e8e4c201e2a935f110eaaf3ffecb8d" TargetMode="External"/><Relationship Id="rId5" Type="http://schemas.openxmlformats.org/officeDocument/2006/relationships/hyperlink" Target="https://etherscan.io/token/0xb47e3cd837dDF8e4c57F05d70Ab865de6e193BBB" TargetMode="External"/><Relationship Id="rId10" Type="http://schemas.openxmlformats.org/officeDocument/2006/relationships/image" Target="../media/image59.png"/><Relationship Id="rId4" Type="http://schemas.openxmlformats.org/officeDocument/2006/relationships/hyperlink" Target="https://etherscan.io/token/0x06012c8cf97bead5deae237070f9587f8e7a266d" TargetMode="External"/><Relationship Id="rId9" Type="http://schemas.openxmlformats.org/officeDocument/2006/relationships/hyperlink" Target="https://etherscan.io/token/0x495f947276749ce646f68ac8c248420045cb7b5e" TargetMode="Externa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ethereum.org/en/developers/docs/smart-contracts/languages/" TargetMode="Externa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sv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hyperlink" Target="https://etherscan.io/token/0xdac17f958d2ee523a2206206994597c13d831ec7" TargetMode="External"/><Relationship Id="rId13" Type="http://schemas.openxmlformats.org/officeDocument/2006/relationships/image" Target="../media/image85.png"/><Relationship Id="rId3" Type="http://schemas.openxmlformats.org/officeDocument/2006/relationships/chart" Target="../charts/chart8.xml"/><Relationship Id="rId7" Type="http://schemas.openxmlformats.org/officeDocument/2006/relationships/image" Target="../media/image82.png"/><Relationship Id="rId12" Type="http://schemas.openxmlformats.org/officeDocument/2006/relationships/image" Target="../media/image84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11" Type="http://schemas.openxmlformats.org/officeDocument/2006/relationships/hyperlink" Target="https://etherscan.io/token/0x6b175474e89094c44da98b954eedeac495271d0f" TargetMode="External"/><Relationship Id="rId5" Type="http://schemas.openxmlformats.org/officeDocument/2006/relationships/image" Target="../media/image80.png"/><Relationship Id="rId15" Type="http://schemas.openxmlformats.org/officeDocument/2006/relationships/hyperlink" Target="https://etherscan.io/token/0x2260fac5e5542a773aa44fbcfedf7c193bc2c599" TargetMode="External"/><Relationship Id="rId10" Type="http://schemas.openxmlformats.org/officeDocument/2006/relationships/hyperlink" Target="https://etherscan.io/token/0xa0b86991c6218b36c1d19d4a2e9eb0ce3606eb48" TargetMode="External"/><Relationship Id="rId4" Type="http://schemas.openxmlformats.org/officeDocument/2006/relationships/image" Target="../media/image59.png"/><Relationship Id="rId9" Type="http://schemas.openxmlformats.org/officeDocument/2006/relationships/image" Target="../media/image83.png"/><Relationship Id="rId14" Type="http://schemas.openxmlformats.org/officeDocument/2006/relationships/image" Target="../media/image86.png"/></Relationships>
</file>

<file path=ppt/slides/_rels/slide1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13" Type="http://schemas.openxmlformats.org/officeDocument/2006/relationships/image" Target="../media/image86.png"/><Relationship Id="rId3" Type="http://schemas.openxmlformats.org/officeDocument/2006/relationships/image" Target="../media/image59.png"/><Relationship Id="rId7" Type="http://schemas.openxmlformats.org/officeDocument/2006/relationships/hyperlink" Target="https://etherscan.io/token/0xdac17f958d2ee523a2206206994597c13d831ec7" TargetMode="External"/><Relationship Id="rId12" Type="http://schemas.openxmlformats.org/officeDocument/2006/relationships/image" Target="../media/image85.png"/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11" Type="http://schemas.openxmlformats.org/officeDocument/2006/relationships/image" Target="../media/image84.png"/><Relationship Id="rId5" Type="http://schemas.openxmlformats.org/officeDocument/2006/relationships/image" Target="../media/image81.png"/><Relationship Id="rId10" Type="http://schemas.openxmlformats.org/officeDocument/2006/relationships/hyperlink" Target="https://etherscan.io/token/0x6b175474e89094c44da98b954eedeac495271d0f" TargetMode="External"/><Relationship Id="rId4" Type="http://schemas.openxmlformats.org/officeDocument/2006/relationships/image" Target="../media/image80.png"/><Relationship Id="rId9" Type="http://schemas.openxmlformats.org/officeDocument/2006/relationships/hyperlink" Target="https://etherscan.io/token/0xa0b86991c6218b36c1d19d4a2e9eb0ce3606eb48" TargetMode="External"/><Relationship Id="rId14" Type="http://schemas.openxmlformats.org/officeDocument/2006/relationships/hyperlink" Target="https://etherscan.io/token/0x2260fac5e5542a773aa44fbcfedf7c193bc2c599" TargetMode="Externa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ethereum/go-ethereum/blob/master/internal/ethapi/transaction_args.go#L178" TargetMode="Externa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thereum/go-ethereum/blob/master/params/protocol_params.go" TargetMode="External"/><Relationship Id="rId2" Type="http://schemas.openxmlformats.org/officeDocument/2006/relationships/hyperlink" Target="https://github.com/ethereum/go-ethereum/blob/master/core/state_transition.go#L118" TargetMode="External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ethereum/go-ethereum/blob/master/core/tx_pool.go#L655" TargetMode="External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ethereum/go-ethereum/blob/master/core/tx_pool.go#L586" TargetMode="External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ethereum/go-ethereum/blob/master/core/state_processor.go#L95" TargetMode="External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thereum/remix-desktop/releases" TargetMode="External"/><Relationship Id="rId7" Type="http://schemas.openxmlformats.org/officeDocument/2006/relationships/image" Target="../media/image7.png"/><Relationship Id="rId2" Type="http://schemas.openxmlformats.org/officeDocument/2006/relationships/hyperlink" Target="https://remix.ethereum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7" Type="http://schemas.openxmlformats.org/officeDocument/2006/relationships/image" Target="../media/image91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hyperlink" Target="https://eth.wiki/concepts/dagger-hashimoto" TargetMode="External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thereum/go-ethereum/blob/master/core/state_transition.go#L343" TargetMode="External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ethereum/go-ethereum/blob/master/consensus/ethash/consensus.go#L645" TargetMode="Externa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0.xml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thereum/go-ethereum/blob/master/params/protocol_params.go#L22" TargetMode="External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ethereum/go-ethereum/blob/master/core/block_validator.go#L108" TargetMode="Externa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0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://docs.nethereum.com/" TargetMode="External"/><Relationship Id="rId3" Type="http://schemas.openxmlformats.org/officeDocument/2006/relationships/hyperlink" Target="https://playground.open-rpc.org/?schemaUrl=https://raw.githubusercontent.com/ethereum/eth1.0-apis/assembled-spec/openrpc.json&amp;uiSchema%5BappBar%5D%5Bui:splitView%5D=true&amp;uiSchema%5BappBar%5D%5Bui:input%5D=false&amp;uiSchema%5BappBar%5D%5Bui:examplesDropdown%5D=false" TargetMode="External"/><Relationship Id="rId7" Type="http://schemas.openxmlformats.org/officeDocument/2006/relationships/hyperlink" Target="https://web3py.readthedocs.io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cs.web3j.io/" TargetMode="External"/><Relationship Id="rId11" Type="http://schemas.openxmlformats.org/officeDocument/2006/relationships/image" Target="../media/image10.png"/><Relationship Id="rId5" Type="http://schemas.openxmlformats.org/officeDocument/2006/relationships/hyperlink" Target="https://web3js.readthedocs.io/" TargetMode="External"/><Relationship Id="rId10" Type="http://schemas.openxmlformats.org/officeDocument/2006/relationships/image" Target="../media/image9.png"/><Relationship Id="rId4" Type="http://schemas.openxmlformats.org/officeDocument/2006/relationships/hyperlink" Target="https://www.jsonrpc.org/specification" TargetMode="External"/><Relationship Id="rId9" Type="http://schemas.openxmlformats.org/officeDocument/2006/relationships/image" Target="../media/image8.png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thereum/go-ethereum/blob/master/consensus/misc/eip1559.go#L55" TargetMode="External"/><Relationship Id="rId2" Type="http://schemas.openxmlformats.org/officeDocument/2006/relationships/hyperlink" Target="https://github.com/ethereum/go-ethereum/blob/master/params/protocol_params.go#L122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0.png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hyperlink" Target="https://patents.google.com/patent/US4309569A/en" TargetMode="External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ethereum.org/2015/11/15/merkling-in-ethereum/" TargetMode="External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svg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.png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thereum/go-ethereum/blob/master/consensus/ethash/consensus.go#L367" TargetMode="External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7.png"/><Relationship Id="rId4" Type="http://schemas.openxmlformats.org/officeDocument/2006/relationships/image" Target="../media/image960.png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thereum/go-ethereum/blob/master/consensus/ethash/sealer.go#L132" TargetMode="External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ethereum/go-ethereum/blob/master/consensus/ethash/ethash.go#L47" TargetMode="Externa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png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.png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3.png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hyperlink" Target="https://notes.ethereum.org/@vbuterin/serenity_design_rationale" TargetMode="External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hyperlink" Target="https://etherscan.io/block/13047887" TargetMode="External"/><Relationship Id="rId2" Type="http://schemas.openxmlformats.org/officeDocument/2006/relationships/hyperlink" Target="https://etherscan.io/block/13047888" TargetMode="External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hyperlink" Target="https://eth.wiki/concepts/dagger-hashimoto" TargetMode="External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svg"/><Relationship Id="rId18" Type="http://schemas.openxmlformats.org/officeDocument/2006/relationships/image" Target="../media/image28.png"/><Relationship Id="rId26" Type="http://schemas.openxmlformats.org/officeDocument/2006/relationships/image" Target="../media/image36.png"/><Relationship Id="rId3" Type="http://schemas.openxmlformats.org/officeDocument/2006/relationships/image" Target="../media/image13.svg"/><Relationship Id="rId21" Type="http://schemas.openxmlformats.org/officeDocument/2006/relationships/image" Target="../media/image31.svg"/><Relationship Id="rId7" Type="http://schemas.openxmlformats.org/officeDocument/2006/relationships/image" Target="../media/image17.svg"/><Relationship Id="rId12" Type="http://schemas.openxmlformats.org/officeDocument/2006/relationships/image" Target="../media/image22.png"/><Relationship Id="rId17" Type="http://schemas.openxmlformats.org/officeDocument/2006/relationships/image" Target="../media/image27.svg"/><Relationship Id="rId25" Type="http://schemas.openxmlformats.org/officeDocument/2006/relationships/image" Target="../media/image35.svg"/><Relationship Id="rId2" Type="http://schemas.openxmlformats.org/officeDocument/2006/relationships/image" Target="../media/image12.png"/><Relationship Id="rId16" Type="http://schemas.openxmlformats.org/officeDocument/2006/relationships/image" Target="../media/image26.png"/><Relationship Id="rId20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1.svg"/><Relationship Id="rId24" Type="http://schemas.openxmlformats.org/officeDocument/2006/relationships/image" Target="../media/image34.png"/><Relationship Id="rId5" Type="http://schemas.openxmlformats.org/officeDocument/2006/relationships/image" Target="../media/image15.svg"/><Relationship Id="rId15" Type="http://schemas.openxmlformats.org/officeDocument/2006/relationships/image" Target="../media/image25.svg"/><Relationship Id="rId23" Type="http://schemas.openxmlformats.org/officeDocument/2006/relationships/image" Target="../media/image33.svg"/><Relationship Id="rId10" Type="http://schemas.openxmlformats.org/officeDocument/2006/relationships/image" Target="../media/image20.png"/><Relationship Id="rId19" Type="http://schemas.openxmlformats.org/officeDocument/2006/relationships/image" Target="../media/image29.svg"/><Relationship Id="rId4" Type="http://schemas.openxmlformats.org/officeDocument/2006/relationships/image" Target="../media/image14.png"/><Relationship Id="rId9" Type="http://schemas.openxmlformats.org/officeDocument/2006/relationships/image" Target="../media/image19.svg"/><Relationship Id="rId14" Type="http://schemas.openxmlformats.org/officeDocument/2006/relationships/image" Target="../media/image24.png"/><Relationship Id="rId22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ethervm.io/decompile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soliditylang.org/en/latest/abi-spec.html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s://eips.ethereum.org/EIPS/eip-607" TargetMode="External"/><Relationship Id="rId13" Type="http://schemas.openxmlformats.org/officeDocument/2006/relationships/hyperlink" Target="https://eips.ethereum.org/EIPS/eip-100" TargetMode="External"/><Relationship Id="rId18" Type="http://schemas.openxmlformats.org/officeDocument/2006/relationships/hyperlink" Target="https://eips.ethereum.org/EIPS/eip-1884" TargetMode="External"/><Relationship Id="rId26" Type="http://schemas.openxmlformats.org/officeDocument/2006/relationships/hyperlink" Target="https://github.com/ethereum/execution-specs/blob/master/network-upgrades/mainnet-upgrades/london.md" TargetMode="External"/><Relationship Id="rId3" Type="http://schemas.openxmlformats.org/officeDocument/2006/relationships/chart" Target="../charts/chart1.xml"/><Relationship Id="rId21" Type="http://schemas.openxmlformats.org/officeDocument/2006/relationships/hyperlink" Target="https://eips.ethereum.org/EIPS/eip-2387" TargetMode="External"/><Relationship Id="rId7" Type="http://schemas.openxmlformats.org/officeDocument/2006/relationships/hyperlink" Target="https://eips.ethereum.org/EIPS/eip-150" TargetMode="External"/><Relationship Id="rId12" Type="http://schemas.openxmlformats.org/officeDocument/2006/relationships/hyperlink" Target="https://eips.ethereum.org/EIPS/eip-609" TargetMode="External"/><Relationship Id="rId17" Type="http://schemas.openxmlformats.org/officeDocument/2006/relationships/hyperlink" Target="https://eips.ethereum.org/EIPS/eip-1679" TargetMode="External"/><Relationship Id="rId25" Type="http://schemas.openxmlformats.org/officeDocument/2006/relationships/hyperlink" Target="https://eips.ethereum.org/EIPS/eip-2930" TargetMode="External"/><Relationship Id="rId2" Type="http://schemas.openxmlformats.org/officeDocument/2006/relationships/notesSlide" Target="../notesSlides/notesSlide8.xml"/><Relationship Id="rId16" Type="http://schemas.openxmlformats.org/officeDocument/2006/relationships/hyperlink" Target="https://eips.ethereum.org/EIPS/eip-1283" TargetMode="External"/><Relationship Id="rId20" Type="http://schemas.openxmlformats.org/officeDocument/2006/relationships/hyperlink" Target="https://eips.ethereum.org/EIPS/eip-2200" TargetMode="External"/><Relationship Id="rId29" Type="http://schemas.openxmlformats.org/officeDocument/2006/relationships/hyperlink" Target="https://github.com/ethereum/execution-specs#ethereum-protocol-releases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ips.ethereum.org/EIPS/eip-608" TargetMode="External"/><Relationship Id="rId11" Type="http://schemas.openxmlformats.org/officeDocument/2006/relationships/hyperlink" Target="https://github.com/ethereum/EIPs/blob/master/EIPS/eip-158.md" TargetMode="External"/><Relationship Id="rId24" Type="http://schemas.openxmlformats.org/officeDocument/2006/relationships/hyperlink" Target="https://eips.ethereum.org/EIPS/eip-2718" TargetMode="External"/><Relationship Id="rId5" Type="http://schemas.openxmlformats.org/officeDocument/2006/relationships/hyperlink" Target="https://eips.ethereum.org/EIPS/eip-779" TargetMode="External"/><Relationship Id="rId15" Type="http://schemas.openxmlformats.org/officeDocument/2006/relationships/hyperlink" Target="https://eips.ethereum.org/EIPS/eip-1013" TargetMode="External"/><Relationship Id="rId23" Type="http://schemas.openxmlformats.org/officeDocument/2006/relationships/hyperlink" Target="https://eips.ethereum.org/EIPS/eip-2929" TargetMode="External"/><Relationship Id="rId28" Type="http://schemas.openxmlformats.org/officeDocument/2006/relationships/hyperlink" Target="https://github.com/ethereum/execution-specs/blob/master/network-upgrades/mainnet-upgrades/arrow-glacier.md" TargetMode="External"/><Relationship Id="rId10" Type="http://schemas.openxmlformats.org/officeDocument/2006/relationships/hyperlink" Target="https://eips.ethereum.org/EIPS/eip-161" TargetMode="External"/><Relationship Id="rId19" Type="http://schemas.openxmlformats.org/officeDocument/2006/relationships/hyperlink" Target="https://eips.ethereum.org/EIPS/eip-2028" TargetMode="External"/><Relationship Id="rId4" Type="http://schemas.openxmlformats.org/officeDocument/2006/relationships/hyperlink" Target="https://eips.ethereum.org/EIPS/eip-606" TargetMode="External"/><Relationship Id="rId9" Type="http://schemas.openxmlformats.org/officeDocument/2006/relationships/hyperlink" Target="https://eips.ethereum.org/EIPS/eip-155" TargetMode="External"/><Relationship Id="rId14" Type="http://schemas.openxmlformats.org/officeDocument/2006/relationships/hyperlink" Target="https://eips.ethereum.org/EIPS/eip-658" TargetMode="External"/><Relationship Id="rId22" Type="http://schemas.openxmlformats.org/officeDocument/2006/relationships/hyperlink" Target="https://github.com/ethereum/execution-specs/blob/master/network-upgrades/mainnet-upgrades/berlin.md" TargetMode="External"/><Relationship Id="rId27" Type="http://schemas.openxmlformats.org/officeDocument/2006/relationships/hyperlink" Target="https://eips.ethereum.org/EIPS/eip-1559" TargetMode="External"/></Relationships>
</file>

<file path=ppt/slides/_rels/slide26.xml.rels><?xml version="1.0" encoding="UTF-8" standalone="yes"?>
<Relationships xmlns="http://schemas.openxmlformats.org/package/2006/relationships"><Relationship Id="rId13" Type="http://schemas.openxmlformats.org/officeDocument/2006/relationships/hyperlink" Target="https://eips.ethereum.org/EIPS/eip-161" TargetMode="External"/><Relationship Id="rId18" Type="http://schemas.openxmlformats.org/officeDocument/2006/relationships/hyperlink" Target="https://eips.ethereum.org/EIPS/eip-140" TargetMode="External"/><Relationship Id="rId26" Type="http://schemas.openxmlformats.org/officeDocument/2006/relationships/hyperlink" Target="https://eips.ethereum.org/EIPS/eip-1013" TargetMode="External"/><Relationship Id="rId39" Type="http://schemas.openxmlformats.org/officeDocument/2006/relationships/hyperlink" Target="https://eips.ethereum.org/EIPS/eip-2387" TargetMode="External"/><Relationship Id="rId21" Type="http://schemas.openxmlformats.org/officeDocument/2006/relationships/hyperlink" Target="https://eips.ethereum.org/EIPS/eip-198" TargetMode="External"/><Relationship Id="rId34" Type="http://schemas.openxmlformats.org/officeDocument/2006/relationships/hyperlink" Target="https://eips.ethereum.org/EIPS/eip-1108" TargetMode="External"/><Relationship Id="rId42" Type="http://schemas.openxmlformats.org/officeDocument/2006/relationships/hyperlink" Target="https://eips.ethereum.org/EIPS/eip-2565" TargetMode="External"/><Relationship Id="rId47" Type="http://schemas.openxmlformats.org/officeDocument/2006/relationships/hyperlink" Target="https://eips.ethereum.org/EIPS/eip-1559" TargetMode="External"/><Relationship Id="rId50" Type="http://schemas.openxmlformats.org/officeDocument/2006/relationships/hyperlink" Target="https://eips.ethereum.org/EIPS/eip-3541" TargetMode="External"/><Relationship Id="rId7" Type="http://schemas.openxmlformats.org/officeDocument/2006/relationships/hyperlink" Target="https://eips.ethereum.org/EIPS/eip-779" TargetMode="External"/><Relationship Id="rId2" Type="http://schemas.openxmlformats.org/officeDocument/2006/relationships/notesSlide" Target="../notesSlides/notesSlide9.xml"/><Relationship Id="rId16" Type="http://schemas.openxmlformats.org/officeDocument/2006/relationships/hyperlink" Target="https://eips.ethereum.org/EIPS/eip-609" TargetMode="External"/><Relationship Id="rId29" Type="http://schemas.openxmlformats.org/officeDocument/2006/relationships/hyperlink" Target="https://eips.ethereum.org/EIPS/eip-1052" TargetMode="External"/><Relationship Id="rId11" Type="http://schemas.openxmlformats.org/officeDocument/2006/relationships/hyperlink" Target="https://eips.ethereum.org/EIPS/eip-155" TargetMode="External"/><Relationship Id="rId24" Type="http://schemas.openxmlformats.org/officeDocument/2006/relationships/hyperlink" Target="https://eips.ethereum.org/EIPS/eip-649" TargetMode="External"/><Relationship Id="rId32" Type="http://schemas.openxmlformats.org/officeDocument/2006/relationships/hyperlink" Target="https://eips.ethereum.org/EIPS/eip-1679" TargetMode="External"/><Relationship Id="rId37" Type="http://schemas.openxmlformats.org/officeDocument/2006/relationships/hyperlink" Target="https://eips.ethereum.org/EIPS/eip-2028" TargetMode="External"/><Relationship Id="rId40" Type="http://schemas.openxmlformats.org/officeDocument/2006/relationships/hyperlink" Target="https://eips.ethereum.org/EIPS/eip-2384" TargetMode="External"/><Relationship Id="rId45" Type="http://schemas.openxmlformats.org/officeDocument/2006/relationships/hyperlink" Target="https://eips.ethereum.org/EIPS/eip-2930" TargetMode="External"/><Relationship Id="rId53" Type="http://schemas.openxmlformats.org/officeDocument/2006/relationships/hyperlink" Target="https://eips.ethereum.org/EIPS/eip-4345" TargetMode="External"/><Relationship Id="rId5" Type="http://schemas.openxmlformats.org/officeDocument/2006/relationships/hyperlink" Target="https://eips.ethereum.org/EIPS/eip-7" TargetMode="External"/><Relationship Id="rId10" Type="http://schemas.openxmlformats.org/officeDocument/2006/relationships/hyperlink" Target="https://eips.ethereum.org/EIPS/eip-607" TargetMode="External"/><Relationship Id="rId19" Type="http://schemas.openxmlformats.org/officeDocument/2006/relationships/hyperlink" Target="https://eips.ethereum.org/EIPS/eip-196" TargetMode="External"/><Relationship Id="rId31" Type="http://schemas.openxmlformats.org/officeDocument/2006/relationships/hyperlink" Target="https://eips.ethereum.org/EIPS/eip-1283" TargetMode="External"/><Relationship Id="rId44" Type="http://schemas.openxmlformats.org/officeDocument/2006/relationships/hyperlink" Target="https://eips.ethereum.org/EIPS/eip-2718" TargetMode="External"/><Relationship Id="rId52" Type="http://schemas.openxmlformats.org/officeDocument/2006/relationships/hyperlink" Target="https://github.com/ethereum/execution-specs/blob/master/network-upgrades/mainnet-upgrades/arrow-glacier.md" TargetMode="External"/><Relationship Id="rId4" Type="http://schemas.openxmlformats.org/officeDocument/2006/relationships/hyperlink" Target="https://eips.ethereum.org/EIPS/eip-2" TargetMode="External"/><Relationship Id="rId9" Type="http://schemas.openxmlformats.org/officeDocument/2006/relationships/hyperlink" Target="https://eips.ethereum.org/EIPS/eip-150" TargetMode="External"/><Relationship Id="rId14" Type="http://schemas.openxmlformats.org/officeDocument/2006/relationships/hyperlink" Target="https://github.com/ethereum/EIPs/blob/master/EIPS/eip-158.md" TargetMode="External"/><Relationship Id="rId22" Type="http://schemas.openxmlformats.org/officeDocument/2006/relationships/hyperlink" Target="https://eips.ethereum.org/EIPS/eip-211" TargetMode="External"/><Relationship Id="rId27" Type="http://schemas.openxmlformats.org/officeDocument/2006/relationships/hyperlink" Target="https://eips.ethereum.org/EIPS/eip-145" TargetMode="External"/><Relationship Id="rId30" Type="http://schemas.openxmlformats.org/officeDocument/2006/relationships/hyperlink" Target="https://eips.ethereum.org/EIPS/eip-1234" TargetMode="External"/><Relationship Id="rId35" Type="http://schemas.openxmlformats.org/officeDocument/2006/relationships/hyperlink" Target="https://eips.ethereum.org/EIPS/eip-1344" TargetMode="External"/><Relationship Id="rId43" Type="http://schemas.openxmlformats.org/officeDocument/2006/relationships/hyperlink" Target="https://eips.ethereum.org/EIPS/eip-2929" TargetMode="External"/><Relationship Id="rId48" Type="http://schemas.openxmlformats.org/officeDocument/2006/relationships/hyperlink" Target="https://eips.ethereum.org/EIPS/eip-3198" TargetMode="External"/><Relationship Id="rId8" Type="http://schemas.openxmlformats.org/officeDocument/2006/relationships/hyperlink" Target="https://eips.ethereum.org/EIPS/eip-608" TargetMode="External"/><Relationship Id="rId51" Type="http://schemas.openxmlformats.org/officeDocument/2006/relationships/hyperlink" Target="https://eips.ethereum.org/EIPS/eip-3554" TargetMode="External"/><Relationship Id="rId3" Type="http://schemas.openxmlformats.org/officeDocument/2006/relationships/hyperlink" Target="https://eips.ethereum.org/EIPS/eip-606" TargetMode="External"/><Relationship Id="rId12" Type="http://schemas.openxmlformats.org/officeDocument/2006/relationships/hyperlink" Target="https://eips.ethereum.org/EIPS/eip-160" TargetMode="External"/><Relationship Id="rId17" Type="http://schemas.openxmlformats.org/officeDocument/2006/relationships/hyperlink" Target="https://eips.ethereum.org/EIPS/eip-100" TargetMode="External"/><Relationship Id="rId25" Type="http://schemas.openxmlformats.org/officeDocument/2006/relationships/hyperlink" Target="https://eips.ethereum.org/EIPS/eip-658" TargetMode="External"/><Relationship Id="rId33" Type="http://schemas.openxmlformats.org/officeDocument/2006/relationships/hyperlink" Target="https://eips.ethereum.org/EIPS/eip-152" TargetMode="External"/><Relationship Id="rId38" Type="http://schemas.openxmlformats.org/officeDocument/2006/relationships/hyperlink" Target="https://eips.ethereum.org/EIPS/eip-2200" TargetMode="External"/><Relationship Id="rId46" Type="http://schemas.openxmlformats.org/officeDocument/2006/relationships/hyperlink" Target="https://github.com/ethereum/execution-specs/blob/master/network-upgrades/mainnet-upgrades/london.md" TargetMode="External"/><Relationship Id="rId20" Type="http://schemas.openxmlformats.org/officeDocument/2006/relationships/hyperlink" Target="https://eips.ethereum.org/EIPS/eip-197" TargetMode="External"/><Relationship Id="rId41" Type="http://schemas.openxmlformats.org/officeDocument/2006/relationships/hyperlink" Target="https://github.com/ethereum/execution-specs/blob/master/network-upgrades/mainnet-upgrades/berlin.md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ips.ethereum.org/EIPS/eip-8" TargetMode="External"/><Relationship Id="rId15" Type="http://schemas.openxmlformats.org/officeDocument/2006/relationships/hyperlink" Target="https://eips.ethereum.org/EIPS/eip-170" TargetMode="External"/><Relationship Id="rId23" Type="http://schemas.openxmlformats.org/officeDocument/2006/relationships/hyperlink" Target="https://eips.ethereum.org/EIPS/eip-214" TargetMode="External"/><Relationship Id="rId28" Type="http://schemas.openxmlformats.org/officeDocument/2006/relationships/hyperlink" Target="https://eips.ethereum.org/EIPS/eip-1014" TargetMode="External"/><Relationship Id="rId36" Type="http://schemas.openxmlformats.org/officeDocument/2006/relationships/hyperlink" Target="https://eips.ethereum.org/EIPS/eip-1884" TargetMode="External"/><Relationship Id="rId49" Type="http://schemas.openxmlformats.org/officeDocument/2006/relationships/hyperlink" Target="https://eips.ethereum.org/EIPS/eip-3529" TargetMode="Externa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hyperlink" Target="https://security.googleblog.com/2017/02/announcing-first-sha1-collision.html" TargetMode="External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federalregister.gov/documents/2015/08/05/2015-19181/announcing-approval-of-federal-information-processing-standard-fips-202-sha-3-standard" TargetMode="External"/><Relationship Id="rId5" Type="http://schemas.openxmlformats.org/officeDocument/2006/relationships/hyperlink" Target="https://www.nist.gov/news-events/news/2012/10/nist-selects-winner-secure-hash-algorithm-sha-3-competition" TargetMode="External"/><Relationship Id="rId4" Type="http://schemas.openxmlformats.org/officeDocument/2006/relationships/hyperlink" Target="https://csrc.nist.gov/projects/hash-functions/sha-3-project" TargetMode="External"/><Relationship Id="rId9" Type="http://schemas.openxmlformats.org/officeDocument/2006/relationships/image" Target="../media/image3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emn178.github.io/online-tools/keccak_256.html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ecg.org/sec2-v2.pdf" TargetMode="External"/><Relationship Id="rId2" Type="http://schemas.openxmlformats.org/officeDocument/2006/relationships/hyperlink" Target="https://nvlpubs.nist.gov/nistpubs/FIPS/NIST.FIPS.186-4.pdf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ecg.org/sec1-v2.pdf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sv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ethereum/go-ethereum.git" TargetMode="Externa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soliditylang.org/en/latest/abi-spec.html" TargetMode="Externa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soliditylang.org/en/latest/abi-spec.html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49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0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3.sv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hyperlink" Target="https://eips.ethereum.org/EIPS/eip-1014" TargetMode="External"/><Relationship Id="rId4" Type="http://schemas.openxmlformats.org/officeDocument/2006/relationships/image" Target="../media/image61.sv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svg"/><Relationship Id="rId5" Type="http://schemas.openxmlformats.org/officeDocument/2006/relationships/image" Target="../media/image62.png"/><Relationship Id="rId4" Type="http://schemas.openxmlformats.org/officeDocument/2006/relationships/image" Target="../media/image3.sv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trufflesuite.com/ganache/" TargetMode="Externa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hyperlink" Target="https://eips.ethereum.org/EIPS/eip-2718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hyperlink" Target="https://eips.ethereum.org/EIPS/eip-2930" TargetMode="External"/><Relationship Id="rId2" Type="http://schemas.openxmlformats.org/officeDocument/2006/relationships/hyperlink" Target="https://eips.ethereum.org/EIPS/eip-1559" TargetMode="Externa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hyperlink" Target="https://eips.ethereum.org/EIPS/eip-155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hainlist.org/" TargetMode="Externa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thereum-lists/chains" TargetMode="External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png"/><Relationship Id="rId4" Type="http://schemas.openxmlformats.org/officeDocument/2006/relationships/hyperlink" Target="https://chainlist.org/" TargetMode="Externa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hyperlink" Target="https://chainlist.org/" TargetMode="External"/><Relationship Id="rId2" Type="http://schemas.openxmlformats.org/officeDocument/2006/relationships/hyperlink" Target="https://eips.ethereum.org/EIPS/eip-155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4D6752-2169-4EB0-8389-F4A3388DA5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Ethereum Deep Dive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7FE2A17-F4E7-45FB-81AE-0824B6B292E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이더리움의</a:t>
            </a:r>
            <a:r>
              <a:rPr lang="ko-KR" altLang="en-US" dirty="0"/>
              <a:t> 트랜잭션부터 블록까지</a:t>
            </a:r>
          </a:p>
        </p:txBody>
      </p:sp>
    </p:spTree>
    <p:extLst>
      <p:ext uri="{BB962C8B-B14F-4D97-AF65-F5344CB8AC3E}">
        <p14:creationId xmlns:p14="http://schemas.microsoft.com/office/powerpoint/2010/main" val="23449953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067FE353-9B23-41D6-89CE-EE76F7B73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 환경 </a:t>
            </a:r>
            <a:r>
              <a:rPr lang="en-US" altLang="ko-KR" dirty="0"/>
              <a:t>[ EVM (Ethereum</a:t>
            </a:r>
            <a:r>
              <a:rPr lang="ko-KR" altLang="en-US" dirty="0"/>
              <a:t> </a:t>
            </a:r>
            <a:r>
              <a:rPr lang="en-US" altLang="ko-KR" dirty="0"/>
              <a:t>Virtual</a:t>
            </a:r>
            <a:r>
              <a:rPr lang="ko-KR" altLang="en-US" dirty="0"/>
              <a:t> </a:t>
            </a:r>
            <a:r>
              <a:rPr lang="en-US" altLang="ko-KR" dirty="0"/>
              <a:t>Machine) ]</a:t>
            </a:r>
            <a:endParaRPr lang="ko-KR" altLang="en-US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F41C92C2-7EB9-4C33-BD61-EC316D5AA183}"/>
              </a:ext>
            </a:extLst>
          </p:cNvPr>
          <p:cNvGrpSpPr/>
          <p:nvPr/>
        </p:nvGrpSpPr>
        <p:grpSpPr>
          <a:xfrm>
            <a:off x="910362" y="2932664"/>
            <a:ext cx="1440000" cy="2512560"/>
            <a:chOff x="1144189" y="2214156"/>
            <a:chExt cx="1260000" cy="2512560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D3C4CE79-0ED7-54EA-84A5-34C40EF6B87A}"/>
                </a:ext>
              </a:extLst>
            </p:cNvPr>
            <p:cNvSpPr/>
            <p:nvPr/>
          </p:nvSpPr>
          <p:spPr>
            <a:xfrm>
              <a:off x="1144189" y="2214156"/>
              <a:ext cx="1260000" cy="1080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dirty="0">
                  <a:ea typeface="맑은 고딕"/>
                </a:rPr>
                <a:t>Program</a:t>
              </a:r>
              <a:br>
                <a:rPr lang="en-US" altLang="ko-KR" dirty="0">
                  <a:ea typeface="맑은 고딕"/>
                </a:rPr>
              </a:br>
              <a:r>
                <a:rPr lang="en-US" altLang="ko-KR" dirty="0">
                  <a:ea typeface="맑은 고딕"/>
                </a:rPr>
                <a:t>Counter</a:t>
              </a:r>
              <a:br>
                <a:rPr lang="en-US" altLang="ko-KR" dirty="0">
                  <a:ea typeface="맑은 고딕"/>
                </a:rPr>
              </a:br>
              <a:r>
                <a:rPr lang="en-US" altLang="ko-KR" dirty="0">
                  <a:ea typeface="맑은 고딕"/>
                </a:rPr>
                <a:t>(</a:t>
              </a:r>
              <a:r>
                <a:rPr lang="en-US" altLang="ko-KR" b="1" dirty="0">
                  <a:ea typeface="맑은 고딕"/>
                </a:rPr>
                <a:t>PC</a:t>
              </a:r>
              <a:r>
                <a:rPr lang="en-US" altLang="ko-KR" dirty="0">
                  <a:ea typeface="맑은 고딕"/>
                </a:rPr>
                <a:t>)</a:t>
              </a:r>
              <a:endParaRPr lang="ko-KR" altLang="en-US" dirty="0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829B2967-4E67-989F-B8C4-F5D001280013}"/>
                </a:ext>
              </a:extLst>
            </p:cNvPr>
            <p:cNvSpPr/>
            <p:nvPr/>
          </p:nvSpPr>
          <p:spPr>
            <a:xfrm>
              <a:off x="1144189" y="3646716"/>
              <a:ext cx="1260000" cy="1080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b="1" dirty="0" err="1">
                  <a:ea typeface="맑은 고딕"/>
                </a:rPr>
                <a:t>Gas</a:t>
              </a:r>
              <a:endParaRPr lang="en-US" altLang="ko-KR" b="1" dirty="0">
                <a:ea typeface="맑은 고딕"/>
              </a:endParaRPr>
            </a:p>
            <a:p>
              <a:pPr algn="ctr"/>
              <a:r>
                <a:rPr lang="en-US" altLang="ko-KR" b="1" dirty="0">
                  <a:ea typeface="맑은 고딕"/>
                </a:rPr>
                <a:t>available</a:t>
              </a:r>
              <a:endParaRPr lang="ko-KR" altLang="en-US" b="1" dirty="0">
                <a:ea typeface="맑은 고딕"/>
              </a:endParaRPr>
            </a:p>
          </p:txBody>
        </p:sp>
      </p:grpSp>
      <p:sp>
        <p:nvSpPr>
          <p:cNvPr id="11" name="TextBox 31">
            <a:extLst>
              <a:ext uri="{FF2B5EF4-FFF2-40B4-BE49-F238E27FC236}">
                <a16:creationId xmlns:a16="http://schemas.microsoft.com/office/drawing/2014/main" id="{EBC3E477-B5CC-323C-C431-E61FBE38394B}"/>
              </a:ext>
            </a:extLst>
          </p:cNvPr>
          <p:cNvSpPr txBox="1"/>
          <p:nvPr/>
        </p:nvSpPr>
        <p:spPr>
          <a:xfrm>
            <a:off x="9135712" y="6165304"/>
            <a:ext cx="27000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ko-KR" altLang="en-US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World </a:t>
            </a:r>
            <a:r>
              <a:rPr lang="ko-KR" altLang="en-US" b="1" dirty="0" err="1">
                <a:solidFill>
                  <a:schemeClr val="bg1">
                    <a:lumMod val="85000"/>
                  </a:schemeClr>
                </a:solidFill>
                <a:ea typeface="맑은 고딕"/>
              </a:rPr>
              <a:t>state</a:t>
            </a:r>
            <a:r>
              <a:rPr lang="ko-KR" altLang="en-US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 </a:t>
            </a:r>
            <a:r>
              <a:rPr lang="ko-KR" altLang="en-US" b="1" dirty="0">
                <a:solidFill>
                  <a:srgbClr val="D8D8D8"/>
                </a:solidFill>
                <a:ea typeface="맑은 고딕"/>
              </a:rPr>
              <a:t>(</a:t>
            </a:r>
            <a:r>
              <a:rPr lang="ko-KR" altLang="en-US" b="1" dirty="0" err="1">
                <a:solidFill>
                  <a:srgbClr val="D8D8D8"/>
                </a:solidFill>
                <a:ea typeface="맑은 고딕"/>
              </a:rPr>
              <a:t>persistent</a:t>
            </a:r>
            <a:r>
              <a:rPr lang="ko-KR" altLang="en-US" b="1" dirty="0">
                <a:solidFill>
                  <a:srgbClr val="D8D8D8"/>
                </a:solidFill>
                <a:ea typeface="맑은 고딕"/>
              </a:rPr>
              <a:t>)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10163BB0-2AC8-4801-8DFF-B5E0BB93AE5E}"/>
              </a:ext>
            </a:extLst>
          </p:cNvPr>
          <p:cNvGrpSpPr/>
          <p:nvPr/>
        </p:nvGrpSpPr>
        <p:grpSpPr>
          <a:xfrm>
            <a:off x="3021937" y="2563332"/>
            <a:ext cx="2528702" cy="2880321"/>
            <a:chOff x="2837837" y="2203292"/>
            <a:chExt cx="2528702" cy="2880321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ECBB7BF2-11E8-90F1-CDF2-50CB7D025C4D}"/>
                </a:ext>
              </a:extLst>
            </p:cNvPr>
            <p:cNvSpPr/>
            <p:nvPr/>
          </p:nvSpPr>
          <p:spPr>
            <a:xfrm>
              <a:off x="2846539" y="2578081"/>
              <a:ext cx="2520000" cy="2505532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>
                <a:ea typeface="맑은 고딕"/>
              </a:endParaRPr>
            </a:p>
          </p:txBody>
        </p:sp>
        <p:sp>
          <p:nvSpPr>
            <p:cNvPr id="28" name="TextBox 23">
              <a:extLst>
                <a:ext uri="{FF2B5EF4-FFF2-40B4-BE49-F238E27FC236}">
                  <a16:creationId xmlns:a16="http://schemas.microsoft.com/office/drawing/2014/main" id="{352A94FC-3CA3-C548-AA1A-7D6A69854211}"/>
                </a:ext>
              </a:extLst>
            </p:cNvPr>
            <p:cNvSpPr txBox="1"/>
            <p:nvPr/>
          </p:nvSpPr>
          <p:spPr>
            <a:xfrm>
              <a:off x="2837837" y="2203292"/>
              <a:ext cx="25200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b="1" dirty="0" err="1">
                  <a:solidFill>
                    <a:srgbClr val="D8D8D8"/>
                  </a:solidFill>
                  <a:ea typeface="맑은 고딕"/>
                </a:rPr>
                <a:t>Stack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5B2A670B-A7BF-45B0-8DD5-693A08CA4A46}"/>
              </a:ext>
            </a:extLst>
          </p:cNvPr>
          <p:cNvGrpSpPr/>
          <p:nvPr/>
        </p:nvGrpSpPr>
        <p:grpSpPr>
          <a:xfrm>
            <a:off x="6222213" y="2563332"/>
            <a:ext cx="2160000" cy="2880320"/>
            <a:chOff x="6006189" y="2203292"/>
            <a:chExt cx="2160000" cy="2880320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A1E4C304-B929-6F15-AD7B-A3A7DA0F1808}"/>
                </a:ext>
              </a:extLst>
            </p:cNvPr>
            <p:cNvSpPr/>
            <p:nvPr/>
          </p:nvSpPr>
          <p:spPr>
            <a:xfrm>
              <a:off x="6006189" y="2579944"/>
              <a:ext cx="2160000" cy="2503668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>
                <a:ea typeface="맑은 고딕"/>
              </a:endParaRPr>
            </a:p>
          </p:txBody>
        </p:sp>
        <p:sp>
          <p:nvSpPr>
            <p:cNvPr id="26" name="TextBox 26">
              <a:extLst>
                <a:ext uri="{FF2B5EF4-FFF2-40B4-BE49-F238E27FC236}">
                  <a16:creationId xmlns:a16="http://schemas.microsoft.com/office/drawing/2014/main" id="{F91AF197-9505-E6F2-5BC5-D08939B93CB3}"/>
                </a:ext>
              </a:extLst>
            </p:cNvPr>
            <p:cNvSpPr txBox="1"/>
            <p:nvPr/>
          </p:nvSpPr>
          <p:spPr>
            <a:xfrm>
              <a:off x="6006189" y="2203292"/>
              <a:ext cx="21600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b="1" dirty="0" err="1">
                  <a:solidFill>
                    <a:srgbClr val="D8D8D8"/>
                  </a:solidFill>
                  <a:ea typeface="맑은 고딕"/>
                </a:rPr>
                <a:t>Memory</a:t>
              </a:r>
            </a:p>
          </p:txBody>
        </p:sp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FCA1375-45FE-A8A0-1771-382210C539EE}"/>
              </a:ext>
            </a:extLst>
          </p:cNvPr>
          <p:cNvSpPr/>
          <p:nvPr/>
        </p:nvSpPr>
        <p:spPr>
          <a:xfrm>
            <a:off x="9149554" y="4856694"/>
            <a:ext cx="2520000" cy="1092586"/>
          </a:xfrm>
          <a:prstGeom prst="rect">
            <a:avLst/>
          </a:prstGeom>
          <a:noFill/>
          <a:ln>
            <a:solidFill>
              <a:srgbClr val="FFC7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ea typeface="맑은 고딕"/>
            </a:endParaRPr>
          </a:p>
        </p:txBody>
      </p:sp>
      <p:sp>
        <p:nvSpPr>
          <p:cNvPr id="24" name="TextBox 29">
            <a:extLst>
              <a:ext uri="{FF2B5EF4-FFF2-40B4-BE49-F238E27FC236}">
                <a16:creationId xmlns:a16="http://schemas.microsoft.com/office/drawing/2014/main" id="{712D7415-A747-5D08-046A-37D7F3038AEC}"/>
              </a:ext>
            </a:extLst>
          </p:cNvPr>
          <p:cNvSpPr txBox="1"/>
          <p:nvPr/>
        </p:nvSpPr>
        <p:spPr>
          <a:xfrm>
            <a:off x="9149554" y="4478127"/>
            <a:ext cx="2520000" cy="369332"/>
          </a:xfrm>
          <a:prstGeom prst="rect">
            <a:avLst/>
          </a:prstGeom>
          <a:noFill/>
          <a:effectLst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b="1" dirty="0">
                <a:solidFill>
                  <a:srgbClr val="D8D8D8"/>
                </a:solidFill>
                <a:ea typeface="맑은 고딕"/>
              </a:rPr>
              <a:t>(</a:t>
            </a:r>
            <a:r>
              <a:rPr lang="en-US" altLang="ko-KR" b="1" dirty="0">
                <a:solidFill>
                  <a:srgbClr val="D8D8D8"/>
                </a:solidFill>
                <a:ea typeface="맑은 고딕"/>
              </a:rPr>
              <a:t>A</a:t>
            </a:r>
            <a:r>
              <a:rPr lang="ko-KR" altLang="en-US" b="1" dirty="0" err="1">
                <a:solidFill>
                  <a:srgbClr val="D8D8D8"/>
                </a:solidFill>
                <a:ea typeface="맑은 고딕"/>
              </a:rPr>
              <a:t>ccount</a:t>
            </a:r>
            <a:r>
              <a:rPr lang="ko-KR" altLang="en-US" b="1" dirty="0">
                <a:solidFill>
                  <a:srgbClr val="D8D8D8"/>
                </a:solidFill>
                <a:ea typeface="맑은 고딕"/>
              </a:rPr>
              <a:t>) </a:t>
            </a:r>
            <a:r>
              <a:rPr lang="ko-KR" altLang="en-US" b="1" dirty="0" err="1">
                <a:solidFill>
                  <a:srgbClr val="D8D8D8"/>
                </a:solidFill>
                <a:ea typeface="맑은 고딕"/>
              </a:rPr>
              <a:t>storage</a:t>
            </a:r>
            <a:endParaRPr lang="ko-KR" altLang="en-US" b="1" dirty="0">
              <a:solidFill>
                <a:srgbClr val="D8D8D8"/>
              </a:solidFill>
              <a:ea typeface="맑은 고딕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B4B0611-8B79-25FD-B668-189A8515E74C}"/>
              </a:ext>
            </a:extLst>
          </p:cNvPr>
          <p:cNvSpPr/>
          <p:nvPr/>
        </p:nvSpPr>
        <p:spPr>
          <a:xfrm>
            <a:off x="479425" y="2186887"/>
            <a:ext cx="8244959" cy="3777144"/>
          </a:xfrm>
          <a:prstGeom prst="rect">
            <a:avLst/>
          </a:prstGeom>
          <a:noFill/>
          <a:ln>
            <a:solidFill>
              <a:srgbClr val="FFC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ea typeface="맑은 고딕"/>
            </a:endParaRPr>
          </a:p>
        </p:txBody>
      </p:sp>
      <p:sp>
        <p:nvSpPr>
          <p:cNvPr id="17" name="TextBox 32">
            <a:extLst>
              <a:ext uri="{FF2B5EF4-FFF2-40B4-BE49-F238E27FC236}">
                <a16:creationId xmlns:a16="http://schemas.microsoft.com/office/drawing/2014/main" id="{CB5EEBB0-50E7-7964-9E72-5F3194163D67}"/>
              </a:ext>
            </a:extLst>
          </p:cNvPr>
          <p:cNvSpPr txBox="1"/>
          <p:nvPr/>
        </p:nvSpPr>
        <p:spPr>
          <a:xfrm>
            <a:off x="3017414" y="5964031"/>
            <a:ext cx="316898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 err="1">
                <a:solidFill>
                  <a:srgbClr val="D8D8D8"/>
                </a:solidFill>
                <a:ea typeface="맑은 고딕"/>
              </a:rPr>
              <a:t>Machine</a:t>
            </a:r>
            <a:r>
              <a:rPr lang="ko-KR" altLang="en-US" dirty="0">
                <a:solidFill>
                  <a:srgbClr val="D8D8D8"/>
                </a:solidFill>
                <a:ea typeface="맑은 고딕"/>
              </a:rPr>
              <a:t> </a:t>
            </a:r>
            <a:r>
              <a:rPr lang="ko-KR" altLang="en-US" dirty="0" err="1">
                <a:solidFill>
                  <a:srgbClr val="D8D8D8"/>
                </a:solidFill>
                <a:ea typeface="맑은 고딕"/>
              </a:rPr>
              <a:t>state</a:t>
            </a:r>
            <a:r>
              <a:rPr lang="ko-KR" altLang="en-US" dirty="0">
                <a:solidFill>
                  <a:srgbClr val="D8D8D8"/>
                </a:solidFill>
                <a:ea typeface="맑은 고딕"/>
              </a:rPr>
              <a:t> </a:t>
            </a:r>
            <a:r>
              <a:rPr lang="ko-KR" altLang="en-US" sz="1600" dirty="0">
                <a:solidFill>
                  <a:srgbClr val="D8D8D8"/>
                </a:solidFill>
                <a:ea typeface="맑은 고딕"/>
              </a:rPr>
              <a:t>(</a:t>
            </a:r>
            <a:r>
              <a:rPr lang="ko-KR" altLang="en-US" sz="1600" dirty="0" err="1">
                <a:solidFill>
                  <a:srgbClr val="D8D8D8"/>
                </a:solidFill>
                <a:ea typeface="맑은 고딕"/>
              </a:rPr>
              <a:t>volatile</a:t>
            </a:r>
            <a:r>
              <a:rPr lang="ko-KR" altLang="en-US" sz="1600" dirty="0">
                <a:solidFill>
                  <a:srgbClr val="D8D8D8"/>
                </a:solidFill>
                <a:ea typeface="맑은 고딕"/>
              </a:rPr>
              <a:t>)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F2C9B46-41F6-BD64-F748-D8678458B4A4}"/>
              </a:ext>
            </a:extLst>
          </p:cNvPr>
          <p:cNvSpPr/>
          <p:nvPr/>
        </p:nvSpPr>
        <p:spPr>
          <a:xfrm>
            <a:off x="263526" y="1916112"/>
            <a:ext cx="11671286" cy="4749799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ea typeface="맑은 고딕"/>
            </a:endParaRPr>
          </a:p>
        </p:txBody>
      </p:sp>
      <p:sp>
        <p:nvSpPr>
          <p:cNvPr id="19" name="TextBox 38">
            <a:extLst>
              <a:ext uri="{FF2B5EF4-FFF2-40B4-BE49-F238E27FC236}">
                <a16:creationId xmlns:a16="http://schemas.microsoft.com/office/drawing/2014/main" id="{3D9A42A6-0EE0-2834-78C8-C486C92B77FA}"/>
              </a:ext>
            </a:extLst>
          </p:cNvPr>
          <p:cNvSpPr txBox="1"/>
          <p:nvPr/>
        </p:nvSpPr>
        <p:spPr>
          <a:xfrm>
            <a:off x="2716998" y="677948"/>
            <a:ext cx="6755240" cy="78483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500" dirty="0">
                <a:solidFill>
                  <a:srgbClr val="D8D8D8"/>
                </a:solidFill>
                <a:ea typeface="맑은 고딕"/>
              </a:rPr>
              <a:t>EVM </a:t>
            </a:r>
            <a:r>
              <a:rPr lang="en-US" altLang="ko-KR" sz="2500" dirty="0">
                <a:solidFill>
                  <a:srgbClr val="D8D8D8"/>
                </a:solidFill>
                <a:ea typeface="맑은 고딕"/>
              </a:rPr>
              <a:t>(Ethereum Virtual Machine)</a:t>
            </a:r>
          </a:p>
          <a:p>
            <a:pPr algn="ctr"/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</a:rPr>
              <a:t>Smart Contract Runtime Environment</a:t>
            </a: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5B93F083-AAA8-42C1-87D2-E78D1D02D00B}"/>
              </a:ext>
            </a:extLst>
          </p:cNvPr>
          <p:cNvGrpSpPr/>
          <p:nvPr/>
        </p:nvGrpSpPr>
        <p:grpSpPr>
          <a:xfrm>
            <a:off x="9098030" y="2186887"/>
            <a:ext cx="2559506" cy="2284961"/>
            <a:chOff x="9524484" y="1692553"/>
            <a:chExt cx="2559506" cy="2120570"/>
          </a:xfrm>
          <a:effectLst/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2793E1A1-CB05-250E-1B84-907347B0DBCC}"/>
                </a:ext>
              </a:extLst>
            </p:cNvPr>
            <p:cNvSpPr/>
            <p:nvPr/>
          </p:nvSpPr>
          <p:spPr>
            <a:xfrm>
              <a:off x="9539044" y="2030027"/>
              <a:ext cx="2520000" cy="1466457"/>
            </a:xfrm>
            <a:prstGeom prst="rect">
              <a:avLst/>
            </a:prstGeom>
            <a:noFill/>
            <a:ln>
              <a:solidFill>
                <a:srgbClr val="FFC700"/>
              </a:solidFill>
              <a:prstDash val="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dirty="0">
                  <a:ea typeface="맑은 고딕"/>
                </a:rPr>
                <a:t>    EVM </a:t>
              </a:r>
              <a:r>
                <a:rPr lang="ko-KR" altLang="en-US" dirty="0" err="1">
                  <a:ea typeface="맑은 고딕"/>
                </a:rPr>
                <a:t>code</a:t>
              </a:r>
              <a:endParaRPr lang="en-US" altLang="ko-KR" dirty="0">
                <a:ea typeface="맑은 고딕"/>
              </a:endParaRPr>
            </a:p>
            <a:p>
              <a:pPr algn="ctr"/>
              <a:endParaRPr lang="en-US" altLang="ko-KR" dirty="0">
                <a:ea typeface="맑은 고딕"/>
              </a:endParaRPr>
            </a:p>
            <a:p>
              <a:pPr algn="ctr"/>
              <a:endParaRPr lang="en-US" altLang="ko-KR" dirty="0">
                <a:ea typeface="맑은 고딕"/>
              </a:endParaRPr>
            </a:p>
            <a:p>
              <a:pPr algn="ctr"/>
              <a:endParaRPr lang="en-US" altLang="ko-KR" dirty="0">
                <a:ea typeface="맑은 고딕"/>
              </a:endParaRPr>
            </a:p>
            <a:p>
              <a:pPr algn="ctr"/>
              <a:endParaRPr lang="ko-KR" altLang="en-US" dirty="0">
                <a:ea typeface="맑은 고딕"/>
              </a:endParaRPr>
            </a:p>
          </p:txBody>
        </p:sp>
        <p:sp>
          <p:nvSpPr>
            <p:cNvPr id="7" name="TextBox 20">
              <a:extLst>
                <a:ext uri="{FF2B5EF4-FFF2-40B4-BE49-F238E27FC236}">
                  <a16:creationId xmlns:a16="http://schemas.microsoft.com/office/drawing/2014/main" id="{27C01649-673D-389A-ADD5-0176E29FDEE0}"/>
                </a:ext>
              </a:extLst>
            </p:cNvPr>
            <p:cNvSpPr txBox="1"/>
            <p:nvPr/>
          </p:nvSpPr>
          <p:spPr>
            <a:xfrm>
              <a:off x="9563990" y="3505346"/>
              <a:ext cx="2520000" cy="307777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400" dirty="0">
                  <a:solidFill>
                    <a:srgbClr val="D8D8D8"/>
                  </a:solidFill>
                  <a:ea typeface="맑은 고딕"/>
                </a:rPr>
                <a:t>(</a:t>
              </a:r>
              <a:r>
                <a:rPr lang="ko-KR" altLang="en-US" sz="1400" dirty="0" err="1">
                  <a:solidFill>
                    <a:srgbClr val="D8D8D8"/>
                  </a:solidFill>
                  <a:ea typeface="맑은 고딕"/>
                </a:rPr>
                <a:t>immutable</a:t>
              </a:r>
              <a:r>
                <a:rPr lang="ko-KR" altLang="en-US" sz="1400" dirty="0">
                  <a:solidFill>
                    <a:srgbClr val="D8D8D8"/>
                  </a:solidFill>
                  <a:ea typeface="맑은 고딕"/>
                </a:rPr>
                <a:t>)</a:t>
              </a:r>
            </a:p>
          </p:txBody>
        </p:sp>
        <p:pic>
          <p:nvPicPr>
            <p:cNvPr id="41" name="그래픽 40">
              <a:extLst>
                <a:ext uri="{FF2B5EF4-FFF2-40B4-BE49-F238E27FC236}">
                  <a16:creationId xmlns:a16="http://schemas.microsoft.com/office/drawing/2014/main" id="{0709C57F-E16D-495B-BD5C-B1FA551DFF1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107690" y="2110160"/>
              <a:ext cx="231188" cy="288000"/>
            </a:xfrm>
            <a:prstGeom prst="rect">
              <a:avLst/>
            </a:prstGeom>
          </p:spPr>
        </p:pic>
        <p:sp>
          <p:nvSpPr>
            <p:cNvPr id="42" name="TextBox 20">
              <a:extLst>
                <a:ext uri="{FF2B5EF4-FFF2-40B4-BE49-F238E27FC236}">
                  <a16:creationId xmlns:a16="http://schemas.microsoft.com/office/drawing/2014/main" id="{1B01A9ED-D274-4A1F-B147-E7A063FFDC2A}"/>
                </a:ext>
              </a:extLst>
            </p:cNvPr>
            <p:cNvSpPr txBox="1"/>
            <p:nvPr/>
          </p:nvSpPr>
          <p:spPr>
            <a:xfrm>
              <a:off x="9524484" y="1692553"/>
              <a:ext cx="2520000" cy="338554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dirty="0">
                  <a:solidFill>
                    <a:srgbClr val="D8D8D8"/>
                  </a:solidFill>
                  <a:ea typeface="맑은 고딕"/>
                </a:rPr>
                <a:t>Virtual ROM</a:t>
              </a:r>
              <a:endParaRPr lang="ko-KR" altLang="en-US" sz="1600" dirty="0">
                <a:solidFill>
                  <a:srgbClr val="D8D8D8"/>
                </a:solidFill>
                <a:ea typeface="맑은 고딕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2296273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5666A4F-A967-48F5-A677-8126B8ADC9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5991052"/>
          </a:xfrm>
        </p:spPr>
        <p:txBody>
          <a:bodyPr>
            <a:normAutofit/>
          </a:bodyPr>
          <a:lstStyle/>
          <a:p>
            <a:r>
              <a:rPr lang="en-US" altLang="ko-KR" dirty="0"/>
              <a:t>2016</a:t>
            </a:r>
            <a:r>
              <a:rPr lang="ko-KR" altLang="en-US" dirty="0"/>
              <a:t>년 </a:t>
            </a:r>
            <a:r>
              <a:rPr lang="en-US" altLang="ko-KR" dirty="0"/>
              <a:t>9</a:t>
            </a:r>
            <a:r>
              <a:rPr lang="ko-KR" altLang="en-US" dirty="0"/>
              <a:t>월 이더리움 네트워크에 지속적인 </a:t>
            </a:r>
            <a:r>
              <a:rPr lang="en-US" altLang="ko-KR" dirty="0"/>
              <a:t>DOS</a:t>
            </a:r>
          </a:p>
          <a:p>
            <a:r>
              <a:rPr lang="en-US" altLang="ko-KR" dirty="0"/>
              <a:t>Disk I/O</a:t>
            </a:r>
            <a:r>
              <a:rPr lang="ko-KR" altLang="en-US" dirty="0"/>
              <a:t> </a:t>
            </a:r>
            <a:r>
              <a:rPr lang="en-US" altLang="ko-KR" dirty="0" err="1"/>
              <a:t>OpCode</a:t>
            </a:r>
            <a:r>
              <a:rPr lang="en-US" altLang="ko-KR" dirty="0"/>
              <a:t> Gas Price</a:t>
            </a:r>
            <a:r>
              <a:rPr lang="ko-KR" altLang="en-US" dirty="0"/>
              <a:t>가 저렴한 점을 이용</a:t>
            </a:r>
            <a:endParaRPr lang="en-US" altLang="ko-KR" dirty="0"/>
          </a:p>
          <a:p>
            <a:pPr lvl="1"/>
            <a:r>
              <a:rPr lang="ko-KR" altLang="en-US" dirty="0"/>
              <a:t>무작위 계정</a:t>
            </a:r>
            <a:r>
              <a:rPr lang="en-US" altLang="ko-KR" dirty="0"/>
              <a:t>(Account) </a:t>
            </a:r>
            <a:r>
              <a:rPr lang="ko-KR" altLang="en-US" dirty="0"/>
              <a:t>생성 및 접근 공격</a:t>
            </a:r>
            <a:endParaRPr lang="en-US" altLang="ko-KR" dirty="0"/>
          </a:p>
          <a:p>
            <a:pPr lvl="1"/>
            <a:r>
              <a:rPr lang="ko-KR" altLang="en-US" dirty="0"/>
              <a:t>무작위 거래</a:t>
            </a:r>
            <a:r>
              <a:rPr lang="en-US" altLang="ko-KR" dirty="0"/>
              <a:t>(Transaction) </a:t>
            </a:r>
            <a:r>
              <a:rPr lang="ko-KR" altLang="en-US" dirty="0"/>
              <a:t>수행 공격</a:t>
            </a:r>
            <a:endParaRPr lang="en-US" altLang="ko-KR" dirty="0"/>
          </a:p>
          <a:p>
            <a:r>
              <a:rPr lang="ko-KR" altLang="en-US" dirty="0"/>
              <a:t>네트워크  불안정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➡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트랜잭션 속도 감소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➡ </a:t>
            </a:r>
            <a:r>
              <a:rPr lang="ko-KR" altLang="en-US" dirty="0"/>
              <a:t>채굴 제약</a:t>
            </a:r>
            <a:r>
              <a:rPr lang="en-US" altLang="ko-KR" dirty="0"/>
              <a:t> 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C3EA505-67D8-4F2C-A2BE-5E6F67FDA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트랜잭션 </a:t>
            </a:r>
            <a:r>
              <a:rPr lang="en-US" altLang="ko-KR" dirty="0"/>
              <a:t>Type 1</a:t>
            </a:r>
            <a:r>
              <a:rPr lang="ko-KR" altLang="en-US" dirty="0"/>
              <a:t> </a:t>
            </a:r>
            <a:r>
              <a:rPr lang="en-US" altLang="ko-KR" dirty="0"/>
              <a:t>[</a:t>
            </a:r>
            <a:r>
              <a:rPr lang="ko-KR" altLang="en-US" dirty="0"/>
              <a:t> </a:t>
            </a:r>
            <a:r>
              <a:rPr lang="en-US" altLang="ko-KR" dirty="0"/>
              <a:t>DoS(Denial of Service ) Attack ] 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EE2BCB2-CCD6-42DB-929E-2F6B53FE06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1431" y="1355516"/>
            <a:ext cx="5668249" cy="4910185"/>
          </a:xfrm>
          <a:prstGeom prst="rect">
            <a:avLst/>
          </a:prstGeom>
        </p:spPr>
      </p:pic>
      <p:graphicFrame>
        <p:nvGraphicFramePr>
          <p:cNvPr id="6" name="차트 5">
            <a:extLst>
              <a:ext uri="{FF2B5EF4-FFF2-40B4-BE49-F238E27FC236}">
                <a16:creationId xmlns:a16="http://schemas.microsoft.com/office/drawing/2014/main" id="{43291FE5-59D4-49F6-BA72-B76176F0574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52559080"/>
              </p:ext>
            </p:extLst>
          </p:nvPr>
        </p:nvGraphicFramePr>
        <p:xfrm>
          <a:off x="134084" y="2492896"/>
          <a:ext cx="5713198" cy="41803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5A9F6C71-D7D0-417A-9187-98BD360F591D}"/>
              </a:ext>
            </a:extLst>
          </p:cNvPr>
          <p:cNvSpPr txBox="1"/>
          <p:nvPr/>
        </p:nvSpPr>
        <p:spPr>
          <a:xfrm>
            <a:off x="1502236" y="5515658"/>
            <a:ext cx="2880320" cy="372119"/>
          </a:xfrm>
          <a:prstGeom prst="rect">
            <a:avLst/>
          </a:prstGeom>
          <a:noFill/>
        </p:spPr>
        <p:txBody>
          <a:bodyPr wrap="square" tIns="18000" rtlCol="0" anchor="ctr" anchorCtr="0">
            <a:spAutoFit/>
          </a:bodyPr>
          <a:lstStyle/>
          <a:p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2016-10-18 Tangerine Whistle</a:t>
            </a:r>
          </a:p>
          <a:p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#150 Gas cost changes for IO-heavy operations</a:t>
            </a:r>
            <a:endParaRPr lang="ko-KR" altLang="en-US" sz="10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2C1DF7-B36A-4DBE-A5FB-43F11D41E70F}"/>
              </a:ext>
            </a:extLst>
          </p:cNvPr>
          <p:cNvSpPr txBox="1"/>
          <p:nvPr/>
        </p:nvSpPr>
        <p:spPr>
          <a:xfrm>
            <a:off x="4310548" y="5213935"/>
            <a:ext cx="1890528" cy="679895"/>
          </a:xfrm>
          <a:prstGeom prst="rect">
            <a:avLst/>
          </a:prstGeom>
          <a:noFill/>
        </p:spPr>
        <p:txBody>
          <a:bodyPr wrap="square" tIns="18000" rtlCol="0" anchor="ctr" anchorCtr="0">
            <a:spAutoFit/>
          </a:bodyPr>
          <a:lstStyle/>
          <a:p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2016-11-22 Spurious Dragon</a:t>
            </a:r>
          </a:p>
          <a:p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#160:EXP cost increase</a:t>
            </a:r>
          </a:p>
          <a:p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#161:State </a:t>
            </a:r>
            <a:r>
              <a:rPr lang="en-US" altLang="ko-KR" sz="10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trie</a:t>
            </a:r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clearing(#158)</a:t>
            </a:r>
          </a:p>
          <a:p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#170:Contract code size limit</a:t>
            </a:r>
            <a:endParaRPr lang="ko-KR" altLang="en-US" sz="10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741B90BA-0629-4E62-8D13-E1A1D3854977}"/>
              </a:ext>
            </a:extLst>
          </p:cNvPr>
          <p:cNvCxnSpPr/>
          <p:nvPr/>
        </p:nvCxnSpPr>
        <p:spPr>
          <a:xfrm>
            <a:off x="4219490" y="5857088"/>
            <a:ext cx="0" cy="108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37A6C6A7-DEE3-4166-AE3C-14ABC0192140}"/>
              </a:ext>
            </a:extLst>
          </p:cNvPr>
          <p:cNvCxnSpPr/>
          <p:nvPr/>
        </p:nvCxnSpPr>
        <p:spPr>
          <a:xfrm>
            <a:off x="4933220" y="5857088"/>
            <a:ext cx="0" cy="108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F160FB3-7B53-4310-A005-64435165CC20}"/>
              </a:ext>
            </a:extLst>
          </p:cNvPr>
          <p:cNvSpPr txBox="1"/>
          <p:nvPr/>
        </p:nvSpPr>
        <p:spPr>
          <a:xfrm>
            <a:off x="5966732" y="6432561"/>
            <a:ext cx="609477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9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hlinkClick r:id="rId5"/>
              </a:rPr>
              <a:t>https://blog.ethereum.org/2016/09/22/ethereum-network-currently-undergoing-dos-attack/</a:t>
            </a:r>
            <a:endParaRPr lang="en-US" altLang="ko-KR" sz="9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DB0028B4-A3A0-47E8-8A9A-FE40C9B655D9}"/>
              </a:ext>
            </a:extLst>
          </p:cNvPr>
          <p:cNvCxnSpPr>
            <a:cxnSpLocks/>
            <a:stCxn id="14" idx="1"/>
            <a:endCxn id="4" idx="0"/>
          </p:cNvCxnSpPr>
          <p:nvPr/>
        </p:nvCxnSpPr>
        <p:spPr>
          <a:xfrm rot="10800000" flipV="1">
            <a:off x="3795816" y="2999734"/>
            <a:ext cx="2465245" cy="2977308"/>
          </a:xfrm>
          <a:prstGeom prst="bentConnector2">
            <a:avLst/>
          </a:prstGeom>
          <a:ln>
            <a:solidFill>
              <a:schemeClr val="bg1">
                <a:lumMod val="50000"/>
              </a:schemeClr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1C5A14E-F294-8008-58CA-06495E90B354}"/>
              </a:ext>
            </a:extLst>
          </p:cNvPr>
          <p:cNvSpPr txBox="1"/>
          <p:nvPr/>
        </p:nvSpPr>
        <p:spPr>
          <a:xfrm>
            <a:off x="3662605" y="5977042"/>
            <a:ext cx="266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0872A9E-7824-E33D-736F-E0248E203389}"/>
              </a:ext>
            </a:extLst>
          </p:cNvPr>
          <p:cNvSpPr txBox="1"/>
          <p:nvPr/>
        </p:nvSpPr>
        <p:spPr>
          <a:xfrm>
            <a:off x="6261060" y="2815068"/>
            <a:ext cx="266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12262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5666A4F-A967-48F5-A677-8126B8ADC9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5991052"/>
          </a:xfrm>
        </p:spPr>
        <p:txBody>
          <a:bodyPr>
            <a:normAutofit lnSpcReduction="10000"/>
          </a:bodyPr>
          <a:lstStyle/>
          <a:p>
            <a:r>
              <a:rPr lang="en-US" altLang="ko-KR" dirty="0"/>
              <a:t>2016-10-16 (</a:t>
            </a:r>
            <a:r>
              <a:rPr lang="en-US" altLang="ko-KR" dirty="0" err="1"/>
              <a:t>Tangerin</a:t>
            </a:r>
            <a:r>
              <a:rPr lang="en-US" altLang="ko-KR" dirty="0"/>
              <a:t> Whistle)</a:t>
            </a:r>
          </a:p>
          <a:p>
            <a:pPr lvl="1"/>
            <a:r>
              <a:rPr lang="en-US" altLang="ko-KR" dirty="0"/>
              <a:t>EIP-150 : Gas cost changes for IO-heavy operations</a:t>
            </a:r>
          </a:p>
          <a:p>
            <a:r>
              <a:rPr lang="en-US" altLang="ko-KR" dirty="0"/>
              <a:t>2016-11-22 (Spurious Dragon)</a:t>
            </a:r>
          </a:p>
          <a:p>
            <a:pPr lvl="1"/>
            <a:r>
              <a:rPr lang="en-US" altLang="ko-KR" dirty="0"/>
              <a:t>EIP-160 : EXP cost increase</a:t>
            </a:r>
          </a:p>
          <a:p>
            <a:pPr lvl="1"/>
            <a:r>
              <a:rPr lang="en-US" altLang="ko-KR" dirty="0"/>
              <a:t>EIP-161 : State </a:t>
            </a:r>
            <a:r>
              <a:rPr lang="en-US" altLang="ko-KR" dirty="0" err="1"/>
              <a:t>trie</a:t>
            </a:r>
            <a:r>
              <a:rPr lang="en-US" altLang="ko-KR" dirty="0"/>
              <a:t> clearing</a:t>
            </a:r>
          </a:p>
          <a:p>
            <a:r>
              <a:rPr lang="en-US" altLang="ko-KR" dirty="0"/>
              <a:t>2019-02-28 (Constantinople/St. Petersburg)</a:t>
            </a:r>
          </a:p>
          <a:p>
            <a:pPr lvl="1"/>
            <a:r>
              <a:rPr lang="en-US" altLang="ko-KR" dirty="0"/>
              <a:t>EIP-1283 : Net gas metering for SSTORE without dirty maps</a:t>
            </a:r>
          </a:p>
          <a:p>
            <a:r>
              <a:rPr lang="en-US" altLang="ko-KR" dirty="0"/>
              <a:t>2019-12-08 (Istanbul)</a:t>
            </a:r>
          </a:p>
          <a:p>
            <a:pPr lvl="1"/>
            <a:r>
              <a:rPr lang="en-US" altLang="ko-KR" dirty="0"/>
              <a:t>EIP-1108 : Reduce alt_bn128 precompile gas costs</a:t>
            </a:r>
          </a:p>
          <a:p>
            <a:pPr lvl="1"/>
            <a:r>
              <a:rPr lang="en-US" altLang="ko-KR" dirty="0"/>
              <a:t>EIP-1884: Repricing for </a:t>
            </a:r>
            <a:r>
              <a:rPr lang="en-US" altLang="ko-KR" dirty="0" err="1"/>
              <a:t>trie</a:t>
            </a:r>
            <a:r>
              <a:rPr lang="en-US" altLang="ko-KR" dirty="0"/>
              <a:t>-size-dependent opcodes</a:t>
            </a:r>
          </a:p>
          <a:p>
            <a:pPr lvl="1"/>
            <a:r>
              <a:rPr lang="en-US" altLang="ko-KR" dirty="0"/>
              <a:t>EIP-2028: </a:t>
            </a:r>
            <a:r>
              <a:rPr lang="en-US" altLang="ko-KR" dirty="0" err="1"/>
              <a:t>Calldata</a:t>
            </a:r>
            <a:r>
              <a:rPr lang="en-US" altLang="ko-KR" dirty="0"/>
              <a:t> gas cost reduction</a:t>
            </a:r>
          </a:p>
          <a:p>
            <a:pPr lvl="1"/>
            <a:r>
              <a:rPr lang="en-US" altLang="ko-KR" dirty="0"/>
              <a:t>EIP-2200: Rebalance net-metered SSTORE gas cost with consideration of SLOAD gas cost change</a:t>
            </a:r>
          </a:p>
          <a:p>
            <a:r>
              <a:rPr lang="en-US" altLang="ko-KR" dirty="0"/>
              <a:t>2021-04-15 (Berlin)</a:t>
            </a:r>
          </a:p>
          <a:p>
            <a:pPr lvl="1"/>
            <a:r>
              <a:rPr lang="en-US" altLang="ko-KR" dirty="0"/>
              <a:t>EIP-2565: </a:t>
            </a:r>
            <a:r>
              <a:rPr lang="en-US" altLang="ko-KR" dirty="0" err="1"/>
              <a:t>ModExp</a:t>
            </a:r>
            <a:r>
              <a:rPr lang="en-US" altLang="ko-KR" dirty="0"/>
              <a:t> Gas Cost</a:t>
            </a:r>
          </a:p>
          <a:p>
            <a:pPr lvl="1"/>
            <a:r>
              <a:rPr lang="en-US" altLang="ko-KR" dirty="0"/>
              <a:t>EIP-2929: Gas cost increases for state access opcodes</a:t>
            </a:r>
          </a:p>
          <a:p>
            <a:pPr lvl="1"/>
            <a:r>
              <a:rPr lang="en-US" altLang="ko-KR" dirty="0"/>
              <a:t>EIP-2930: Optional access lists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C3EA505-67D8-4F2C-A2BE-5E6F67FDA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트랜잭션 </a:t>
            </a:r>
            <a:r>
              <a:rPr lang="en-US" altLang="ko-KR" dirty="0"/>
              <a:t>Type 1 [ </a:t>
            </a:r>
            <a:r>
              <a:rPr lang="en-US" altLang="ko-KR" dirty="0" err="1"/>
              <a:t>OpCode</a:t>
            </a:r>
            <a:r>
              <a:rPr lang="en-US" altLang="ko-KR" dirty="0"/>
              <a:t> Gas Cost </a:t>
            </a:r>
            <a:r>
              <a:rPr lang="en-US" altLang="ko-KR" dirty="0" err="1"/>
              <a:t>Hardfork</a:t>
            </a:r>
            <a:r>
              <a:rPr lang="en-US" altLang="ko-KR" dirty="0"/>
              <a:t> ]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56187784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894CD5DE-DDB7-17CF-87DF-0329151DFD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5994228"/>
          </a:xfrm>
        </p:spPr>
        <p:txBody>
          <a:bodyPr>
            <a:normAutofit/>
          </a:bodyPr>
          <a:lstStyle/>
          <a:p>
            <a:pPr indent="0">
              <a:buNone/>
            </a:pPr>
            <a:r>
              <a:rPr lang="en-US" altLang="ko-KR" sz="2200" dirty="0"/>
              <a:t>EIP</a:t>
            </a:r>
            <a:r>
              <a:rPr lang="ko-KR" altLang="en-US" sz="2200" dirty="0"/>
              <a:t> </a:t>
            </a:r>
            <a:r>
              <a:rPr lang="en-US" altLang="ko-KR" sz="2200" dirty="0"/>
              <a:t>2929 : Gas cost increases for state access opcodes (Berlin, 2021-04-15)</a:t>
            </a:r>
          </a:p>
          <a:p>
            <a:r>
              <a:rPr lang="ko-KR" altLang="en-US" dirty="0"/>
              <a:t>처음</a:t>
            </a:r>
            <a:r>
              <a:rPr lang="en-US" altLang="ko-KR" dirty="0"/>
              <a:t> </a:t>
            </a:r>
            <a:r>
              <a:rPr lang="ko-KR" altLang="en-US" dirty="0"/>
              <a:t>사용하는 </a:t>
            </a:r>
            <a:r>
              <a:rPr lang="en-US" altLang="ko-KR" dirty="0"/>
              <a:t>SLOAD, *CALL, BALANCE, EXT*,SELFDESTRUCT </a:t>
            </a:r>
            <a:r>
              <a:rPr lang="ko-KR" altLang="en-US" dirty="0"/>
              <a:t>의 </a:t>
            </a:r>
            <a:r>
              <a:rPr lang="en-US" altLang="ko-KR" dirty="0"/>
              <a:t>Gas </a:t>
            </a:r>
            <a:r>
              <a:rPr lang="ko-KR" altLang="en-US" dirty="0"/>
              <a:t>증가</a:t>
            </a:r>
            <a:endParaRPr lang="en-US" altLang="ko-KR" dirty="0"/>
          </a:p>
          <a:p>
            <a:pPr lvl="1"/>
            <a:r>
              <a:rPr lang="ko-KR" altLang="en-US" dirty="0"/>
              <a:t>이미 접근한 주소 및 스토리지 슬롯은 비용을 적게 소모</a:t>
            </a:r>
            <a:endParaRPr lang="en-US" altLang="ko-KR" dirty="0"/>
          </a:p>
          <a:p>
            <a:pPr lvl="1"/>
            <a:r>
              <a:rPr lang="en-US" altLang="ko-KR" dirty="0"/>
              <a:t>precompiled</a:t>
            </a:r>
            <a:r>
              <a:rPr lang="ko-KR" altLang="en-US" dirty="0"/>
              <a:t>된 코드는 비용을 적게 소모</a:t>
            </a:r>
            <a:endParaRPr lang="en-US" altLang="ko-KR" dirty="0"/>
          </a:p>
          <a:p>
            <a:pPr lvl="1"/>
            <a:r>
              <a:rPr lang="en-US" altLang="ko-KR" dirty="0"/>
              <a:t>*CALL : CALL, CALLCODE, DELEGATECALL, STATICCALL</a:t>
            </a:r>
          </a:p>
          <a:p>
            <a:pPr lvl="1"/>
            <a:r>
              <a:rPr lang="en-US" altLang="ko-KR" dirty="0"/>
              <a:t>EXT* : EXTCODESIZE, EXTCODECOPY, EXTCODEHASH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824380F5-76C6-3CC7-37D8-0DDFEBA78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트랜잭션 </a:t>
            </a:r>
            <a:r>
              <a:rPr lang="en-US" altLang="ko-KR" dirty="0"/>
              <a:t>Type 1 [ EIP-2929 ]</a:t>
            </a:r>
            <a:endParaRPr lang="ko-KR" altLang="en-US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140A9848-7A3F-4F54-EF8A-B5D5AF8DA5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8581313"/>
              </p:ext>
            </p:extLst>
          </p:nvPr>
        </p:nvGraphicFramePr>
        <p:xfrm>
          <a:off x="623392" y="3682112"/>
          <a:ext cx="8726980" cy="299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52328">
                  <a:extLst>
                    <a:ext uri="{9D8B030D-6E8A-4147-A177-3AD203B41FA5}">
                      <a16:colId xmlns:a16="http://schemas.microsoft.com/office/drawing/2014/main" val="198323316"/>
                    </a:ext>
                  </a:extLst>
                </a:gridCol>
                <a:gridCol w="1924884">
                  <a:extLst>
                    <a:ext uri="{9D8B030D-6E8A-4147-A177-3AD203B41FA5}">
                      <a16:colId xmlns:a16="http://schemas.microsoft.com/office/drawing/2014/main" val="562153889"/>
                    </a:ext>
                  </a:extLst>
                </a:gridCol>
                <a:gridCol w="1924884">
                  <a:extLst>
                    <a:ext uri="{9D8B030D-6E8A-4147-A177-3AD203B41FA5}">
                      <a16:colId xmlns:a16="http://schemas.microsoft.com/office/drawing/2014/main" val="2020854284"/>
                    </a:ext>
                  </a:extLst>
                </a:gridCol>
                <a:gridCol w="1924884">
                  <a:extLst>
                    <a:ext uri="{9D8B030D-6E8A-4147-A177-3AD203B41FA5}">
                      <a16:colId xmlns:a16="http://schemas.microsoft.com/office/drawing/2014/main" val="712328620"/>
                    </a:ext>
                  </a:extLst>
                </a:gridCol>
              </a:tblGrid>
              <a:tr h="16398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solidFill>
                            <a:schemeClr val="tx1"/>
                          </a:solidFill>
                        </a:rPr>
                        <a:t>OpCode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Before Berlin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After Berlin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7066353"/>
                  </a:ext>
                </a:extLst>
              </a:tr>
              <a:tr h="163982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Cold(Not accessed)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Warm(Accessed)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2878425"/>
                  </a:ext>
                </a:extLst>
              </a:tr>
              <a:tr h="163982"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SLOAD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800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2100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100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9902323"/>
                  </a:ext>
                </a:extLst>
              </a:tr>
              <a:tr h="16398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SSTORE 0</a:t>
                      </a:r>
                      <a:r>
                        <a:rPr lang="ko-KR" altLang="en-US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➡</a:t>
                      </a:r>
                      <a:r>
                        <a:rPr lang="ko-KR" altLang="en-US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20000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22100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20000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8368039"/>
                  </a:ext>
                </a:extLst>
              </a:tr>
              <a:tr h="16398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SSTORE 1 ➡ 2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5000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5000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2900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5627027"/>
                  </a:ext>
                </a:extLst>
              </a:tr>
              <a:tr h="16398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SLOAD + SSTORE*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5800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5000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3000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11850559"/>
                  </a:ext>
                </a:extLst>
              </a:tr>
              <a:tr h="16398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SSOTRE* + SLOAD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5800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5100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3000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6197204"/>
                  </a:ext>
                </a:extLst>
              </a:tr>
              <a:tr h="16398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SSTORE an already written slot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800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100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5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9728185"/>
                  </a:ext>
                </a:extLst>
              </a:tr>
              <a:tr h="409195">
                <a:tc gridSpan="4"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SSTORE 0 ➡ 1 : </a:t>
                      </a:r>
                      <a:r>
                        <a:rPr lang="ko-KR" altLang="en-US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슬롯 값이 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0</a:t>
                      </a:r>
                      <a:r>
                        <a:rPr lang="ko-KR" altLang="en-US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에서 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1(</a:t>
                      </a:r>
                      <a:r>
                        <a:rPr lang="ko-KR" altLang="en-US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또는 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0</a:t>
                      </a:r>
                      <a:r>
                        <a:rPr lang="ko-KR" altLang="en-US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이 아닌 값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으로 변경</a:t>
                      </a:r>
                      <a:endParaRPr lang="en-US" altLang="ko-KR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  <a:p>
                      <a:pPr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SSTORE</a:t>
                      </a:r>
                      <a:r>
                        <a:rPr lang="ko-KR" altLang="en-US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 ➡ 2 : </a:t>
                      </a:r>
                      <a:r>
                        <a:rPr lang="ko-KR" altLang="en-US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슬롯 값이 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</a:t>
                      </a:r>
                      <a:r>
                        <a:rPr lang="ko-KR" altLang="en-US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에서 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2(</a:t>
                      </a:r>
                      <a:r>
                        <a:rPr lang="ko-KR" altLang="en-US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또는 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</a:t>
                      </a:r>
                      <a:r>
                        <a:rPr lang="ko-KR" altLang="en-US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이 아닌 값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으로 변경 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- 0</a:t>
                      </a:r>
                      <a:r>
                        <a:rPr lang="ko-KR" altLang="en-US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으로 변경 시 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환불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SSTORE* = SSTORE 1 ➡ 2</a:t>
                      </a:r>
                    </a:p>
                  </a:txBody>
                  <a:tcPr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571639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8594847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4A745EB7-467B-4A4A-CD71-744B960441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indent="0">
              <a:buNone/>
            </a:pPr>
            <a:r>
              <a:rPr lang="en-US" altLang="ko-KR" sz="1800" dirty="0"/>
              <a:t>Access</a:t>
            </a:r>
            <a:r>
              <a:rPr lang="ko-KR" altLang="en-US" sz="1800" dirty="0"/>
              <a:t> </a:t>
            </a:r>
            <a:r>
              <a:rPr lang="en-US" altLang="ko-KR" sz="1800" dirty="0"/>
              <a:t>List</a:t>
            </a:r>
          </a:p>
          <a:p>
            <a:r>
              <a:rPr lang="en-US" altLang="ko-KR" sz="1800" dirty="0" err="1"/>
              <a:t>AccessList</a:t>
            </a:r>
            <a:r>
              <a:rPr lang="en-US" altLang="ko-KR" sz="1800" dirty="0"/>
              <a:t> = [ Access ]</a:t>
            </a:r>
          </a:p>
          <a:p>
            <a:r>
              <a:rPr lang="en-US" altLang="ko-KR" sz="1800" dirty="0"/>
              <a:t>Access = [ </a:t>
            </a:r>
            <a:r>
              <a:rPr lang="en-US" altLang="ko-KR" sz="1800" dirty="0" err="1"/>
              <a:t>adress</a:t>
            </a:r>
            <a:r>
              <a:rPr lang="en-US" altLang="ko-KR" sz="1800" dirty="0"/>
              <a:t>(20bytes) , [ </a:t>
            </a:r>
            <a:r>
              <a:rPr lang="en-US" altLang="ko-KR" sz="1800" dirty="0" err="1"/>
              <a:t>StorageKey</a:t>
            </a:r>
            <a:r>
              <a:rPr lang="en-US" altLang="ko-KR" sz="1800" dirty="0"/>
              <a:t> ] ]</a:t>
            </a:r>
          </a:p>
          <a:p>
            <a:r>
              <a:rPr lang="en-US" altLang="ko-KR" sz="1800" dirty="0" err="1"/>
              <a:t>StroageKey</a:t>
            </a:r>
            <a:r>
              <a:rPr lang="en-US" altLang="ko-KR" sz="1800" dirty="0"/>
              <a:t> = 32 bytes</a:t>
            </a:r>
          </a:p>
          <a:p>
            <a:r>
              <a:rPr lang="en-US" altLang="ko-KR" sz="1800" dirty="0"/>
              <a:t>Access List </a:t>
            </a:r>
            <a:r>
              <a:rPr lang="ko-KR" altLang="en-US" sz="1800" dirty="0"/>
              <a:t>지정 시</a:t>
            </a:r>
            <a:r>
              <a:rPr lang="en-US" altLang="ko-KR" sz="1800" dirty="0"/>
              <a:t>, Warn </a:t>
            </a:r>
            <a:r>
              <a:rPr lang="ko-KR" altLang="en-US" sz="1800" dirty="0"/>
              <a:t>상태로 트랜잭션 수행</a:t>
            </a:r>
            <a:endParaRPr lang="en-US" altLang="ko-KR" sz="1800" dirty="0"/>
          </a:p>
          <a:p>
            <a:pPr lvl="1"/>
            <a:r>
              <a:rPr lang="en-US" altLang="ko-KR" sz="1600" dirty="0"/>
              <a:t>Address </a:t>
            </a:r>
            <a:r>
              <a:rPr lang="ko-KR" altLang="en-US" sz="1600" dirty="0"/>
              <a:t>당</a:t>
            </a:r>
            <a:r>
              <a:rPr lang="en-US" altLang="ko-KR" sz="1600" dirty="0"/>
              <a:t> 2400 Gas (Cold : 2600 Gas, 200 </a:t>
            </a:r>
            <a:r>
              <a:rPr lang="ko-KR" altLang="en-US" sz="1600" dirty="0"/>
              <a:t>절약</a:t>
            </a:r>
            <a:r>
              <a:rPr lang="en-US" altLang="ko-KR" sz="1600" dirty="0"/>
              <a:t>)</a:t>
            </a:r>
          </a:p>
          <a:p>
            <a:pPr lvl="1"/>
            <a:r>
              <a:rPr lang="en-US" altLang="ko-KR" sz="1600" dirty="0"/>
              <a:t>Storage Key </a:t>
            </a:r>
            <a:r>
              <a:rPr lang="ko-KR" altLang="en-US" sz="1600" dirty="0"/>
              <a:t>당</a:t>
            </a:r>
            <a:r>
              <a:rPr lang="en-US" altLang="ko-KR" sz="1600" dirty="0"/>
              <a:t> 1900 Gas (Cold : 2100 Gas, 100 </a:t>
            </a:r>
            <a:r>
              <a:rPr lang="ko-KR" altLang="en-US" sz="1600" dirty="0"/>
              <a:t>절약</a:t>
            </a:r>
            <a:r>
              <a:rPr lang="en-US" altLang="ko-KR" sz="1600" dirty="0"/>
              <a:t>)</a:t>
            </a:r>
          </a:p>
          <a:p>
            <a:r>
              <a:rPr lang="ko-KR" altLang="en-US" sz="1800" dirty="0"/>
              <a:t>예상치 못한 </a:t>
            </a:r>
            <a:r>
              <a:rPr lang="en-US" altLang="ko-KR" sz="1800" dirty="0"/>
              <a:t>Gas </a:t>
            </a:r>
            <a:r>
              <a:rPr lang="ko-KR" altLang="en-US" sz="1800" dirty="0"/>
              <a:t>소모로 트랜잭션 실패를 막기 위함</a:t>
            </a:r>
            <a:r>
              <a:rPr lang="en-US" altLang="ko-KR" sz="1800" dirty="0"/>
              <a:t>, </a:t>
            </a:r>
            <a:r>
              <a:rPr lang="en-US" altLang="ko-KR" sz="1800" dirty="0" err="1"/>
              <a:t>AccessList</a:t>
            </a:r>
            <a:r>
              <a:rPr lang="ko-KR" altLang="en-US" sz="1800" dirty="0"/>
              <a:t> </a:t>
            </a:r>
            <a:r>
              <a:rPr lang="en-US" altLang="ko-KR" sz="1800" dirty="0"/>
              <a:t>Gas</a:t>
            </a:r>
            <a:r>
              <a:rPr lang="ko-KR" altLang="en-US" sz="1800" dirty="0"/>
              <a:t>는 트랜잭션 수행 전 계산</a:t>
            </a:r>
            <a:endParaRPr lang="en-US" altLang="ko-KR" sz="1800" dirty="0"/>
          </a:p>
          <a:p>
            <a:r>
              <a:rPr lang="en-US" altLang="ko-KR" sz="1800" dirty="0" err="1"/>
              <a:t>eth_createAccessList</a:t>
            </a:r>
            <a:r>
              <a:rPr lang="en-US" altLang="ko-KR" sz="1800" dirty="0"/>
              <a:t>  : </a:t>
            </a:r>
            <a:r>
              <a:rPr lang="ko-KR" altLang="en-US" sz="1800" dirty="0"/>
              <a:t>트랜잭션의 </a:t>
            </a:r>
            <a:r>
              <a:rPr lang="en-US" altLang="ko-KR" sz="1800" dirty="0" err="1"/>
              <a:t>AccessList</a:t>
            </a:r>
            <a:r>
              <a:rPr lang="en-US" altLang="ko-KR" sz="1800" dirty="0"/>
              <a:t> </a:t>
            </a:r>
            <a:r>
              <a:rPr lang="ko-KR" altLang="en-US" sz="1800" dirty="0"/>
              <a:t>및 사용 </a:t>
            </a:r>
            <a:r>
              <a:rPr lang="ko-KR" altLang="en-US" sz="1800" dirty="0" err="1"/>
              <a:t>가스량</a:t>
            </a:r>
            <a:r>
              <a:rPr lang="ko-KR" altLang="en-US" sz="1800" dirty="0"/>
              <a:t> 반환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424A134A-9668-0066-DE62-2E3762FBE1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트랜잭션 </a:t>
            </a:r>
            <a:r>
              <a:rPr lang="en-US" altLang="ko-KR" dirty="0"/>
              <a:t>Type 1 [ Access List ]</a:t>
            </a:r>
            <a:endParaRPr lang="ko-KR" altLang="en-US" dirty="0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E2848ACE-625E-2CB0-07E0-7C9286AD06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3992" y="685006"/>
            <a:ext cx="5901408" cy="2462213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Access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List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[ 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en-US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Access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"0xde0b295669a9fd93d5f28d9ec85e40f4cb697bae"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en-US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(20 bytes)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 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[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Storage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Key</a:t>
            </a:r>
            <a:r>
              <a:rPr kumimoji="0" lang="en-US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(32 bytes)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] 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"0x0000000000000000000000000000000000000000000000000000000000000003"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"0x0000000000000000000000000000000000000000000000000000000000000007"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]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]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"0xbb9bc244d798123fde783fcc1c72d3bb8c189413"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[]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]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]</a:t>
            </a:r>
            <a:endParaRPr kumimoji="0" lang="ko-KR" altLang="ko-KR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6C34A800-0F0D-029C-D41E-B77F8F7718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7765979"/>
              </p:ext>
            </p:extLst>
          </p:nvPr>
        </p:nvGraphicFramePr>
        <p:xfrm>
          <a:off x="230188" y="4393351"/>
          <a:ext cx="8726980" cy="2282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52328">
                  <a:extLst>
                    <a:ext uri="{9D8B030D-6E8A-4147-A177-3AD203B41FA5}">
                      <a16:colId xmlns:a16="http://schemas.microsoft.com/office/drawing/2014/main" val="198323316"/>
                    </a:ext>
                  </a:extLst>
                </a:gridCol>
                <a:gridCol w="1924884">
                  <a:extLst>
                    <a:ext uri="{9D8B030D-6E8A-4147-A177-3AD203B41FA5}">
                      <a16:colId xmlns:a16="http://schemas.microsoft.com/office/drawing/2014/main" val="562153889"/>
                    </a:ext>
                  </a:extLst>
                </a:gridCol>
                <a:gridCol w="1924884">
                  <a:extLst>
                    <a:ext uri="{9D8B030D-6E8A-4147-A177-3AD203B41FA5}">
                      <a16:colId xmlns:a16="http://schemas.microsoft.com/office/drawing/2014/main" val="2020854284"/>
                    </a:ext>
                  </a:extLst>
                </a:gridCol>
                <a:gridCol w="1924884">
                  <a:extLst>
                    <a:ext uri="{9D8B030D-6E8A-4147-A177-3AD203B41FA5}">
                      <a16:colId xmlns:a16="http://schemas.microsoft.com/office/drawing/2014/main" val="712328620"/>
                    </a:ext>
                  </a:extLst>
                </a:gridCol>
              </a:tblGrid>
              <a:tr h="16398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solidFill>
                            <a:schemeClr val="tx1"/>
                          </a:solidFill>
                        </a:rPr>
                        <a:t>OpCode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Before Berlin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After Berlin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7066353"/>
                  </a:ext>
                </a:extLst>
              </a:tr>
              <a:tr h="163982"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Cold(Not accessed)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Warm(Accessed)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2878425"/>
                  </a:ext>
                </a:extLst>
              </a:tr>
              <a:tr h="163982"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SLOAD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800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2100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100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9902323"/>
                  </a:ext>
                </a:extLst>
              </a:tr>
              <a:tr h="16398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SSTORE 0</a:t>
                      </a:r>
                      <a:r>
                        <a:rPr lang="ko-KR" altLang="en-US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➡</a:t>
                      </a:r>
                      <a:r>
                        <a:rPr lang="ko-KR" altLang="en-US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20000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22100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20000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8368039"/>
                  </a:ext>
                </a:extLst>
              </a:tr>
              <a:tr h="16398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SSTORE 1 ➡ 2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5000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5000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2900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5627027"/>
                  </a:ext>
                </a:extLst>
              </a:tr>
              <a:tr h="16398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SLOAD + SSTORE*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5800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5000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3000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11850559"/>
                  </a:ext>
                </a:extLst>
              </a:tr>
              <a:tr h="16398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SSOTRE* + SLOAD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5800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5100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3000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6197204"/>
                  </a:ext>
                </a:extLst>
              </a:tr>
              <a:tr h="16398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SSTORE an already written slot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800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100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5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97281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6232222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52A2CDE4-8B69-47E1-B825-D1F03DD59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트랜잭션 </a:t>
            </a:r>
            <a:r>
              <a:rPr lang="en-US" altLang="ko-KR" dirty="0"/>
              <a:t>Type 2 (EIP-1559: Fee market change for ETH 1.0 chain, London, #12,965,000, 2021-08-05)</a:t>
            </a:r>
            <a:endParaRPr lang="ko-KR" altLang="en-US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C71F70C3-6208-43C6-9F81-9D92DD7BE5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6600075"/>
              </p:ext>
            </p:extLst>
          </p:nvPr>
        </p:nvGraphicFramePr>
        <p:xfrm>
          <a:off x="241300" y="657222"/>
          <a:ext cx="11687175" cy="5881764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383913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  <a:gridCol w="1310547">
                  <a:extLst>
                    <a:ext uri="{9D8B030D-6E8A-4147-A177-3AD203B41FA5}">
                      <a16:colId xmlns:a16="http://schemas.microsoft.com/office/drawing/2014/main" val="454166344"/>
                    </a:ext>
                  </a:extLst>
                </a:gridCol>
                <a:gridCol w="7992715">
                  <a:extLst>
                    <a:ext uri="{9D8B030D-6E8A-4147-A177-3AD203B41FA5}">
                      <a16:colId xmlns:a16="http://schemas.microsoft.com/office/drawing/2014/main" val="95391154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항목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타입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5123214"/>
                  </a:ext>
                </a:extLst>
              </a:tr>
              <a:tr h="4622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chainId</a:t>
                      </a:r>
                      <a:endParaRPr lang="ko-KR" altLang="en-US" sz="1600" b="1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uint256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chainId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(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hlinkClick r:id="rId3"/>
                        </a:rPr>
                        <a:t>EIP-155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: Simple replay attack protection,  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hlinkClick r:id="rId4"/>
                        </a:rPr>
                        <a:t>chainlist.org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5803001"/>
                  </a:ext>
                </a:extLst>
              </a:tr>
              <a:tr h="4622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nonce</a:t>
                      </a:r>
                      <a:endParaRPr lang="ko-KR" altLang="en-US" sz="1600" b="1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uint256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발신자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(sender)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가 전송한 트랜잭션 수 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트랜잭션 순서 보장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, 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이중지불 방지 등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0796019"/>
                  </a:ext>
                </a:extLst>
              </a:tr>
              <a:tr h="4622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rgbClr val="FFC700"/>
                          </a:solidFill>
                          <a:latin typeface="Arial" panose="020B0604020202020204" pitchFamily="34" charset="0"/>
                        </a:rPr>
                        <a:t>maxPriorityFeePerGas</a:t>
                      </a:r>
                      <a:endParaRPr lang="ko-KR" altLang="en-US" sz="1600" b="1" dirty="0">
                        <a:solidFill>
                          <a:srgbClr val="FFC700"/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uint256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gas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당 최대 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priority fee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0634149"/>
                  </a:ext>
                </a:extLst>
              </a:tr>
              <a:tr h="4622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err="1">
                          <a:solidFill>
                            <a:srgbClr val="FFC700"/>
                          </a:solidFill>
                          <a:latin typeface="Arial" panose="020B0604020202020204" pitchFamily="34" charset="0"/>
                        </a:rPr>
                        <a:t>maxFeePerGas</a:t>
                      </a:r>
                      <a:endParaRPr lang="ko-KR" altLang="en-US" sz="1600" b="1" dirty="0">
                        <a:solidFill>
                          <a:srgbClr val="FFC700"/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uint256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gas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당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최대 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fee (</a:t>
                      </a:r>
                      <a:r>
                        <a:rPr lang="en-US" altLang="ko-KR" sz="16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maxFeePerGas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&gt;= maxPriorityFeePerGas)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9525326"/>
                  </a:ext>
                </a:extLst>
              </a:tr>
              <a:tr h="4622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gasLimit</a:t>
                      </a:r>
                      <a:endParaRPr lang="ko-KR" altLang="en-US" sz="1600" b="1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uint256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트랜잭션 수행에 사용할 최대 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gas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0885827"/>
                  </a:ext>
                </a:extLst>
              </a:tr>
              <a:tr h="4622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destination</a:t>
                      </a:r>
                      <a:endParaRPr lang="ko-KR" altLang="en-US" sz="1600" b="1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address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메시지 콜 수신자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(recipient), 0x0: </a:t>
                      </a:r>
                      <a:r>
                        <a:rPr lang="ko-KR" altLang="en-US" sz="16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컨트랙트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생성 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(= legacy.to)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4986205"/>
                  </a:ext>
                </a:extLst>
              </a:tr>
              <a:tr h="4622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amount</a:t>
                      </a:r>
                      <a:endParaRPr lang="ko-KR" altLang="en-US" sz="1600" b="1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uint256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전송할 </a:t>
                      </a:r>
                      <a:r>
                        <a:rPr lang="en-US" altLang="ko-KR" sz="16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wei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(1 ether = 1 * 10</a:t>
                      </a:r>
                      <a:r>
                        <a:rPr lang="en-US" altLang="ko-KR" sz="1600" baseline="300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18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wei) (= </a:t>
                      </a:r>
                      <a:r>
                        <a:rPr lang="en-US" altLang="ko-KR" sz="16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legacy.value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6680116"/>
                  </a:ext>
                </a:extLst>
              </a:tr>
              <a:tr h="4622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data</a:t>
                      </a:r>
                      <a:endParaRPr lang="ko-KR" altLang="en-US" sz="1600" b="1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bytes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to != 0x00 : 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메시지 콜 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input data, to == 0x00: EVM bytecode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5173350"/>
                  </a:ext>
                </a:extLst>
              </a:tr>
              <a:tr h="4622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accessList</a:t>
                      </a:r>
                      <a:endParaRPr lang="ko-KR" altLang="en-US" sz="1600" b="1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Access[]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8383384"/>
                  </a:ext>
                </a:extLst>
              </a:tr>
              <a:tr h="4622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signatureYParity</a:t>
                      </a:r>
                      <a:endParaRPr lang="ko-KR" altLang="en-US" sz="1600" b="1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uint256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ECDSA 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서명 결과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, 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임시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public key y 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좌표 값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parity (0: 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짝수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, 1 : 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홀수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2271231"/>
                  </a:ext>
                </a:extLst>
              </a:tr>
              <a:tr h="4622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signatureR</a:t>
                      </a:r>
                      <a:endParaRPr lang="ko-KR" altLang="en-US" sz="1600" b="1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uint256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ECDSA 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서명 결과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, r</a:t>
                      </a:r>
                      <a:endParaRPr lang="en-US" altLang="ko-KR" sz="14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7601922"/>
                  </a:ext>
                </a:extLst>
              </a:tr>
              <a:tr h="4622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signatureS</a:t>
                      </a:r>
                      <a:endParaRPr lang="ko-KR" altLang="en-US" sz="1600" b="1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uint256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ECDSA 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서명 결과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, s</a:t>
                      </a:r>
                      <a:endParaRPr lang="en-US" altLang="ko-KR" sz="14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54379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8855530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CF75B92-7CDC-4A17-86DF-F16A880FE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EIP-1559 [ Average Gas Price ( Genesis ~ 2019-04-13 ) ]</a:t>
            </a:r>
            <a:endParaRPr lang="ko-KR" altLang="en-US" dirty="0"/>
          </a:p>
        </p:txBody>
      </p:sp>
      <p:graphicFrame>
        <p:nvGraphicFramePr>
          <p:cNvPr id="4" name="차트 3">
            <a:extLst>
              <a:ext uri="{FF2B5EF4-FFF2-40B4-BE49-F238E27FC236}">
                <a16:creationId xmlns:a16="http://schemas.microsoft.com/office/drawing/2014/main" id="{C62858E0-A55F-40FD-8311-46A39952CA5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87867745"/>
              </p:ext>
            </p:extLst>
          </p:nvPr>
        </p:nvGraphicFramePr>
        <p:xfrm>
          <a:off x="230188" y="660400"/>
          <a:ext cx="11698287" cy="60055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7939077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CF75B92-7CDC-4A17-86DF-F16A880FE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EIP-1559 [ Average Gas Price ( Genesis ~ 2019-04-13 ) ]</a:t>
            </a:r>
            <a:endParaRPr lang="ko-KR" altLang="en-US" dirty="0"/>
          </a:p>
        </p:txBody>
      </p:sp>
      <p:graphicFrame>
        <p:nvGraphicFramePr>
          <p:cNvPr id="4" name="차트 3">
            <a:extLst>
              <a:ext uri="{FF2B5EF4-FFF2-40B4-BE49-F238E27FC236}">
                <a16:creationId xmlns:a16="http://schemas.microsoft.com/office/drawing/2014/main" id="{C62858E0-A55F-40FD-8311-46A39952CA5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07474113"/>
              </p:ext>
            </p:extLst>
          </p:nvPr>
        </p:nvGraphicFramePr>
        <p:xfrm>
          <a:off x="0" y="660400"/>
          <a:ext cx="12192000" cy="60055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7478698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7F5858AC-0E9E-4D66-B809-E0AAEF04C8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EIP-1559 [ Adjust Gas Price , USD/ETH ( Genesis ~ 2019-04-13 ) ]</a:t>
            </a:r>
            <a:endParaRPr lang="ko-KR" altLang="en-US" dirty="0"/>
          </a:p>
        </p:txBody>
      </p:sp>
      <p:graphicFrame>
        <p:nvGraphicFramePr>
          <p:cNvPr id="4" name="차트 3">
            <a:extLst>
              <a:ext uri="{FF2B5EF4-FFF2-40B4-BE49-F238E27FC236}">
                <a16:creationId xmlns:a16="http://schemas.microsoft.com/office/drawing/2014/main" id="{C22C4E06-60EA-4214-ACA1-14681CF1F7D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26734459"/>
              </p:ext>
            </p:extLst>
          </p:nvPr>
        </p:nvGraphicFramePr>
        <p:xfrm>
          <a:off x="0" y="660400"/>
          <a:ext cx="11928475" cy="60055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3" name="차트 22">
            <a:extLst>
              <a:ext uri="{FF2B5EF4-FFF2-40B4-BE49-F238E27FC236}">
                <a16:creationId xmlns:a16="http://schemas.microsoft.com/office/drawing/2014/main" id="{AA3F0C6B-15B5-45B9-A307-0899880999D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13366091"/>
              </p:ext>
            </p:extLst>
          </p:nvPr>
        </p:nvGraphicFramePr>
        <p:xfrm>
          <a:off x="2479" y="663848"/>
          <a:ext cx="11928475" cy="60055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A7140735-3611-4137-A806-E3AB1BF3A26D}"/>
              </a:ext>
            </a:extLst>
          </p:cNvPr>
          <p:cNvSpPr txBox="1"/>
          <p:nvPr/>
        </p:nvSpPr>
        <p:spPr>
          <a:xfrm>
            <a:off x="6312024" y="2775992"/>
            <a:ext cx="1008112" cy="372119"/>
          </a:xfrm>
          <a:prstGeom prst="rect">
            <a:avLst/>
          </a:prstGeom>
          <a:noFill/>
        </p:spPr>
        <p:txBody>
          <a:bodyPr wrap="square" tIns="18000" rtlCol="0" anchor="ctr" anchorCtr="0">
            <a:spAutoFit/>
          </a:bodyPr>
          <a:lstStyle/>
          <a:p>
            <a:pPr algn="r"/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64.5 </a:t>
            </a:r>
            <a:r>
              <a:rPr lang="en-US" altLang="ko-KR" sz="10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Gwei</a:t>
            </a:r>
            <a:b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</a:br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(2018-01-20)</a:t>
            </a:r>
            <a:endParaRPr lang="ko-KR" altLang="en-US" sz="10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470D6303-A830-4022-996E-1D9A226BF62F}"/>
              </a:ext>
            </a:extLst>
          </p:cNvPr>
          <p:cNvCxnSpPr>
            <a:cxnSpLocks/>
            <a:stCxn id="25" idx="3"/>
          </p:cNvCxnSpPr>
          <p:nvPr/>
        </p:nvCxnSpPr>
        <p:spPr>
          <a:xfrm>
            <a:off x="7320136" y="2962052"/>
            <a:ext cx="360000" cy="0"/>
          </a:xfrm>
          <a:prstGeom prst="straightConnector1">
            <a:avLst/>
          </a:prstGeom>
          <a:ln>
            <a:solidFill>
              <a:srgbClr val="007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F1550107-C5F0-4D2F-B743-74178C725563}"/>
              </a:ext>
            </a:extLst>
          </p:cNvPr>
          <p:cNvCxnSpPr>
            <a:cxnSpLocks/>
            <a:stCxn id="32" idx="1"/>
          </p:cNvCxnSpPr>
          <p:nvPr/>
        </p:nvCxnSpPr>
        <p:spPr>
          <a:xfrm flipH="1">
            <a:off x="7984912" y="1624964"/>
            <a:ext cx="360040" cy="0"/>
          </a:xfrm>
          <a:prstGeom prst="straightConnector1">
            <a:avLst/>
          </a:prstGeom>
          <a:ln>
            <a:solidFill>
              <a:srgbClr val="EF29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57CD6AAE-D8A7-4DA3-B04A-44B9E248FF6A}"/>
              </a:ext>
            </a:extLst>
          </p:cNvPr>
          <p:cNvSpPr txBox="1"/>
          <p:nvPr/>
        </p:nvSpPr>
        <p:spPr>
          <a:xfrm>
            <a:off x="8344952" y="1438904"/>
            <a:ext cx="1368152" cy="372119"/>
          </a:xfrm>
          <a:prstGeom prst="rect">
            <a:avLst/>
          </a:prstGeom>
          <a:noFill/>
        </p:spPr>
        <p:txBody>
          <a:bodyPr wrap="square" tIns="18000" rtlCol="0" anchor="ctr" anchorCtr="0">
            <a:spAutoFit/>
          </a:bodyPr>
          <a:lstStyle/>
          <a:p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1385.02 USD/ETH</a:t>
            </a:r>
            <a:b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</a:br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(2018-01-13)</a:t>
            </a:r>
            <a:endParaRPr lang="ko-KR" altLang="en-US" sz="10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3160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3" grpId="0">
        <p:bldAsOne/>
      </p:bldGraphic>
      <p:bldP spid="32" grpId="0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A59A7DA1-8A54-4DA2-91AA-79B56990E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EIP-1559 [ ETH Transfer Cost (</a:t>
            </a:r>
            <a:r>
              <a:rPr lang="ko-KR" altLang="en-US" dirty="0"/>
              <a:t>원</a:t>
            </a:r>
            <a:r>
              <a:rPr lang="en-US" altLang="ko-KR" dirty="0"/>
              <a:t>) (KTW/USD = 1100) ( Genesis ~ 2019-04-13 )]</a:t>
            </a:r>
            <a:endParaRPr lang="ko-KR" altLang="en-US" dirty="0"/>
          </a:p>
        </p:txBody>
      </p:sp>
      <p:graphicFrame>
        <p:nvGraphicFramePr>
          <p:cNvPr id="4" name="차트 3">
            <a:extLst>
              <a:ext uri="{FF2B5EF4-FFF2-40B4-BE49-F238E27FC236}">
                <a16:creationId xmlns:a16="http://schemas.microsoft.com/office/drawing/2014/main" id="{620D4A0E-FD8B-4FC8-B351-B3DD1BA31A3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06633158"/>
              </p:ext>
            </p:extLst>
          </p:nvPr>
        </p:nvGraphicFramePr>
        <p:xfrm>
          <a:off x="230187" y="508000"/>
          <a:ext cx="11698287" cy="61579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6" name="그룹 5">
            <a:extLst>
              <a:ext uri="{FF2B5EF4-FFF2-40B4-BE49-F238E27FC236}">
                <a16:creationId xmlns:a16="http://schemas.microsoft.com/office/drawing/2014/main" id="{188A94D9-972D-456A-B006-BBB6362352D9}"/>
              </a:ext>
            </a:extLst>
          </p:cNvPr>
          <p:cNvGrpSpPr/>
          <p:nvPr/>
        </p:nvGrpSpPr>
        <p:grpSpPr>
          <a:xfrm>
            <a:off x="4784997" y="3861048"/>
            <a:ext cx="3327227" cy="553998"/>
            <a:chOff x="6038752" y="2601198"/>
            <a:chExt cx="3327227" cy="553998"/>
          </a:xfrm>
        </p:grpSpPr>
        <p:grpSp>
          <p:nvGrpSpPr>
            <p:cNvPr id="13" name="내용 개체 틀 7">
              <a:extLst>
                <a:ext uri="{FF2B5EF4-FFF2-40B4-BE49-F238E27FC236}">
                  <a16:creationId xmlns:a16="http://schemas.microsoft.com/office/drawing/2014/main" id="{CE01B383-BB03-4178-B205-0944F72E1E75}"/>
                </a:ext>
              </a:extLst>
            </p:cNvPr>
            <p:cNvGrpSpPr/>
            <p:nvPr/>
          </p:nvGrpSpPr>
          <p:grpSpPr>
            <a:xfrm>
              <a:off x="6038752" y="2728698"/>
              <a:ext cx="313973" cy="298998"/>
              <a:chOff x="6038752" y="2736322"/>
              <a:chExt cx="313973" cy="298998"/>
            </a:xfrm>
          </p:grpSpPr>
          <p:sp>
            <p:nvSpPr>
              <p:cNvPr id="15" name="자유형: 도형 14">
                <a:extLst>
                  <a:ext uri="{FF2B5EF4-FFF2-40B4-BE49-F238E27FC236}">
                    <a16:creationId xmlns:a16="http://schemas.microsoft.com/office/drawing/2014/main" id="{364CEA6C-15B5-4945-80E4-6ADC0C756777}"/>
                  </a:ext>
                </a:extLst>
              </p:cNvPr>
              <p:cNvSpPr/>
              <p:nvPr/>
            </p:nvSpPr>
            <p:spPr>
              <a:xfrm>
                <a:off x="6044037" y="2741317"/>
                <a:ext cx="303372" cy="288956"/>
              </a:xfrm>
              <a:custGeom>
                <a:avLst/>
                <a:gdLst>
                  <a:gd name="connsiteX0" fmla="*/ 148538 w 303372"/>
                  <a:gd name="connsiteY0" fmla="*/ 39 h 288956"/>
                  <a:gd name="connsiteX1" fmla="*/ 303340 w 303372"/>
                  <a:gd name="connsiteY1" fmla="*/ 141306 h 288956"/>
                  <a:gd name="connsiteX2" fmla="*/ 154829 w 303372"/>
                  <a:gd name="connsiteY2" fmla="*/ 288925 h 288956"/>
                  <a:gd name="connsiteX3" fmla="*/ 34 w 303372"/>
                  <a:gd name="connsiteY3" fmla="*/ 147666 h 288956"/>
                  <a:gd name="connsiteX4" fmla="*/ 91833 w 303372"/>
                  <a:gd name="connsiteY4" fmla="*/ 11752 h 288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3372" h="288956">
                    <a:moveTo>
                      <a:pt x="148538" y="39"/>
                    </a:moveTo>
                    <a:cubicBezTo>
                      <a:pt x="232307" y="-1714"/>
                      <a:pt x="301617" y="61528"/>
                      <a:pt x="303340" y="141306"/>
                    </a:cubicBezTo>
                    <a:cubicBezTo>
                      <a:pt x="305055" y="221091"/>
                      <a:pt x="238583" y="287172"/>
                      <a:pt x="154829" y="288925"/>
                    </a:cubicBezTo>
                    <a:cubicBezTo>
                      <a:pt x="71075" y="290671"/>
                      <a:pt x="1772" y="227452"/>
                      <a:pt x="34" y="147666"/>
                    </a:cubicBezTo>
                    <a:cubicBezTo>
                      <a:pt x="-1289" y="87062"/>
                      <a:pt x="36758" y="34379"/>
                      <a:pt x="91833" y="11752"/>
                    </a:cubicBezTo>
                  </a:path>
                </a:pathLst>
              </a:custGeom>
              <a:noFill/>
              <a:ln w="6938" cap="rnd">
                <a:solidFill>
                  <a:srgbClr val="EF52D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16" name="자유형: 도형 15">
                <a:extLst>
                  <a:ext uri="{FF2B5EF4-FFF2-40B4-BE49-F238E27FC236}">
                    <a16:creationId xmlns:a16="http://schemas.microsoft.com/office/drawing/2014/main" id="{C3A4FF4C-3798-4FB0-82C9-D799EA054F13}"/>
                  </a:ext>
                </a:extLst>
              </p:cNvPr>
              <p:cNvSpPr/>
              <p:nvPr/>
            </p:nvSpPr>
            <p:spPr>
              <a:xfrm>
                <a:off x="6050630" y="2747593"/>
                <a:ext cx="290234" cy="276395"/>
              </a:xfrm>
              <a:custGeom>
                <a:avLst/>
                <a:gdLst>
                  <a:gd name="connsiteX0" fmla="*/ 142091 w 290234"/>
                  <a:gd name="connsiteY0" fmla="*/ 38 h 276395"/>
                  <a:gd name="connsiteX1" fmla="*/ 290202 w 290234"/>
                  <a:gd name="connsiteY1" fmla="*/ 135160 h 276395"/>
                  <a:gd name="connsiteX2" fmla="*/ 148144 w 290234"/>
                  <a:gd name="connsiteY2" fmla="*/ 276365 h 276395"/>
                  <a:gd name="connsiteX3" fmla="*/ 32 w 290234"/>
                  <a:gd name="connsiteY3" fmla="*/ 141251 h 276395"/>
                  <a:gd name="connsiteX4" fmla="*/ 103660 w 290234"/>
                  <a:gd name="connsiteY4" fmla="*/ 5776 h 2763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0234" h="276395">
                    <a:moveTo>
                      <a:pt x="142091" y="38"/>
                    </a:moveTo>
                    <a:cubicBezTo>
                      <a:pt x="222215" y="-1654"/>
                      <a:pt x="288510" y="58858"/>
                      <a:pt x="290202" y="135160"/>
                    </a:cubicBezTo>
                    <a:cubicBezTo>
                      <a:pt x="291894" y="211454"/>
                      <a:pt x="228268" y="274696"/>
                      <a:pt x="148144" y="276365"/>
                    </a:cubicBezTo>
                    <a:cubicBezTo>
                      <a:pt x="68020" y="278034"/>
                      <a:pt x="1724" y="217560"/>
                      <a:pt x="32" y="141251"/>
                    </a:cubicBezTo>
                    <a:cubicBezTo>
                      <a:pt x="-1352" y="77647"/>
                      <a:pt x="42601" y="23149"/>
                      <a:pt x="103660" y="5776"/>
                    </a:cubicBezTo>
                  </a:path>
                </a:pathLst>
              </a:custGeom>
              <a:noFill/>
              <a:ln w="6938" cap="rnd">
                <a:solidFill>
                  <a:srgbClr val="7C40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17" name="자유형: 도형 16">
                <a:extLst>
                  <a:ext uri="{FF2B5EF4-FFF2-40B4-BE49-F238E27FC236}">
                    <a16:creationId xmlns:a16="http://schemas.microsoft.com/office/drawing/2014/main" id="{ACB1C3ED-0309-4B6A-9C94-D32789934CEC}"/>
                  </a:ext>
                </a:extLst>
              </p:cNvPr>
              <p:cNvSpPr/>
              <p:nvPr/>
            </p:nvSpPr>
            <p:spPr>
              <a:xfrm>
                <a:off x="6056890" y="2753519"/>
                <a:ext cx="277781" cy="264561"/>
              </a:xfrm>
              <a:custGeom>
                <a:avLst/>
                <a:gdLst>
                  <a:gd name="connsiteX0" fmla="*/ 136008 w 277781"/>
                  <a:gd name="connsiteY0" fmla="*/ 34 h 264561"/>
                  <a:gd name="connsiteX1" fmla="*/ 277752 w 277781"/>
                  <a:gd name="connsiteY1" fmla="*/ 129372 h 264561"/>
                  <a:gd name="connsiteX2" fmla="*/ 141777 w 277781"/>
                  <a:gd name="connsiteY2" fmla="*/ 264532 h 264561"/>
                  <a:gd name="connsiteX3" fmla="*/ 33 w 277781"/>
                  <a:gd name="connsiteY3" fmla="*/ 135202 h 264561"/>
                  <a:gd name="connsiteX4" fmla="*/ 88894 w 277781"/>
                  <a:gd name="connsiteY4" fmla="*/ 8879 h 2645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7781" h="264561">
                    <a:moveTo>
                      <a:pt x="136008" y="34"/>
                    </a:moveTo>
                    <a:cubicBezTo>
                      <a:pt x="212702" y="-1527"/>
                      <a:pt x="276152" y="56278"/>
                      <a:pt x="277752" y="129372"/>
                    </a:cubicBezTo>
                    <a:cubicBezTo>
                      <a:pt x="279336" y="202467"/>
                      <a:pt x="218470" y="262925"/>
                      <a:pt x="141777" y="264532"/>
                    </a:cubicBezTo>
                    <a:cubicBezTo>
                      <a:pt x="65075" y="266148"/>
                      <a:pt x="1625" y="208297"/>
                      <a:pt x="33" y="135202"/>
                    </a:cubicBezTo>
                    <a:cubicBezTo>
                      <a:pt x="-1259" y="77959"/>
                      <a:pt x="35850" y="28406"/>
                      <a:pt x="88894" y="8879"/>
                    </a:cubicBezTo>
                  </a:path>
                </a:pathLst>
              </a:custGeom>
              <a:noFill/>
              <a:ln w="6938" cap="rnd">
                <a:solidFill>
                  <a:srgbClr val="45F0F4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18" name="자유형: 도형 17">
                <a:extLst>
                  <a:ext uri="{FF2B5EF4-FFF2-40B4-BE49-F238E27FC236}">
                    <a16:creationId xmlns:a16="http://schemas.microsoft.com/office/drawing/2014/main" id="{1612659B-2CFC-4110-8703-8237F1F0088B}"/>
                  </a:ext>
                </a:extLst>
              </p:cNvPr>
              <p:cNvSpPr/>
              <p:nvPr/>
            </p:nvSpPr>
            <p:spPr>
              <a:xfrm>
                <a:off x="6063871" y="2760239"/>
                <a:ext cx="263692" cy="251103"/>
              </a:xfrm>
              <a:custGeom>
                <a:avLst/>
                <a:gdLst>
                  <a:gd name="connsiteX0" fmla="*/ 129120 w 263692"/>
                  <a:gd name="connsiteY0" fmla="*/ 36 h 251103"/>
                  <a:gd name="connsiteX1" fmla="*/ 263664 w 263692"/>
                  <a:gd name="connsiteY1" fmla="*/ 122791 h 251103"/>
                  <a:gd name="connsiteX2" fmla="*/ 134665 w 263692"/>
                  <a:gd name="connsiteY2" fmla="*/ 251075 h 251103"/>
                  <a:gd name="connsiteX3" fmla="*/ 28 w 263692"/>
                  <a:gd name="connsiteY3" fmla="*/ 128328 h 251103"/>
                  <a:gd name="connsiteX4" fmla="*/ 71915 w 263692"/>
                  <a:gd name="connsiteY4" fmla="*/ 13772 h 2511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3692" h="251103">
                    <a:moveTo>
                      <a:pt x="129120" y="36"/>
                    </a:moveTo>
                    <a:cubicBezTo>
                      <a:pt x="201914" y="-1533"/>
                      <a:pt x="262149" y="53473"/>
                      <a:pt x="263664" y="122791"/>
                    </a:cubicBezTo>
                    <a:cubicBezTo>
                      <a:pt x="265172" y="192109"/>
                      <a:pt x="207398" y="249552"/>
                      <a:pt x="134665" y="251075"/>
                    </a:cubicBezTo>
                    <a:cubicBezTo>
                      <a:pt x="61932" y="252613"/>
                      <a:pt x="1620" y="197593"/>
                      <a:pt x="28" y="128328"/>
                    </a:cubicBezTo>
                    <a:cubicBezTo>
                      <a:pt x="-1026" y="78622"/>
                      <a:pt x="28384" y="35107"/>
                      <a:pt x="71915" y="13772"/>
                    </a:cubicBezTo>
                  </a:path>
                </a:pathLst>
              </a:custGeom>
              <a:noFill/>
              <a:ln w="6938" cap="rnd">
                <a:solidFill>
                  <a:srgbClr val="FCDF3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19" name="자유형: 도형 18">
                <a:extLst>
                  <a:ext uri="{FF2B5EF4-FFF2-40B4-BE49-F238E27FC236}">
                    <a16:creationId xmlns:a16="http://schemas.microsoft.com/office/drawing/2014/main" id="{BE0099D1-C338-4454-853E-9E3F2684BCEB}"/>
                  </a:ext>
                </a:extLst>
              </p:cNvPr>
              <p:cNvSpPr/>
              <p:nvPr/>
            </p:nvSpPr>
            <p:spPr>
              <a:xfrm>
                <a:off x="6091962" y="2806024"/>
                <a:ext cx="213576" cy="166741"/>
              </a:xfrm>
              <a:custGeom>
                <a:avLst/>
                <a:gdLst>
                  <a:gd name="connsiteX0" fmla="*/ 159264 w 213576"/>
                  <a:gd name="connsiteY0" fmla="*/ 149762 h 166741"/>
                  <a:gd name="connsiteX1" fmla="*/ 186343 w 213576"/>
                  <a:gd name="connsiteY1" fmla="*/ 122029 h 166741"/>
                  <a:gd name="connsiteX2" fmla="*/ 203063 w 213576"/>
                  <a:gd name="connsiteY2" fmla="*/ 120168 h 166741"/>
                  <a:gd name="connsiteX3" fmla="*/ 190789 w 213576"/>
                  <a:gd name="connsiteY3" fmla="*/ 107478 h 166741"/>
                  <a:gd name="connsiteX4" fmla="*/ 213577 w 213576"/>
                  <a:gd name="connsiteY4" fmla="*/ 104970 h 166741"/>
                  <a:gd name="connsiteX5" fmla="*/ 188205 w 213576"/>
                  <a:gd name="connsiteY5" fmla="*/ 84020 h 166741"/>
                  <a:gd name="connsiteX6" fmla="*/ 176776 w 213576"/>
                  <a:gd name="connsiteY6" fmla="*/ 45681 h 166741"/>
                  <a:gd name="connsiteX7" fmla="*/ 182713 w 213576"/>
                  <a:gd name="connsiteY7" fmla="*/ 2489 h 166741"/>
                  <a:gd name="connsiteX8" fmla="*/ 148489 w 213576"/>
                  <a:gd name="connsiteY8" fmla="*/ 21109 h 166741"/>
                  <a:gd name="connsiteX9" fmla="*/ 104028 w 213576"/>
                  <a:gd name="connsiteY9" fmla="*/ 10818 h 166741"/>
                  <a:gd name="connsiteX10" fmla="*/ 61520 w 213576"/>
                  <a:gd name="connsiteY10" fmla="*/ 23124 h 166741"/>
                  <a:gd name="connsiteX11" fmla="*/ 38832 w 213576"/>
                  <a:gd name="connsiteY11" fmla="*/ 6773 h 166741"/>
                  <a:gd name="connsiteX12" fmla="*/ 26896 w 213576"/>
                  <a:gd name="connsiteY12" fmla="*/ 20309 h 166741"/>
                  <a:gd name="connsiteX13" fmla="*/ 34379 w 213576"/>
                  <a:gd name="connsiteY13" fmla="*/ 48873 h 166741"/>
                  <a:gd name="connsiteX14" fmla="*/ 28572 w 213576"/>
                  <a:gd name="connsiteY14" fmla="*/ 79021 h 166741"/>
                  <a:gd name="connsiteX15" fmla="*/ 20174 w 213576"/>
                  <a:gd name="connsiteY15" fmla="*/ 95772 h 166741"/>
                  <a:gd name="connsiteX16" fmla="*/ 1 w 213576"/>
                  <a:gd name="connsiteY16" fmla="*/ 109439 h 166741"/>
                  <a:gd name="connsiteX17" fmla="*/ 22881 w 213576"/>
                  <a:gd name="connsiteY17" fmla="*/ 111000 h 166741"/>
                  <a:gd name="connsiteX18" fmla="*/ 11160 w 213576"/>
                  <a:gd name="connsiteY18" fmla="*/ 124221 h 166741"/>
                  <a:gd name="connsiteX19" fmla="*/ 27949 w 213576"/>
                  <a:gd name="connsiteY19" fmla="*/ 125374 h 166741"/>
                  <a:gd name="connsiteX20" fmla="*/ 54752 w 213576"/>
                  <a:gd name="connsiteY20" fmla="*/ 152231 h 166741"/>
                  <a:gd name="connsiteX21" fmla="*/ 107419 w 213576"/>
                  <a:gd name="connsiteY21" fmla="*/ 166744 h 166741"/>
                  <a:gd name="connsiteX22" fmla="*/ 159271 w 213576"/>
                  <a:gd name="connsiteY22" fmla="*/ 149762 h 1667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3576" h="166741">
                    <a:moveTo>
                      <a:pt x="159264" y="149762"/>
                    </a:moveTo>
                    <a:cubicBezTo>
                      <a:pt x="178145" y="135165"/>
                      <a:pt x="186343" y="122029"/>
                      <a:pt x="186343" y="122029"/>
                    </a:cubicBezTo>
                    <a:cubicBezTo>
                      <a:pt x="196980" y="124029"/>
                      <a:pt x="203063" y="120168"/>
                      <a:pt x="203063" y="120168"/>
                    </a:cubicBezTo>
                    <a:cubicBezTo>
                      <a:pt x="193857" y="112608"/>
                      <a:pt x="190789" y="107478"/>
                      <a:pt x="190789" y="107478"/>
                    </a:cubicBezTo>
                    <a:cubicBezTo>
                      <a:pt x="198370" y="110159"/>
                      <a:pt x="206760" y="109236"/>
                      <a:pt x="213577" y="104970"/>
                    </a:cubicBezTo>
                    <a:cubicBezTo>
                      <a:pt x="213577" y="104970"/>
                      <a:pt x="191519" y="93511"/>
                      <a:pt x="188205" y="84020"/>
                    </a:cubicBezTo>
                    <a:cubicBezTo>
                      <a:pt x="175961" y="48904"/>
                      <a:pt x="176776" y="45681"/>
                      <a:pt x="176776" y="45681"/>
                    </a:cubicBezTo>
                    <a:cubicBezTo>
                      <a:pt x="182790" y="28500"/>
                      <a:pt x="187928" y="8765"/>
                      <a:pt x="182713" y="2489"/>
                    </a:cubicBezTo>
                    <a:cubicBezTo>
                      <a:pt x="176038" y="-5586"/>
                      <a:pt x="168239" y="7442"/>
                      <a:pt x="148489" y="21109"/>
                    </a:cubicBezTo>
                    <a:cubicBezTo>
                      <a:pt x="148489" y="21109"/>
                      <a:pt x="136245" y="10172"/>
                      <a:pt x="104028" y="10818"/>
                    </a:cubicBezTo>
                    <a:cubicBezTo>
                      <a:pt x="82732" y="11272"/>
                      <a:pt x="61520" y="23124"/>
                      <a:pt x="61520" y="23124"/>
                    </a:cubicBezTo>
                    <a:cubicBezTo>
                      <a:pt x="52214" y="16740"/>
                      <a:pt x="46100" y="10757"/>
                      <a:pt x="38832" y="6773"/>
                    </a:cubicBezTo>
                    <a:cubicBezTo>
                      <a:pt x="27603" y="705"/>
                      <a:pt x="22504" y="6565"/>
                      <a:pt x="26896" y="20309"/>
                    </a:cubicBezTo>
                    <a:cubicBezTo>
                      <a:pt x="28680" y="25877"/>
                      <a:pt x="31564" y="38044"/>
                      <a:pt x="34379" y="48873"/>
                    </a:cubicBezTo>
                    <a:cubicBezTo>
                      <a:pt x="36402" y="56679"/>
                      <a:pt x="34379" y="54887"/>
                      <a:pt x="28572" y="79021"/>
                    </a:cubicBezTo>
                    <a:cubicBezTo>
                      <a:pt x="27903" y="81790"/>
                      <a:pt x="24188" y="89404"/>
                      <a:pt x="20174" y="95772"/>
                    </a:cubicBezTo>
                    <a:cubicBezTo>
                      <a:pt x="13344" y="106501"/>
                      <a:pt x="1" y="109439"/>
                      <a:pt x="1" y="109439"/>
                    </a:cubicBezTo>
                    <a:cubicBezTo>
                      <a:pt x="6989" y="113427"/>
                      <a:pt x="15416" y="114001"/>
                      <a:pt x="22881" y="111000"/>
                    </a:cubicBezTo>
                    <a:cubicBezTo>
                      <a:pt x="22881" y="111000"/>
                      <a:pt x="20035" y="116268"/>
                      <a:pt x="11160" y="124221"/>
                    </a:cubicBezTo>
                    <a:cubicBezTo>
                      <a:pt x="11160" y="124221"/>
                      <a:pt x="17405" y="127812"/>
                      <a:pt x="27949" y="125374"/>
                    </a:cubicBezTo>
                    <a:cubicBezTo>
                      <a:pt x="35609" y="135514"/>
                      <a:pt x="44628" y="144551"/>
                      <a:pt x="54752" y="152231"/>
                    </a:cubicBezTo>
                    <a:cubicBezTo>
                      <a:pt x="54752" y="152231"/>
                      <a:pt x="75148" y="166867"/>
                      <a:pt x="107419" y="166744"/>
                    </a:cubicBezTo>
                    <a:cubicBezTo>
                      <a:pt x="142436" y="166613"/>
                      <a:pt x="159271" y="149762"/>
                      <a:pt x="159271" y="149762"/>
                    </a:cubicBezTo>
                    <a:close/>
                  </a:path>
                </a:pathLst>
              </a:custGeom>
              <a:solidFill>
                <a:srgbClr val="FFEE8A"/>
              </a:solidFill>
              <a:ln w="748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20" name="자유형: 도형 19">
                <a:extLst>
                  <a:ext uri="{FF2B5EF4-FFF2-40B4-BE49-F238E27FC236}">
                    <a16:creationId xmlns:a16="http://schemas.microsoft.com/office/drawing/2014/main" id="{9D14BAEA-AAA6-4BCB-A1FA-A9300BD01AF7}"/>
                  </a:ext>
                </a:extLst>
              </p:cNvPr>
              <p:cNvSpPr/>
              <p:nvPr/>
            </p:nvSpPr>
            <p:spPr>
              <a:xfrm>
                <a:off x="6091962" y="2822884"/>
                <a:ext cx="107449" cy="149943"/>
              </a:xfrm>
              <a:custGeom>
                <a:avLst/>
                <a:gdLst>
                  <a:gd name="connsiteX0" fmla="*/ 72956 w 107449"/>
                  <a:gd name="connsiteY0" fmla="*/ 4 h 149943"/>
                  <a:gd name="connsiteX1" fmla="*/ 40755 w 107449"/>
                  <a:gd name="connsiteY1" fmla="*/ 87065 h 149943"/>
                  <a:gd name="connsiteX2" fmla="*/ 107450 w 107449"/>
                  <a:gd name="connsiteY2" fmla="*/ 149884 h 149943"/>
                  <a:gd name="connsiteX3" fmla="*/ 27949 w 107449"/>
                  <a:gd name="connsiteY3" fmla="*/ 108499 h 149943"/>
                  <a:gd name="connsiteX4" fmla="*/ 11160 w 107449"/>
                  <a:gd name="connsiteY4" fmla="*/ 107346 h 149943"/>
                  <a:gd name="connsiteX5" fmla="*/ 22881 w 107449"/>
                  <a:gd name="connsiteY5" fmla="*/ 94125 h 149943"/>
                  <a:gd name="connsiteX6" fmla="*/ 1 w 107449"/>
                  <a:gd name="connsiteY6" fmla="*/ 92564 h 149943"/>
                  <a:gd name="connsiteX7" fmla="*/ 22673 w 107449"/>
                  <a:gd name="connsiteY7" fmla="*/ 74582 h 149943"/>
                  <a:gd name="connsiteX8" fmla="*/ 72956 w 107449"/>
                  <a:gd name="connsiteY8" fmla="*/ 4 h 149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7449" h="149943">
                    <a:moveTo>
                      <a:pt x="72956" y="4"/>
                    </a:moveTo>
                    <a:cubicBezTo>
                      <a:pt x="72956" y="4"/>
                      <a:pt x="34479" y="37374"/>
                      <a:pt x="40755" y="87065"/>
                    </a:cubicBezTo>
                    <a:cubicBezTo>
                      <a:pt x="47661" y="141747"/>
                      <a:pt x="107450" y="149884"/>
                      <a:pt x="107450" y="149884"/>
                    </a:cubicBezTo>
                    <a:cubicBezTo>
                      <a:pt x="107450" y="149884"/>
                      <a:pt x="60182" y="153368"/>
                      <a:pt x="27949" y="108499"/>
                    </a:cubicBezTo>
                    <a:cubicBezTo>
                      <a:pt x="27949" y="108499"/>
                      <a:pt x="16721" y="112698"/>
                      <a:pt x="11160" y="107346"/>
                    </a:cubicBezTo>
                    <a:cubicBezTo>
                      <a:pt x="11160" y="107346"/>
                      <a:pt x="21197" y="100701"/>
                      <a:pt x="22881" y="94125"/>
                    </a:cubicBezTo>
                    <a:cubicBezTo>
                      <a:pt x="22881" y="94125"/>
                      <a:pt x="12614" y="99639"/>
                      <a:pt x="1" y="92564"/>
                    </a:cubicBezTo>
                    <a:cubicBezTo>
                      <a:pt x="9677" y="89879"/>
                      <a:pt x="17856" y="83393"/>
                      <a:pt x="22673" y="74582"/>
                    </a:cubicBezTo>
                    <a:cubicBezTo>
                      <a:pt x="35002" y="52755"/>
                      <a:pt x="34540" y="17516"/>
                      <a:pt x="72956" y="4"/>
                    </a:cubicBezTo>
                    <a:close/>
                  </a:path>
                </a:pathLst>
              </a:custGeom>
              <a:solidFill>
                <a:srgbClr val="F4C458"/>
              </a:solidFill>
              <a:ln w="748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21" name="자유형: 도형 20">
                <a:extLst>
                  <a:ext uri="{FF2B5EF4-FFF2-40B4-BE49-F238E27FC236}">
                    <a16:creationId xmlns:a16="http://schemas.microsoft.com/office/drawing/2014/main" id="{80823A44-C7FE-4C11-A9ED-D43DDBCD000F}"/>
                  </a:ext>
                </a:extLst>
              </p:cNvPr>
              <p:cNvSpPr/>
              <p:nvPr/>
            </p:nvSpPr>
            <p:spPr>
              <a:xfrm>
                <a:off x="6201304" y="2821522"/>
                <a:ext cx="104873" cy="151163"/>
              </a:xfrm>
              <a:custGeom>
                <a:avLst/>
                <a:gdLst>
                  <a:gd name="connsiteX0" fmla="*/ 27949 w 104873"/>
                  <a:gd name="connsiteY0" fmla="*/ 4 h 151163"/>
                  <a:gd name="connsiteX1" fmla="*/ 68342 w 104873"/>
                  <a:gd name="connsiteY1" fmla="*/ 85549 h 151163"/>
                  <a:gd name="connsiteX2" fmla="*/ 1 w 104873"/>
                  <a:gd name="connsiteY2" fmla="*/ 151161 h 151163"/>
                  <a:gd name="connsiteX3" fmla="*/ 77625 w 104873"/>
                  <a:gd name="connsiteY3" fmla="*/ 106476 h 151163"/>
                  <a:gd name="connsiteX4" fmla="*/ 94360 w 104873"/>
                  <a:gd name="connsiteY4" fmla="*/ 104608 h 151163"/>
                  <a:gd name="connsiteX5" fmla="*/ 82070 w 104873"/>
                  <a:gd name="connsiteY5" fmla="*/ 91910 h 151163"/>
                  <a:gd name="connsiteX6" fmla="*/ 104874 w 104873"/>
                  <a:gd name="connsiteY6" fmla="*/ 89410 h 151163"/>
                  <a:gd name="connsiteX7" fmla="*/ 81416 w 104873"/>
                  <a:gd name="connsiteY7" fmla="*/ 72383 h 151163"/>
                  <a:gd name="connsiteX8" fmla="*/ 27949 w 104873"/>
                  <a:gd name="connsiteY8" fmla="*/ 11 h 1511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4873" h="151163">
                    <a:moveTo>
                      <a:pt x="27949" y="4"/>
                    </a:moveTo>
                    <a:cubicBezTo>
                      <a:pt x="27949" y="4"/>
                      <a:pt x="72433" y="35635"/>
                      <a:pt x="68342" y="85549"/>
                    </a:cubicBezTo>
                    <a:cubicBezTo>
                      <a:pt x="63820" y="140478"/>
                      <a:pt x="1" y="151161"/>
                      <a:pt x="1" y="151161"/>
                    </a:cubicBezTo>
                    <a:cubicBezTo>
                      <a:pt x="1" y="151161"/>
                      <a:pt x="47376" y="152730"/>
                      <a:pt x="77625" y="106476"/>
                    </a:cubicBezTo>
                    <a:cubicBezTo>
                      <a:pt x="77625" y="106476"/>
                      <a:pt x="89046" y="110222"/>
                      <a:pt x="94360" y="104608"/>
                    </a:cubicBezTo>
                    <a:cubicBezTo>
                      <a:pt x="94360" y="104608"/>
                      <a:pt x="84039" y="98363"/>
                      <a:pt x="82070" y="91910"/>
                    </a:cubicBezTo>
                    <a:cubicBezTo>
                      <a:pt x="82070" y="91910"/>
                      <a:pt x="92576" y="96970"/>
                      <a:pt x="104874" y="89410"/>
                    </a:cubicBezTo>
                    <a:cubicBezTo>
                      <a:pt x="95079" y="87130"/>
                      <a:pt x="86619" y="80990"/>
                      <a:pt x="81416" y="72383"/>
                    </a:cubicBezTo>
                    <a:cubicBezTo>
                      <a:pt x="68150" y="51133"/>
                      <a:pt x="67081" y="15893"/>
                      <a:pt x="27949" y="11"/>
                    </a:cubicBezTo>
                    <a:close/>
                  </a:path>
                </a:pathLst>
              </a:custGeom>
              <a:solidFill>
                <a:srgbClr val="FFFBCC"/>
              </a:solidFill>
              <a:ln w="748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22" name="자유형: 도형 21">
                <a:extLst>
                  <a:ext uri="{FF2B5EF4-FFF2-40B4-BE49-F238E27FC236}">
                    <a16:creationId xmlns:a16="http://schemas.microsoft.com/office/drawing/2014/main" id="{F0626359-AB63-4F37-AA88-20D8DFAE506B}"/>
                  </a:ext>
                </a:extLst>
              </p:cNvPr>
              <p:cNvSpPr/>
              <p:nvPr/>
            </p:nvSpPr>
            <p:spPr>
              <a:xfrm>
                <a:off x="6118303" y="2816431"/>
                <a:ext cx="157132" cy="41254"/>
              </a:xfrm>
              <a:custGeom>
                <a:avLst/>
                <a:gdLst>
                  <a:gd name="connsiteX0" fmla="*/ 28918 w 157132"/>
                  <a:gd name="connsiteY0" fmla="*/ 19292 h 41254"/>
                  <a:gd name="connsiteX1" fmla="*/ 11891 w 157132"/>
                  <a:gd name="connsiteY1" fmla="*/ 6795 h 41254"/>
                  <a:gd name="connsiteX2" fmla="*/ 1 w 157132"/>
                  <a:gd name="connsiteY2" fmla="*/ 7487 h 41254"/>
                  <a:gd name="connsiteX3" fmla="*/ 9014 w 157132"/>
                  <a:gd name="connsiteY3" fmla="*/ 41258 h 41254"/>
                  <a:gd name="connsiteX4" fmla="*/ 16467 w 157132"/>
                  <a:gd name="connsiteY4" fmla="*/ 36389 h 41254"/>
                  <a:gd name="connsiteX5" fmla="*/ 22450 w 157132"/>
                  <a:gd name="connsiteY5" fmla="*/ 26199 h 41254"/>
                  <a:gd name="connsiteX6" fmla="*/ 28918 w 157132"/>
                  <a:gd name="connsiteY6" fmla="*/ 19292 h 41254"/>
                  <a:gd name="connsiteX7" fmla="*/ 128739 w 157132"/>
                  <a:gd name="connsiteY7" fmla="*/ 17200 h 41254"/>
                  <a:gd name="connsiteX8" fmla="*/ 145205 w 157132"/>
                  <a:gd name="connsiteY8" fmla="*/ 4018 h 41254"/>
                  <a:gd name="connsiteX9" fmla="*/ 157133 w 157132"/>
                  <a:gd name="connsiteY9" fmla="*/ 4203 h 41254"/>
                  <a:gd name="connsiteX10" fmla="*/ 149589 w 157132"/>
                  <a:gd name="connsiteY10" fmla="*/ 38289 h 41254"/>
                  <a:gd name="connsiteX11" fmla="*/ 141928 w 157132"/>
                  <a:gd name="connsiteY11" fmla="*/ 33713 h 41254"/>
                  <a:gd name="connsiteX12" fmla="*/ 135560 w 157132"/>
                  <a:gd name="connsiteY12" fmla="*/ 23791 h 41254"/>
                  <a:gd name="connsiteX13" fmla="*/ 128739 w 157132"/>
                  <a:gd name="connsiteY13" fmla="*/ 17200 h 412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57132" h="41254">
                    <a:moveTo>
                      <a:pt x="28918" y="19292"/>
                    </a:moveTo>
                    <a:cubicBezTo>
                      <a:pt x="28918" y="19292"/>
                      <a:pt x="20958" y="13155"/>
                      <a:pt x="11891" y="6795"/>
                    </a:cubicBezTo>
                    <a:cubicBezTo>
                      <a:pt x="4792" y="1819"/>
                      <a:pt x="1623" y="1734"/>
                      <a:pt x="1" y="7487"/>
                    </a:cubicBezTo>
                    <a:lnTo>
                      <a:pt x="9014" y="41258"/>
                    </a:lnTo>
                    <a:lnTo>
                      <a:pt x="16467" y="36389"/>
                    </a:lnTo>
                    <a:lnTo>
                      <a:pt x="22450" y="26199"/>
                    </a:lnTo>
                    <a:lnTo>
                      <a:pt x="28918" y="19292"/>
                    </a:lnTo>
                    <a:close/>
                    <a:moveTo>
                      <a:pt x="128739" y="17200"/>
                    </a:moveTo>
                    <a:cubicBezTo>
                      <a:pt x="128739" y="17200"/>
                      <a:pt x="136468" y="10717"/>
                      <a:pt x="145205" y="4018"/>
                    </a:cubicBezTo>
                    <a:cubicBezTo>
                      <a:pt x="152088" y="-1265"/>
                      <a:pt x="155257" y="-1465"/>
                      <a:pt x="157133" y="4203"/>
                    </a:cubicBezTo>
                    <a:lnTo>
                      <a:pt x="149589" y="38289"/>
                    </a:lnTo>
                    <a:lnTo>
                      <a:pt x="141928" y="33713"/>
                    </a:lnTo>
                    <a:lnTo>
                      <a:pt x="135560" y="23791"/>
                    </a:lnTo>
                    <a:lnTo>
                      <a:pt x="128739" y="17200"/>
                    </a:lnTo>
                    <a:close/>
                  </a:path>
                </a:pathLst>
              </a:custGeom>
              <a:solidFill>
                <a:srgbClr val="F4C458"/>
              </a:solidFill>
              <a:ln w="748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23" name="자유형: 도형 22">
                <a:extLst>
                  <a:ext uri="{FF2B5EF4-FFF2-40B4-BE49-F238E27FC236}">
                    <a16:creationId xmlns:a16="http://schemas.microsoft.com/office/drawing/2014/main" id="{1D2A86FD-B8EA-4115-A316-E0A1BE076241}"/>
                  </a:ext>
                </a:extLst>
              </p:cNvPr>
              <p:cNvSpPr/>
              <p:nvPr/>
            </p:nvSpPr>
            <p:spPr>
              <a:xfrm>
                <a:off x="6091962" y="2816800"/>
                <a:ext cx="213753" cy="155953"/>
              </a:xfrm>
              <a:custGeom>
                <a:avLst/>
                <a:gdLst>
                  <a:gd name="connsiteX0" fmla="*/ 27949 w 213753"/>
                  <a:gd name="connsiteY0" fmla="*/ 114583 h 155953"/>
                  <a:gd name="connsiteX1" fmla="*/ 11160 w 213753"/>
                  <a:gd name="connsiteY1" fmla="*/ 113429 h 155953"/>
                  <a:gd name="connsiteX2" fmla="*/ 22881 w 213753"/>
                  <a:gd name="connsiteY2" fmla="*/ 100208 h 155953"/>
                  <a:gd name="connsiteX3" fmla="*/ 1 w 213753"/>
                  <a:gd name="connsiteY3" fmla="*/ 98647 h 155953"/>
                  <a:gd name="connsiteX4" fmla="*/ 22673 w 213753"/>
                  <a:gd name="connsiteY4" fmla="*/ 80666 h 155953"/>
                  <a:gd name="connsiteX5" fmla="*/ 40285 w 213753"/>
                  <a:gd name="connsiteY5" fmla="*/ 38812 h 155953"/>
                  <a:gd name="connsiteX6" fmla="*/ 103989 w 213753"/>
                  <a:gd name="connsiteY6" fmla="*/ 27 h 155953"/>
                  <a:gd name="connsiteX7" fmla="*/ 170877 w 213753"/>
                  <a:gd name="connsiteY7" fmla="*/ 36082 h 155953"/>
                  <a:gd name="connsiteX8" fmla="*/ 190312 w 213753"/>
                  <a:gd name="connsiteY8" fmla="*/ 77151 h 155953"/>
                  <a:gd name="connsiteX9" fmla="*/ 213754 w 213753"/>
                  <a:gd name="connsiteY9" fmla="*/ 94163 h 155953"/>
                  <a:gd name="connsiteX10" fmla="*/ 190943 w 213753"/>
                  <a:gd name="connsiteY10" fmla="*/ 96678 h 155953"/>
                  <a:gd name="connsiteX11" fmla="*/ 203248 w 213753"/>
                  <a:gd name="connsiteY11" fmla="*/ 109376 h 155953"/>
                  <a:gd name="connsiteX12" fmla="*/ 186520 w 213753"/>
                  <a:gd name="connsiteY12" fmla="*/ 111237 h 155953"/>
                  <a:gd name="connsiteX13" fmla="*/ 108165 w 213753"/>
                  <a:gd name="connsiteY13" fmla="*/ 155937 h 155953"/>
                  <a:gd name="connsiteX14" fmla="*/ 27949 w 213753"/>
                  <a:gd name="connsiteY14" fmla="*/ 114583 h 1559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13753" h="155953">
                    <a:moveTo>
                      <a:pt x="27949" y="114583"/>
                    </a:moveTo>
                    <a:cubicBezTo>
                      <a:pt x="17405" y="117021"/>
                      <a:pt x="11160" y="113429"/>
                      <a:pt x="11160" y="113429"/>
                    </a:cubicBezTo>
                    <a:cubicBezTo>
                      <a:pt x="20035" y="105477"/>
                      <a:pt x="22881" y="100208"/>
                      <a:pt x="22881" y="100208"/>
                    </a:cubicBezTo>
                    <a:cubicBezTo>
                      <a:pt x="15421" y="103208"/>
                      <a:pt x="6961" y="102631"/>
                      <a:pt x="1" y="98647"/>
                    </a:cubicBezTo>
                    <a:cubicBezTo>
                      <a:pt x="9818" y="96245"/>
                      <a:pt x="18098" y="89678"/>
                      <a:pt x="22673" y="80666"/>
                    </a:cubicBezTo>
                    <a:cubicBezTo>
                      <a:pt x="27903" y="70106"/>
                      <a:pt x="34686" y="49418"/>
                      <a:pt x="40285" y="38812"/>
                    </a:cubicBezTo>
                    <a:cubicBezTo>
                      <a:pt x="54621" y="11694"/>
                      <a:pt x="73987" y="665"/>
                      <a:pt x="103989" y="27"/>
                    </a:cubicBezTo>
                    <a:cubicBezTo>
                      <a:pt x="131876" y="-550"/>
                      <a:pt x="155288" y="9586"/>
                      <a:pt x="170877" y="36082"/>
                    </a:cubicBezTo>
                    <a:cubicBezTo>
                      <a:pt x="176953" y="46387"/>
                      <a:pt x="184621" y="66822"/>
                      <a:pt x="190312" y="77151"/>
                    </a:cubicBezTo>
                    <a:cubicBezTo>
                      <a:pt x="195279" y="85962"/>
                      <a:pt x="203837" y="92173"/>
                      <a:pt x="213754" y="94163"/>
                    </a:cubicBezTo>
                    <a:cubicBezTo>
                      <a:pt x="206932" y="98439"/>
                      <a:pt x="198532" y="99365"/>
                      <a:pt x="190943" y="96678"/>
                    </a:cubicBezTo>
                    <a:cubicBezTo>
                      <a:pt x="190943" y="96678"/>
                      <a:pt x="194034" y="101800"/>
                      <a:pt x="203248" y="109376"/>
                    </a:cubicBezTo>
                    <a:cubicBezTo>
                      <a:pt x="203248" y="109376"/>
                      <a:pt x="197157" y="113221"/>
                      <a:pt x="186520" y="111237"/>
                    </a:cubicBezTo>
                    <a:cubicBezTo>
                      <a:pt x="186520" y="111237"/>
                      <a:pt x="160064" y="154852"/>
                      <a:pt x="108165" y="155937"/>
                    </a:cubicBezTo>
                    <a:cubicBezTo>
                      <a:pt x="56267" y="157014"/>
                      <a:pt x="27949" y="114583"/>
                      <a:pt x="27949" y="114583"/>
                    </a:cubicBezTo>
                    <a:close/>
                  </a:path>
                </a:pathLst>
              </a:custGeom>
              <a:noFill/>
              <a:ln w="3742" cap="rnd">
                <a:solidFill>
                  <a:srgbClr val="44392E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24" name="자유형: 도형 23">
                <a:extLst>
                  <a:ext uri="{FF2B5EF4-FFF2-40B4-BE49-F238E27FC236}">
                    <a16:creationId xmlns:a16="http://schemas.microsoft.com/office/drawing/2014/main" id="{AD6B3309-37F9-41F9-99DA-69328B0E1265}"/>
                  </a:ext>
                </a:extLst>
              </p:cNvPr>
              <p:cNvSpPr/>
              <p:nvPr/>
            </p:nvSpPr>
            <p:spPr>
              <a:xfrm>
                <a:off x="6118364" y="2808147"/>
                <a:ext cx="159444" cy="48138"/>
              </a:xfrm>
              <a:custGeom>
                <a:avLst/>
                <a:gdLst>
                  <a:gd name="connsiteX0" fmla="*/ 34834 w 159444"/>
                  <a:gd name="connsiteY0" fmla="*/ 19086 h 48138"/>
                  <a:gd name="connsiteX1" fmla="*/ 13837 w 159444"/>
                  <a:gd name="connsiteY1" fmla="*/ 3288 h 48138"/>
                  <a:gd name="connsiteX2" fmla="*/ 686 w 159444"/>
                  <a:gd name="connsiteY2" fmla="*/ 12664 h 48138"/>
                  <a:gd name="connsiteX3" fmla="*/ 9454 w 159444"/>
                  <a:gd name="connsiteY3" fmla="*/ 48142 h 48138"/>
                  <a:gd name="connsiteX4" fmla="*/ 123217 w 159444"/>
                  <a:gd name="connsiteY4" fmla="*/ 19924 h 48138"/>
                  <a:gd name="connsiteX5" fmla="*/ 145606 w 159444"/>
                  <a:gd name="connsiteY5" fmla="*/ 3104 h 48138"/>
                  <a:gd name="connsiteX6" fmla="*/ 158757 w 159444"/>
                  <a:gd name="connsiteY6" fmla="*/ 12471 h 48138"/>
                  <a:gd name="connsiteX7" fmla="*/ 150066 w 159444"/>
                  <a:gd name="connsiteY7" fmla="*/ 48111 h 48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59444" h="48138">
                    <a:moveTo>
                      <a:pt x="34834" y="19086"/>
                    </a:moveTo>
                    <a:cubicBezTo>
                      <a:pt x="34834" y="19086"/>
                      <a:pt x="18298" y="6680"/>
                      <a:pt x="13837" y="3288"/>
                    </a:cubicBezTo>
                    <a:cubicBezTo>
                      <a:pt x="5747" y="-2849"/>
                      <a:pt x="-2452" y="166"/>
                      <a:pt x="686" y="12664"/>
                    </a:cubicBezTo>
                    <a:lnTo>
                      <a:pt x="9454" y="48142"/>
                    </a:lnTo>
                    <a:moveTo>
                      <a:pt x="123217" y="19924"/>
                    </a:moveTo>
                    <a:cubicBezTo>
                      <a:pt x="123217" y="19924"/>
                      <a:pt x="141153" y="6472"/>
                      <a:pt x="145606" y="3104"/>
                    </a:cubicBezTo>
                    <a:cubicBezTo>
                      <a:pt x="153697" y="-3049"/>
                      <a:pt x="161903" y="-103"/>
                      <a:pt x="158757" y="12471"/>
                    </a:cubicBezTo>
                    <a:cubicBezTo>
                      <a:pt x="156696" y="20831"/>
                      <a:pt x="150066" y="48111"/>
                      <a:pt x="150066" y="48111"/>
                    </a:cubicBezTo>
                  </a:path>
                </a:pathLst>
              </a:custGeom>
              <a:noFill/>
              <a:ln w="3742" cap="rnd">
                <a:solidFill>
                  <a:srgbClr val="44392E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25" name="자유형: 도형 24">
                <a:extLst>
                  <a:ext uri="{FF2B5EF4-FFF2-40B4-BE49-F238E27FC236}">
                    <a16:creationId xmlns:a16="http://schemas.microsoft.com/office/drawing/2014/main" id="{701B77AD-4E1E-4CF5-BE91-EEAE24C70847}"/>
                  </a:ext>
                </a:extLst>
              </p:cNvPr>
              <p:cNvSpPr/>
              <p:nvPr/>
            </p:nvSpPr>
            <p:spPr>
              <a:xfrm>
                <a:off x="6118742" y="2849379"/>
                <a:ext cx="55297" cy="54236"/>
              </a:xfrm>
              <a:custGeom>
                <a:avLst/>
                <a:gdLst>
                  <a:gd name="connsiteX0" fmla="*/ 55298 w 55297"/>
                  <a:gd name="connsiteY0" fmla="*/ 27122 h 54236"/>
                  <a:gd name="connsiteX1" fmla="*/ 27649 w 55297"/>
                  <a:gd name="connsiteY1" fmla="*/ 54240 h 54236"/>
                  <a:gd name="connsiteX2" fmla="*/ 1 w 55297"/>
                  <a:gd name="connsiteY2" fmla="*/ 27122 h 54236"/>
                  <a:gd name="connsiteX3" fmla="*/ 27649 w 55297"/>
                  <a:gd name="connsiteY3" fmla="*/ 3 h 54236"/>
                  <a:gd name="connsiteX4" fmla="*/ 55298 w 55297"/>
                  <a:gd name="connsiteY4" fmla="*/ 27122 h 542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5297" h="54236">
                    <a:moveTo>
                      <a:pt x="55298" y="27122"/>
                    </a:moveTo>
                    <a:cubicBezTo>
                      <a:pt x="55298" y="42099"/>
                      <a:pt x="42919" y="54240"/>
                      <a:pt x="27649" y="54240"/>
                    </a:cubicBezTo>
                    <a:cubicBezTo>
                      <a:pt x="12379" y="54240"/>
                      <a:pt x="1" y="42099"/>
                      <a:pt x="1" y="27122"/>
                    </a:cubicBezTo>
                    <a:cubicBezTo>
                      <a:pt x="1" y="12145"/>
                      <a:pt x="12379" y="3"/>
                      <a:pt x="27649" y="3"/>
                    </a:cubicBezTo>
                    <a:cubicBezTo>
                      <a:pt x="42919" y="3"/>
                      <a:pt x="55298" y="12145"/>
                      <a:pt x="55298" y="271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3742" cap="flat">
                <a:solidFill>
                  <a:srgbClr val="44392E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26" name="자유형: 도형 25">
                <a:extLst>
                  <a:ext uri="{FF2B5EF4-FFF2-40B4-BE49-F238E27FC236}">
                    <a16:creationId xmlns:a16="http://schemas.microsoft.com/office/drawing/2014/main" id="{3454288C-6E22-4B62-BEC6-1CAE029C0040}"/>
                  </a:ext>
                </a:extLst>
              </p:cNvPr>
              <p:cNvSpPr/>
              <p:nvPr/>
            </p:nvSpPr>
            <p:spPr>
              <a:xfrm>
                <a:off x="6130309" y="2854063"/>
                <a:ext cx="32517" cy="31901"/>
              </a:xfrm>
              <a:custGeom>
                <a:avLst/>
                <a:gdLst>
                  <a:gd name="connsiteX0" fmla="*/ 32518 w 32517"/>
                  <a:gd name="connsiteY0" fmla="*/ 15954 h 31901"/>
                  <a:gd name="connsiteX1" fmla="*/ 16259 w 32517"/>
                  <a:gd name="connsiteY1" fmla="*/ 31905 h 31901"/>
                  <a:gd name="connsiteX2" fmla="*/ 0 w 32517"/>
                  <a:gd name="connsiteY2" fmla="*/ 15954 h 31901"/>
                  <a:gd name="connsiteX3" fmla="*/ 16259 w 32517"/>
                  <a:gd name="connsiteY3" fmla="*/ 4 h 31901"/>
                  <a:gd name="connsiteX4" fmla="*/ 32518 w 32517"/>
                  <a:gd name="connsiteY4" fmla="*/ 15954 h 319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517" h="31901">
                    <a:moveTo>
                      <a:pt x="32518" y="15954"/>
                    </a:moveTo>
                    <a:cubicBezTo>
                      <a:pt x="32518" y="24764"/>
                      <a:pt x="25238" y="31905"/>
                      <a:pt x="16259" y="31905"/>
                    </a:cubicBezTo>
                    <a:cubicBezTo>
                      <a:pt x="7280" y="31905"/>
                      <a:pt x="0" y="24764"/>
                      <a:pt x="0" y="15954"/>
                    </a:cubicBezTo>
                    <a:cubicBezTo>
                      <a:pt x="0" y="7145"/>
                      <a:pt x="7280" y="4"/>
                      <a:pt x="16259" y="4"/>
                    </a:cubicBezTo>
                    <a:cubicBezTo>
                      <a:pt x="25238" y="4"/>
                      <a:pt x="32518" y="7145"/>
                      <a:pt x="32518" y="15954"/>
                    </a:cubicBezTo>
                    <a:close/>
                  </a:path>
                </a:pathLst>
              </a:custGeom>
              <a:solidFill>
                <a:srgbClr val="44392E"/>
              </a:solidFill>
              <a:ln w="4954" cap="flat">
                <a:solidFill>
                  <a:srgbClr val="F930E7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27" name="자유형: 도형 26">
                <a:extLst>
                  <a:ext uri="{FF2B5EF4-FFF2-40B4-BE49-F238E27FC236}">
                    <a16:creationId xmlns:a16="http://schemas.microsoft.com/office/drawing/2014/main" id="{E23C05DF-5A25-43C7-B6A2-671BDB41B49A}"/>
                  </a:ext>
                </a:extLst>
              </p:cNvPr>
              <p:cNvSpPr/>
              <p:nvPr/>
            </p:nvSpPr>
            <p:spPr>
              <a:xfrm rot="-2701801">
                <a:off x="6138423" y="2851232"/>
                <a:ext cx="15920" cy="15566"/>
              </a:xfrm>
              <a:custGeom>
                <a:avLst/>
                <a:gdLst>
                  <a:gd name="connsiteX0" fmla="*/ 15921 w 15920"/>
                  <a:gd name="connsiteY0" fmla="*/ 7787 h 15566"/>
                  <a:gd name="connsiteX1" fmla="*/ 7961 w 15920"/>
                  <a:gd name="connsiteY1" fmla="*/ 15570 h 15566"/>
                  <a:gd name="connsiteX2" fmla="*/ 1 w 15920"/>
                  <a:gd name="connsiteY2" fmla="*/ 7787 h 15566"/>
                  <a:gd name="connsiteX3" fmla="*/ 7961 w 15920"/>
                  <a:gd name="connsiteY3" fmla="*/ 3 h 15566"/>
                  <a:gd name="connsiteX4" fmla="*/ 15921 w 15920"/>
                  <a:gd name="connsiteY4" fmla="*/ 7787 h 155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920" h="15566">
                    <a:moveTo>
                      <a:pt x="15921" y="7787"/>
                    </a:moveTo>
                    <a:cubicBezTo>
                      <a:pt x="15921" y="12085"/>
                      <a:pt x="12357" y="15570"/>
                      <a:pt x="7961" y="15570"/>
                    </a:cubicBezTo>
                    <a:cubicBezTo>
                      <a:pt x="3564" y="15570"/>
                      <a:pt x="1" y="12085"/>
                      <a:pt x="1" y="7787"/>
                    </a:cubicBezTo>
                    <a:cubicBezTo>
                      <a:pt x="1" y="3488"/>
                      <a:pt x="3564" y="3"/>
                      <a:pt x="7961" y="3"/>
                    </a:cubicBezTo>
                    <a:cubicBezTo>
                      <a:pt x="12357" y="3"/>
                      <a:pt x="15921" y="3488"/>
                      <a:pt x="15921" y="7787"/>
                    </a:cubicBezTo>
                    <a:close/>
                  </a:path>
                </a:pathLst>
              </a:custGeom>
              <a:solidFill>
                <a:srgbClr val="FFFFFF"/>
              </a:solidFill>
              <a:ln w="748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28" name="자유형: 도형 27">
                <a:extLst>
                  <a:ext uri="{FF2B5EF4-FFF2-40B4-BE49-F238E27FC236}">
                    <a16:creationId xmlns:a16="http://schemas.microsoft.com/office/drawing/2014/main" id="{BF9F36FE-6E47-4448-B496-D1BE3E070D59}"/>
                  </a:ext>
                </a:extLst>
              </p:cNvPr>
              <p:cNvSpPr/>
              <p:nvPr/>
            </p:nvSpPr>
            <p:spPr>
              <a:xfrm>
                <a:off x="6222369" y="2849379"/>
                <a:ext cx="55297" cy="54236"/>
              </a:xfrm>
              <a:custGeom>
                <a:avLst/>
                <a:gdLst>
                  <a:gd name="connsiteX0" fmla="*/ 55298 w 55297"/>
                  <a:gd name="connsiteY0" fmla="*/ 27122 h 54236"/>
                  <a:gd name="connsiteX1" fmla="*/ 27649 w 55297"/>
                  <a:gd name="connsiteY1" fmla="*/ 54240 h 54236"/>
                  <a:gd name="connsiteX2" fmla="*/ 1 w 55297"/>
                  <a:gd name="connsiteY2" fmla="*/ 27122 h 54236"/>
                  <a:gd name="connsiteX3" fmla="*/ 27649 w 55297"/>
                  <a:gd name="connsiteY3" fmla="*/ 3 h 54236"/>
                  <a:gd name="connsiteX4" fmla="*/ 55298 w 55297"/>
                  <a:gd name="connsiteY4" fmla="*/ 27122 h 542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5297" h="54236">
                    <a:moveTo>
                      <a:pt x="55298" y="27122"/>
                    </a:moveTo>
                    <a:cubicBezTo>
                      <a:pt x="55298" y="42099"/>
                      <a:pt x="42919" y="54240"/>
                      <a:pt x="27649" y="54240"/>
                    </a:cubicBezTo>
                    <a:cubicBezTo>
                      <a:pt x="12379" y="54240"/>
                      <a:pt x="1" y="42099"/>
                      <a:pt x="1" y="27122"/>
                    </a:cubicBezTo>
                    <a:cubicBezTo>
                      <a:pt x="1" y="12145"/>
                      <a:pt x="12379" y="3"/>
                      <a:pt x="27649" y="3"/>
                    </a:cubicBezTo>
                    <a:cubicBezTo>
                      <a:pt x="42919" y="3"/>
                      <a:pt x="55298" y="12145"/>
                      <a:pt x="55298" y="271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3742" cap="flat">
                <a:solidFill>
                  <a:srgbClr val="44392E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29" name="자유형: 도형 28">
                <a:extLst>
                  <a:ext uri="{FF2B5EF4-FFF2-40B4-BE49-F238E27FC236}">
                    <a16:creationId xmlns:a16="http://schemas.microsoft.com/office/drawing/2014/main" id="{227D3C8D-1FC8-4DC3-B22E-586E86F47308}"/>
                  </a:ext>
                </a:extLst>
              </p:cNvPr>
              <p:cNvSpPr/>
              <p:nvPr/>
            </p:nvSpPr>
            <p:spPr>
              <a:xfrm>
                <a:off x="6233921" y="2854063"/>
                <a:ext cx="32517" cy="31901"/>
              </a:xfrm>
              <a:custGeom>
                <a:avLst/>
                <a:gdLst>
                  <a:gd name="connsiteX0" fmla="*/ 32518 w 32517"/>
                  <a:gd name="connsiteY0" fmla="*/ 15954 h 31901"/>
                  <a:gd name="connsiteX1" fmla="*/ 16259 w 32517"/>
                  <a:gd name="connsiteY1" fmla="*/ 31905 h 31901"/>
                  <a:gd name="connsiteX2" fmla="*/ 1 w 32517"/>
                  <a:gd name="connsiteY2" fmla="*/ 15954 h 31901"/>
                  <a:gd name="connsiteX3" fmla="*/ 16259 w 32517"/>
                  <a:gd name="connsiteY3" fmla="*/ 4 h 31901"/>
                  <a:gd name="connsiteX4" fmla="*/ 32518 w 32517"/>
                  <a:gd name="connsiteY4" fmla="*/ 15954 h 319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517" h="31901">
                    <a:moveTo>
                      <a:pt x="32518" y="15954"/>
                    </a:moveTo>
                    <a:cubicBezTo>
                      <a:pt x="32518" y="24764"/>
                      <a:pt x="25238" y="31905"/>
                      <a:pt x="16259" y="31905"/>
                    </a:cubicBezTo>
                    <a:cubicBezTo>
                      <a:pt x="7280" y="31905"/>
                      <a:pt x="1" y="24764"/>
                      <a:pt x="1" y="15954"/>
                    </a:cubicBezTo>
                    <a:cubicBezTo>
                      <a:pt x="1" y="7145"/>
                      <a:pt x="7280" y="4"/>
                      <a:pt x="16259" y="4"/>
                    </a:cubicBezTo>
                    <a:cubicBezTo>
                      <a:pt x="25238" y="4"/>
                      <a:pt x="32518" y="7145"/>
                      <a:pt x="32518" y="15954"/>
                    </a:cubicBezTo>
                    <a:close/>
                  </a:path>
                </a:pathLst>
              </a:custGeom>
              <a:solidFill>
                <a:srgbClr val="44392E"/>
              </a:solidFill>
              <a:ln w="4954" cap="flat">
                <a:solidFill>
                  <a:srgbClr val="F930E7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30" name="자유형: 도형 29">
                <a:extLst>
                  <a:ext uri="{FF2B5EF4-FFF2-40B4-BE49-F238E27FC236}">
                    <a16:creationId xmlns:a16="http://schemas.microsoft.com/office/drawing/2014/main" id="{D04F3E84-B32F-480C-8929-3A91C075CF11}"/>
                  </a:ext>
                </a:extLst>
              </p:cNvPr>
              <p:cNvSpPr/>
              <p:nvPr/>
            </p:nvSpPr>
            <p:spPr>
              <a:xfrm rot="-2701801">
                <a:off x="6242050" y="2851240"/>
                <a:ext cx="15920" cy="15566"/>
              </a:xfrm>
              <a:custGeom>
                <a:avLst/>
                <a:gdLst>
                  <a:gd name="connsiteX0" fmla="*/ 15921 w 15920"/>
                  <a:gd name="connsiteY0" fmla="*/ 7787 h 15566"/>
                  <a:gd name="connsiteX1" fmla="*/ 7961 w 15920"/>
                  <a:gd name="connsiteY1" fmla="*/ 15570 h 15566"/>
                  <a:gd name="connsiteX2" fmla="*/ 1 w 15920"/>
                  <a:gd name="connsiteY2" fmla="*/ 7787 h 15566"/>
                  <a:gd name="connsiteX3" fmla="*/ 7961 w 15920"/>
                  <a:gd name="connsiteY3" fmla="*/ 3 h 15566"/>
                  <a:gd name="connsiteX4" fmla="*/ 15921 w 15920"/>
                  <a:gd name="connsiteY4" fmla="*/ 7787 h 155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920" h="15566">
                    <a:moveTo>
                      <a:pt x="15921" y="7787"/>
                    </a:moveTo>
                    <a:cubicBezTo>
                      <a:pt x="15921" y="12085"/>
                      <a:pt x="12357" y="15570"/>
                      <a:pt x="7961" y="15570"/>
                    </a:cubicBezTo>
                    <a:cubicBezTo>
                      <a:pt x="3564" y="15570"/>
                      <a:pt x="1" y="12085"/>
                      <a:pt x="1" y="7787"/>
                    </a:cubicBezTo>
                    <a:cubicBezTo>
                      <a:pt x="1" y="3488"/>
                      <a:pt x="3564" y="3"/>
                      <a:pt x="7961" y="3"/>
                    </a:cubicBezTo>
                    <a:cubicBezTo>
                      <a:pt x="12357" y="3"/>
                      <a:pt x="15921" y="3488"/>
                      <a:pt x="15921" y="7787"/>
                    </a:cubicBezTo>
                    <a:close/>
                  </a:path>
                </a:pathLst>
              </a:custGeom>
              <a:solidFill>
                <a:srgbClr val="FFFFFF"/>
              </a:solidFill>
              <a:ln w="748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31" name="자유형: 도형 30">
                <a:extLst>
                  <a:ext uri="{FF2B5EF4-FFF2-40B4-BE49-F238E27FC236}">
                    <a16:creationId xmlns:a16="http://schemas.microsoft.com/office/drawing/2014/main" id="{58E52562-742A-4F66-AF82-03C7C6E3327A}"/>
                  </a:ext>
                </a:extLst>
              </p:cNvPr>
              <p:cNvSpPr/>
              <p:nvPr/>
            </p:nvSpPr>
            <p:spPr>
              <a:xfrm>
                <a:off x="6182861" y="2914536"/>
                <a:ext cx="31140" cy="28717"/>
              </a:xfrm>
              <a:custGeom>
                <a:avLst/>
                <a:gdLst>
                  <a:gd name="connsiteX0" fmla="*/ 31141 w 31140"/>
                  <a:gd name="connsiteY0" fmla="*/ 9533 h 28717"/>
                  <a:gd name="connsiteX1" fmla="*/ 15575 w 31140"/>
                  <a:gd name="connsiteY1" fmla="*/ 28721 h 28717"/>
                  <a:gd name="connsiteX2" fmla="*/ 1 w 31140"/>
                  <a:gd name="connsiteY2" fmla="*/ 9571 h 28717"/>
                  <a:gd name="connsiteX3" fmla="*/ 15536 w 31140"/>
                  <a:gd name="connsiteY3" fmla="*/ 4 h 28717"/>
                  <a:gd name="connsiteX4" fmla="*/ 31141 w 31140"/>
                  <a:gd name="connsiteY4" fmla="*/ 9540 h 28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140" h="28717">
                    <a:moveTo>
                      <a:pt x="31141" y="9533"/>
                    </a:moveTo>
                    <a:cubicBezTo>
                      <a:pt x="31141" y="18669"/>
                      <a:pt x="24165" y="28721"/>
                      <a:pt x="15575" y="28721"/>
                    </a:cubicBezTo>
                    <a:cubicBezTo>
                      <a:pt x="6992" y="28721"/>
                      <a:pt x="1" y="18708"/>
                      <a:pt x="1" y="9571"/>
                    </a:cubicBezTo>
                    <a:lnTo>
                      <a:pt x="15536" y="4"/>
                    </a:lnTo>
                    <a:lnTo>
                      <a:pt x="31141" y="9540"/>
                    </a:lnTo>
                    <a:close/>
                  </a:path>
                </a:pathLst>
              </a:custGeom>
              <a:solidFill>
                <a:srgbClr val="44392E"/>
              </a:solidFill>
              <a:ln w="748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32" name="자유형: 도형 31">
                <a:extLst>
                  <a:ext uri="{FF2B5EF4-FFF2-40B4-BE49-F238E27FC236}">
                    <a16:creationId xmlns:a16="http://schemas.microsoft.com/office/drawing/2014/main" id="{C8934350-3C1D-41A3-85A7-DAC97C3F14EB}"/>
                  </a:ext>
                </a:extLst>
              </p:cNvPr>
              <p:cNvSpPr/>
              <p:nvPr/>
            </p:nvSpPr>
            <p:spPr>
              <a:xfrm>
                <a:off x="6185653" y="2931832"/>
                <a:ext cx="25364" cy="10891"/>
              </a:xfrm>
              <a:custGeom>
                <a:avLst/>
                <a:gdLst>
                  <a:gd name="connsiteX0" fmla="*/ 25365 w 25364"/>
                  <a:gd name="connsiteY0" fmla="*/ 5219 h 10891"/>
                  <a:gd name="connsiteX1" fmla="*/ 12629 w 25364"/>
                  <a:gd name="connsiteY1" fmla="*/ 5 h 10891"/>
                  <a:gd name="connsiteX2" fmla="*/ 1 w 25364"/>
                  <a:gd name="connsiteY2" fmla="*/ 5457 h 10891"/>
                  <a:gd name="connsiteX3" fmla="*/ 12737 w 25364"/>
                  <a:gd name="connsiteY3" fmla="*/ 10895 h 10891"/>
                  <a:gd name="connsiteX4" fmla="*/ 25365 w 25364"/>
                  <a:gd name="connsiteY4" fmla="*/ 5219 h 108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364" h="10891">
                    <a:moveTo>
                      <a:pt x="25365" y="5219"/>
                    </a:moveTo>
                    <a:cubicBezTo>
                      <a:pt x="21997" y="1833"/>
                      <a:pt x="17404" y="-48"/>
                      <a:pt x="12629" y="5"/>
                    </a:cubicBezTo>
                    <a:cubicBezTo>
                      <a:pt x="7856" y="42"/>
                      <a:pt x="3301" y="2009"/>
                      <a:pt x="1" y="5457"/>
                    </a:cubicBezTo>
                    <a:lnTo>
                      <a:pt x="12737" y="10895"/>
                    </a:lnTo>
                    <a:lnTo>
                      <a:pt x="25365" y="5219"/>
                    </a:lnTo>
                    <a:close/>
                  </a:path>
                </a:pathLst>
              </a:custGeom>
              <a:solidFill>
                <a:srgbClr val="F930E7"/>
              </a:solidFill>
              <a:ln w="748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33" name="자유형: 도형 32">
                <a:extLst>
                  <a:ext uri="{FF2B5EF4-FFF2-40B4-BE49-F238E27FC236}">
                    <a16:creationId xmlns:a16="http://schemas.microsoft.com/office/drawing/2014/main" id="{8FA8EC5B-D4C5-43C2-AAF7-8EE49EEF48D9}"/>
                  </a:ext>
                </a:extLst>
              </p:cNvPr>
              <p:cNvSpPr/>
              <p:nvPr/>
            </p:nvSpPr>
            <p:spPr>
              <a:xfrm>
                <a:off x="6186622" y="2931787"/>
                <a:ext cx="23349" cy="5729"/>
              </a:xfrm>
              <a:custGeom>
                <a:avLst/>
                <a:gdLst>
                  <a:gd name="connsiteX0" fmla="*/ 1 w 23349"/>
                  <a:gd name="connsiteY0" fmla="*/ 5733 h 5729"/>
                  <a:gd name="connsiteX1" fmla="*/ 11814 w 23349"/>
                  <a:gd name="connsiteY1" fmla="*/ 4 h 5729"/>
                  <a:gd name="connsiteX2" fmla="*/ 23350 w 23349"/>
                  <a:gd name="connsiteY2" fmla="*/ 5064 h 57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3349" h="5729">
                    <a:moveTo>
                      <a:pt x="1" y="5733"/>
                    </a:moveTo>
                    <a:cubicBezTo>
                      <a:pt x="1131" y="2472"/>
                      <a:pt x="5992" y="4"/>
                      <a:pt x="11814" y="4"/>
                    </a:cubicBezTo>
                    <a:cubicBezTo>
                      <a:pt x="17236" y="4"/>
                      <a:pt x="21812" y="2126"/>
                      <a:pt x="23350" y="5064"/>
                    </a:cubicBezTo>
                  </a:path>
                </a:pathLst>
              </a:custGeom>
              <a:noFill/>
              <a:ln w="3742" cap="rnd">
                <a:solidFill>
                  <a:srgbClr val="44392E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34" name="자유형: 도형 33">
                <a:extLst>
                  <a:ext uri="{FF2B5EF4-FFF2-40B4-BE49-F238E27FC236}">
                    <a16:creationId xmlns:a16="http://schemas.microsoft.com/office/drawing/2014/main" id="{67F99455-2E70-4376-B9DA-F2EB76329A86}"/>
                  </a:ext>
                </a:extLst>
              </p:cNvPr>
              <p:cNvSpPr/>
              <p:nvPr/>
            </p:nvSpPr>
            <p:spPr>
              <a:xfrm>
                <a:off x="6197343" y="2919143"/>
                <a:ext cx="2230" cy="7690"/>
              </a:xfrm>
              <a:custGeom>
                <a:avLst/>
                <a:gdLst>
                  <a:gd name="connsiteX0" fmla="*/ 1 w 2230"/>
                  <a:gd name="connsiteY0" fmla="*/ 4 h 7690"/>
                  <a:gd name="connsiteX1" fmla="*/ 2231 w 2230"/>
                  <a:gd name="connsiteY1" fmla="*/ 4 h 76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230" h="7690">
                    <a:moveTo>
                      <a:pt x="1" y="4"/>
                    </a:moveTo>
                    <a:lnTo>
                      <a:pt x="2231" y="4"/>
                    </a:lnTo>
                  </a:path>
                </a:pathLst>
              </a:custGeom>
              <a:noFill/>
              <a:ln w="9452" cap="rnd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35" name="자유형: 도형 34">
                <a:extLst>
                  <a:ext uri="{FF2B5EF4-FFF2-40B4-BE49-F238E27FC236}">
                    <a16:creationId xmlns:a16="http://schemas.microsoft.com/office/drawing/2014/main" id="{23F26FF4-D10F-463F-BF7E-8D8E46D875DE}"/>
                  </a:ext>
                </a:extLst>
              </p:cNvPr>
              <p:cNvSpPr/>
              <p:nvPr/>
            </p:nvSpPr>
            <p:spPr>
              <a:xfrm>
                <a:off x="6195712" y="2901328"/>
                <a:ext cx="43461" cy="24406"/>
              </a:xfrm>
              <a:custGeom>
                <a:avLst/>
                <a:gdLst>
                  <a:gd name="connsiteX0" fmla="*/ 43131 w 43461"/>
                  <a:gd name="connsiteY0" fmla="*/ 18818 h 24406"/>
                  <a:gd name="connsiteX1" fmla="*/ 30387 w 43461"/>
                  <a:gd name="connsiteY1" fmla="*/ 24133 h 24406"/>
                  <a:gd name="connsiteX2" fmla="*/ 16544 w 43461"/>
                  <a:gd name="connsiteY2" fmla="*/ 23118 h 24406"/>
                  <a:gd name="connsiteX3" fmla="*/ 4115 w 43461"/>
                  <a:gd name="connsiteY3" fmla="*/ 16273 h 24406"/>
                  <a:gd name="connsiteX4" fmla="*/ 347 w 43461"/>
                  <a:gd name="connsiteY4" fmla="*/ 9466 h 24406"/>
                  <a:gd name="connsiteX5" fmla="*/ 131 w 43461"/>
                  <a:gd name="connsiteY5" fmla="*/ 7436 h 24406"/>
                  <a:gd name="connsiteX6" fmla="*/ 131 w 43461"/>
                  <a:gd name="connsiteY6" fmla="*/ 5867 h 24406"/>
                  <a:gd name="connsiteX7" fmla="*/ 1 w 43461"/>
                  <a:gd name="connsiteY7" fmla="*/ 2621 h 24406"/>
                  <a:gd name="connsiteX8" fmla="*/ 2638 w 43461"/>
                  <a:gd name="connsiteY8" fmla="*/ 6 h 24406"/>
                  <a:gd name="connsiteX9" fmla="*/ 5469 w 43461"/>
                  <a:gd name="connsiteY9" fmla="*/ 2421 h 24406"/>
                  <a:gd name="connsiteX10" fmla="*/ 5469 w 43461"/>
                  <a:gd name="connsiteY10" fmla="*/ 2621 h 24406"/>
                  <a:gd name="connsiteX11" fmla="*/ 5338 w 43461"/>
                  <a:gd name="connsiteY11" fmla="*/ 5867 h 24406"/>
                  <a:gd name="connsiteX12" fmla="*/ 5338 w 43461"/>
                  <a:gd name="connsiteY12" fmla="*/ 7436 h 24406"/>
                  <a:gd name="connsiteX13" fmla="*/ 5338 w 43461"/>
                  <a:gd name="connsiteY13" fmla="*/ 8651 h 24406"/>
                  <a:gd name="connsiteX14" fmla="*/ 7599 w 43461"/>
                  <a:gd name="connsiteY14" fmla="*/ 13342 h 24406"/>
                  <a:gd name="connsiteX15" fmla="*/ 17751 w 43461"/>
                  <a:gd name="connsiteY15" fmla="*/ 19680 h 24406"/>
                  <a:gd name="connsiteX16" fmla="*/ 30149 w 43461"/>
                  <a:gd name="connsiteY16" fmla="*/ 21349 h 24406"/>
                  <a:gd name="connsiteX17" fmla="*/ 41854 w 43461"/>
                  <a:gd name="connsiteY17" fmla="*/ 17288 h 24406"/>
                  <a:gd name="connsiteX18" fmla="*/ 43231 w 43461"/>
                  <a:gd name="connsiteY18" fmla="*/ 17496 h 24406"/>
                  <a:gd name="connsiteX19" fmla="*/ 43162 w 43461"/>
                  <a:gd name="connsiteY19" fmla="*/ 18849 h 24406"/>
                  <a:gd name="connsiteX20" fmla="*/ 43131 w 43461"/>
                  <a:gd name="connsiteY20" fmla="*/ 18818 h 244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43461" h="24406">
                    <a:moveTo>
                      <a:pt x="43131" y="18818"/>
                    </a:moveTo>
                    <a:cubicBezTo>
                      <a:pt x="39483" y="21779"/>
                      <a:pt x="35058" y="23625"/>
                      <a:pt x="30387" y="24133"/>
                    </a:cubicBezTo>
                    <a:cubicBezTo>
                      <a:pt x="25751" y="24719"/>
                      <a:pt x="21044" y="24374"/>
                      <a:pt x="16544" y="23118"/>
                    </a:cubicBezTo>
                    <a:cubicBezTo>
                      <a:pt x="11875" y="21958"/>
                      <a:pt x="7591" y="19598"/>
                      <a:pt x="4115" y="16273"/>
                    </a:cubicBezTo>
                    <a:cubicBezTo>
                      <a:pt x="2226" y="14417"/>
                      <a:pt x="917" y="12052"/>
                      <a:pt x="347" y="9466"/>
                    </a:cubicBezTo>
                    <a:cubicBezTo>
                      <a:pt x="205" y="8799"/>
                      <a:pt x="133" y="8118"/>
                      <a:pt x="131" y="7436"/>
                    </a:cubicBezTo>
                    <a:lnTo>
                      <a:pt x="131" y="5867"/>
                    </a:lnTo>
                    <a:lnTo>
                      <a:pt x="1" y="2621"/>
                    </a:lnTo>
                    <a:cubicBezTo>
                      <a:pt x="53" y="1190"/>
                      <a:pt x="1207" y="46"/>
                      <a:pt x="2638" y="6"/>
                    </a:cubicBezTo>
                    <a:cubicBezTo>
                      <a:pt x="4071" y="-59"/>
                      <a:pt x="5308" y="997"/>
                      <a:pt x="5469" y="2421"/>
                    </a:cubicBezTo>
                    <a:lnTo>
                      <a:pt x="5469" y="2621"/>
                    </a:lnTo>
                    <a:lnTo>
                      <a:pt x="5338" y="5867"/>
                    </a:lnTo>
                    <a:lnTo>
                      <a:pt x="5338" y="7436"/>
                    </a:lnTo>
                    <a:cubicBezTo>
                      <a:pt x="5306" y="7840"/>
                      <a:pt x="5306" y="8246"/>
                      <a:pt x="5338" y="8651"/>
                    </a:cubicBezTo>
                    <a:cubicBezTo>
                      <a:pt x="5615" y="10397"/>
                      <a:pt x="6399" y="12027"/>
                      <a:pt x="7599" y="13342"/>
                    </a:cubicBezTo>
                    <a:cubicBezTo>
                      <a:pt x="10360" y="16280"/>
                      <a:pt x="13860" y="18472"/>
                      <a:pt x="17751" y="19680"/>
                    </a:cubicBezTo>
                    <a:cubicBezTo>
                      <a:pt x="21733" y="21051"/>
                      <a:pt x="25947" y="21618"/>
                      <a:pt x="30149" y="21349"/>
                    </a:cubicBezTo>
                    <a:cubicBezTo>
                      <a:pt x="34359" y="21144"/>
                      <a:pt x="38422" y="19734"/>
                      <a:pt x="41854" y="17288"/>
                    </a:cubicBezTo>
                    <a:cubicBezTo>
                      <a:pt x="42300" y="16997"/>
                      <a:pt x="42892" y="17086"/>
                      <a:pt x="43231" y="17496"/>
                    </a:cubicBezTo>
                    <a:cubicBezTo>
                      <a:pt x="43564" y="17896"/>
                      <a:pt x="43534" y="18485"/>
                      <a:pt x="43162" y="18849"/>
                    </a:cubicBezTo>
                    <a:lnTo>
                      <a:pt x="43131" y="18818"/>
                    </a:lnTo>
                    <a:close/>
                  </a:path>
                </a:pathLst>
              </a:custGeom>
              <a:solidFill>
                <a:srgbClr val="44392E"/>
              </a:solidFill>
              <a:ln w="748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36" name="자유형: 도형 35">
                <a:extLst>
                  <a:ext uri="{FF2B5EF4-FFF2-40B4-BE49-F238E27FC236}">
                    <a16:creationId xmlns:a16="http://schemas.microsoft.com/office/drawing/2014/main" id="{BB8DA581-9D92-4F09-8B1C-571580844EDC}"/>
                  </a:ext>
                </a:extLst>
              </p:cNvPr>
              <p:cNvSpPr/>
              <p:nvPr/>
            </p:nvSpPr>
            <p:spPr>
              <a:xfrm>
                <a:off x="6159642" y="2900085"/>
                <a:ext cx="41569" cy="25420"/>
              </a:xfrm>
              <a:custGeom>
                <a:avLst/>
                <a:gdLst>
                  <a:gd name="connsiteX0" fmla="*/ 1531 w 41569"/>
                  <a:gd name="connsiteY0" fmla="*/ 18577 h 25420"/>
                  <a:gd name="connsiteX1" fmla="*/ 12991 w 41569"/>
                  <a:gd name="connsiteY1" fmla="*/ 22546 h 25420"/>
                  <a:gd name="connsiteX2" fmla="*/ 25165 w 41569"/>
                  <a:gd name="connsiteY2" fmla="*/ 20377 h 25420"/>
                  <a:gd name="connsiteX3" fmla="*/ 34625 w 41569"/>
                  <a:gd name="connsiteY3" fmla="*/ 13563 h 25420"/>
                  <a:gd name="connsiteX4" fmla="*/ 36217 w 41569"/>
                  <a:gd name="connsiteY4" fmla="*/ 8879 h 25420"/>
                  <a:gd name="connsiteX5" fmla="*/ 36110 w 41569"/>
                  <a:gd name="connsiteY5" fmla="*/ 2495 h 25420"/>
                  <a:gd name="connsiteX6" fmla="*/ 38840 w 41569"/>
                  <a:gd name="connsiteY6" fmla="*/ 4 h 25420"/>
                  <a:gd name="connsiteX7" fmla="*/ 41570 w 41569"/>
                  <a:gd name="connsiteY7" fmla="*/ 2488 h 25420"/>
                  <a:gd name="connsiteX8" fmla="*/ 41439 w 41569"/>
                  <a:gd name="connsiteY8" fmla="*/ 9002 h 25420"/>
                  <a:gd name="connsiteX9" fmla="*/ 38478 w 41569"/>
                  <a:gd name="connsiteY9" fmla="*/ 16285 h 25420"/>
                  <a:gd name="connsiteX10" fmla="*/ 26504 w 41569"/>
                  <a:gd name="connsiteY10" fmla="*/ 23799 h 25420"/>
                  <a:gd name="connsiteX11" fmla="*/ 12822 w 41569"/>
                  <a:gd name="connsiteY11" fmla="*/ 25261 h 25420"/>
                  <a:gd name="connsiteX12" fmla="*/ 308 w 41569"/>
                  <a:gd name="connsiteY12" fmla="*/ 19877 h 25420"/>
                  <a:gd name="connsiteX13" fmla="*/ 235 w 41569"/>
                  <a:gd name="connsiteY13" fmla="*/ 18574 h 25420"/>
                  <a:gd name="connsiteX14" fmla="*/ 239 w 41569"/>
                  <a:gd name="connsiteY14" fmla="*/ 18569 h 25420"/>
                  <a:gd name="connsiteX15" fmla="*/ 1577 w 41569"/>
                  <a:gd name="connsiteY15" fmla="*/ 18500 h 25420"/>
                  <a:gd name="connsiteX16" fmla="*/ 1531 w 41569"/>
                  <a:gd name="connsiteY16" fmla="*/ 18577 h 254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1569" h="25420">
                    <a:moveTo>
                      <a:pt x="1531" y="18577"/>
                    </a:moveTo>
                    <a:cubicBezTo>
                      <a:pt x="4792" y="21131"/>
                      <a:pt x="8830" y="22530"/>
                      <a:pt x="12991" y="22546"/>
                    </a:cubicBezTo>
                    <a:cubicBezTo>
                      <a:pt x="17155" y="22661"/>
                      <a:pt x="21298" y="21923"/>
                      <a:pt x="25165" y="20377"/>
                    </a:cubicBezTo>
                    <a:cubicBezTo>
                      <a:pt x="28895" y="19036"/>
                      <a:pt x="32173" y="16675"/>
                      <a:pt x="34625" y="13563"/>
                    </a:cubicBezTo>
                    <a:cubicBezTo>
                      <a:pt x="35656" y="12217"/>
                      <a:pt x="36217" y="10563"/>
                      <a:pt x="36217" y="8879"/>
                    </a:cubicBezTo>
                    <a:cubicBezTo>
                      <a:pt x="36217" y="6849"/>
                      <a:pt x="36071" y="4610"/>
                      <a:pt x="36110" y="2495"/>
                    </a:cubicBezTo>
                    <a:cubicBezTo>
                      <a:pt x="36227" y="1078"/>
                      <a:pt x="37418" y="-9"/>
                      <a:pt x="38840" y="4"/>
                    </a:cubicBezTo>
                    <a:cubicBezTo>
                      <a:pt x="40270" y="4"/>
                      <a:pt x="41455" y="1088"/>
                      <a:pt x="41570" y="2488"/>
                    </a:cubicBezTo>
                    <a:cubicBezTo>
                      <a:pt x="41570" y="4680"/>
                      <a:pt x="41570" y="6718"/>
                      <a:pt x="41439" y="9002"/>
                    </a:cubicBezTo>
                    <a:cubicBezTo>
                      <a:pt x="41258" y="11685"/>
                      <a:pt x="40220" y="14237"/>
                      <a:pt x="38478" y="16285"/>
                    </a:cubicBezTo>
                    <a:cubicBezTo>
                      <a:pt x="35280" y="19874"/>
                      <a:pt x="31127" y="22480"/>
                      <a:pt x="26504" y="23799"/>
                    </a:cubicBezTo>
                    <a:cubicBezTo>
                      <a:pt x="22091" y="25217"/>
                      <a:pt x="17435" y="25715"/>
                      <a:pt x="12822" y="25261"/>
                    </a:cubicBezTo>
                    <a:cubicBezTo>
                      <a:pt x="8171" y="24896"/>
                      <a:pt x="3772" y="23003"/>
                      <a:pt x="308" y="19877"/>
                    </a:cubicBezTo>
                    <a:cubicBezTo>
                      <a:pt x="-71" y="19537"/>
                      <a:pt x="-105" y="18954"/>
                      <a:pt x="235" y="18574"/>
                    </a:cubicBezTo>
                    <a:cubicBezTo>
                      <a:pt x="237" y="18573"/>
                      <a:pt x="238" y="18571"/>
                      <a:pt x="239" y="18569"/>
                    </a:cubicBezTo>
                    <a:cubicBezTo>
                      <a:pt x="593" y="18188"/>
                      <a:pt x="1186" y="18157"/>
                      <a:pt x="1577" y="18500"/>
                    </a:cubicBezTo>
                    <a:lnTo>
                      <a:pt x="1531" y="18577"/>
                    </a:lnTo>
                    <a:close/>
                  </a:path>
                </a:pathLst>
              </a:custGeom>
              <a:solidFill>
                <a:srgbClr val="44392E"/>
              </a:solidFill>
              <a:ln w="748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37" name="자유형: 도형 36">
                <a:extLst>
                  <a:ext uri="{FF2B5EF4-FFF2-40B4-BE49-F238E27FC236}">
                    <a16:creationId xmlns:a16="http://schemas.microsoft.com/office/drawing/2014/main" id="{F9CFD7AD-4343-4548-8AEB-E300F74BE6C1}"/>
                  </a:ext>
                </a:extLst>
              </p:cNvPr>
              <p:cNvSpPr/>
              <p:nvPr/>
            </p:nvSpPr>
            <p:spPr>
              <a:xfrm>
                <a:off x="6182861" y="2925550"/>
                <a:ext cx="31140" cy="17189"/>
              </a:xfrm>
              <a:custGeom>
                <a:avLst/>
                <a:gdLst>
                  <a:gd name="connsiteX0" fmla="*/ 31141 w 31140"/>
                  <a:gd name="connsiteY0" fmla="*/ 4 h 17189"/>
                  <a:gd name="connsiteX1" fmla="*/ 15575 w 31140"/>
                  <a:gd name="connsiteY1" fmla="*/ 17193 h 17189"/>
                  <a:gd name="connsiteX2" fmla="*/ 1 w 31140"/>
                  <a:gd name="connsiteY2" fmla="*/ 4 h 17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1140" h="17189">
                    <a:moveTo>
                      <a:pt x="31141" y="4"/>
                    </a:moveTo>
                    <a:cubicBezTo>
                      <a:pt x="31141" y="8540"/>
                      <a:pt x="24165" y="17193"/>
                      <a:pt x="15575" y="17193"/>
                    </a:cubicBezTo>
                    <a:cubicBezTo>
                      <a:pt x="6992" y="17193"/>
                      <a:pt x="1" y="8548"/>
                      <a:pt x="1" y="4"/>
                    </a:cubicBezTo>
                  </a:path>
                </a:pathLst>
              </a:custGeom>
              <a:noFill/>
              <a:ln w="4139" cap="rnd">
                <a:solidFill>
                  <a:srgbClr val="44392E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38" name="자유형: 도형 37">
                <a:extLst>
                  <a:ext uri="{FF2B5EF4-FFF2-40B4-BE49-F238E27FC236}">
                    <a16:creationId xmlns:a16="http://schemas.microsoft.com/office/drawing/2014/main" id="{2220B7A9-BA76-40EA-90E4-7EF6F278C560}"/>
                  </a:ext>
                </a:extLst>
              </p:cNvPr>
              <p:cNvSpPr/>
              <p:nvPr/>
            </p:nvSpPr>
            <p:spPr>
              <a:xfrm>
                <a:off x="6121757" y="2894823"/>
                <a:ext cx="90041" cy="32102"/>
              </a:xfrm>
              <a:custGeom>
                <a:avLst/>
                <a:gdLst>
                  <a:gd name="connsiteX0" fmla="*/ 63497 w 90041"/>
                  <a:gd name="connsiteY0" fmla="*/ 7757 h 32102"/>
                  <a:gd name="connsiteX1" fmla="*/ 64212 w 90041"/>
                  <a:gd name="connsiteY1" fmla="*/ 4488 h 32102"/>
                  <a:gd name="connsiteX2" fmla="*/ 77056 w 90041"/>
                  <a:gd name="connsiteY2" fmla="*/ 5 h 32102"/>
                  <a:gd name="connsiteX3" fmla="*/ 89261 w 90041"/>
                  <a:gd name="connsiteY3" fmla="*/ 4265 h 32102"/>
                  <a:gd name="connsiteX4" fmla="*/ 89776 w 90041"/>
                  <a:gd name="connsiteY4" fmla="*/ 7565 h 32102"/>
                  <a:gd name="connsiteX5" fmla="*/ 86092 w 90041"/>
                  <a:gd name="connsiteY5" fmla="*/ 10080 h 32102"/>
                  <a:gd name="connsiteX6" fmla="*/ 79501 w 90041"/>
                  <a:gd name="connsiteY6" fmla="*/ 13325 h 32102"/>
                  <a:gd name="connsiteX7" fmla="*/ 79132 w 90041"/>
                  <a:gd name="connsiteY7" fmla="*/ 13764 h 32102"/>
                  <a:gd name="connsiteX8" fmla="*/ 74142 w 90041"/>
                  <a:gd name="connsiteY8" fmla="*/ 13600 h 32102"/>
                  <a:gd name="connsiteX9" fmla="*/ 74041 w 90041"/>
                  <a:gd name="connsiteY9" fmla="*/ 13487 h 32102"/>
                  <a:gd name="connsiteX10" fmla="*/ 67157 w 90041"/>
                  <a:gd name="connsiteY10" fmla="*/ 10503 h 32102"/>
                  <a:gd name="connsiteX11" fmla="*/ 63574 w 90041"/>
                  <a:gd name="connsiteY11" fmla="*/ 7749 h 32102"/>
                  <a:gd name="connsiteX12" fmla="*/ 63497 w 90041"/>
                  <a:gd name="connsiteY12" fmla="*/ 7749 h 32102"/>
                  <a:gd name="connsiteX13" fmla="*/ 55998 w 90041"/>
                  <a:gd name="connsiteY13" fmla="*/ 13579 h 32102"/>
                  <a:gd name="connsiteX14" fmla="*/ 25157 w 90041"/>
                  <a:gd name="connsiteY14" fmla="*/ 14387 h 32102"/>
                  <a:gd name="connsiteX15" fmla="*/ 11152 w 90041"/>
                  <a:gd name="connsiteY15" fmla="*/ 21170 h 32102"/>
                  <a:gd name="connsiteX16" fmla="*/ 1 w 90041"/>
                  <a:gd name="connsiteY16" fmla="*/ 32106 h 32102"/>
                  <a:gd name="connsiteX17" fmla="*/ 24542 w 90041"/>
                  <a:gd name="connsiteY17" fmla="*/ 12610 h 32102"/>
                  <a:gd name="connsiteX18" fmla="*/ 56652 w 90041"/>
                  <a:gd name="connsiteY18" fmla="*/ 9887 h 32102"/>
                  <a:gd name="connsiteX19" fmla="*/ 58244 w 90041"/>
                  <a:gd name="connsiteY19" fmla="*/ 11987 h 32102"/>
                  <a:gd name="connsiteX20" fmla="*/ 57505 w 90041"/>
                  <a:gd name="connsiteY20" fmla="*/ 13202 h 32102"/>
                  <a:gd name="connsiteX21" fmla="*/ 56106 w 90041"/>
                  <a:gd name="connsiteY21" fmla="*/ 13548 h 32102"/>
                  <a:gd name="connsiteX22" fmla="*/ 55998 w 90041"/>
                  <a:gd name="connsiteY22" fmla="*/ 13579 h 321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90041" h="32102">
                    <a:moveTo>
                      <a:pt x="63497" y="7757"/>
                    </a:moveTo>
                    <a:cubicBezTo>
                      <a:pt x="63070" y="6622"/>
                      <a:pt x="63350" y="5341"/>
                      <a:pt x="64212" y="4488"/>
                    </a:cubicBezTo>
                    <a:cubicBezTo>
                      <a:pt x="66012" y="2704"/>
                      <a:pt x="69880" y="66"/>
                      <a:pt x="77056" y="5"/>
                    </a:cubicBezTo>
                    <a:cubicBezTo>
                      <a:pt x="84208" y="-57"/>
                      <a:pt x="87638" y="2489"/>
                      <a:pt x="89261" y="4265"/>
                    </a:cubicBezTo>
                    <a:cubicBezTo>
                      <a:pt x="90067" y="5168"/>
                      <a:pt x="90269" y="6460"/>
                      <a:pt x="89776" y="7565"/>
                    </a:cubicBezTo>
                    <a:cubicBezTo>
                      <a:pt x="89126" y="9035"/>
                      <a:pt x="87698" y="10010"/>
                      <a:pt x="86092" y="10080"/>
                    </a:cubicBezTo>
                    <a:cubicBezTo>
                      <a:pt x="83500" y="10031"/>
                      <a:pt x="81044" y="11241"/>
                      <a:pt x="79501" y="13325"/>
                    </a:cubicBezTo>
                    <a:cubicBezTo>
                      <a:pt x="79396" y="13485"/>
                      <a:pt x="79272" y="13632"/>
                      <a:pt x="79132" y="13764"/>
                    </a:cubicBezTo>
                    <a:cubicBezTo>
                      <a:pt x="77709" y="15096"/>
                      <a:pt x="75475" y="15023"/>
                      <a:pt x="74142" y="13600"/>
                    </a:cubicBezTo>
                    <a:cubicBezTo>
                      <a:pt x="74108" y="13563"/>
                      <a:pt x="74074" y="13525"/>
                      <a:pt x="74041" y="13487"/>
                    </a:cubicBezTo>
                    <a:cubicBezTo>
                      <a:pt x="74041" y="13487"/>
                      <a:pt x="72580" y="10941"/>
                      <a:pt x="67157" y="10503"/>
                    </a:cubicBezTo>
                    <a:cubicBezTo>
                      <a:pt x="65526" y="10367"/>
                      <a:pt x="64126" y="9290"/>
                      <a:pt x="63574" y="7749"/>
                    </a:cubicBezTo>
                    <a:lnTo>
                      <a:pt x="63497" y="7749"/>
                    </a:lnTo>
                    <a:close/>
                    <a:moveTo>
                      <a:pt x="55998" y="13579"/>
                    </a:moveTo>
                    <a:cubicBezTo>
                      <a:pt x="45806" y="11328"/>
                      <a:pt x="35218" y="11605"/>
                      <a:pt x="25157" y="14387"/>
                    </a:cubicBezTo>
                    <a:cubicBezTo>
                      <a:pt x="20155" y="15879"/>
                      <a:pt x="15425" y="18170"/>
                      <a:pt x="11152" y="21170"/>
                    </a:cubicBezTo>
                    <a:cubicBezTo>
                      <a:pt x="6872" y="24193"/>
                      <a:pt x="3105" y="27885"/>
                      <a:pt x="1" y="32106"/>
                    </a:cubicBezTo>
                    <a:cubicBezTo>
                      <a:pt x="5806" y="23077"/>
                      <a:pt x="14434" y="16222"/>
                      <a:pt x="24542" y="12610"/>
                    </a:cubicBezTo>
                    <a:cubicBezTo>
                      <a:pt x="34862" y="9092"/>
                      <a:pt x="45887" y="8158"/>
                      <a:pt x="56652" y="9887"/>
                    </a:cubicBezTo>
                    <a:cubicBezTo>
                      <a:pt x="57662" y="10042"/>
                      <a:pt x="58368" y="10972"/>
                      <a:pt x="58244" y="11987"/>
                    </a:cubicBezTo>
                    <a:cubicBezTo>
                      <a:pt x="58171" y="12475"/>
                      <a:pt x="57905" y="12912"/>
                      <a:pt x="57505" y="13202"/>
                    </a:cubicBezTo>
                    <a:cubicBezTo>
                      <a:pt x="57102" y="13496"/>
                      <a:pt x="56599" y="13621"/>
                      <a:pt x="56106" y="13548"/>
                    </a:cubicBezTo>
                    <a:lnTo>
                      <a:pt x="55998" y="13579"/>
                    </a:lnTo>
                    <a:close/>
                  </a:path>
                </a:pathLst>
              </a:custGeom>
              <a:solidFill>
                <a:srgbClr val="44392E"/>
              </a:solidFill>
              <a:ln w="748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39" name="자유형: 도형 38">
                <a:extLst>
                  <a:ext uri="{FF2B5EF4-FFF2-40B4-BE49-F238E27FC236}">
                    <a16:creationId xmlns:a16="http://schemas.microsoft.com/office/drawing/2014/main" id="{AD24C6B0-9F4C-4F96-9083-34608A028697}"/>
                  </a:ext>
                </a:extLst>
              </p:cNvPr>
              <p:cNvSpPr/>
              <p:nvPr/>
            </p:nvSpPr>
            <p:spPr>
              <a:xfrm>
                <a:off x="6147106" y="2903870"/>
                <a:ext cx="127807" cy="29601"/>
              </a:xfrm>
              <a:custGeom>
                <a:avLst/>
                <a:gdLst>
                  <a:gd name="connsiteX0" fmla="*/ 30964 w 127807"/>
                  <a:gd name="connsiteY0" fmla="*/ 9017 h 29601"/>
                  <a:gd name="connsiteX1" fmla="*/ 20489 w 127807"/>
                  <a:gd name="connsiteY1" fmla="*/ 9378 h 29601"/>
                  <a:gd name="connsiteX2" fmla="*/ 10722 w 127807"/>
                  <a:gd name="connsiteY2" fmla="*/ 12501 h 29601"/>
                  <a:gd name="connsiteX3" fmla="*/ 3538 w 127807"/>
                  <a:gd name="connsiteY3" fmla="*/ 19745 h 29601"/>
                  <a:gd name="connsiteX4" fmla="*/ 1 w 127807"/>
                  <a:gd name="connsiteY4" fmla="*/ 29605 h 29601"/>
                  <a:gd name="connsiteX5" fmla="*/ 2692 w 127807"/>
                  <a:gd name="connsiteY5" fmla="*/ 19307 h 29601"/>
                  <a:gd name="connsiteX6" fmla="*/ 9706 w 127807"/>
                  <a:gd name="connsiteY6" fmla="*/ 10955 h 29601"/>
                  <a:gd name="connsiteX7" fmla="*/ 19974 w 127807"/>
                  <a:gd name="connsiteY7" fmla="*/ 6648 h 29601"/>
                  <a:gd name="connsiteX8" fmla="*/ 30964 w 127807"/>
                  <a:gd name="connsiteY8" fmla="*/ 5310 h 29601"/>
                  <a:gd name="connsiteX9" fmla="*/ 32933 w 127807"/>
                  <a:gd name="connsiteY9" fmla="*/ 7071 h 29601"/>
                  <a:gd name="connsiteX10" fmla="*/ 31141 w 127807"/>
                  <a:gd name="connsiteY10" fmla="*/ 8993 h 29601"/>
                  <a:gd name="connsiteX11" fmla="*/ 30964 w 127807"/>
                  <a:gd name="connsiteY11" fmla="*/ 9017 h 29601"/>
                  <a:gd name="connsiteX12" fmla="*/ 71180 w 127807"/>
                  <a:gd name="connsiteY12" fmla="*/ 849 h 29601"/>
                  <a:gd name="connsiteX13" fmla="*/ 103266 w 127807"/>
                  <a:gd name="connsiteY13" fmla="*/ 3564 h 29601"/>
                  <a:gd name="connsiteX14" fmla="*/ 127808 w 127807"/>
                  <a:gd name="connsiteY14" fmla="*/ 23060 h 29601"/>
                  <a:gd name="connsiteX15" fmla="*/ 116656 w 127807"/>
                  <a:gd name="connsiteY15" fmla="*/ 12124 h 29601"/>
                  <a:gd name="connsiteX16" fmla="*/ 102643 w 127807"/>
                  <a:gd name="connsiteY16" fmla="*/ 5348 h 29601"/>
                  <a:gd name="connsiteX17" fmla="*/ 71810 w 127807"/>
                  <a:gd name="connsiteY17" fmla="*/ 4533 h 29601"/>
                  <a:gd name="connsiteX18" fmla="*/ 69580 w 127807"/>
                  <a:gd name="connsiteY18" fmla="*/ 3095 h 29601"/>
                  <a:gd name="connsiteX19" fmla="*/ 71037 w 127807"/>
                  <a:gd name="connsiteY19" fmla="*/ 928 h 29601"/>
                  <a:gd name="connsiteX20" fmla="*/ 71049 w 127807"/>
                  <a:gd name="connsiteY20" fmla="*/ 926 h 29601"/>
                  <a:gd name="connsiteX21" fmla="*/ 71180 w 127807"/>
                  <a:gd name="connsiteY21" fmla="*/ 849 h 296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27807" h="29601">
                    <a:moveTo>
                      <a:pt x="30964" y="9017"/>
                    </a:moveTo>
                    <a:cubicBezTo>
                      <a:pt x="27469" y="8816"/>
                      <a:pt x="23962" y="8937"/>
                      <a:pt x="20489" y="9378"/>
                    </a:cubicBezTo>
                    <a:cubicBezTo>
                      <a:pt x="17051" y="9778"/>
                      <a:pt x="13736" y="10839"/>
                      <a:pt x="10722" y="12501"/>
                    </a:cubicBezTo>
                    <a:cubicBezTo>
                      <a:pt x="7722" y="14254"/>
                      <a:pt x="5246" y="16754"/>
                      <a:pt x="3538" y="19745"/>
                    </a:cubicBezTo>
                    <a:cubicBezTo>
                      <a:pt x="1831" y="22822"/>
                      <a:pt x="639" y="26152"/>
                      <a:pt x="1" y="29605"/>
                    </a:cubicBezTo>
                    <a:cubicBezTo>
                      <a:pt x="340" y="26050"/>
                      <a:pt x="1249" y="22573"/>
                      <a:pt x="2692" y="19307"/>
                    </a:cubicBezTo>
                    <a:cubicBezTo>
                      <a:pt x="4260" y="15958"/>
                      <a:pt x="6679" y="13077"/>
                      <a:pt x="9706" y="10955"/>
                    </a:cubicBezTo>
                    <a:cubicBezTo>
                      <a:pt x="12814" y="8860"/>
                      <a:pt x="16302" y="7397"/>
                      <a:pt x="19974" y="6648"/>
                    </a:cubicBezTo>
                    <a:cubicBezTo>
                      <a:pt x="23589" y="5863"/>
                      <a:pt x="27265" y="5417"/>
                      <a:pt x="30964" y="5310"/>
                    </a:cubicBezTo>
                    <a:cubicBezTo>
                      <a:pt x="31994" y="5253"/>
                      <a:pt x="32875" y="6041"/>
                      <a:pt x="32933" y="7071"/>
                    </a:cubicBezTo>
                    <a:cubicBezTo>
                      <a:pt x="32968" y="8096"/>
                      <a:pt x="32166" y="8956"/>
                      <a:pt x="31141" y="8993"/>
                    </a:cubicBezTo>
                    <a:lnTo>
                      <a:pt x="30964" y="9017"/>
                    </a:lnTo>
                    <a:close/>
                    <a:moveTo>
                      <a:pt x="71180" y="849"/>
                    </a:moveTo>
                    <a:cubicBezTo>
                      <a:pt x="81936" y="-880"/>
                      <a:pt x="92953" y="52"/>
                      <a:pt x="103266" y="3564"/>
                    </a:cubicBezTo>
                    <a:cubicBezTo>
                      <a:pt x="113368" y="7188"/>
                      <a:pt x="121993" y="14040"/>
                      <a:pt x="127808" y="23060"/>
                    </a:cubicBezTo>
                    <a:cubicBezTo>
                      <a:pt x="124703" y="18839"/>
                      <a:pt x="120937" y="15146"/>
                      <a:pt x="116656" y="12124"/>
                    </a:cubicBezTo>
                    <a:cubicBezTo>
                      <a:pt x="112380" y="9126"/>
                      <a:pt x="107649" y="6838"/>
                      <a:pt x="102643" y="5348"/>
                    </a:cubicBezTo>
                    <a:cubicBezTo>
                      <a:pt x="92586" y="2565"/>
                      <a:pt x="82001" y="2285"/>
                      <a:pt x="71810" y="4533"/>
                    </a:cubicBezTo>
                    <a:cubicBezTo>
                      <a:pt x="70799" y="4743"/>
                      <a:pt x="69806" y="4102"/>
                      <a:pt x="69580" y="3095"/>
                    </a:cubicBezTo>
                    <a:cubicBezTo>
                      <a:pt x="69384" y="2094"/>
                      <a:pt x="70036" y="1124"/>
                      <a:pt x="71037" y="928"/>
                    </a:cubicBezTo>
                    <a:cubicBezTo>
                      <a:pt x="71041" y="927"/>
                      <a:pt x="71044" y="926"/>
                      <a:pt x="71049" y="926"/>
                    </a:cubicBezTo>
                    <a:lnTo>
                      <a:pt x="71180" y="849"/>
                    </a:lnTo>
                    <a:close/>
                  </a:path>
                </a:pathLst>
              </a:custGeom>
              <a:solidFill>
                <a:srgbClr val="44392E"/>
              </a:solidFill>
              <a:ln w="748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40" name="자유형: 도형 39">
                <a:extLst>
                  <a:ext uri="{FF2B5EF4-FFF2-40B4-BE49-F238E27FC236}">
                    <a16:creationId xmlns:a16="http://schemas.microsoft.com/office/drawing/2014/main" id="{5B3507E8-8436-4E8C-BFD6-D44670807C47}"/>
                  </a:ext>
                </a:extLst>
              </p:cNvPr>
              <p:cNvSpPr/>
              <p:nvPr/>
            </p:nvSpPr>
            <p:spPr>
              <a:xfrm>
                <a:off x="6216646" y="2909191"/>
                <a:ext cx="32933" cy="24303"/>
              </a:xfrm>
              <a:custGeom>
                <a:avLst/>
                <a:gdLst>
                  <a:gd name="connsiteX0" fmla="*/ 1970 w 32933"/>
                  <a:gd name="connsiteY0" fmla="*/ 4 h 24303"/>
                  <a:gd name="connsiteX1" fmla="*/ 12961 w 32933"/>
                  <a:gd name="connsiteY1" fmla="*/ 1334 h 24303"/>
                  <a:gd name="connsiteX2" fmla="*/ 23228 w 32933"/>
                  <a:gd name="connsiteY2" fmla="*/ 5641 h 24303"/>
                  <a:gd name="connsiteX3" fmla="*/ 30227 w 32933"/>
                  <a:gd name="connsiteY3" fmla="*/ 14001 h 24303"/>
                  <a:gd name="connsiteX4" fmla="*/ 32934 w 32933"/>
                  <a:gd name="connsiteY4" fmla="*/ 24307 h 24303"/>
                  <a:gd name="connsiteX5" fmla="*/ 29396 w 32933"/>
                  <a:gd name="connsiteY5" fmla="*/ 14439 h 24303"/>
                  <a:gd name="connsiteX6" fmla="*/ 22213 w 32933"/>
                  <a:gd name="connsiteY6" fmla="*/ 7194 h 24303"/>
                  <a:gd name="connsiteX7" fmla="*/ 12445 w 32933"/>
                  <a:gd name="connsiteY7" fmla="*/ 4072 h 24303"/>
                  <a:gd name="connsiteX8" fmla="*/ 1970 w 32933"/>
                  <a:gd name="connsiteY8" fmla="*/ 3711 h 24303"/>
                  <a:gd name="connsiteX9" fmla="*/ 302 w 32933"/>
                  <a:gd name="connsiteY9" fmla="*/ 2865 h 24303"/>
                  <a:gd name="connsiteX10" fmla="*/ 209 w 32933"/>
                  <a:gd name="connsiteY10" fmla="*/ 1019 h 24303"/>
                  <a:gd name="connsiteX11" fmla="*/ 1794 w 32933"/>
                  <a:gd name="connsiteY11" fmla="*/ 19 h 24303"/>
                  <a:gd name="connsiteX12" fmla="*/ 1970 w 32933"/>
                  <a:gd name="connsiteY12" fmla="*/ 4 h 243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2933" h="24303">
                    <a:moveTo>
                      <a:pt x="1970" y="4"/>
                    </a:moveTo>
                    <a:cubicBezTo>
                      <a:pt x="5662" y="119"/>
                      <a:pt x="9346" y="557"/>
                      <a:pt x="12961" y="1334"/>
                    </a:cubicBezTo>
                    <a:cubicBezTo>
                      <a:pt x="16645" y="2088"/>
                      <a:pt x="20136" y="3557"/>
                      <a:pt x="23228" y="5641"/>
                    </a:cubicBezTo>
                    <a:cubicBezTo>
                      <a:pt x="26266" y="7779"/>
                      <a:pt x="28681" y="10663"/>
                      <a:pt x="30227" y="14001"/>
                    </a:cubicBezTo>
                    <a:cubicBezTo>
                      <a:pt x="31673" y="17277"/>
                      <a:pt x="32588" y="20746"/>
                      <a:pt x="32934" y="24307"/>
                    </a:cubicBezTo>
                    <a:cubicBezTo>
                      <a:pt x="32294" y="20848"/>
                      <a:pt x="31100" y="17516"/>
                      <a:pt x="29396" y="14439"/>
                    </a:cubicBezTo>
                    <a:cubicBezTo>
                      <a:pt x="27680" y="11434"/>
                      <a:pt x="25203" y="8936"/>
                      <a:pt x="22213" y="7194"/>
                    </a:cubicBezTo>
                    <a:cubicBezTo>
                      <a:pt x="19190" y="5532"/>
                      <a:pt x="15873" y="4472"/>
                      <a:pt x="12445" y="4072"/>
                    </a:cubicBezTo>
                    <a:cubicBezTo>
                      <a:pt x="8972" y="3631"/>
                      <a:pt x="5466" y="3510"/>
                      <a:pt x="1970" y="3711"/>
                    </a:cubicBezTo>
                    <a:cubicBezTo>
                      <a:pt x="1304" y="3743"/>
                      <a:pt x="670" y="3421"/>
                      <a:pt x="302" y="2865"/>
                    </a:cubicBezTo>
                    <a:cubicBezTo>
                      <a:pt x="-64" y="2312"/>
                      <a:pt x="-99" y="1605"/>
                      <a:pt x="209" y="1019"/>
                    </a:cubicBezTo>
                    <a:cubicBezTo>
                      <a:pt x="522" y="428"/>
                      <a:pt x="1125" y="47"/>
                      <a:pt x="1794" y="19"/>
                    </a:cubicBezTo>
                    <a:lnTo>
                      <a:pt x="1970" y="4"/>
                    </a:lnTo>
                    <a:close/>
                  </a:path>
                </a:pathLst>
              </a:custGeom>
              <a:solidFill>
                <a:srgbClr val="44392E"/>
              </a:solidFill>
              <a:ln w="748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41" name="자유형: 도형 40">
                <a:extLst>
                  <a:ext uri="{FF2B5EF4-FFF2-40B4-BE49-F238E27FC236}">
                    <a16:creationId xmlns:a16="http://schemas.microsoft.com/office/drawing/2014/main" id="{D85BA804-9B72-4C25-B7D0-C4BC780366A8}"/>
                  </a:ext>
                </a:extLst>
              </p:cNvPr>
              <p:cNvSpPr/>
              <p:nvPr/>
            </p:nvSpPr>
            <p:spPr>
              <a:xfrm>
                <a:off x="6178892" y="2736868"/>
                <a:ext cx="27779" cy="27241"/>
              </a:xfrm>
              <a:custGeom>
                <a:avLst/>
                <a:gdLst>
                  <a:gd name="connsiteX0" fmla="*/ 27780 w 27779"/>
                  <a:gd name="connsiteY0" fmla="*/ 13624 h 27241"/>
                  <a:gd name="connsiteX1" fmla="*/ 13890 w 27779"/>
                  <a:gd name="connsiteY1" fmla="*/ 27245 h 27241"/>
                  <a:gd name="connsiteX2" fmla="*/ 1 w 27779"/>
                  <a:gd name="connsiteY2" fmla="*/ 13624 h 27241"/>
                  <a:gd name="connsiteX3" fmla="*/ 13890 w 27779"/>
                  <a:gd name="connsiteY3" fmla="*/ 3 h 27241"/>
                  <a:gd name="connsiteX4" fmla="*/ 27780 w 27779"/>
                  <a:gd name="connsiteY4" fmla="*/ 13624 h 272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779" h="27241">
                    <a:moveTo>
                      <a:pt x="27780" y="13624"/>
                    </a:moveTo>
                    <a:cubicBezTo>
                      <a:pt x="27780" y="21147"/>
                      <a:pt x="21561" y="27245"/>
                      <a:pt x="13890" y="27245"/>
                    </a:cubicBezTo>
                    <a:cubicBezTo>
                      <a:pt x="6219" y="27245"/>
                      <a:pt x="1" y="21147"/>
                      <a:pt x="1" y="13624"/>
                    </a:cubicBezTo>
                    <a:cubicBezTo>
                      <a:pt x="1" y="6102"/>
                      <a:pt x="6219" y="3"/>
                      <a:pt x="13890" y="3"/>
                    </a:cubicBezTo>
                    <a:cubicBezTo>
                      <a:pt x="21561" y="3"/>
                      <a:pt x="27780" y="6102"/>
                      <a:pt x="27780" y="13624"/>
                    </a:cubicBezTo>
                    <a:close/>
                  </a:path>
                </a:pathLst>
              </a:custGeom>
              <a:solidFill>
                <a:srgbClr val="FFFFFF"/>
              </a:solidFill>
              <a:ln w="748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Arial" panose="020B0604020202020204" pitchFamily="34" charset="0"/>
                </a:endParaRPr>
              </a:p>
            </p:txBody>
          </p:sp>
          <p:grpSp>
            <p:nvGrpSpPr>
              <p:cNvPr id="42" name="내용 개체 틀 7">
                <a:extLst>
                  <a:ext uri="{FF2B5EF4-FFF2-40B4-BE49-F238E27FC236}">
                    <a16:creationId xmlns:a16="http://schemas.microsoft.com/office/drawing/2014/main" id="{8A27E2A1-FFAE-4C06-8B44-B06DF118D217}"/>
                  </a:ext>
                </a:extLst>
              </p:cNvPr>
              <p:cNvGrpSpPr/>
              <p:nvPr/>
            </p:nvGrpSpPr>
            <p:grpSpPr>
              <a:xfrm>
                <a:off x="6183722" y="2742429"/>
                <a:ext cx="18142" cy="16935"/>
                <a:chOff x="6183722" y="2742429"/>
                <a:chExt cx="18142" cy="16935"/>
              </a:xfrm>
            </p:grpSpPr>
            <p:sp>
              <p:nvSpPr>
                <p:cNvPr id="47" name="자유형: 도형 46">
                  <a:extLst>
                    <a:ext uri="{FF2B5EF4-FFF2-40B4-BE49-F238E27FC236}">
                      <a16:creationId xmlns:a16="http://schemas.microsoft.com/office/drawing/2014/main" id="{00D0C008-ABFB-4977-9049-D0C69887FBDA}"/>
                    </a:ext>
                  </a:extLst>
                </p:cNvPr>
                <p:cNvSpPr/>
                <p:nvPr/>
              </p:nvSpPr>
              <p:spPr>
                <a:xfrm>
                  <a:off x="6183722" y="2742429"/>
                  <a:ext cx="17289" cy="16935"/>
                </a:xfrm>
                <a:custGeom>
                  <a:avLst/>
                  <a:gdLst>
                    <a:gd name="connsiteX0" fmla="*/ 17308 w 17289"/>
                    <a:gd name="connsiteY0" fmla="*/ 8472 h 16935"/>
                    <a:gd name="connsiteX1" fmla="*/ 8664 w 17289"/>
                    <a:gd name="connsiteY1" fmla="*/ 16940 h 16935"/>
                    <a:gd name="connsiteX2" fmla="*/ 19 w 17289"/>
                    <a:gd name="connsiteY2" fmla="*/ 8472 h 16935"/>
                    <a:gd name="connsiteX3" fmla="*/ 8664 w 17289"/>
                    <a:gd name="connsiteY3" fmla="*/ 4 h 16935"/>
                    <a:gd name="connsiteX4" fmla="*/ 17308 w 17289"/>
                    <a:gd name="connsiteY4" fmla="*/ 8472 h 169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289" h="16935">
                      <a:moveTo>
                        <a:pt x="17308" y="8472"/>
                      </a:moveTo>
                      <a:cubicBezTo>
                        <a:pt x="17308" y="13149"/>
                        <a:pt x="13438" y="16940"/>
                        <a:pt x="8664" y="16940"/>
                      </a:cubicBezTo>
                      <a:cubicBezTo>
                        <a:pt x="3890" y="16940"/>
                        <a:pt x="19" y="13149"/>
                        <a:pt x="19" y="8472"/>
                      </a:cubicBezTo>
                      <a:cubicBezTo>
                        <a:pt x="19" y="3795"/>
                        <a:pt x="3890" y="4"/>
                        <a:pt x="8664" y="4"/>
                      </a:cubicBezTo>
                      <a:cubicBezTo>
                        <a:pt x="13438" y="4"/>
                        <a:pt x="17308" y="3795"/>
                        <a:pt x="17308" y="8472"/>
                      </a:cubicBezTo>
                      <a:close/>
                    </a:path>
                  </a:pathLst>
                </a:custGeom>
                <a:solidFill>
                  <a:srgbClr val="E6E6E6"/>
                </a:solidFill>
                <a:ln w="748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48" name="자유형: 도형 47">
                  <a:extLst>
                    <a:ext uri="{FF2B5EF4-FFF2-40B4-BE49-F238E27FC236}">
                      <a16:creationId xmlns:a16="http://schemas.microsoft.com/office/drawing/2014/main" id="{A8A99FE6-89C8-47F3-A5B2-637DF6EFF86A}"/>
                    </a:ext>
                  </a:extLst>
                </p:cNvPr>
                <p:cNvSpPr/>
                <p:nvPr/>
              </p:nvSpPr>
              <p:spPr>
                <a:xfrm>
                  <a:off x="6184784" y="2744559"/>
                  <a:ext cx="13874" cy="13639"/>
                </a:xfrm>
                <a:custGeom>
                  <a:avLst/>
                  <a:gdLst>
                    <a:gd name="connsiteX0" fmla="*/ 13894 w 13874"/>
                    <a:gd name="connsiteY0" fmla="*/ 11064 h 13639"/>
                    <a:gd name="connsiteX1" fmla="*/ 4465 w 13874"/>
                    <a:gd name="connsiteY1" fmla="*/ 9372 h 13639"/>
                    <a:gd name="connsiteX2" fmla="*/ 3096 w 13874"/>
                    <a:gd name="connsiteY2" fmla="*/ 4 h 13639"/>
                    <a:gd name="connsiteX3" fmla="*/ 1996 w 13874"/>
                    <a:gd name="connsiteY3" fmla="*/ 12018 h 13639"/>
                    <a:gd name="connsiteX4" fmla="*/ 13894 w 13874"/>
                    <a:gd name="connsiteY4" fmla="*/ 11064 h 136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874" h="13639">
                      <a:moveTo>
                        <a:pt x="13894" y="11064"/>
                      </a:moveTo>
                      <a:cubicBezTo>
                        <a:pt x="10678" y="12268"/>
                        <a:pt x="7061" y="11619"/>
                        <a:pt x="4465" y="9372"/>
                      </a:cubicBezTo>
                      <a:cubicBezTo>
                        <a:pt x="1988" y="6895"/>
                        <a:pt x="1431" y="3086"/>
                        <a:pt x="3096" y="4"/>
                      </a:cubicBezTo>
                      <a:cubicBezTo>
                        <a:pt x="-904" y="2796"/>
                        <a:pt x="-711" y="9372"/>
                        <a:pt x="1996" y="12018"/>
                      </a:cubicBezTo>
                      <a:cubicBezTo>
                        <a:pt x="4703" y="14655"/>
                        <a:pt x="10994" y="13902"/>
                        <a:pt x="13894" y="11064"/>
                      </a:cubicBezTo>
                      <a:close/>
                    </a:path>
                  </a:pathLst>
                </a:custGeom>
                <a:solidFill>
                  <a:srgbClr val="A0A0A0"/>
                </a:solidFill>
                <a:ln w="748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49" name="자유형: 도형 48">
                  <a:extLst>
                    <a:ext uri="{FF2B5EF4-FFF2-40B4-BE49-F238E27FC236}">
                      <a16:creationId xmlns:a16="http://schemas.microsoft.com/office/drawing/2014/main" id="{EAF5C821-5876-4D5A-9DA9-2ED2A9727C6C}"/>
                    </a:ext>
                  </a:extLst>
                </p:cNvPr>
                <p:cNvSpPr/>
                <p:nvPr/>
              </p:nvSpPr>
              <p:spPr>
                <a:xfrm>
                  <a:off x="6187714" y="2743097"/>
                  <a:ext cx="13398" cy="12360"/>
                </a:xfrm>
                <a:custGeom>
                  <a:avLst/>
                  <a:gdLst>
                    <a:gd name="connsiteX0" fmla="*/ 27 w 13398"/>
                    <a:gd name="connsiteY0" fmla="*/ 2397 h 12360"/>
                    <a:gd name="connsiteX1" fmla="*/ 8925 w 13398"/>
                    <a:gd name="connsiteY1" fmla="*/ 3212 h 12360"/>
                    <a:gd name="connsiteX2" fmla="*/ 10979 w 13398"/>
                    <a:gd name="connsiteY2" fmla="*/ 12365 h 12360"/>
                    <a:gd name="connsiteX3" fmla="*/ 11763 w 13398"/>
                    <a:gd name="connsiteY3" fmla="*/ 1597 h 12360"/>
                    <a:gd name="connsiteX4" fmla="*/ 19 w 13398"/>
                    <a:gd name="connsiteY4" fmla="*/ 2405 h 123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398" h="12360">
                      <a:moveTo>
                        <a:pt x="27" y="2397"/>
                      </a:moveTo>
                      <a:cubicBezTo>
                        <a:pt x="2950" y="1213"/>
                        <a:pt x="6280" y="1513"/>
                        <a:pt x="8925" y="3212"/>
                      </a:cubicBezTo>
                      <a:cubicBezTo>
                        <a:pt x="11440" y="5574"/>
                        <a:pt x="12248" y="9188"/>
                        <a:pt x="10979" y="12365"/>
                      </a:cubicBezTo>
                      <a:cubicBezTo>
                        <a:pt x="13625" y="9773"/>
                        <a:pt x="14455" y="4228"/>
                        <a:pt x="11763" y="1597"/>
                      </a:cubicBezTo>
                      <a:cubicBezTo>
                        <a:pt x="9072" y="-1010"/>
                        <a:pt x="2665" y="-187"/>
                        <a:pt x="19" y="240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748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50" name="자유형: 도형 49">
                  <a:extLst>
                    <a:ext uri="{FF2B5EF4-FFF2-40B4-BE49-F238E27FC236}">
                      <a16:creationId xmlns:a16="http://schemas.microsoft.com/office/drawing/2014/main" id="{0EC7D2B3-2166-481D-8FCE-C4B0622F90A2}"/>
                    </a:ext>
                  </a:extLst>
                </p:cNvPr>
                <p:cNvSpPr/>
                <p:nvPr/>
              </p:nvSpPr>
              <p:spPr>
                <a:xfrm>
                  <a:off x="6184437" y="2742437"/>
                  <a:ext cx="17427" cy="16458"/>
                </a:xfrm>
                <a:custGeom>
                  <a:avLst/>
                  <a:gdLst>
                    <a:gd name="connsiteX0" fmla="*/ 17447 w 17427"/>
                    <a:gd name="connsiteY0" fmla="*/ 8234 h 16458"/>
                    <a:gd name="connsiteX1" fmla="*/ 8733 w 17427"/>
                    <a:gd name="connsiteY1" fmla="*/ 16463 h 16458"/>
                    <a:gd name="connsiteX2" fmla="*/ 19 w 17427"/>
                    <a:gd name="connsiteY2" fmla="*/ 8234 h 16458"/>
                    <a:gd name="connsiteX3" fmla="*/ 8733 w 17427"/>
                    <a:gd name="connsiteY3" fmla="*/ 4 h 16458"/>
                    <a:gd name="connsiteX4" fmla="*/ 17447 w 17427"/>
                    <a:gd name="connsiteY4" fmla="*/ 8234 h 164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27" h="16458">
                      <a:moveTo>
                        <a:pt x="17447" y="8234"/>
                      </a:moveTo>
                      <a:cubicBezTo>
                        <a:pt x="17447" y="12778"/>
                        <a:pt x="13546" y="16463"/>
                        <a:pt x="8733" y="16463"/>
                      </a:cubicBezTo>
                      <a:cubicBezTo>
                        <a:pt x="3921" y="16463"/>
                        <a:pt x="19" y="12778"/>
                        <a:pt x="19" y="8234"/>
                      </a:cubicBezTo>
                      <a:cubicBezTo>
                        <a:pt x="19" y="3689"/>
                        <a:pt x="3921" y="4"/>
                        <a:pt x="8733" y="4"/>
                      </a:cubicBezTo>
                      <a:cubicBezTo>
                        <a:pt x="13546" y="4"/>
                        <a:pt x="17447" y="3689"/>
                        <a:pt x="17447" y="8234"/>
                      </a:cubicBezTo>
                      <a:close/>
                    </a:path>
                  </a:pathLst>
                </a:custGeom>
                <a:noFill/>
                <a:ln w="3742" cap="rnd">
                  <a:solidFill>
                    <a:srgbClr val="44392E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Arial" panose="020B0604020202020204" pitchFamily="34" charset="0"/>
                  </a:endParaRPr>
                </a:p>
              </p:txBody>
            </p:sp>
          </p:grpSp>
          <p:sp>
            <p:nvSpPr>
              <p:cNvPr id="43" name="자유형: 도형 42">
                <a:extLst>
                  <a:ext uri="{FF2B5EF4-FFF2-40B4-BE49-F238E27FC236}">
                    <a16:creationId xmlns:a16="http://schemas.microsoft.com/office/drawing/2014/main" id="{46D3D8FF-3B21-4DC9-8099-9BEDE352DB55}"/>
                  </a:ext>
                </a:extLst>
              </p:cNvPr>
              <p:cNvSpPr/>
              <p:nvPr/>
            </p:nvSpPr>
            <p:spPr>
              <a:xfrm>
                <a:off x="6038752" y="2736322"/>
                <a:ext cx="313973" cy="298998"/>
              </a:xfrm>
              <a:custGeom>
                <a:avLst/>
                <a:gdLst>
                  <a:gd name="connsiteX0" fmla="*/ 89580 w 313973"/>
                  <a:gd name="connsiteY0" fmla="*/ 47395 h 298998"/>
                  <a:gd name="connsiteX1" fmla="*/ 30361 w 313973"/>
                  <a:gd name="connsiteY1" fmla="*/ 152068 h 298998"/>
                  <a:gd name="connsiteX2" fmla="*/ 159606 w 313973"/>
                  <a:gd name="connsiteY2" fmla="*/ 270016 h 298998"/>
                  <a:gd name="connsiteX3" fmla="*/ 283607 w 313973"/>
                  <a:gd name="connsiteY3" fmla="*/ 146754 h 298998"/>
                  <a:gd name="connsiteX4" fmla="*/ 154353 w 313973"/>
                  <a:gd name="connsiteY4" fmla="*/ 28883 h 298998"/>
                  <a:gd name="connsiteX5" fmla="*/ 143401 w 313973"/>
                  <a:gd name="connsiteY5" fmla="*/ 24730 h 298998"/>
                  <a:gd name="connsiteX6" fmla="*/ 138710 w 313973"/>
                  <a:gd name="connsiteY6" fmla="*/ 14170 h 298998"/>
                  <a:gd name="connsiteX7" fmla="*/ 153730 w 313973"/>
                  <a:gd name="connsiteY7" fmla="*/ 4 h 298998"/>
                  <a:gd name="connsiteX8" fmla="*/ 313940 w 313973"/>
                  <a:gd name="connsiteY8" fmla="*/ 146177 h 298998"/>
                  <a:gd name="connsiteX9" fmla="*/ 160245 w 313973"/>
                  <a:gd name="connsiteY9" fmla="*/ 298965 h 298998"/>
                  <a:gd name="connsiteX10" fmla="*/ 35 w 313973"/>
                  <a:gd name="connsiteY10" fmla="*/ 152768 h 298998"/>
                  <a:gd name="connsiteX11" fmla="*/ 87081 w 313973"/>
                  <a:gd name="connsiteY11" fmla="*/ 15639 h 2989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3973" h="298998">
                    <a:moveTo>
                      <a:pt x="89580" y="47395"/>
                    </a:moveTo>
                    <a:cubicBezTo>
                      <a:pt x="53203" y="69268"/>
                      <a:pt x="29399" y="108215"/>
                      <a:pt x="30361" y="152068"/>
                    </a:cubicBezTo>
                    <a:cubicBezTo>
                      <a:pt x="31806" y="218679"/>
                      <a:pt x="89680" y="271485"/>
                      <a:pt x="159606" y="270016"/>
                    </a:cubicBezTo>
                    <a:cubicBezTo>
                      <a:pt x="229540" y="268547"/>
                      <a:pt x="285053" y="213365"/>
                      <a:pt x="283607" y="146754"/>
                    </a:cubicBezTo>
                    <a:cubicBezTo>
                      <a:pt x="282153" y="80143"/>
                      <a:pt x="226109" y="28883"/>
                      <a:pt x="154353" y="28883"/>
                    </a:cubicBezTo>
                    <a:cubicBezTo>
                      <a:pt x="150298" y="28994"/>
                      <a:pt x="146363" y="27502"/>
                      <a:pt x="143401" y="24730"/>
                    </a:cubicBezTo>
                    <a:cubicBezTo>
                      <a:pt x="140474" y="21990"/>
                      <a:pt x="138781" y="18180"/>
                      <a:pt x="138710" y="14170"/>
                    </a:cubicBezTo>
                    <a:cubicBezTo>
                      <a:pt x="138710" y="6110"/>
                      <a:pt x="144447" y="4"/>
                      <a:pt x="153730" y="4"/>
                    </a:cubicBezTo>
                    <a:cubicBezTo>
                      <a:pt x="241960" y="4"/>
                      <a:pt x="312140" y="63630"/>
                      <a:pt x="313940" y="146177"/>
                    </a:cubicBezTo>
                    <a:cubicBezTo>
                      <a:pt x="315739" y="228723"/>
                      <a:pt x="246929" y="297134"/>
                      <a:pt x="160245" y="298965"/>
                    </a:cubicBezTo>
                    <a:cubicBezTo>
                      <a:pt x="73568" y="300787"/>
                      <a:pt x="1835" y="235322"/>
                      <a:pt x="35" y="152768"/>
                    </a:cubicBezTo>
                    <a:cubicBezTo>
                      <a:pt x="-1272" y="93010"/>
                      <a:pt x="34398" y="40696"/>
                      <a:pt x="87081" y="15639"/>
                    </a:cubicBezTo>
                  </a:path>
                </a:pathLst>
              </a:custGeom>
              <a:noFill/>
              <a:ln w="3742" cap="rnd">
                <a:solidFill>
                  <a:srgbClr val="44392E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44" name="자유형: 도형 43">
                <a:extLst>
                  <a:ext uri="{FF2B5EF4-FFF2-40B4-BE49-F238E27FC236}">
                    <a16:creationId xmlns:a16="http://schemas.microsoft.com/office/drawing/2014/main" id="{65E389D8-28A7-4026-8D88-81B33A3708A7}"/>
                  </a:ext>
                </a:extLst>
              </p:cNvPr>
              <p:cNvSpPr/>
              <p:nvPr/>
            </p:nvSpPr>
            <p:spPr>
              <a:xfrm>
                <a:off x="6142207" y="2773231"/>
                <a:ext cx="6960" cy="12751"/>
              </a:xfrm>
              <a:custGeom>
                <a:avLst/>
                <a:gdLst>
                  <a:gd name="connsiteX0" fmla="*/ 3469 w 6960"/>
                  <a:gd name="connsiteY0" fmla="*/ 11 h 12751"/>
                  <a:gd name="connsiteX1" fmla="*/ 6961 w 6960"/>
                  <a:gd name="connsiteY1" fmla="*/ 6648 h 12751"/>
                  <a:gd name="connsiteX2" fmla="*/ 3469 w 6960"/>
                  <a:gd name="connsiteY2" fmla="*/ 12755 h 12751"/>
                  <a:gd name="connsiteX3" fmla="*/ 1 w 6960"/>
                  <a:gd name="connsiteY3" fmla="*/ 6618 h 12751"/>
                  <a:gd name="connsiteX4" fmla="*/ 3469 w 6960"/>
                  <a:gd name="connsiteY4" fmla="*/ 4 h 127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60" h="12751">
                    <a:moveTo>
                      <a:pt x="3469" y="11"/>
                    </a:moveTo>
                    <a:cubicBezTo>
                      <a:pt x="4092" y="3364"/>
                      <a:pt x="4792" y="5472"/>
                      <a:pt x="6961" y="6648"/>
                    </a:cubicBezTo>
                    <a:cubicBezTo>
                      <a:pt x="4853" y="7256"/>
                      <a:pt x="4031" y="9633"/>
                      <a:pt x="3469" y="12755"/>
                    </a:cubicBezTo>
                    <a:cubicBezTo>
                      <a:pt x="2946" y="9863"/>
                      <a:pt x="2054" y="7271"/>
                      <a:pt x="1" y="6618"/>
                    </a:cubicBezTo>
                    <a:cubicBezTo>
                      <a:pt x="1923" y="6056"/>
                      <a:pt x="2915" y="3511"/>
                      <a:pt x="3469" y="4"/>
                    </a:cubicBezTo>
                    <a:close/>
                  </a:path>
                </a:pathLst>
              </a:custGeom>
              <a:solidFill>
                <a:srgbClr val="FCDF35"/>
              </a:solidFill>
              <a:ln w="748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45" name="자유형: 도형 44">
                <a:extLst>
                  <a:ext uri="{FF2B5EF4-FFF2-40B4-BE49-F238E27FC236}">
                    <a16:creationId xmlns:a16="http://schemas.microsoft.com/office/drawing/2014/main" id="{0C88A463-F84A-4912-8F5D-50F19646509F}"/>
                  </a:ext>
                </a:extLst>
              </p:cNvPr>
              <p:cNvSpPr/>
              <p:nvPr/>
            </p:nvSpPr>
            <p:spPr>
              <a:xfrm>
                <a:off x="6155343" y="2758895"/>
                <a:ext cx="7583" cy="13920"/>
              </a:xfrm>
              <a:custGeom>
                <a:avLst/>
                <a:gdLst>
                  <a:gd name="connsiteX0" fmla="*/ 3792 w 7583"/>
                  <a:gd name="connsiteY0" fmla="*/ 4 h 13920"/>
                  <a:gd name="connsiteX1" fmla="*/ 7584 w 7583"/>
                  <a:gd name="connsiteY1" fmla="*/ 7233 h 13920"/>
                  <a:gd name="connsiteX2" fmla="*/ 3792 w 7583"/>
                  <a:gd name="connsiteY2" fmla="*/ 13924 h 13920"/>
                  <a:gd name="connsiteX3" fmla="*/ 1 w 7583"/>
                  <a:gd name="connsiteY3" fmla="*/ 7233 h 13920"/>
                  <a:gd name="connsiteX4" fmla="*/ 3792 w 7583"/>
                  <a:gd name="connsiteY4" fmla="*/ 4 h 13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583" h="13920">
                    <a:moveTo>
                      <a:pt x="3792" y="4"/>
                    </a:moveTo>
                    <a:cubicBezTo>
                      <a:pt x="4461" y="3657"/>
                      <a:pt x="5223" y="5972"/>
                      <a:pt x="7584" y="7233"/>
                    </a:cubicBezTo>
                    <a:cubicBezTo>
                      <a:pt x="5307" y="7910"/>
                      <a:pt x="4400" y="10502"/>
                      <a:pt x="3792" y="13924"/>
                    </a:cubicBezTo>
                    <a:cubicBezTo>
                      <a:pt x="3200" y="10794"/>
                      <a:pt x="2200" y="7956"/>
                      <a:pt x="1" y="7233"/>
                    </a:cubicBezTo>
                    <a:cubicBezTo>
                      <a:pt x="2100" y="6595"/>
                      <a:pt x="3108" y="3811"/>
                      <a:pt x="3792" y="4"/>
                    </a:cubicBezTo>
                    <a:close/>
                  </a:path>
                </a:pathLst>
              </a:custGeom>
              <a:solidFill>
                <a:srgbClr val="45F0F4"/>
              </a:solidFill>
              <a:ln w="748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46" name="자유형: 도형 45">
                <a:extLst>
                  <a:ext uri="{FF2B5EF4-FFF2-40B4-BE49-F238E27FC236}">
                    <a16:creationId xmlns:a16="http://schemas.microsoft.com/office/drawing/2014/main" id="{62A54B4B-5CEA-4EE0-9843-A4B8018D2031}"/>
                  </a:ext>
                </a:extLst>
              </p:cNvPr>
              <p:cNvSpPr/>
              <p:nvPr/>
            </p:nvSpPr>
            <p:spPr>
              <a:xfrm>
                <a:off x="6141507" y="2736322"/>
                <a:ext cx="6368" cy="12059"/>
              </a:xfrm>
              <a:custGeom>
                <a:avLst/>
                <a:gdLst>
                  <a:gd name="connsiteX0" fmla="*/ 3185 w 6368"/>
                  <a:gd name="connsiteY0" fmla="*/ 4 h 12059"/>
                  <a:gd name="connsiteX1" fmla="*/ 6369 w 6368"/>
                  <a:gd name="connsiteY1" fmla="*/ 6249 h 12059"/>
                  <a:gd name="connsiteX2" fmla="*/ 3185 w 6368"/>
                  <a:gd name="connsiteY2" fmla="*/ 12063 h 12059"/>
                  <a:gd name="connsiteX3" fmla="*/ 1 w 6368"/>
                  <a:gd name="connsiteY3" fmla="*/ 6249 h 12059"/>
                  <a:gd name="connsiteX4" fmla="*/ 3185 w 6368"/>
                  <a:gd name="connsiteY4" fmla="*/ 4 h 120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368" h="12059">
                    <a:moveTo>
                      <a:pt x="3185" y="4"/>
                    </a:moveTo>
                    <a:cubicBezTo>
                      <a:pt x="3738" y="3126"/>
                      <a:pt x="4377" y="5172"/>
                      <a:pt x="6369" y="6249"/>
                    </a:cubicBezTo>
                    <a:cubicBezTo>
                      <a:pt x="4446" y="6825"/>
                      <a:pt x="3692" y="9094"/>
                      <a:pt x="3185" y="12063"/>
                    </a:cubicBezTo>
                    <a:cubicBezTo>
                      <a:pt x="2692" y="9325"/>
                      <a:pt x="1877" y="6871"/>
                      <a:pt x="1" y="6249"/>
                    </a:cubicBezTo>
                    <a:cubicBezTo>
                      <a:pt x="1769" y="5718"/>
                      <a:pt x="2615" y="3295"/>
                      <a:pt x="3185" y="4"/>
                    </a:cubicBezTo>
                    <a:close/>
                  </a:path>
                </a:pathLst>
              </a:custGeom>
              <a:solidFill>
                <a:srgbClr val="EF52D1"/>
              </a:solidFill>
              <a:ln w="748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8DECBF3-DC5A-46E8-9AD6-1FA5DA3246E3}"/>
                </a:ext>
              </a:extLst>
            </p:cNvPr>
            <p:cNvSpPr txBox="1"/>
            <p:nvPr/>
          </p:nvSpPr>
          <p:spPr>
            <a:xfrm>
              <a:off x="6357591" y="2601198"/>
              <a:ext cx="3008388" cy="553998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en-US" altLang="ko-KR" sz="1600" dirty="0" err="1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CryptoKitties</a:t>
              </a:r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 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  <a:hlinkClick r:id="rId4"/>
                </a:rPr>
                <a:t>tracker</a:t>
              </a:r>
              <a:b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</a:br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Blockchain Game (2017-11-23)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1BD209C6-E2F0-4627-8F99-69957E94C6F5}"/>
              </a:ext>
            </a:extLst>
          </p:cNvPr>
          <p:cNvGrpSpPr/>
          <p:nvPr/>
        </p:nvGrpSpPr>
        <p:grpSpPr>
          <a:xfrm>
            <a:off x="4592470" y="4365104"/>
            <a:ext cx="2151602" cy="553998"/>
            <a:chOff x="3935236" y="4684456"/>
            <a:chExt cx="2151602" cy="55399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0B57F53-1035-4044-BF5F-6A121AD65561}"/>
                </a:ext>
              </a:extLst>
            </p:cNvPr>
            <p:cNvSpPr txBox="1"/>
            <p:nvPr/>
          </p:nvSpPr>
          <p:spPr>
            <a:xfrm>
              <a:off x="4234037" y="4684456"/>
              <a:ext cx="1852801" cy="553998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en-US" altLang="ko-KR" sz="1600" dirty="0" err="1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Cryptopunks</a:t>
              </a:r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 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  <a:hlinkClick r:id="rId5"/>
                </a:rPr>
                <a:t>tracker</a:t>
              </a:r>
              <a:b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</a:br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NFT (2017-06-23)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080B9AF6-47C0-4013-96CF-73D3C25BE48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935236" y="4812055"/>
              <a:ext cx="298800" cy="298800"/>
            </a:xfrm>
            <a:prstGeom prst="rect">
              <a:avLst/>
            </a:prstGeom>
          </p:spPr>
        </p:pic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5475BDE6-E8A6-4BF3-915F-F7D3FBA3CFBE}"/>
              </a:ext>
            </a:extLst>
          </p:cNvPr>
          <p:cNvGrpSpPr/>
          <p:nvPr/>
        </p:nvGrpSpPr>
        <p:grpSpPr>
          <a:xfrm>
            <a:off x="4981972" y="3219654"/>
            <a:ext cx="3062003" cy="584775"/>
            <a:chOff x="7668084" y="5286782"/>
            <a:chExt cx="3062003" cy="584775"/>
          </a:xfrm>
        </p:grpSpPr>
        <p:pic>
          <p:nvPicPr>
            <p:cNvPr id="9" name="그래픽 8">
              <a:extLst>
                <a:ext uri="{FF2B5EF4-FFF2-40B4-BE49-F238E27FC236}">
                  <a16:creationId xmlns:a16="http://schemas.microsoft.com/office/drawing/2014/main" id="{3FFB6F00-A22B-4742-AD0F-CFC95215591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668084" y="5409969"/>
              <a:ext cx="338400" cy="33840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D2D7E44-073B-4193-B9FC-8660F1B7ADAB}"/>
                </a:ext>
              </a:extLst>
            </p:cNvPr>
            <p:cNvSpPr txBox="1"/>
            <p:nvPr/>
          </p:nvSpPr>
          <p:spPr>
            <a:xfrm>
              <a:off x="7986923" y="5286782"/>
              <a:ext cx="2743164" cy="584775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en-US" altLang="ko-KR" sz="1600" dirty="0" err="1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OpenSea</a:t>
              </a:r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 Beta 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  <a:hlinkClick r:id="rId9"/>
                </a:rPr>
                <a:t>contract</a:t>
              </a:r>
              <a:b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</a:br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NFT </a:t>
              </a:r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Marketplace (2017-12-29)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110" name="TextBox 109">
            <a:extLst>
              <a:ext uri="{FF2B5EF4-FFF2-40B4-BE49-F238E27FC236}">
                <a16:creationId xmlns:a16="http://schemas.microsoft.com/office/drawing/2014/main" id="{D5C2212B-4D79-4066-9000-58CA78C22EEA}"/>
              </a:ext>
            </a:extLst>
          </p:cNvPr>
          <p:cNvSpPr txBox="1"/>
          <p:nvPr/>
        </p:nvSpPr>
        <p:spPr>
          <a:xfrm>
            <a:off x="6121767" y="1544161"/>
            <a:ext cx="864096" cy="372119"/>
          </a:xfrm>
          <a:prstGeom prst="rect">
            <a:avLst/>
          </a:prstGeom>
          <a:noFill/>
        </p:spPr>
        <p:txBody>
          <a:bodyPr wrap="square" tIns="18000" rtlCol="0" anchor="ctr" anchorCtr="0">
            <a:spAutoFit/>
          </a:bodyPr>
          <a:lstStyle/>
          <a:p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Accepted</a:t>
            </a:r>
          </a:p>
          <a:p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2017-09-11</a:t>
            </a:r>
            <a:endParaRPr lang="ko-KR" altLang="en-US" sz="10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grpSp>
        <p:nvGrpSpPr>
          <p:cNvPr id="141" name="그룹 140">
            <a:extLst>
              <a:ext uri="{FF2B5EF4-FFF2-40B4-BE49-F238E27FC236}">
                <a16:creationId xmlns:a16="http://schemas.microsoft.com/office/drawing/2014/main" id="{8592ABA4-4099-494F-91F6-91F0B83A6627}"/>
              </a:ext>
            </a:extLst>
          </p:cNvPr>
          <p:cNvGrpSpPr/>
          <p:nvPr/>
        </p:nvGrpSpPr>
        <p:grpSpPr>
          <a:xfrm>
            <a:off x="7035852" y="1107054"/>
            <a:ext cx="1940468" cy="846107"/>
            <a:chOff x="7035852" y="1052736"/>
            <a:chExt cx="1940468" cy="846107"/>
          </a:xfrm>
        </p:grpSpPr>
        <p:grpSp>
          <p:nvGrpSpPr>
            <p:cNvPr id="119" name="그룹 118">
              <a:extLst>
                <a:ext uri="{FF2B5EF4-FFF2-40B4-BE49-F238E27FC236}">
                  <a16:creationId xmlns:a16="http://schemas.microsoft.com/office/drawing/2014/main" id="{9627DBF5-7055-4D35-9651-AD4A87983C8A}"/>
                </a:ext>
              </a:extLst>
            </p:cNvPr>
            <p:cNvGrpSpPr/>
            <p:nvPr/>
          </p:nvGrpSpPr>
          <p:grpSpPr>
            <a:xfrm>
              <a:off x="7104112" y="1052736"/>
              <a:ext cx="1674291" cy="342051"/>
              <a:chOff x="8370224" y="980728"/>
              <a:chExt cx="1674291" cy="342051"/>
            </a:xfrm>
          </p:grpSpPr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6F4C8466-ECE5-473B-89DD-612F0EEB251D}"/>
                  </a:ext>
                </a:extLst>
              </p:cNvPr>
              <p:cNvSpPr txBox="1"/>
              <p:nvPr/>
            </p:nvSpPr>
            <p:spPr>
              <a:xfrm>
                <a:off x="8590339" y="980728"/>
                <a:ext cx="1454176" cy="338554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spAutoFit/>
              </a:bodyPr>
              <a:lstStyle/>
              <a:p>
                <a:r>
                  <a:rPr lang="en-US" altLang="ko-KR" sz="1600" dirty="0">
                    <a:solidFill>
                      <a:schemeClr val="bg1">
                        <a:lumMod val="85000"/>
                      </a:schemeClr>
                    </a:solidFill>
                    <a:latin typeface="Arial" panose="020B0604020202020204" pitchFamily="34" charset="0"/>
                  </a:rPr>
                  <a:t>EIP-721 (NFT)</a:t>
                </a:r>
                <a:endParaRPr lang="ko-KR" altLang="en-US" sz="16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endParaRPr>
              </a:p>
            </p:txBody>
          </p:sp>
          <p:pic>
            <p:nvPicPr>
              <p:cNvPr id="105" name="그림 104">
                <a:extLst>
                  <a:ext uri="{FF2B5EF4-FFF2-40B4-BE49-F238E27FC236}">
                    <a16:creationId xmlns:a16="http://schemas.microsoft.com/office/drawing/2014/main" id="{1D4EE6AD-D35F-47AB-A5C0-EF5C7C3FE37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/>
              <a:srcRect l="35733" t="11836" r="36533" b="28302"/>
              <a:stretch/>
            </p:blipFill>
            <p:spPr>
              <a:xfrm>
                <a:off x="8370224" y="984379"/>
                <a:ext cx="220114" cy="338400"/>
              </a:xfrm>
              <a:prstGeom prst="rect">
                <a:avLst/>
              </a:prstGeom>
            </p:spPr>
          </p:pic>
        </p:grp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E4AD62C7-02EF-4931-8556-53B44C54788A}"/>
                </a:ext>
              </a:extLst>
            </p:cNvPr>
            <p:cNvSpPr txBox="1"/>
            <p:nvPr/>
          </p:nvSpPr>
          <p:spPr>
            <a:xfrm>
              <a:off x="8112224" y="1498733"/>
              <a:ext cx="864096" cy="400110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Final</a:t>
              </a:r>
            </a:p>
            <a:p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2018-04-20</a:t>
              </a:r>
              <a:endParaRPr lang="ko-KR" altLang="en-US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F0E608E5-2227-4B9E-8760-903870CDE7A6}"/>
                </a:ext>
              </a:extLst>
            </p:cNvPr>
            <p:cNvSpPr txBox="1"/>
            <p:nvPr/>
          </p:nvSpPr>
          <p:spPr>
            <a:xfrm>
              <a:off x="7057857" y="1495038"/>
              <a:ext cx="1036514" cy="372119"/>
            </a:xfrm>
            <a:prstGeom prst="rect">
              <a:avLst/>
            </a:prstGeom>
            <a:noFill/>
          </p:spPr>
          <p:txBody>
            <a:bodyPr wrap="square" lIns="0" tIns="18000" rtlCol="0" anchor="ctr" anchorCtr="0">
              <a:spAutoFit/>
            </a:bodyPr>
            <a:lstStyle/>
            <a:p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Draft</a:t>
              </a:r>
            </a:p>
            <a:p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2017-09-20</a:t>
              </a:r>
              <a:endParaRPr lang="ko-KR" altLang="en-US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124" name="직선 연결선 123">
              <a:extLst>
                <a:ext uri="{FF2B5EF4-FFF2-40B4-BE49-F238E27FC236}">
                  <a16:creationId xmlns:a16="http://schemas.microsoft.com/office/drawing/2014/main" id="{C4073571-2BC0-45CF-B063-D1F5BEA6A74D}"/>
                </a:ext>
              </a:extLst>
            </p:cNvPr>
            <p:cNvCxnSpPr>
              <a:cxnSpLocks/>
            </p:cNvCxnSpPr>
            <p:nvPr/>
          </p:nvCxnSpPr>
          <p:spPr>
            <a:xfrm>
              <a:off x="7035852" y="1485317"/>
              <a:ext cx="174255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2" name="직선 연결선 131">
            <a:extLst>
              <a:ext uri="{FF2B5EF4-FFF2-40B4-BE49-F238E27FC236}">
                <a16:creationId xmlns:a16="http://schemas.microsoft.com/office/drawing/2014/main" id="{DB0134EE-83F4-4B90-AF17-3CB22578E408}"/>
              </a:ext>
            </a:extLst>
          </p:cNvPr>
          <p:cNvCxnSpPr/>
          <p:nvPr/>
        </p:nvCxnSpPr>
        <p:spPr>
          <a:xfrm flipV="1">
            <a:off x="6303387" y="5001391"/>
            <a:ext cx="0" cy="86682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직선 연결선 132">
            <a:extLst>
              <a:ext uri="{FF2B5EF4-FFF2-40B4-BE49-F238E27FC236}">
                <a16:creationId xmlns:a16="http://schemas.microsoft.com/office/drawing/2014/main" id="{E45F2AE6-0976-4B84-B800-62E8618B9A7F}"/>
              </a:ext>
            </a:extLst>
          </p:cNvPr>
          <p:cNvCxnSpPr>
            <a:cxnSpLocks/>
          </p:cNvCxnSpPr>
          <p:nvPr/>
        </p:nvCxnSpPr>
        <p:spPr>
          <a:xfrm flipV="1">
            <a:off x="7590062" y="4492703"/>
            <a:ext cx="0" cy="1384985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6" name="그룹 135">
            <a:extLst>
              <a:ext uri="{FF2B5EF4-FFF2-40B4-BE49-F238E27FC236}">
                <a16:creationId xmlns:a16="http://schemas.microsoft.com/office/drawing/2014/main" id="{27EAA13F-4589-4D04-B397-69A44E17A9E9}"/>
              </a:ext>
            </a:extLst>
          </p:cNvPr>
          <p:cNvGrpSpPr/>
          <p:nvPr/>
        </p:nvGrpSpPr>
        <p:grpSpPr>
          <a:xfrm>
            <a:off x="8369165" y="4091007"/>
            <a:ext cx="3559308" cy="553998"/>
            <a:chOff x="4409419" y="2559728"/>
            <a:chExt cx="3559308" cy="553998"/>
          </a:xfrm>
        </p:grpSpPr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B85F6FB7-DCBB-4259-8AE5-8FA182B13F40}"/>
                </a:ext>
              </a:extLst>
            </p:cNvPr>
            <p:cNvSpPr txBox="1"/>
            <p:nvPr/>
          </p:nvSpPr>
          <p:spPr>
            <a:xfrm>
              <a:off x="4830662" y="2559728"/>
              <a:ext cx="3138065" cy="553998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en-US" altLang="ko-KR" sz="1600" dirty="0" err="1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Axie</a:t>
              </a:r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 Infinity 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  <a:hlinkClick r:id="rId11"/>
                </a:rPr>
                <a:t>tracker</a:t>
              </a:r>
              <a:b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</a:br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Play to Earn Game (2018-03-14)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pic>
          <p:nvPicPr>
            <p:cNvPr id="138" name="그림 137" descr="텍스트이(가) 표시된 사진&#10;&#10;자동 생성된 설명">
              <a:extLst>
                <a:ext uri="{FF2B5EF4-FFF2-40B4-BE49-F238E27FC236}">
                  <a16:creationId xmlns:a16="http://schemas.microsoft.com/office/drawing/2014/main" id="{DCECBAD4-26B7-4C15-BBB4-E053BA75D3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9419" y="2667604"/>
              <a:ext cx="427453" cy="338400"/>
            </a:xfrm>
            <a:prstGeom prst="rect">
              <a:avLst/>
            </a:prstGeom>
          </p:spPr>
        </p:pic>
      </p:grpSp>
      <p:grpSp>
        <p:nvGrpSpPr>
          <p:cNvPr id="140" name="그룹 139">
            <a:extLst>
              <a:ext uri="{FF2B5EF4-FFF2-40B4-BE49-F238E27FC236}">
                <a16:creationId xmlns:a16="http://schemas.microsoft.com/office/drawing/2014/main" id="{D2BDB20D-3495-4962-82BE-2973F99C619E}"/>
              </a:ext>
            </a:extLst>
          </p:cNvPr>
          <p:cNvGrpSpPr/>
          <p:nvPr/>
        </p:nvGrpSpPr>
        <p:grpSpPr>
          <a:xfrm>
            <a:off x="1586655" y="1116052"/>
            <a:ext cx="5301433" cy="804222"/>
            <a:chOff x="1586655" y="1061734"/>
            <a:chExt cx="5301433" cy="804222"/>
          </a:xfrm>
        </p:grpSpPr>
        <p:grpSp>
          <p:nvGrpSpPr>
            <p:cNvPr id="109" name="그룹 108">
              <a:extLst>
                <a:ext uri="{FF2B5EF4-FFF2-40B4-BE49-F238E27FC236}">
                  <a16:creationId xmlns:a16="http://schemas.microsoft.com/office/drawing/2014/main" id="{363BCA2A-D42A-48A4-8FAD-5BE732BA7FA7}"/>
                </a:ext>
              </a:extLst>
            </p:cNvPr>
            <p:cNvGrpSpPr/>
            <p:nvPr/>
          </p:nvGrpSpPr>
          <p:grpSpPr>
            <a:xfrm>
              <a:off x="1586655" y="1061734"/>
              <a:ext cx="2953025" cy="342051"/>
              <a:chOff x="4007071" y="2995640"/>
              <a:chExt cx="2953025" cy="342051"/>
            </a:xfrm>
          </p:grpSpPr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4148814B-055F-48A2-B798-48B47AE56030}"/>
                  </a:ext>
                </a:extLst>
              </p:cNvPr>
              <p:cNvSpPr txBox="1"/>
              <p:nvPr/>
            </p:nvSpPr>
            <p:spPr>
              <a:xfrm>
                <a:off x="4227185" y="2995640"/>
                <a:ext cx="2732911" cy="338554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spAutoFit/>
              </a:bodyPr>
              <a:lstStyle/>
              <a:p>
                <a:r>
                  <a:rPr lang="en-US" altLang="ko-KR" sz="1600" dirty="0">
                    <a:solidFill>
                      <a:schemeClr val="bg1">
                        <a:lumMod val="85000"/>
                      </a:schemeClr>
                    </a:solidFill>
                    <a:latin typeface="Arial" panose="020B0604020202020204" pitchFamily="34" charset="0"/>
                  </a:rPr>
                  <a:t>EIP-20 (Token)</a:t>
                </a:r>
                <a:endParaRPr lang="ko-KR" altLang="en-US" sz="16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endParaRPr>
              </a:p>
            </p:txBody>
          </p:sp>
          <p:pic>
            <p:nvPicPr>
              <p:cNvPr id="107" name="그림 106">
                <a:extLst>
                  <a:ext uri="{FF2B5EF4-FFF2-40B4-BE49-F238E27FC236}">
                    <a16:creationId xmlns:a16="http://schemas.microsoft.com/office/drawing/2014/main" id="{BEB696C4-8904-4D4A-970C-6FA6B6CD166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/>
              <a:srcRect l="35733" t="11836" r="36533" b="28302"/>
              <a:stretch/>
            </p:blipFill>
            <p:spPr>
              <a:xfrm>
                <a:off x="4007071" y="2999291"/>
                <a:ext cx="220114" cy="338400"/>
              </a:xfrm>
              <a:prstGeom prst="rect">
                <a:avLst/>
              </a:prstGeom>
            </p:spPr>
          </p:pic>
        </p:grp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CF0ADAF8-D515-43DF-91C6-7088E99A98F7}"/>
                </a:ext>
              </a:extLst>
            </p:cNvPr>
            <p:cNvSpPr txBox="1"/>
            <p:nvPr/>
          </p:nvSpPr>
          <p:spPr>
            <a:xfrm>
              <a:off x="1595707" y="1486421"/>
              <a:ext cx="1036514" cy="372119"/>
            </a:xfrm>
            <a:prstGeom prst="rect">
              <a:avLst/>
            </a:prstGeom>
            <a:noFill/>
          </p:spPr>
          <p:txBody>
            <a:bodyPr wrap="square" lIns="0" tIns="18000" rtlCol="0" anchor="ctr" anchorCtr="0">
              <a:spAutoFit/>
            </a:bodyPr>
            <a:lstStyle/>
            <a:p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Draft</a:t>
              </a:r>
            </a:p>
            <a:p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2015-11-19</a:t>
              </a:r>
              <a:endParaRPr lang="ko-KR" altLang="en-US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114" name="직선 연결선 113">
              <a:extLst>
                <a:ext uri="{FF2B5EF4-FFF2-40B4-BE49-F238E27FC236}">
                  <a16:creationId xmlns:a16="http://schemas.microsoft.com/office/drawing/2014/main" id="{F3C0AC14-434F-4C28-A211-067030AFB4C1}"/>
                </a:ext>
              </a:extLst>
            </p:cNvPr>
            <p:cNvCxnSpPr>
              <a:cxnSpLocks/>
            </p:cNvCxnSpPr>
            <p:nvPr/>
          </p:nvCxnSpPr>
          <p:spPr>
            <a:xfrm>
              <a:off x="1595708" y="1480489"/>
              <a:ext cx="5292380" cy="99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9CB95FFD-90E5-4EF5-8E17-8E4C8E4775CC}"/>
                </a:ext>
              </a:extLst>
            </p:cNvPr>
            <p:cNvSpPr txBox="1"/>
            <p:nvPr/>
          </p:nvSpPr>
          <p:spPr>
            <a:xfrm>
              <a:off x="5060729" y="1493837"/>
              <a:ext cx="864096" cy="372119"/>
            </a:xfrm>
            <a:prstGeom prst="rect">
              <a:avLst/>
            </a:prstGeom>
            <a:noFill/>
          </p:spPr>
          <p:txBody>
            <a:bodyPr wrap="square" tIns="18000" rtlCol="0" anchor="ctr" anchorCtr="0">
              <a:spAutoFit/>
            </a:bodyPr>
            <a:lstStyle/>
            <a:p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PR Open</a:t>
              </a:r>
            </a:p>
            <a:p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2017-04-23</a:t>
              </a:r>
              <a:endParaRPr lang="ko-KR" altLang="en-US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146" name="TextBox 145">
            <a:extLst>
              <a:ext uri="{FF2B5EF4-FFF2-40B4-BE49-F238E27FC236}">
                <a16:creationId xmlns:a16="http://schemas.microsoft.com/office/drawing/2014/main" id="{2EE2D619-7EDE-461A-9D0A-BD6B1318ED38}"/>
              </a:ext>
            </a:extLst>
          </p:cNvPr>
          <p:cNvSpPr txBox="1"/>
          <p:nvPr/>
        </p:nvSpPr>
        <p:spPr>
          <a:xfrm>
            <a:off x="6553801" y="2167305"/>
            <a:ext cx="1008112" cy="372119"/>
          </a:xfrm>
          <a:prstGeom prst="rect">
            <a:avLst/>
          </a:prstGeom>
          <a:noFill/>
        </p:spPr>
        <p:txBody>
          <a:bodyPr wrap="square" tIns="18000" rtlCol="0" anchor="ctr" anchorCtr="0">
            <a:spAutoFit/>
          </a:bodyPr>
          <a:lstStyle/>
          <a:p>
            <a:pPr algn="r"/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1915</a:t>
            </a:r>
            <a:r>
              <a:rPr lang="ko-KR" altLang="en-US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원</a:t>
            </a:r>
            <a:b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</a:br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(2018-01-14)</a:t>
            </a:r>
            <a:endParaRPr lang="ko-KR" altLang="en-US" sz="10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374B98AD-E743-463B-8750-5866947BFF23}"/>
              </a:ext>
            </a:extLst>
          </p:cNvPr>
          <p:cNvCxnSpPr>
            <a:cxnSpLocks/>
            <a:stCxn id="146" idx="3"/>
          </p:cNvCxnSpPr>
          <p:nvPr/>
        </p:nvCxnSpPr>
        <p:spPr>
          <a:xfrm flipV="1">
            <a:off x="7561913" y="1814394"/>
            <a:ext cx="406295" cy="538971"/>
          </a:xfrm>
          <a:prstGeom prst="straightConnector1">
            <a:avLst/>
          </a:prstGeom>
          <a:ln>
            <a:solidFill>
              <a:srgbClr val="007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직선 연결선 148">
            <a:extLst>
              <a:ext uri="{FF2B5EF4-FFF2-40B4-BE49-F238E27FC236}">
                <a16:creationId xmlns:a16="http://schemas.microsoft.com/office/drawing/2014/main" id="{23815C32-8DCA-4E03-A262-233AB815F85C}"/>
              </a:ext>
            </a:extLst>
          </p:cNvPr>
          <p:cNvCxnSpPr>
            <a:cxnSpLocks/>
          </p:cNvCxnSpPr>
          <p:nvPr/>
        </p:nvCxnSpPr>
        <p:spPr>
          <a:xfrm flipV="1">
            <a:off x="7824192" y="3861048"/>
            <a:ext cx="0" cy="201664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6993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0" grpId="0"/>
      <p:bldP spid="146" grpId="0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CCF44812-0370-4855-89AF-DB7216495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5994228"/>
          </a:xfrm>
        </p:spPr>
        <p:txBody>
          <a:bodyPr>
            <a:normAutofit/>
          </a:bodyPr>
          <a:lstStyle/>
          <a:p>
            <a:pPr indent="0">
              <a:buNone/>
            </a:pPr>
            <a:r>
              <a:rPr lang="en-US" altLang="ko-KR" sz="2200" b="1" dirty="0"/>
              <a:t>EIP-1559</a:t>
            </a:r>
            <a:r>
              <a:rPr lang="en-US" altLang="ko-KR" sz="2200" dirty="0"/>
              <a:t> : Fee market change for ETH 1.0 chain (London, 2021-08-05)</a:t>
            </a:r>
          </a:p>
          <a:p>
            <a:r>
              <a:rPr lang="ko-KR" altLang="en-US" sz="2200" dirty="0" err="1"/>
              <a:t>가스비</a:t>
            </a:r>
            <a:r>
              <a:rPr lang="ko-KR" altLang="en-US" sz="2200" dirty="0"/>
              <a:t> 급등 억제 </a:t>
            </a:r>
            <a:r>
              <a:rPr lang="en-US" altLang="ko-KR" sz="2200" dirty="0"/>
              <a:t>- </a:t>
            </a:r>
            <a:r>
              <a:rPr lang="ko-KR" altLang="en-US" sz="2200" dirty="0"/>
              <a:t>블록 크기 증가</a:t>
            </a:r>
            <a:r>
              <a:rPr lang="en-US" altLang="ko-KR" sz="2200" dirty="0"/>
              <a:t>, Base Fee </a:t>
            </a:r>
            <a:r>
              <a:rPr lang="ko-KR" altLang="en-US" sz="2200" dirty="0"/>
              <a:t>도입</a:t>
            </a:r>
            <a:endParaRPr lang="en-US" altLang="ko-KR" sz="2200" dirty="0"/>
          </a:p>
          <a:p>
            <a:r>
              <a:rPr lang="ko-KR" altLang="en-US" sz="2200" dirty="0"/>
              <a:t>블록 크기</a:t>
            </a:r>
            <a:endParaRPr lang="en-US" altLang="ko-KR" sz="2200" dirty="0"/>
          </a:p>
          <a:p>
            <a:pPr lvl="1"/>
            <a:r>
              <a:rPr lang="ko-KR" altLang="en-US" sz="2000" dirty="0"/>
              <a:t>최대 블록 크기 </a:t>
            </a:r>
            <a:r>
              <a:rPr lang="en-US" altLang="ko-KR" sz="2000" dirty="0"/>
              <a:t>2</a:t>
            </a:r>
            <a:r>
              <a:rPr lang="ko-KR" altLang="en-US" sz="2000" dirty="0"/>
              <a:t>배로 증가 </a:t>
            </a:r>
            <a:r>
              <a:rPr lang="en-US" altLang="ko-KR" sz="2000" dirty="0"/>
              <a:t>(15,000,000 Gas ➡ 30,000,000 Gas)</a:t>
            </a:r>
          </a:p>
          <a:p>
            <a:r>
              <a:rPr lang="ko-KR" altLang="en-US" sz="2200" dirty="0"/>
              <a:t>기본 수수료 </a:t>
            </a:r>
            <a:r>
              <a:rPr lang="en-US" altLang="ko-KR" sz="2200" dirty="0"/>
              <a:t>(Base Fee)  : </a:t>
            </a:r>
            <a:r>
              <a:rPr lang="ko-KR" altLang="en-US" sz="2200" dirty="0"/>
              <a:t>부모 블록 사용율에 따라 자동으로 조정</a:t>
            </a:r>
            <a:endParaRPr lang="en-US" altLang="ko-KR" sz="2200" dirty="0"/>
          </a:p>
          <a:p>
            <a:pPr lvl="1"/>
            <a:r>
              <a:rPr lang="ko-KR" altLang="en-US" sz="2000" dirty="0"/>
              <a:t>부모 블록 기본 수수료</a:t>
            </a:r>
            <a:r>
              <a:rPr lang="en-US" altLang="ko-KR" sz="2000" dirty="0"/>
              <a:t> ±12.5% ➡ </a:t>
            </a:r>
            <a:r>
              <a:rPr lang="ko-KR" altLang="en-US" sz="2000" dirty="0"/>
              <a:t>변화 폭 제한</a:t>
            </a:r>
            <a:r>
              <a:rPr lang="en-US" altLang="ko-KR" sz="2000" dirty="0"/>
              <a:t>, </a:t>
            </a:r>
            <a:r>
              <a:rPr lang="ko-KR" altLang="en-US" sz="2000" dirty="0" err="1"/>
              <a:t>가스비</a:t>
            </a:r>
            <a:r>
              <a:rPr lang="ko-KR" altLang="en-US" sz="2000" dirty="0"/>
              <a:t> 급등 방지</a:t>
            </a:r>
            <a:endParaRPr lang="en-US" altLang="ko-KR" sz="2000" dirty="0"/>
          </a:p>
          <a:p>
            <a:pPr lvl="1"/>
            <a:r>
              <a:rPr lang="en-US" altLang="ko-KR" sz="2000" dirty="0"/>
              <a:t>Gas Price </a:t>
            </a:r>
            <a:r>
              <a:rPr lang="ko-KR" altLang="en-US" sz="2000" dirty="0"/>
              <a:t>계산 방식 변경 </a:t>
            </a:r>
            <a:r>
              <a:rPr lang="en-US" altLang="ko-KR" sz="2000" dirty="0"/>
              <a:t>- Max Priority Fee Per Gas, </a:t>
            </a:r>
            <a:r>
              <a:rPr lang="en-US" altLang="ko-KR" sz="1800" dirty="0"/>
              <a:t>Max Fee Per Gas</a:t>
            </a:r>
          </a:p>
          <a:p>
            <a:pPr lvl="1"/>
            <a:r>
              <a:rPr lang="en-US" altLang="ko-KR" sz="2000" dirty="0"/>
              <a:t>Base Fee </a:t>
            </a:r>
            <a:r>
              <a:rPr lang="ko-KR" altLang="en-US" sz="2000" dirty="0"/>
              <a:t>소각</a:t>
            </a:r>
            <a:r>
              <a:rPr lang="en-US" altLang="ko-KR" sz="2000" dirty="0"/>
              <a:t>(Burn)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CA047B69-E0DF-488E-9E47-27DC2DE557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EIP-1559 Fee market change for ETH 1.0 chain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857838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37007761-C06F-4997-A264-DDCCA900D6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5991052"/>
          </a:xfrm>
        </p:spPr>
        <p:txBody>
          <a:bodyPr>
            <a:normAutofit/>
          </a:bodyPr>
          <a:lstStyle/>
          <a:p>
            <a:pPr indent="0">
              <a:buNone/>
            </a:pPr>
            <a:r>
              <a:rPr lang="en-US" altLang="ko-KR" sz="2200" b="1" dirty="0"/>
              <a:t>EVM </a:t>
            </a:r>
            <a:r>
              <a:rPr lang="ko-KR" altLang="en-US" sz="2200" b="1" dirty="0"/>
              <a:t>스마트 </a:t>
            </a:r>
            <a:r>
              <a:rPr lang="ko-KR" altLang="en-US" sz="2200" b="1" dirty="0" err="1"/>
              <a:t>컨트랙트</a:t>
            </a:r>
            <a:r>
              <a:rPr lang="ko-KR" altLang="en-US" sz="2200" b="1" dirty="0"/>
              <a:t> 프로그래밍 언어</a:t>
            </a:r>
            <a:r>
              <a:rPr lang="ko-KR" altLang="en-US" dirty="0"/>
              <a:t> </a:t>
            </a:r>
            <a:r>
              <a:rPr lang="en-US" altLang="ko-KR" sz="1400" dirty="0">
                <a:hlinkClick r:id="rId2"/>
              </a:rPr>
              <a:t>Docs</a:t>
            </a:r>
            <a:endParaRPr lang="en-US" altLang="ko-KR" sz="1400" dirty="0"/>
          </a:p>
          <a:p>
            <a:r>
              <a:rPr lang="en-US" altLang="ko-KR" dirty="0"/>
              <a:t>Solidity(ECMAScript</a:t>
            </a:r>
            <a:r>
              <a:rPr lang="ko-KR" altLang="en-US" dirty="0"/>
              <a:t> 문법 기반</a:t>
            </a:r>
            <a:r>
              <a:rPr lang="en-US" altLang="ko-KR" dirty="0"/>
              <a:t>), </a:t>
            </a:r>
            <a:r>
              <a:rPr lang="en-US" altLang="ko-KR" dirty="0" err="1"/>
              <a:t>Vyper</a:t>
            </a:r>
            <a:r>
              <a:rPr lang="en-US" altLang="ko-KR" dirty="0"/>
              <a:t> (Python </a:t>
            </a:r>
            <a:r>
              <a:rPr lang="ko-KR" altLang="en-US" dirty="0"/>
              <a:t>기반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결정론적</a:t>
            </a:r>
            <a:r>
              <a:rPr lang="en-US" altLang="ko-KR" dirty="0"/>
              <a:t>(deterministic) : </a:t>
            </a:r>
            <a:r>
              <a:rPr lang="ko-KR" altLang="en-US" dirty="0"/>
              <a:t>동일 상태</a:t>
            </a:r>
            <a:r>
              <a:rPr lang="en-US" altLang="ko-KR" dirty="0"/>
              <a:t>, </a:t>
            </a:r>
            <a:r>
              <a:rPr lang="ko-KR" altLang="en-US" dirty="0"/>
              <a:t>동일 코드에 같은 입력 값의 실행은 항상 같은 결과</a:t>
            </a:r>
            <a:endParaRPr lang="en-US" altLang="ko-KR" dirty="0"/>
          </a:p>
          <a:p>
            <a:pPr lvl="1"/>
            <a:r>
              <a:rPr lang="ko-KR" altLang="en-US" dirty="0"/>
              <a:t>예</a:t>
            </a:r>
            <a:r>
              <a:rPr lang="en-US" altLang="ko-KR" dirty="0"/>
              <a:t>) Random </a:t>
            </a:r>
            <a:r>
              <a:rPr lang="ko-KR" altLang="en-US" dirty="0"/>
              <a:t>없음</a:t>
            </a:r>
            <a:endParaRPr lang="en-US" altLang="ko-KR" dirty="0"/>
          </a:p>
          <a:p>
            <a:pPr lvl="1"/>
            <a:r>
              <a:rPr lang="ko-KR" altLang="en-US" dirty="0"/>
              <a:t>예</a:t>
            </a:r>
            <a:r>
              <a:rPr lang="en-US" altLang="ko-KR" dirty="0"/>
              <a:t>) timestamp </a:t>
            </a:r>
            <a:r>
              <a:rPr lang="ko-KR" altLang="en-US" dirty="0"/>
              <a:t> </a:t>
            </a:r>
            <a:r>
              <a:rPr lang="en-US" altLang="ko-KR" dirty="0"/>
              <a:t>Block</a:t>
            </a:r>
            <a:r>
              <a:rPr lang="ko-KR" altLang="en-US" dirty="0"/>
              <a:t>을 참조 </a:t>
            </a:r>
            <a:r>
              <a:rPr lang="en-US" altLang="ko-KR" dirty="0"/>
              <a:t>➡ </a:t>
            </a:r>
            <a:r>
              <a:rPr lang="ko-KR" altLang="en-US" dirty="0"/>
              <a:t>블록에 속한 트랜잭션들의 </a:t>
            </a:r>
            <a:r>
              <a:rPr lang="ko-KR" altLang="en-US" dirty="0" err="1"/>
              <a:t>컨트랙트</a:t>
            </a:r>
            <a:r>
              <a:rPr lang="ko-KR" altLang="en-US" dirty="0"/>
              <a:t> 실행 시 </a:t>
            </a:r>
            <a:r>
              <a:rPr lang="en-US" altLang="ko-KR" dirty="0"/>
              <a:t>timestamp</a:t>
            </a:r>
            <a:r>
              <a:rPr lang="ko-KR" altLang="en-US" dirty="0"/>
              <a:t>는</a:t>
            </a:r>
            <a:r>
              <a:rPr lang="en-US" altLang="ko-KR" dirty="0"/>
              <a:t> </a:t>
            </a:r>
            <a:r>
              <a:rPr lang="ko-KR" altLang="en-US" dirty="0"/>
              <a:t>동일</a:t>
            </a:r>
            <a:endParaRPr lang="en-US" altLang="ko-KR" dirty="0"/>
          </a:p>
          <a:p>
            <a:r>
              <a:rPr lang="ko-KR" altLang="en-US" dirty="0"/>
              <a:t>컴파일 결과</a:t>
            </a:r>
            <a:endParaRPr lang="en-US" altLang="ko-KR" dirty="0"/>
          </a:p>
          <a:p>
            <a:pPr lvl="1"/>
            <a:r>
              <a:rPr lang="en-US" altLang="ko-KR" dirty="0"/>
              <a:t>Bytecode : EVM </a:t>
            </a:r>
            <a:r>
              <a:rPr lang="ko-KR" altLang="en-US" dirty="0"/>
              <a:t>에서 실행되는 </a:t>
            </a:r>
            <a:r>
              <a:rPr lang="ko-KR" altLang="en-US" dirty="0" err="1"/>
              <a:t>컨트랙트</a:t>
            </a:r>
            <a:r>
              <a:rPr lang="ko-KR" altLang="en-US" dirty="0"/>
              <a:t> </a:t>
            </a:r>
            <a:r>
              <a:rPr lang="en-US" altLang="ko-KR" dirty="0" err="1"/>
              <a:t>OpCode</a:t>
            </a:r>
            <a:r>
              <a:rPr lang="en-US" altLang="ko-KR" dirty="0"/>
              <a:t> (</a:t>
            </a:r>
            <a:r>
              <a:rPr lang="ko-KR" altLang="en-US" dirty="0"/>
              <a:t>배포 대상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ABI (Application Binary Interface) : EVM</a:t>
            </a:r>
            <a:r>
              <a:rPr lang="ko-KR" altLang="en-US" dirty="0"/>
              <a:t>과 상호작용을 위한 </a:t>
            </a:r>
            <a:r>
              <a:rPr lang="ko-KR" altLang="en-US" dirty="0" err="1"/>
              <a:t>컨트랙트</a:t>
            </a:r>
            <a:r>
              <a:rPr lang="ko-KR" altLang="en-US" dirty="0"/>
              <a:t> 인터페이스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sz="1000" dirty="0"/>
          </a:p>
          <a:p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3A4931DE-FDAB-49DF-B433-A16352916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 환경 </a:t>
            </a:r>
            <a:r>
              <a:rPr lang="en-US" altLang="ko-KR" dirty="0"/>
              <a:t>[ Smart Contract Language ]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79528351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CCF44812-0370-4855-89AF-DB7216495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5994228"/>
          </a:xfrm>
        </p:spPr>
        <p:txBody>
          <a:bodyPr>
            <a:normAutofit/>
          </a:bodyPr>
          <a:lstStyle/>
          <a:p>
            <a:pPr indent="0">
              <a:buNone/>
            </a:pPr>
            <a:r>
              <a:rPr lang="ko-KR" altLang="en-US" sz="2200" b="1" dirty="0"/>
              <a:t>기본 수수료</a:t>
            </a:r>
            <a:r>
              <a:rPr lang="en-US" altLang="ko-KR" sz="2200" b="1" dirty="0"/>
              <a:t>(Base</a:t>
            </a:r>
            <a:r>
              <a:rPr lang="ko-KR" altLang="en-US" sz="2200" b="1" dirty="0"/>
              <a:t> </a:t>
            </a:r>
            <a:r>
              <a:rPr lang="en-US" altLang="ko-KR" sz="2200" b="1" dirty="0"/>
              <a:t>Fee) </a:t>
            </a:r>
            <a:r>
              <a:rPr lang="en-US" altLang="ko-KR" sz="2200" dirty="0"/>
              <a:t>: </a:t>
            </a:r>
            <a:r>
              <a:rPr lang="ko-KR" altLang="en-US" sz="2200" dirty="0"/>
              <a:t>부모 블록 기본 수수료 </a:t>
            </a:r>
            <a:r>
              <a:rPr lang="en-US" altLang="ko-KR" sz="2200" dirty="0"/>
              <a:t>±12.5%</a:t>
            </a:r>
          </a:p>
          <a:p>
            <a:r>
              <a:rPr lang="ko-KR" altLang="en-US" dirty="0"/>
              <a:t>부모 블록 사용률</a:t>
            </a:r>
            <a:endParaRPr lang="en-US" altLang="ko-KR" dirty="0"/>
          </a:p>
          <a:p>
            <a:pPr lvl="1"/>
            <a:r>
              <a:rPr lang="en-US" altLang="ko-KR" dirty="0"/>
              <a:t>50% </a:t>
            </a:r>
            <a:r>
              <a:rPr lang="ko-KR" altLang="en-US" dirty="0"/>
              <a:t>이상 </a:t>
            </a:r>
            <a:r>
              <a:rPr lang="en-US" altLang="ko-KR" dirty="0"/>
              <a:t>: </a:t>
            </a:r>
            <a:r>
              <a:rPr lang="ko-KR" altLang="en-US" dirty="0"/>
              <a:t>증가 </a:t>
            </a:r>
            <a:r>
              <a:rPr lang="en-US" altLang="ko-KR" dirty="0"/>
              <a:t>➡ </a:t>
            </a:r>
            <a:r>
              <a:rPr lang="ko-KR" altLang="en-US" dirty="0"/>
              <a:t>이전 블록 </a:t>
            </a:r>
            <a:r>
              <a:rPr lang="en-US" altLang="ko-KR" dirty="0"/>
              <a:t>100% </a:t>
            </a:r>
            <a:r>
              <a:rPr lang="ko-KR" altLang="en-US" dirty="0"/>
              <a:t>사용 </a:t>
            </a:r>
            <a:r>
              <a:rPr lang="en-US" altLang="ko-KR" dirty="0"/>
              <a:t>12.5% </a:t>
            </a:r>
            <a:r>
              <a:rPr lang="ko-KR" altLang="en-US" dirty="0"/>
              <a:t>증가</a:t>
            </a:r>
            <a:endParaRPr lang="en-US" altLang="ko-KR" dirty="0"/>
          </a:p>
          <a:p>
            <a:pPr lvl="1"/>
            <a:r>
              <a:rPr lang="en-US" altLang="ko-KR" dirty="0"/>
              <a:t>50% </a:t>
            </a:r>
            <a:r>
              <a:rPr lang="ko-KR" altLang="en-US" dirty="0"/>
              <a:t>미만 </a:t>
            </a:r>
            <a:r>
              <a:rPr lang="en-US" altLang="ko-KR" dirty="0"/>
              <a:t>: </a:t>
            </a:r>
            <a:r>
              <a:rPr lang="ko-KR" altLang="en-US" dirty="0"/>
              <a:t>하락 </a:t>
            </a:r>
            <a:r>
              <a:rPr lang="en-US" altLang="ko-KR" dirty="0"/>
              <a:t>➡ </a:t>
            </a:r>
            <a:r>
              <a:rPr lang="ko-KR" altLang="en-US" dirty="0"/>
              <a:t>이전 블록 </a:t>
            </a:r>
            <a:r>
              <a:rPr lang="en-US" altLang="ko-KR" dirty="0"/>
              <a:t>0% </a:t>
            </a:r>
            <a:r>
              <a:rPr lang="ko-KR" altLang="en-US" dirty="0"/>
              <a:t>사용 </a:t>
            </a:r>
            <a:r>
              <a:rPr lang="en-US" altLang="ko-KR" dirty="0"/>
              <a:t>12.5% </a:t>
            </a:r>
            <a:r>
              <a:rPr lang="ko-KR" altLang="en-US" dirty="0"/>
              <a:t>감소</a:t>
            </a:r>
            <a:endParaRPr lang="en-US" altLang="ko-KR" dirty="0"/>
          </a:p>
          <a:p>
            <a:r>
              <a:rPr lang="en-US" altLang="ko-KR" dirty="0"/>
              <a:t>Max Priority Fee : </a:t>
            </a:r>
            <a:r>
              <a:rPr lang="ko-KR" altLang="en-US" dirty="0" err="1"/>
              <a:t>채굴자</a:t>
            </a:r>
            <a:r>
              <a:rPr lang="ko-KR" altLang="en-US" dirty="0"/>
              <a:t> 팁</a:t>
            </a:r>
            <a:r>
              <a:rPr lang="en-US" altLang="ko-KR" dirty="0"/>
              <a:t>(Base Fee</a:t>
            </a:r>
            <a:r>
              <a:rPr lang="ko-KR" altLang="en-US" dirty="0"/>
              <a:t>에서 추가 지불할 최대 </a:t>
            </a:r>
            <a:r>
              <a:rPr lang="en-US" altLang="ko-KR" dirty="0"/>
              <a:t>Fee)</a:t>
            </a:r>
            <a:r>
              <a:rPr lang="ko-KR" altLang="en-US" dirty="0"/>
              <a:t> </a:t>
            </a:r>
            <a:r>
              <a:rPr lang="en-US" altLang="ko-KR" dirty="0"/>
              <a:t>➡ </a:t>
            </a:r>
            <a:r>
              <a:rPr lang="ko-KR" altLang="en-US" dirty="0"/>
              <a:t>트랜잭션 우선순위 증가</a:t>
            </a:r>
            <a:endParaRPr lang="en-US" altLang="ko-KR" dirty="0"/>
          </a:p>
          <a:p>
            <a:r>
              <a:rPr lang="en-US" altLang="ko-KR" dirty="0" err="1"/>
              <a:t>MaxFee</a:t>
            </a:r>
            <a:r>
              <a:rPr lang="en-US" altLang="ko-KR" dirty="0"/>
              <a:t> : </a:t>
            </a:r>
            <a:r>
              <a:rPr lang="ko-KR" altLang="en-US" dirty="0"/>
              <a:t>최대 수수료</a:t>
            </a:r>
            <a:r>
              <a:rPr lang="en-US" altLang="ko-KR" dirty="0"/>
              <a:t>, </a:t>
            </a:r>
            <a:r>
              <a:rPr lang="en-US" altLang="ko-KR" dirty="0" err="1"/>
              <a:t>MaxFee</a:t>
            </a:r>
            <a:r>
              <a:rPr lang="en-US" altLang="ko-KR" dirty="0"/>
              <a:t> &gt;= </a:t>
            </a:r>
            <a:r>
              <a:rPr lang="en-US" altLang="ko-KR" dirty="0" err="1"/>
              <a:t>MaxPriorityFee</a:t>
            </a:r>
            <a:endParaRPr lang="en-US" altLang="ko-KR" dirty="0"/>
          </a:p>
          <a:p>
            <a:r>
              <a:rPr lang="en-US" altLang="ko-KR" dirty="0"/>
              <a:t>Gas Price : </a:t>
            </a:r>
            <a:r>
              <a:rPr lang="ko-KR" altLang="en-US" dirty="0"/>
              <a:t>가스 비</a:t>
            </a:r>
            <a:r>
              <a:rPr lang="en-US" altLang="ko-KR" dirty="0"/>
              <a:t>, MIN ( </a:t>
            </a:r>
            <a:r>
              <a:rPr lang="en-US" altLang="ko-KR" dirty="0" err="1"/>
              <a:t>MaxFee</a:t>
            </a:r>
            <a:r>
              <a:rPr lang="en-US" altLang="ko-KR" dirty="0"/>
              <a:t>, </a:t>
            </a:r>
            <a:r>
              <a:rPr lang="en-US" altLang="ko-KR" dirty="0" err="1"/>
              <a:t>BaseFee</a:t>
            </a:r>
            <a:r>
              <a:rPr lang="en-US" altLang="ko-KR" dirty="0"/>
              <a:t> + </a:t>
            </a:r>
            <a:r>
              <a:rPr lang="en-US" altLang="ko-KR" dirty="0" err="1"/>
              <a:t>MaxPriorityFee</a:t>
            </a:r>
            <a:r>
              <a:rPr lang="en-US" altLang="ko-KR" dirty="0"/>
              <a:t> )</a:t>
            </a:r>
          </a:p>
          <a:p>
            <a:r>
              <a:rPr lang="ko-KR" altLang="en-US" dirty="0"/>
              <a:t>소각</a:t>
            </a:r>
            <a:r>
              <a:rPr lang="en-US" altLang="ko-KR" dirty="0"/>
              <a:t>(Burn)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채굴자들이 </a:t>
            </a:r>
            <a:r>
              <a:rPr lang="en-US" altLang="ko-KR" dirty="0"/>
              <a:t>Base Fee</a:t>
            </a:r>
            <a:r>
              <a:rPr lang="ko-KR" altLang="en-US" dirty="0"/>
              <a:t>를 일부러 높게 만드는 것을 막기 위함</a:t>
            </a:r>
            <a:endParaRPr lang="en-US" altLang="ko-KR" dirty="0"/>
          </a:p>
          <a:p>
            <a:pPr lvl="1"/>
            <a:r>
              <a:rPr lang="ko-KR" altLang="en-US" dirty="0"/>
              <a:t>채굴자에게</a:t>
            </a:r>
            <a:r>
              <a:rPr lang="en-US" altLang="ko-KR" dirty="0"/>
              <a:t> </a:t>
            </a:r>
            <a:r>
              <a:rPr lang="ko-KR" altLang="en-US" dirty="0"/>
              <a:t>집중되어 있는 보상을 네트워크 사용자 전체에게 돌아가게 하는 효과</a:t>
            </a:r>
            <a:endParaRPr lang="en-US" altLang="ko-KR" dirty="0"/>
          </a:p>
          <a:p>
            <a:pPr lvl="1"/>
            <a:r>
              <a:rPr lang="ko-KR" altLang="en-US" dirty="0" err="1"/>
              <a:t>소각량은</a:t>
            </a:r>
            <a:r>
              <a:rPr lang="ko-KR" altLang="en-US" dirty="0"/>
              <a:t> 네트워크 사용량이 많아지면 </a:t>
            </a:r>
            <a:r>
              <a:rPr lang="en-US" altLang="ko-KR" dirty="0" err="1"/>
              <a:t>BaseFee</a:t>
            </a:r>
            <a:r>
              <a:rPr lang="ko-KR" altLang="en-US" dirty="0"/>
              <a:t>가 비례해서 조금씩 증가하므로 같이 증가</a:t>
            </a:r>
            <a:endParaRPr lang="en-US" altLang="ko-KR" dirty="0"/>
          </a:p>
          <a:p>
            <a:pPr lvl="1"/>
            <a:r>
              <a:rPr lang="ko-KR" altLang="en-US" dirty="0"/>
              <a:t>사용량 증가 </a:t>
            </a:r>
            <a:r>
              <a:rPr lang="en-US" altLang="ko-KR" dirty="0"/>
              <a:t>➡ </a:t>
            </a:r>
            <a:r>
              <a:rPr lang="ko-KR" altLang="en-US" dirty="0" err="1"/>
              <a:t>소각량</a:t>
            </a:r>
            <a:r>
              <a:rPr lang="ko-KR" altLang="en-US" dirty="0"/>
              <a:t> 증가 </a:t>
            </a:r>
            <a:r>
              <a:rPr lang="en-US" altLang="ko-KR" dirty="0"/>
              <a:t>➡ </a:t>
            </a:r>
            <a:r>
              <a:rPr lang="ko-KR" altLang="en-US" dirty="0" err="1"/>
              <a:t>이더리움</a:t>
            </a:r>
            <a:r>
              <a:rPr lang="ko-KR" altLang="en-US" dirty="0"/>
              <a:t> 가치 증가</a:t>
            </a:r>
            <a:r>
              <a:rPr lang="en-US" altLang="ko-KR" dirty="0"/>
              <a:t> ➡ </a:t>
            </a:r>
            <a:r>
              <a:rPr lang="ko-KR" altLang="en-US" dirty="0"/>
              <a:t>사용량 증가 의 선순환</a:t>
            </a:r>
          </a:p>
          <a:p>
            <a:pPr lvl="1"/>
            <a:endParaRPr lang="en-US" altLang="ko-KR" dirty="0"/>
          </a:p>
          <a:p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CA047B69-E0DF-488E-9E47-27DC2DE557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EIP-1559 [</a:t>
            </a:r>
            <a:r>
              <a:rPr lang="ko-KR" altLang="en-US" dirty="0"/>
              <a:t> </a:t>
            </a:r>
            <a:r>
              <a:rPr lang="en-US" altLang="ko-KR" dirty="0"/>
              <a:t>Base</a:t>
            </a:r>
            <a:r>
              <a:rPr lang="ko-KR" altLang="en-US" dirty="0"/>
              <a:t> </a:t>
            </a:r>
            <a:r>
              <a:rPr lang="en-US" altLang="ko-KR" dirty="0"/>
              <a:t>Fee</a:t>
            </a:r>
            <a:r>
              <a:rPr lang="ko-KR" altLang="en-US" dirty="0"/>
              <a:t> </a:t>
            </a:r>
            <a:r>
              <a:rPr lang="en-US" altLang="ko-KR" dirty="0"/>
              <a:t>]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43060650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039FDF7A-2557-1F71-F2A8-161D15046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EIP-1559 [ Base Fee ]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64FEBEE-A70F-3EAD-B27E-CB1D19CEB1A4}"/>
              </a:ext>
            </a:extLst>
          </p:cNvPr>
          <p:cNvSpPr txBox="1"/>
          <p:nvPr/>
        </p:nvSpPr>
        <p:spPr>
          <a:xfrm>
            <a:off x="4906430" y="843856"/>
            <a:ext cx="23791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Base Fee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A4D16F1-2415-8FD3-B746-29E333877BF0}"/>
              </a:ext>
            </a:extLst>
          </p:cNvPr>
          <p:cNvSpPr/>
          <p:nvPr/>
        </p:nvSpPr>
        <p:spPr>
          <a:xfrm>
            <a:off x="2689664" y="3940312"/>
            <a:ext cx="1454400" cy="1936961"/>
          </a:xfrm>
          <a:prstGeom prst="rect">
            <a:avLst/>
          </a:prstGeom>
          <a:solidFill>
            <a:srgbClr val="00D35A">
              <a:alpha val="30000"/>
            </a:srgbClr>
          </a:solidFill>
          <a:ln>
            <a:solidFill>
              <a:srgbClr val="00D3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D8885BE-BCD0-7250-3D99-F02DCF366440}"/>
              </a:ext>
            </a:extLst>
          </p:cNvPr>
          <p:cNvSpPr/>
          <p:nvPr/>
        </p:nvSpPr>
        <p:spPr>
          <a:xfrm>
            <a:off x="2686738" y="3590202"/>
            <a:ext cx="1457300" cy="2287071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latin typeface="Arial" panose="020B0604020202020204" pitchFamily="34" charset="0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0AF92CE1-0160-5754-110A-0BF4CFD5C85C}"/>
              </a:ext>
            </a:extLst>
          </p:cNvPr>
          <p:cNvCxnSpPr>
            <a:cxnSpLocks/>
          </p:cNvCxnSpPr>
          <p:nvPr/>
        </p:nvCxnSpPr>
        <p:spPr>
          <a:xfrm>
            <a:off x="2686738" y="4733738"/>
            <a:ext cx="14573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279976E-172F-6EB1-F794-C9C8F44A11EA}"/>
              </a:ext>
            </a:extLst>
          </p:cNvPr>
          <p:cNvSpPr/>
          <p:nvPr/>
        </p:nvSpPr>
        <p:spPr>
          <a:xfrm>
            <a:off x="575122" y="4594624"/>
            <a:ext cx="2110718" cy="5565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2000" dirty="0">
                <a:latin typeface="Arial" panose="020B0604020202020204" pitchFamily="34" charset="0"/>
              </a:rPr>
              <a:t>50%</a:t>
            </a:r>
            <a:br>
              <a:rPr lang="en-US" altLang="ko-KR" sz="2000" dirty="0">
                <a:latin typeface="Arial" panose="020B0604020202020204" pitchFamily="34" charset="0"/>
              </a:rPr>
            </a:br>
            <a:r>
              <a:rPr lang="en-US" altLang="ko-KR" sz="2000" dirty="0">
                <a:latin typeface="Arial" panose="020B0604020202020204" pitchFamily="34" charset="0"/>
              </a:rPr>
              <a:t>Target Gas Used</a:t>
            </a:r>
            <a:endParaRPr lang="ko-KR" altLang="en-US" sz="2000" dirty="0">
              <a:latin typeface="Arial" panose="020B0604020202020204" pitchFamily="34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A8EB626-6DF9-2FFF-C76F-C65BEAB7ACB7}"/>
              </a:ext>
            </a:extLst>
          </p:cNvPr>
          <p:cNvSpPr/>
          <p:nvPr/>
        </p:nvSpPr>
        <p:spPr>
          <a:xfrm>
            <a:off x="676524" y="3379329"/>
            <a:ext cx="2007643" cy="4217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2000" dirty="0">
                <a:latin typeface="Arial" panose="020B0604020202020204" pitchFamily="34" charset="0"/>
              </a:rPr>
              <a:t>Gas Limit</a:t>
            </a:r>
            <a:endParaRPr lang="ko-KR" altLang="en-US" sz="2000" dirty="0">
              <a:latin typeface="Arial" panose="020B0604020202020204" pitchFamily="34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98AB3B4-8F68-C409-84D4-66991E332C0D}"/>
              </a:ext>
            </a:extLst>
          </p:cNvPr>
          <p:cNvSpPr/>
          <p:nvPr/>
        </p:nvSpPr>
        <p:spPr>
          <a:xfrm>
            <a:off x="6315745" y="3588460"/>
            <a:ext cx="4561359" cy="14253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latin typeface="Arial" panose="020B0604020202020204" pitchFamily="34" charset="0"/>
              </a:rPr>
              <a:t>Parent Gas Used</a:t>
            </a:r>
            <a:r>
              <a:rPr lang="ko-KR" altLang="en-US" sz="2000" dirty="0">
                <a:latin typeface="Arial" panose="020B0604020202020204" pitchFamily="34" charset="0"/>
              </a:rPr>
              <a:t> </a:t>
            </a:r>
            <a:r>
              <a:rPr lang="en-US" altLang="ko-KR" sz="2000" dirty="0">
                <a:latin typeface="Arial" panose="020B0604020202020204" pitchFamily="34" charset="0"/>
              </a:rPr>
              <a:t>&gt;</a:t>
            </a:r>
            <a:r>
              <a:rPr lang="ko-KR" altLang="en-US" sz="2000" dirty="0">
                <a:latin typeface="Arial" panose="020B0604020202020204" pitchFamily="34" charset="0"/>
              </a:rPr>
              <a:t> </a:t>
            </a:r>
            <a:r>
              <a:rPr lang="en-US" altLang="ko-KR" sz="2000" dirty="0">
                <a:latin typeface="Arial" panose="020B0604020202020204" pitchFamily="34" charset="0"/>
              </a:rPr>
              <a:t>Target Gas Used</a:t>
            </a:r>
            <a:br>
              <a:rPr lang="en-US" altLang="ko-KR" sz="2000" dirty="0">
                <a:latin typeface="Arial" panose="020B0604020202020204" pitchFamily="34" charset="0"/>
              </a:rPr>
            </a:br>
            <a:r>
              <a:rPr lang="en-US" altLang="ko-KR" sz="2000" dirty="0">
                <a:latin typeface="Arial" panose="020B0604020202020204" pitchFamily="34" charset="0"/>
              </a:rPr>
              <a:t> ➡ Base Fee </a:t>
            </a:r>
            <a:r>
              <a:rPr lang="ko-KR" altLang="en-US" sz="2000" dirty="0">
                <a:solidFill>
                  <a:srgbClr val="00D35A"/>
                </a:solidFill>
                <a:latin typeface="Arial" panose="020B0604020202020204" pitchFamily="34" charset="0"/>
              </a:rPr>
              <a:t>증가</a:t>
            </a:r>
            <a:r>
              <a:rPr lang="en-US" altLang="ko-KR" sz="2000" dirty="0">
                <a:latin typeface="Arial" panose="020B0604020202020204" pitchFamily="34" charset="0"/>
              </a:rPr>
              <a:t> </a:t>
            </a:r>
            <a:r>
              <a:rPr lang="en-US" altLang="ko-KR" sz="2000" dirty="0">
                <a:solidFill>
                  <a:srgbClr val="00D35A"/>
                </a:solidFill>
                <a:latin typeface="Arial" panose="020B0604020202020204" pitchFamily="34" charset="0"/>
              </a:rPr>
              <a:t>(</a:t>
            </a:r>
            <a:r>
              <a:rPr lang="ko-KR" altLang="en-US" sz="2000" dirty="0">
                <a:solidFill>
                  <a:srgbClr val="00D35A"/>
                </a:solidFill>
                <a:latin typeface="Arial" panose="020B0604020202020204" pitchFamily="34" charset="0"/>
              </a:rPr>
              <a:t>최대 </a:t>
            </a:r>
            <a:r>
              <a:rPr lang="en-US" altLang="ko-KR" sz="2000" dirty="0">
                <a:solidFill>
                  <a:srgbClr val="00D35A"/>
                </a:solidFill>
                <a:latin typeface="Arial" panose="020B0604020202020204" pitchFamily="34" charset="0"/>
              </a:rPr>
              <a:t>12.5%)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6A5C7FFB-7E76-6E59-ABDD-E0176AED71E6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4134352" y="4301137"/>
            <a:ext cx="2181393" cy="1"/>
          </a:xfrm>
          <a:prstGeom prst="straightConnector1">
            <a:avLst/>
          </a:prstGeom>
          <a:ln w="15875">
            <a:solidFill>
              <a:srgbClr val="00D35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CDEE39D-8B86-1FB7-736A-892E80409E77}"/>
              </a:ext>
            </a:extLst>
          </p:cNvPr>
          <p:cNvSpPr/>
          <p:nvPr/>
        </p:nvSpPr>
        <p:spPr>
          <a:xfrm>
            <a:off x="6315745" y="4758096"/>
            <a:ext cx="4561359" cy="1335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latin typeface="Arial" panose="020B0604020202020204" pitchFamily="34" charset="0"/>
              </a:rPr>
              <a:t>Parent Gas Used</a:t>
            </a:r>
            <a:r>
              <a:rPr lang="ko-KR" altLang="en-US" sz="2000" dirty="0">
                <a:latin typeface="Arial" panose="020B0604020202020204" pitchFamily="34" charset="0"/>
              </a:rPr>
              <a:t> </a:t>
            </a:r>
            <a:r>
              <a:rPr lang="en-US" altLang="ko-KR" sz="2000" dirty="0">
                <a:latin typeface="Arial" panose="020B0604020202020204" pitchFamily="34" charset="0"/>
              </a:rPr>
              <a:t>&lt;</a:t>
            </a:r>
            <a:r>
              <a:rPr lang="ko-KR" altLang="en-US" sz="2000" dirty="0">
                <a:latin typeface="Arial" panose="020B0604020202020204" pitchFamily="34" charset="0"/>
              </a:rPr>
              <a:t> </a:t>
            </a:r>
            <a:r>
              <a:rPr lang="en-US" altLang="ko-KR" sz="2000" dirty="0">
                <a:latin typeface="Arial" panose="020B0604020202020204" pitchFamily="34" charset="0"/>
              </a:rPr>
              <a:t>Target Gas Used </a:t>
            </a:r>
            <a:br>
              <a:rPr lang="en-US" altLang="ko-KR" sz="2000" dirty="0">
                <a:latin typeface="Arial" panose="020B0604020202020204" pitchFamily="34" charset="0"/>
              </a:rPr>
            </a:br>
            <a:r>
              <a:rPr lang="en-US" altLang="ko-KR" sz="2000" dirty="0">
                <a:latin typeface="Arial" panose="020B0604020202020204" pitchFamily="34" charset="0"/>
              </a:rPr>
              <a:t>➡ Block Size </a:t>
            </a:r>
            <a:r>
              <a:rPr lang="ko-KR" altLang="en-US" sz="2000" dirty="0">
                <a:solidFill>
                  <a:srgbClr val="EF296B"/>
                </a:solidFill>
                <a:latin typeface="Arial" panose="020B0604020202020204" pitchFamily="34" charset="0"/>
              </a:rPr>
              <a:t>감소</a:t>
            </a:r>
            <a:r>
              <a:rPr lang="en-US" altLang="ko-KR" sz="2000" dirty="0">
                <a:latin typeface="Arial" panose="020B0604020202020204" pitchFamily="34" charset="0"/>
              </a:rPr>
              <a:t> </a:t>
            </a:r>
            <a:r>
              <a:rPr lang="en-US" altLang="ko-KR" sz="2000" dirty="0">
                <a:solidFill>
                  <a:srgbClr val="EF296B"/>
                </a:solidFill>
                <a:latin typeface="Arial" panose="020B0604020202020204" pitchFamily="34" charset="0"/>
              </a:rPr>
              <a:t>(</a:t>
            </a:r>
            <a:r>
              <a:rPr lang="ko-KR" altLang="en-US" sz="2000" dirty="0">
                <a:solidFill>
                  <a:srgbClr val="EF296B"/>
                </a:solidFill>
                <a:latin typeface="Arial" panose="020B0604020202020204" pitchFamily="34" charset="0"/>
              </a:rPr>
              <a:t>최대 </a:t>
            </a:r>
            <a:r>
              <a:rPr lang="en-US" altLang="ko-KR" sz="2000" dirty="0">
                <a:solidFill>
                  <a:srgbClr val="EF296B"/>
                </a:solidFill>
                <a:latin typeface="Arial" panose="020B0604020202020204" pitchFamily="34" charset="0"/>
              </a:rPr>
              <a:t>-12.5%)</a:t>
            </a:r>
            <a:endParaRPr lang="ko-KR" altLang="en-US" sz="2000" dirty="0">
              <a:solidFill>
                <a:srgbClr val="EF296B"/>
              </a:solidFill>
              <a:latin typeface="Arial" panose="020B0604020202020204" pitchFamily="34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95F4EED-22FC-BB39-26D4-FEF287519F9D}"/>
              </a:ext>
            </a:extLst>
          </p:cNvPr>
          <p:cNvSpPr/>
          <p:nvPr/>
        </p:nvSpPr>
        <p:spPr>
          <a:xfrm>
            <a:off x="4504475" y="4997657"/>
            <a:ext cx="1454400" cy="877872"/>
          </a:xfrm>
          <a:prstGeom prst="rect">
            <a:avLst/>
          </a:prstGeom>
          <a:solidFill>
            <a:srgbClr val="EF296B">
              <a:alpha val="30000"/>
            </a:srgbClr>
          </a:solidFill>
          <a:ln>
            <a:solidFill>
              <a:srgbClr val="EF29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/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DBC65A23-5495-DB5A-72E2-CD517739EB28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5977177" y="5425695"/>
            <a:ext cx="338568" cy="1"/>
          </a:xfrm>
          <a:prstGeom prst="straightConnector1">
            <a:avLst/>
          </a:prstGeom>
          <a:ln w="15875">
            <a:solidFill>
              <a:srgbClr val="EF29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58C593E-0BB6-9C86-2EC0-CD810B061261}"/>
              </a:ext>
            </a:extLst>
          </p:cNvPr>
          <p:cNvSpPr/>
          <p:nvPr/>
        </p:nvSpPr>
        <p:spPr>
          <a:xfrm>
            <a:off x="4501549" y="3588460"/>
            <a:ext cx="1457301" cy="2287071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latin typeface="Arial" panose="020B0604020202020204" pitchFamily="34" charset="0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BCDD249B-3CC2-346D-33FB-B680282B6CB8}"/>
              </a:ext>
            </a:extLst>
          </p:cNvPr>
          <p:cNvCxnSpPr>
            <a:cxnSpLocks/>
          </p:cNvCxnSpPr>
          <p:nvPr/>
        </p:nvCxnSpPr>
        <p:spPr>
          <a:xfrm>
            <a:off x="4501549" y="4731996"/>
            <a:ext cx="145730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2015BE7-C87F-D3F1-3950-4D9E4480E004}"/>
              </a:ext>
            </a:extLst>
          </p:cNvPr>
          <p:cNvSpPr/>
          <p:nvPr/>
        </p:nvSpPr>
        <p:spPr>
          <a:xfrm>
            <a:off x="2743395" y="3152174"/>
            <a:ext cx="1347139" cy="4217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rial" panose="020B0604020202020204" pitchFamily="34" charset="0"/>
              </a:rPr>
              <a:t>Parent</a:t>
            </a:r>
            <a:endParaRPr lang="ko-KR" altLang="en-US" dirty="0">
              <a:latin typeface="Arial" panose="020B0604020202020204" pitchFamily="34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65BC7C1C-85F6-5209-8262-FDFAF48918C5}"/>
              </a:ext>
            </a:extLst>
          </p:cNvPr>
          <p:cNvSpPr/>
          <p:nvPr/>
        </p:nvSpPr>
        <p:spPr>
          <a:xfrm>
            <a:off x="4556630" y="5242910"/>
            <a:ext cx="1347139" cy="4217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rial" panose="020B0604020202020204" pitchFamily="34" charset="0"/>
              </a:rPr>
              <a:t>Parent </a:t>
            </a:r>
            <a:br>
              <a:rPr lang="en-US" altLang="ko-KR" dirty="0">
                <a:latin typeface="Arial" panose="020B0604020202020204" pitchFamily="34" charset="0"/>
              </a:rPr>
            </a:br>
            <a:r>
              <a:rPr lang="en-US" altLang="ko-KR" dirty="0">
                <a:latin typeface="Arial" panose="020B0604020202020204" pitchFamily="34" charset="0"/>
              </a:rPr>
              <a:t>Gas</a:t>
            </a:r>
            <a:r>
              <a:rPr lang="ko-KR" altLang="en-US" dirty="0">
                <a:latin typeface="Arial" panose="020B0604020202020204" pitchFamily="34" charset="0"/>
              </a:rPr>
              <a:t> </a:t>
            </a:r>
            <a:r>
              <a:rPr lang="en-US" altLang="ko-KR" dirty="0">
                <a:latin typeface="Arial" panose="020B0604020202020204" pitchFamily="34" charset="0"/>
              </a:rPr>
              <a:t>Used</a:t>
            </a:r>
            <a:endParaRPr lang="ko-KR" altLang="en-US" dirty="0">
              <a:latin typeface="Arial" panose="020B0604020202020204" pitchFamily="34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8C01B3E-E555-00BE-10B7-BB7B144963B3}"/>
              </a:ext>
            </a:extLst>
          </p:cNvPr>
          <p:cNvSpPr/>
          <p:nvPr/>
        </p:nvSpPr>
        <p:spPr>
          <a:xfrm>
            <a:off x="4561413" y="3152174"/>
            <a:ext cx="1347139" cy="4217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rial" panose="020B0604020202020204" pitchFamily="34" charset="0"/>
              </a:rPr>
              <a:t>Parent</a:t>
            </a:r>
            <a:endParaRPr lang="ko-KR" altLang="en-US" dirty="0">
              <a:latin typeface="Arial" panose="020B0604020202020204" pitchFamily="34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BD308C9-6CB5-8616-587E-A3D4B60E6C39}"/>
              </a:ext>
            </a:extLst>
          </p:cNvPr>
          <p:cNvSpPr/>
          <p:nvPr/>
        </p:nvSpPr>
        <p:spPr>
          <a:xfrm>
            <a:off x="2739781" y="4084216"/>
            <a:ext cx="1347139" cy="4217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rial" panose="020B0604020202020204" pitchFamily="34" charset="0"/>
              </a:rPr>
              <a:t>Parent </a:t>
            </a:r>
            <a:br>
              <a:rPr lang="en-US" altLang="ko-KR" dirty="0">
                <a:latin typeface="Arial" panose="020B0604020202020204" pitchFamily="34" charset="0"/>
              </a:rPr>
            </a:br>
            <a:r>
              <a:rPr lang="en-US" altLang="ko-KR" dirty="0">
                <a:latin typeface="Arial" panose="020B0604020202020204" pitchFamily="34" charset="0"/>
              </a:rPr>
              <a:t>Gas</a:t>
            </a:r>
            <a:r>
              <a:rPr lang="ko-KR" altLang="en-US" dirty="0">
                <a:latin typeface="Arial" panose="020B0604020202020204" pitchFamily="34" charset="0"/>
              </a:rPr>
              <a:t> </a:t>
            </a:r>
            <a:r>
              <a:rPr lang="en-US" altLang="ko-KR" dirty="0">
                <a:latin typeface="Arial" panose="020B0604020202020204" pitchFamily="34" charset="0"/>
              </a:rPr>
              <a:t>Used</a:t>
            </a:r>
            <a:endParaRPr lang="ko-KR" altLang="en-US" dirty="0"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16AB665-7500-6C44-EA72-5396470A3FB6}"/>
                  </a:ext>
                </a:extLst>
              </p:cNvPr>
              <p:cNvSpPr txBox="1"/>
              <p:nvPr/>
            </p:nvSpPr>
            <p:spPr>
              <a:xfrm>
                <a:off x="1229892" y="1988840"/>
                <a:ext cx="9704932" cy="7147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𝐵𝑎𝑠𝑒</m:t>
                      </m:r>
                      <m:r>
                        <a:rPr lang="en-US" altLang="ko-KR" sz="18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18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𝐹𝑒𝑒</m:t>
                      </m:r>
                      <m:r>
                        <a:rPr lang="en-US" altLang="ko-KR" sz="18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8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𝑃𝑎𝑟𝑒𝑛𝑡</m:t>
                      </m:r>
                      <m:r>
                        <a:rPr lang="en-US" altLang="ko-KR" sz="18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18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𝐵𝑎𝑠𝑒</m:t>
                      </m:r>
                      <m:r>
                        <a:rPr lang="en-US" altLang="ko-KR" sz="18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18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𝐹𝑒𝑒</m:t>
                      </m:r>
                      <m:r>
                        <a:rPr lang="en-US" altLang="ko-KR" sz="18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 ∗(1+</m:t>
                      </m:r>
                      <m:d>
                        <m:dPr>
                          <m:ctrlPr>
                            <a:rPr lang="en-US" altLang="ko-KR" sz="18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ko-KR" altLang="en-US" i="1" dirty="0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b="0" i="1" dirty="0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ko-KR" b="0" i="1" dirty="0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den>
                          </m:f>
                          <m:r>
                            <a:rPr lang="en-US" altLang="ko-KR" sz="18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∗ </m:t>
                          </m:r>
                          <m:f>
                            <m:fPr>
                              <m:ctrlPr>
                                <a:rPr lang="en-US" altLang="ko-KR" sz="18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18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𝑃𝑎𝑟𝑒𝑛𝑡</m:t>
                              </m:r>
                              <m:r>
                                <a:rPr lang="en-US" altLang="ko-KR" sz="18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sz="18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𝐺𝑎𝑠</m:t>
                              </m:r>
                              <m:r>
                                <a:rPr lang="en-US" altLang="ko-KR" sz="18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sz="18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𝑈𝑠𝑒𝑑</m:t>
                              </m:r>
                              <m:r>
                                <a:rPr lang="en-US" altLang="ko-KR" sz="18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r>
                                <a:rPr lang="en-US" altLang="ko-KR" sz="18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𝑃𝑎𝑟𝑒𝑛𝑡</m:t>
                              </m:r>
                              <m:r>
                                <a:rPr lang="en-US" altLang="ko-KR" sz="18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sz="18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𝑇𝑎𝑟𝑔𝑒𝑡</m:t>
                              </m:r>
                              <m:r>
                                <a:rPr lang="en-US" altLang="ko-KR" sz="18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sz="18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𝐺𝑎𝑠</m:t>
                              </m:r>
                              <m:r>
                                <a:rPr lang="en-US" altLang="ko-KR" sz="18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sz="18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𝑈𝑠𝑒𝑑</m:t>
                              </m:r>
                            </m:num>
                            <m:den>
                              <m:r>
                                <a:rPr lang="en-US" altLang="ko-KR" sz="18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𝑃𝑎𝑟𝑒𝑛𝑡</m:t>
                              </m:r>
                              <m:r>
                                <a:rPr lang="en-US" altLang="ko-KR" sz="18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sz="18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𝑇𝑎𝑟𝑔𝑒𝑡</m:t>
                              </m:r>
                              <m:r>
                                <a:rPr lang="en-US" altLang="ko-KR" sz="18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sz="18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𝐺𝑎𝑠</m:t>
                              </m:r>
                              <m:r>
                                <a:rPr lang="en-US" altLang="ko-KR" sz="18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sz="18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𝑈𝑠𝑒𝑑</m:t>
                              </m:r>
                            </m:den>
                          </m:f>
                          <m:r>
                            <a:rPr lang="en-US" altLang="ko-KR" sz="18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altLang="ko-KR" sz="18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br>
                  <a:rPr lang="en-US" altLang="ko-KR" sz="1800" b="0" i="1" dirty="0">
                    <a:solidFill>
                      <a:schemeClr val="bg1">
                        <a:lumMod val="85000"/>
                      </a:schemeClr>
                    </a:solidFill>
                    <a:latin typeface="Cambria Math" panose="02040503050406030204" pitchFamily="18" charset="0"/>
                  </a:rPr>
                </a:br>
                <a:endParaRPr lang="ko-KR" alt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16AB665-7500-6C44-EA72-5396470A3F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9892" y="1988840"/>
                <a:ext cx="9704932" cy="71474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86749653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53937278-4022-4539-9E28-42DF1C2B9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EIP-1559 [ Base Fee ]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1FCC475-CFF5-4519-B4C6-56CB2460EC99}"/>
              </a:ext>
            </a:extLst>
          </p:cNvPr>
          <p:cNvSpPr txBox="1"/>
          <p:nvPr/>
        </p:nvSpPr>
        <p:spPr>
          <a:xfrm>
            <a:off x="6867114" y="5182023"/>
            <a:ext cx="1893182" cy="477054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r>
              <a:rPr lang="en-US" altLang="ko-KR" sz="2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Gas Price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91B624-031D-4B7F-95AD-F92E3B5619B3}"/>
              </a:ext>
            </a:extLst>
          </p:cNvPr>
          <p:cNvSpPr txBox="1"/>
          <p:nvPr/>
        </p:nvSpPr>
        <p:spPr>
          <a:xfrm>
            <a:off x="10630404" y="4115529"/>
            <a:ext cx="98616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Miner</a:t>
            </a:r>
            <a:endParaRPr lang="ko-KR" altLang="en-US" sz="25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856B11D1-7DE6-4DB3-BA13-BB9AA2DD66F8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 flipV="1">
            <a:off x="8760296" y="4354056"/>
            <a:ext cx="1870108" cy="1066494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F7BEA066-4640-4A3B-85B8-4383ED884E51}"/>
              </a:ext>
            </a:extLst>
          </p:cNvPr>
          <p:cNvCxnSpPr>
            <a:cxnSpLocks/>
            <a:stCxn id="10" idx="3"/>
            <a:endCxn id="28" idx="1"/>
          </p:cNvCxnSpPr>
          <p:nvPr/>
        </p:nvCxnSpPr>
        <p:spPr>
          <a:xfrm flipV="1">
            <a:off x="8760296" y="5400796"/>
            <a:ext cx="1493013" cy="19754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A8D4F7AB-27D6-4A79-A833-C91A0A402B57}"/>
              </a:ext>
            </a:extLst>
          </p:cNvPr>
          <p:cNvSpPr txBox="1"/>
          <p:nvPr/>
        </p:nvSpPr>
        <p:spPr>
          <a:xfrm>
            <a:off x="8688288" y="5408936"/>
            <a:ext cx="16097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⑤ Base Fee</a:t>
            </a:r>
            <a:endParaRPr lang="ko-KR" altLang="en-US" sz="20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44DB2A7-E310-4DE6-A5AA-D4CFB64322E0}"/>
              </a:ext>
            </a:extLst>
          </p:cNvPr>
          <p:cNvSpPr txBox="1"/>
          <p:nvPr/>
        </p:nvSpPr>
        <p:spPr>
          <a:xfrm>
            <a:off x="7104112" y="4348030"/>
            <a:ext cx="30187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⑤ Gas Price – Base Fee</a:t>
            </a:r>
            <a:endParaRPr lang="ko-KR" altLang="en-US" sz="20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44443EC3-027B-4054-9C02-C69D489182D7}"/>
              </a:ext>
            </a:extLst>
          </p:cNvPr>
          <p:cNvGrpSpPr/>
          <p:nvPr/>
        </p:nvGrpSpPr>
        <p:grpSpPr>
          <a:xfrm>
            <a:off x="10253309" y="5130796"/>
            <a:ext cx="1387307" cy="540000"/>
            <a:chOff x="9876801" y="4896808"/>
            <a:chExt cx="1387307" cy="54000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AF88D7D-251C-4B4A-AB8C-6796710D44B3}"/>
                </a:ext>
              </a:extLst>
            </p:cNvPr>
            <p:cNvSpPr txBox="1"/>
            <p:nvPr/>
          </p:nvSpPr>
          <p:spPr>
            <a:xfrm>
              <a:off x="10402975" y="4896808"/>
              <a:ext cx="861133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5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Burn</a:t>
              </a:r>
              <a:endParaRPr lang="ko-KR" altLang="en-US" sz="2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pic>
          <p:nvPicPr>
            <p:cNvPr id="28" name="그래픽 27" descr="불꽃 단색으로 채워진">
              <a:extLst>
                <a:ext uri="{FF2B5EF4-FFF2-40B4-BE49-F238E27FC236}">
                  <a16:creationId xmlns:a16="http://schemas.microsoft.com/office/drawing/2014/main" id="{4A120AA8-0525-422D-9711-4687856BEF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876801" y="4896808"/>
              <a:ext cx="540000" cy="540000"/>
            </a:xfrm>
            <a:prstGeom prst="rect">
              <a:avLst/>
            </a:prstGeom>
          </p:spPr>
        </p:pic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5DDFA9B3-5B94-4C60-9542-CF152A03A5F9}"/>
              </a:ext>
            </a:extLst>
          </p:cNvPr>
          <p:cNvGrpSpPr/>
          <p:nvPr/>
        </p:nvGrpSpPr>
        <p:grpSpPr>
          <a:xfrm>
            <a:off x="1995225" y="807568"/>
            <a:ext cx="7082031" cy="638200"/>
            <a:chOff x="3677773" y="1196752"/>
            <a:chExt cx="7082031" cy="63820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CADC63D-285F-4E05-B71D-E25504FB4F8E}"/>
                </a:ext>
              </a:extLst>
            </p:cNvPr>
            <p:cNvSpPr txBox="1"/>
            <p:nvPr/>
          </p:nvSpPr>
          <p:spPr>
            <a:xfrm>
              <a:off x="9773637" y="1357898"/>
              <a:ext cx="986167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5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Miner</a:t>
              </a:r>
              <a:endParaRPr lang="ko-KR" altLang="en-US" sz="2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9B8D2BA-7EA5-4431-AC89-564E050C390B}"/>
                </a:ext>
              </a:extLst>
            </p:cNvPr>
            <p:cNvSpPr txBox="1"/>
            <p:nvPr/>
          </p:nvSpPr>
          <p:spPr>
            <a:xfrm>
              <a:off x="3677773" y="1357898"/>
              <a:ext cx="2037737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5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Tx Gas Price</a:t>
              </a:r>
              <a:endParaRPr lang="ko-KR" altLang="en-US" sz="2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9" name="직선 화살표 연결선 8">
              <a:extLst>
                <a:ext uri="{FF2B5EF4-FFF2-40B4-BE49-F238E27FC236}">
                  <a16:creationId xmlns:a16="http://schemas.microsoft.com/office/drawing/2014/main" id="{85C42BA0-304C-49B5-884F-A91E4A324B72}"/>
                </a:ext>
              </a:extLst>
            </p:cNvPr>
            <p:cNvCxnSpPr>
              <a:cxnSpLocks/>
            </p:cNvCxnSpPr>
            <p:nvPr/>
          </p:nvCxnSpPr>
          <p:spPr>
            <a:xfrm>
              <a:off x="6086606" y="1673369"/>
              <a:ext cx="3526730" cy="0"/>
            </a:xfrm>
            <a:prstGeom prst="straightConnector1">
              <a:avLst/>
            </a:prstGeom>
            <a:ln w="1905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D2E22C6-DB70-45C6-BD26-C55A838B39CC}"/>
                </a:ext>
              </a:extLst>
            </p:cNvPr>
            <p:cNvSpPr txBox="1"/>
            <p:nvPr/>
          </p:nvSpPr>
          <p:spPr>
            <a:xfrm>
              <a:off x="6778450" y="1196752"/>
              <a:ext cx="198028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① All Gas Price</a:t>
              </a:r>
              <a:endParaRPr lang="ko-KR" altLang="en-US" sz="2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184E5C99-0BAC-4EED-AB12-1371A67169F8}"/>
              </a:ext>
            </a:extLst>
          </p:cNvPr>
          <p:cNvSpPr txBox="1"/>
          <p:nvPr/>
        </p:nvSpPr>
        <p:spPr>
          <a:xfrm>
            <a:off x="456455" y="3226384"/>
            <a:ext cx="2043655" cy="1015663"/>
          </a:xfrm>
          <a:prstGeom prst="rect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Base Fee</a:t>
            </a:r>
          </a:p>
          <a:p>
            <a:pPr algn="ctr"/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Gas Limit</a:t>
            </a:r>
          </a:p>
          <a:p>
            <a:pPr algn="ctr"/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Gas Used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9599161-F3F6-431E-B7B5-5A497C607E07}"/>
              </a:ext>
            </a:extLst>
          </p:cNvPr>
          <p:cNvSpPr txBox="1"/>
          <p:nvPr/>
        </p:nvSpPr>
        <p:spPr>
          <a:xfrm>
            <a:off x="455804" y="2810314"/>
            <a:ext cx="23063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Parent Block</a:t>
            </a: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33AAA97F-83E3-4DF1-896C-3E9DC8F87363}"/>
              </a:ext>
            </a:extLst>
          </p:cNvPr>
          <p:cNvCxnSpPr>
            <a:cxnSpLocks/>
            <a:stCxn id="24" idx="3"/>
            <a:endCxn id="10" idx="1"/>
          </p:cNvCxnSpPr>
          <p:nvPr/>
        </p:nvCxnSpPr>
        <p:spPr>
          <a:xfrm>
            <a:off x="5627530" y="5420550"/>
            <a:ext cx="1239584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화살표: 아래쪽 66">
            <a:extLst>
              <a:ext uri="{FF2B5EF4-FFF2-40B4-BE49-F238E27FC236}">
                <a16:creationId xmlns:a16="http://schemas.microsoft.com/office/drawing/2014/main" id="{B3160880-D2D5-4B3D-A212-A97A0DC7446E}"/>
              </a:ext>
            </a:extLst>
          </p:cNvPr>
          <p:cNvSpPr/>
          <p:nvPr/>
        </p:nvSpPr>
        <p:spPr>
          <a:xfrm>
            <a:off x="5900753" y="1880544"/>
            <a:ext cx="432048" cy="648072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AD3EB5A7-7134-45DD-A8AD-7943F197B6D3}"/>
              </a:ext>
            </a:extLst>
          </p:cNvPr>
          <p:cNvSpPr txBox="1"/>
          <p:nvPr/>
        </p:nvSpPr>
        <p:spPr>
          <a:xfrm>
            <a:off x="6332801" y="1907901"/>
            <a:ext cx="228780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After EIP-1559</a:t>
            </a:r>
            <a:endParaRPr lang="ko-KR" altLang="en-US" sz="25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814C88B-74D2-11E8-32C5-8F7CA620E6A3}"/>
              </a:ext>
            </a:extLst>
          </p:cNvPr>
          <p:cNvSpPr txBox="1"/>
          <p:nvPr/>
        </p:nvSpPr>
        <p:spPr>
          <a:xfrm>
            <a:off x="2673951" y="4928107"/>
            <a:ext cx="2953579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④ Gas Price </a:t>
            </a: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계산</a:t>
            </a:r>
            <a:endParaRPr lang="en-US" altLang="ko-KR" sz="20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  <a:p>
            <a:pPr indent="-72000">
              <a:buFont typeface="+mj-lt"/>
              <a:buAutoNum type="arabicPeriod"/>
            </a:pPr>
            <a:r>
              <a:rPr lang="en-US" altLang="ko-KR" sz="19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Base Fee + Priority Fee</a:t>
            </a:r>
          </a:p>
          <a:p>
            <a:pPr indent="-72000">
              <a:buFont typeface="+mj-lt"/>
              <a:buAutoNum type="arabicPeriod"/>
            </a:pPr>
            <a:r>
              <a:rPr lang="en-US" altLang="ko-KR" sz="19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Max Fee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AA4B9A9-E82F-E75E-16BC-F792B6D7B5C0}"/>
              </a:ext>
            </a:extLst>
          </p:cNvPr>
          <p:cNvSpPr txBox="1"/>
          <p:nvPr/>
        </p:nvSpPr>
        <p:spPr>
          <a:xfrm>
            <a:off x="2745206" y="3112823"/>
            <a:ext cx="23063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Transaction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8707B70-B0DB-010D-0602-FE31B3CE46AF}"/>
              </a:ext>
            </a:extLst>
          </p:cNvPr>
          <p:cNvSpPr txBox="1"/>
          <p:nvPr/>
        </p:nvSpPr>
        <p:spPr>
          <a:xfrm>
            <a:off x="2744612" y="3534876"/>
            <a:ext cx="2913252" cy="707886"/>
          </a:xfrm>
          <a:prstGeom prst="rect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② Priority Fee Per Gas</a:t>
            </a:r>
          </a:p>
          <a:p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③ Max Fee Per Gas</a:t>
            </a: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5CD51407-C469-058B-62B4-22038F050068}"/>
              </a:ext>
            </a:extLst>
          </p:cNvPr>
          <p:cNvCxnSpPr>
            <a:cxnSpLocks/>
            <a:stCxn id="37" idx="2"/>
          </p:cNvCxnSpPr>
          <p:nvPr/>
        </p:nvCxnSpPr>
        <p:spPr>
          <a:xfrm>
            <a:off x="4201238" y="4242762"/>
            <a:ext cx="0" cy="583776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2B56EFC6-E85D-38E7-B9A0-2341E037AD17}"/>
              </a:ext>
            </a:extLst>
          </p:cNvPr>
          <p:cNvSpPr txBox="1"/>
          <p:nvPr/>
        </p:nvSpPr>
        <p:spPr>
          <a:xfrm>
            <a:off x="378372" y="4641884"/>
            <a:ext cx="21966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① Base Fee </a:t>
            </a: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계산</a:t>
            </a:r>
            <a:endParaRPr lang="en-US" altLang="ko-KR" sz="20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8A2688A9-F24B-0FCF-D107-CB97683C61D4}"/>
              </a:ext>
            </a:extLst>
          </p:cNvPr>
          <p:cNvCxnSpPr>
            <a:cxnSpLocks/>
            <a:stCxn id="44" idx="2"/>
            <a:endCxn id="24" idx="1"/>
          </p:cNvCxnSpPr>
          <p:nvPr/>
        </p:nvCxnSpPr>
        <p:spPr>
          <a:xfrm rot="16200000" flipH="1">
            <a:off x="1886045" y="4632644"/>
            <a:ext cx="378556" cy="1197256"/>
          </a:xfrm>
          <a:prstGeom prst="bentConnector2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8C2EF30E-FD82-360D-7228-B0768AB72A25}"/>
              </a:ext>
            </a:extLst>
          </p:cNvPr>
          <p:cNvCxnSpPr>
            <a:cxnSpLocks/>
            <a:stCxn id="42" idx="2"/>
            <a:endCxn id="44" idx="0"/>
          </p:cNvCxnSpPr>
          <p:nvPr/>
        </p:nvCxnSpPr>
        <p:spPr>
          <a:xfrm flipH="1">
            <a:off x="1476695" y="4242047"/>
            <a:ext cx="1588" cy="399837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E6EF5406-C00A-4AFF-7F3A-6004D322EB85}"/>
              </a:ext>
            </a:extLst>
          </p:cNvPr>
          <p:cNvSpPr txBox="1"/>
          <p:nvPr/>
        </p:nvSpPr>
        <p:spPr>
          <a:xfrm>
            <a:off x="5584232" y="5026896"/>
            <a:ext cx="1297150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9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1,2 </a:t>
            </a:r>
            <a:r>
              <a:rPr lang="ko-KR" altLang="en-US" sz="19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중</a:t>
            </a:r>
            <a:r>
              <a:rPr lang="en-US" altLang="ko-KR" sz="19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Min</a:t>
            </a:r>
            <a:endParaRPr lang="ko-KR" altLang="en-US" sz="19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6425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9" grpId="0"/>
      <p:bldP spid="20" grpId="0"/>
      <p:bldP spid="42" grpId="0" animBg="1"/>
      <p:bldP spid="43" grpId="0"/>
      <p:bldP spid="67" grpId="0" animBg="1"/>
      <p:bldP spid="68" grpId="0"/>
      <p:bldP spid="24" grpId="0"/>
      <p:bldP spid="36" grpId="0"/>
      <p:bldP spid="37" grpId="0" animBg="1"/>
      <p:bldP spid="44" grpId="0"/>
      <p:bldP spid="54" grpId="0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AF3EE89B-64D3-49C3-A39A-937CEC6BF5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EIP-1559 [ Base Fee ]</a:t>
            </a:r>
            <a:endParaRPr lang="ko-KR" altLang="en-US" dirty="0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796DD68A-4E68-4CA8-8C43-7544313076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7990925"/>
              </p:ext>
            </p:extLst>
          </p:nvPr>
        </p:nvGraphicFramePr>
        <p:xfrm>
          <a:off x="409110" y="2477091"/>
          <a:ext cx="11375522" cy="3688213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246188">
                  <a:extLst>
                    <a:ext uri="{9D8B030D-6E8A-4147-A177-3AD203B41FA5}">
                      <a16:colId xmlns:a16="http://schemas.microsoft.com/office/drawing/2014/main" val="775652288"/>
                    </a:ext>
                  </a:extLst>
                </a:gridCol>
                <a:gridCol w="1728192">
                  <a:extLst>
                    <a:ext uri="{9D8B030D-6E8A-4147-A177-3AD203B41FA5}">
                      <a16:colId xmlns:a16="http://schemas.microsoft.com/office/drawing/2014/main" val="3274072479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3393476443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1315461927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3984815514"/>
                    </a:ext>
                  </a:extLst>
                </a:gridCol>
                <a:gridCol w="5088774">
                  <a:extLst>
                    <a:ext uri="{9D8B030D-6E8A-4147-A177-3AD203B41FA5}">
                      <a16:colId xmlns:a16="http://schemas.microsoft.com/office/drawing/2014/main" val="199377567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aseline="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MaxFee</a:t>
                      </a:r>
                      <a:endParaRPr lang="ko-KR" altLang="en-US" sz="160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aseline="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MaxPriorityFee</a:t>
                      </a:r>
                      <a:endParaRPr lang="ko-KR" altLang="en-US" sz="160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aseline="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BaseFee</a:t>
                      </a:r>
                      <a:endParaRPr lang="ko-KR" altLang="en-US" sz="160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Gas Price</a:t>
                      </a:r>
                      <a:endParaRPr lang="ko-KR" altLang="en-US" sz="160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Burn</a:t>
                      </a:r>
                      <a:endParaRPr lang="ko-KR" altLang="en-US" sz="160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aseline="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PriorityFee</a:t>
                      </a:r>
                      <a:r>
                        <a:rPr lang="en-US" altLang="ko-KR" sz="16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 (</a:t>
                      </a:r>
                      <a:r>
                        <a:rPr lang="ko-KR" altLang="en-US" sz="1600" baseline="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채굴자</a:t>
                      </a:r>
                      <a:r>
                        <a:rPr lang="ko-KR" altLang="en-US" sz="16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 팁</a:t>
                      </a:r>
                      <a:r>
                        <a:rPr lang="en-US" altLang="ko-KR" sz="16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)</a:t>
                      </a:r>
                      <a:endParaRPr lang="ko-KR" altLang="en-US" sz="160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460210"/>
                  </a:ext>
                </a:extLst>
              </a:tr>
              <a:tr h="4969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50</a:t>
                      </a:r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</a:t>
                      </a:r>
                      <a:endParaRPr lang="ko-KR" altLang="en-US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1</a:t>
                      </a:r>
                      <a:endParaRPr lang="ko-KR" altLang="en-US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1</a:t>
                      </a:r>
                      <a:endParaRPr lang="ko-KR" altLang="en-US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1</a:t>
                      </a:r>
                      <a:endParaRPr lang="ko-KR" altLang="en-US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30752951"/>
                  </a:ext>
                </a:extLst>
              </a:tr>
              <a:tr h="4969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50</a:t>
                      </a:r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10</a:t>
                      </a:r>
                      <a:endParaRPr lang="ko-KR" altLang="en-US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1</a:t>
                      </a:r>
                      <a:endParaRPr lang="ko-KR" altLang="en-US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11</a:t>
                      </a:r>
                      <a:endParaRPr lang="ko-KR" altLang="en-US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1</a:t>
                      </a:r>
                      <a:endParaRPr lang="ko-KR" altLang="en-US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602171"/>
                  </a:ext>
                </a:extLst>
              </a:tr>
              <a:tr h="49695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50</a:t>
                      </a:r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10</a:t>
                      </a:r>
                      <a:endParaRPr lang="ko-KR" altLang="en-US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40</a:t>
                      </a:r>
                      <a:endParaRPr lang="ko-KR" altLang="en-US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50</a:t>
                      </a:r>
                      <a:endParaRPr lang="ko-KR" altLang="en-US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40</a:t>
                      </a:r>
                      <a:endParaRPr lang="ko-KR" altLang="en-US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10</a:t>
                      </a:r>
                      <a:endParaRPr lang="ko-KR" altLang="en-US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276434"/>
                  </a:ext>
                </a:extLst>
              </a:tr>
              <a:tr h="54213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50</a:t>
                      </a:r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10</a:t>
                      </a:r>
                      <a:endParaRPr lang="ko-KR" altLang="en-US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45</a:t>
                      </a:r>
                      <a:endParaRPr lang="ko-KR" altLang="en-US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50</a:t>
                      </a:r>
                      <a:endParaRPr lang="ko-KR" altLang="en-US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45</a:t>
                      </a:r>
                      <a:endParaRPr lang="ko-KR" altLang="en-US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50 - 45 = 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3200500"/>
                  </a:ext>
                </a:extLst>
              </a:tr>
              <a:tr h="49695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50</a:t>
                      </a:r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10</a:t>
                      </a:r>
                      <a:endParaRPr lang="ko-KR" altLang="en-US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50</a:t>
                      </a:r>
                      <a:endParaRPr lang="ko-KR" altLang="en-US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50</a:t>
                      </a:r>
                      <a:endParaRPr lang="ko-KR" altLang="en-US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50</a:t>
                      </a:r>
                      <a:endParaRPr lang="ko-KR" altLang="en-US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50 - 50 =0</a:t>
                      </a:r>
                      <a:endParaRPr lang="ko-KR" altLang="en-US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2200099"/>
                  </a:ext>
                </a:extLst>
              </a:tr>
              <a:tr h="49695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50</a:t>
                      </a:r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10</a:t>
                      </a:r>
                      <a:endParaRPr lang="ko-KR" altLang="en-US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60</a:t>
                      </a:r>
                      <a:endParaRPr lang="ko-KR" altLang="en-US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50</a:t>
                      </a:r>
                      <a:endParaRPr lang="ko-KR" altLang="en-US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Max</a:t>
                      </a:r>
                      <a:r>
                        <a:rPr lang="ko-KR" altLang="en-US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Fee</a:t>
                      </a:r>
                      <a:r>
                        <a:rPr lang="ko-KR" altLang="en-US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&lt;</a:t>
                      </a:r>
                      <a:r>
                        <a:rPr lang="ko-KR" altLang="en-US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Base Fee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처리 되지 않음</a:t>
                      </a:r>
                      <a:b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</a:br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Base Fee</a:t>
                      </a:r>
                      <a:r>
                        <a:rPr lang="ko-KR" altLang="en-US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가 </a:t>
                      </a:r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Max Fee </a:t>
                      </a:r>
                      <a:r>
                        <a:rPr lang="ko-KR" altLang="en-US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와 같거나 작아질 때 까지 대기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443093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C007BC6A-3336-1094-38AE-A41C384BFC4B}"/>
              </a:ext>
            </a:extLst>
          </p:cNvPr>
          <p:cNvSpPr txBox="1"/>
          <p:nvPr/>
        </p:nvSpPr>
        <p:spPr>
          <a:xfrm>
            <a:off x="1249194" y="843856"/>
            <a:ext cx="969367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Gas Price</a:t>
            </a:r>
          </a:p>
          <a:p>
            <a:pPr algn="ctr"/>
            <a:r>
              <a:rPr lang="en-US" altLang="ko-KR" sz="4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MIN(</a:t>
            </a:r>
            <a:r>
              <a:rPr lang="en-US" altLang="ko-KR" sz="40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MaxFee</a:t>
            </a:r>
            <a:r>
              <a:rPr lang="en-US" altLang="ko-KR" sz="4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, </a:t>
            </a:r>
            <a:r>
              <a:rPr lang="en-US" altLang="ko-KR" sz="40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BaseFee</a:t>
            </a:r>
            <a:r>
              <a:rPr lang="en-US" altLang="ko-KR" sz="4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+ </a:t>
            </a:r>
            <a:r>
              <a:rPr lang="en-US" altLang="ko-KR" sz="40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MaxPriorityFee</a:t>
            </a:r>
            <a:r>
              <a:rPr lang="en-US" altLang="ko-KR" sz="4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4609513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FB40C594-8838-4761-AAF4-7939033800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EIP-1550 [ After ]</a:t>
            </a:r>
            <a:endParaRPr lang="ko-KR" altLang="en-US" dirty="0"/>
          </a:p>
        </p:txBody>
      </p:sp>
      <p:graphicFrame>
        <p:nvGraphicFramePr>
          <p:cNvPr id="4" name="차트 3">
            <a:extLst>
              <a:ext uri="{FF2B5EF4-FFF2-40B4-BE49-F238E27FC236}">
                <a16:creationId xmlns:a16="http://schemas.microsoft.com/office/drawing/2014/main" id="{A44FBC5F-178C-4B3A-A9F9-25DE1747A58E}"/>
              </a:ext>
            </a:extLst>
          </p:cNvPr>
          <p:cNvGraphicFramePr>
            <a:graphicFrameLocks/>
          </p:cNvGraphicFramePr>
          <p:nvPr/>
        </p:nvGraphicFramePr>
        <p:xfrm>
          <a:off x="0" y="508000"/>
          <a:ext cx="11950699" cy="61579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E3FE9EDC-15E6-4381-88E9-BDEEFA26BEFF}"/>
              </a:ext>
            </a:extLst>
          </p:cNvPr>
          <p:cNvSpPr/>
          <p:nvPr/>
        </p:nvSpPr>
        <p:spPr>
          <a:xfrm>
            <a:off x="550624" y="4509120"/>
            <a:ext cx="6094620" cy="1512168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B55B6B-D492-4CD6-A4C9-B55BBF283D86}"/>
              </a:ext>
            </a:extLst>
          </p:cNvPr>
          <p:cNvSpPr txBox="1"/>
          <p:nvPr/>
        </p:nvSpPr>
        <p:spPr>
          <a:xfrm>
            <a:off x="6667746" y="1547739"/>
            <a:ext cx="1036514" cy="372119"/>
          </a:xfrm>
          <a:prstGeom prst="rect">
            <a:avLst/>
          </a:prstGeom>
          <a:noFill/>
        </p:spPr>
        <p:txBody>
          <a:bodyPr wrap="square" lIns="0" tIns="18000" rtlCol="0" anchor="ctr" anchorCtr="0">
            <a:spAutoFit/>
          </a:bodyPr>
          <a:lstStyle/>
          <a:p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Created</a:t>
            </a:r>
          </a:p>
          <a:p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2019-04-13</a:t>
            </a:r>
            <a:endParaRPr lang="ko-KR" altLang="en-US" sz="10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1E492C0-7068-450E-8625-AA2F11C51F18}"/>
              </a:ext>
            </a:extLst>
          </p:cNvPr>
          <p:cNvSpPr txBox="1"/>
          <p:nvPr/>
        </p:nvSpPr>
        <p:spPr>
          <a:xfrm>
            <a:off x="9474559" y="1547739"/>
            <a:ext cx="867873" cy="372119"/>
          </a:xfrm>
          <a:prstGeom prst="rect">
            <a:avLst/>
          </a:prstGeom>
          <a:noFill/>
        </p:spPr>
        <p:txBody>
          <a:bodyPr wrap="square" lIns="0" tIns="18000" rtlCol="0" anchor="ctr" anchorCtr="0">
            <a:spAutoFit/>
          </a:bodyPr>
          <a:lstStyle/>
          <a:p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Final (London)</a:t>
            </a:r>
          </a:p>
          <a:p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2021-08-05</a:t>
            </a:r>
            <a:endParaRPr lang="ko-KR" altLang="en-US" sz="10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91B5F890-5CF4-403E-A451-5C9128DBB3D5}"/>
              </a:ext>
            </a:extLst>
          </p:cNvPr>
          <p:cNvCxnSpPr>
            <a:cxnSpLocks/>
          </p:cNvCxnSpPr>
          <p:nvPr/>
        </p:nvCxnSpPr>
        <p:spPr>
          <a:xfrm>
            <a:off x="6644905" y="1539102"/>
            <a:ext cx="37008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BFD934BD-3B3A-4F35-8603-16B9BDA6BA10}"/>
              </a:ext>
            </a:extLst>
          </p:cNvPr>
          <p:cNvGrpSpPr/>
          <p:nvPr/>
        </p:nvGrpSpPr>
        <p:grpSpPr>
          <a:xfrm>
            <a:off x="6662595" y="1196752"/>
            <a:ext cx="4680520" cy="342051"/>
            <a:chOff x="8370224" y="980728"/>
            <a:chExt cx="4680520" cy="342051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56CB23F-581F-4BF4-BAA9-6CBECEAD667F}"/>
                </a:ext>
              </a:extLst>
            </p:cNvPr>
            <p:cNvSpPr txBox="1"/>
            <p:nvPr/>
          </p:nvSpPr>
          <p:spPr>
            <a:xfrm>
              <a:off x="8590338" y="980728"/>
              <a:ext cx="4460406" cy="338554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EIP-1559 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(Fee market change for ETH 1.0 chain)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FFBB08AB-2235-48B8-99F6-6CD9E5D4FE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5733" t="11836" r="36533" b="28302"/>
            <a:stretch/>
          </p:blipFill>
          <p:spPr>
            <a:xfrm>
              <a:off x="8370224" y="984379"/>
              <a:ext cx="220114" cy="338400"/>
            </a:xfrm>
            <a:prstGeom prst="rect">
              <a:avLst/>
            </a:prstGeom>
          </p:spPr>
        </p:pic>
      </p:grp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4C71EE30-C197-49B4-8C48-A3F3CDB8105B}"/>
              </a:ext>
            </a:extLst>
          </p:cNvPr>
          <p:cNvCxnSpPr/>
          <p:nvPr/>
        </p:nvCxnSpPr>
        <p:spPr>
          <a:xfrm>
            <a:off x="10356192" y="1547739"/>
            <a:ext cx="0" cy="4473549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01CCB1A4-9B23-4610-B07D-A94B25502E42}"/>
              </a:ext>
            </a:extLst>
          </p:cNvPr>
          <p:cNvGrpSpPr/>
          <p:nvPr/>
        </p:nvGrpSpPr>
        <p:grpSpPr>
          <a:xfrm>
            <a:off x="3327872" y="2164437"/>
            <a:ext cx="5072384" cy="2310775"/>
            <a:chOff x="2164135" y="1770638"/>
            <a:chExt cx="5072384" cy="2310775"/>
          </a:xfrm>
        </p:grpSpPr>
        <p:pic>
          <p:nvPicPr>
            <p:cNvPr id="116" name="Picture 18">
              <a:extLst>
                <a:ext uri="{FF2B5EF4-FFF2-40B4-BE49-F238E27FC236}">
                  <a16:creationId xmlns:a16="http://schemas.microsoft.com/office/drawing/2014/main" id="{59D79A1D-B832-49A3-98A4-7F87AB2798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87720" y="3119154"/>
              <a:ext cx="288000" cy="28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5486420D-1106-41EE-ADE6-2CCAE0F1D2C4}"/>
                </a:ext>
              </a:extLst>
            </p:cNvPr>
            <p:cNvSpPr txBox="1"/>
            <p:nvPr/>
          </p:nvSpPr>
          <p:spPr>
            <a:xfrm>
              <a:off x="3532043" y="3116261"/>
              <a:ext cx="3287727" cy="288000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en-US" altLang="ko-KR" sz="1400" dirty="0" err="1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UniSwap</a:t>
              </a:r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 [AMM DEX]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(2018-11-02)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pic>
          <p:nvPicPr>
            <p:cNvPr id="118" name="Picture 20">
              <a:extLst>
                <a:ext uri="{FF2B5EF4-FFF2-40B4-BE49-F238E27FC236}">
                  <a16:creationId xmlns:a16="http://schemas.microsoft.com/office/drawing/2014/main" id="{5EC9A568-971F-4746-BA85-C54715B66E5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87720" y="3456283"/>
              <a:ext cx="288000" cy="28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1B53AE8D-C6C3-4375-8F60-F9C693BF039F}"/>
                </a:ext>
              </a:extLst>
            </p:cNvPr>
            <p:cNvSpPr txBox="1"/>
            <p:nvPr/>
          </p:nvSpPr>
          <p:spPr>
            <a:xfrm>
              <a:off x="3532043" y="3452666"/>
              <a:ext cx="3384376" cy="288000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en-US" altLang="ko-KR" sz="1400" dirty="0" err="1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Binance</a:t>
              </a:r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 [CEX]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(2017-07-11)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A68DD2B8-87D0-4A6F-8E62-92E81D845DB6}"/>
                </a:ext>
              </a:extLst>
            </p:cNvPr>
            <p:cNvSpPr txBox="1"/>
            <p:nvPr/>
          </p:nvSpPr>
          <p:spPr>
            <a:xfrm>
              <a:off x="2164135" y="3323530"/>
              <a:ext cx="1036514" cy="249008"/>
            </a:xfrm>
            <a:prstGeom prst="rect">
              <a:avLst/>
            </a:prstGeom>
            <a:noFill/>
          </p:spPr>
          <p:txBody>
            <a:bodyPr wrap="square" lIns="0" tIns="18000" rtlCol="0" anchor="ctr" anchorCtr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Exchange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pic>
          <p:nvPicPr>
            <p:cNvPr id="121" name="Picture 2">
              <a:extLst>
                <a:ext uri="{FF2B5EF4-FFF2-40B4-BE49-F238E27FC236}">
                  <a16:creationId xmlns:a16="http://schemas.microsoft.com/office/drawing/2014/main" id="{44AF4C27-4BE8-4157-B0A3-A2C228E1CC9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87720" y="2782025"/>
              <a:ext cx="288000" cy="28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9A3AD4FE-7C47-47AA-A2BA-2B15E7AE89FB}"/>
                </a:ext>
              </a:extLst>
            </p:cNvPr>
            <p:cNvSpPr txBox="1"/>
            <p:nvPr/>
          </p:nvSpPr>
          <p:spPr>
            <a:xfrm>
              <a:off x="3532043" y="2779856"/>
              <a:ext cx="2651931" cy="288000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Tether[</a:t>
              </a:r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  <a:hlinkClick r:id="rId8"/>
                </a:rPr>
                <a:t>USDT</a:t>
              </a:r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]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(2017-11-28)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pic>
          <p:nvPicPr>
            <p:cNvPr id="123" name="Picture 6" descr="USDC-logo">
              <a:extLst>
                <a:ext uri="{FF2B5EF4-FFF2-40B4-BE49-F238E27FC236}">
                  <a16:creationId xmlns:a16="http://schemas.microsoft.com/office/drawing/2014/main" id="{FCBDBD1C-592D-4814-A44D-C8561C88B7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87720" y="2444896"/>
              <a:ext cx="288000" cy="28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F2C7B187-CC69-4323-9FF5-495BA64F86D6}"/>
                </a:ext>
              </a:extLst>
            </p:cNvPr>
            <p:cNvSpPr txBox="1"/>
            <p:nvPr/>
          </p:nvSpPr>
          <p:spPr>
            <a:xfrm>
              <a:off x="3532043" y="2443451"/>
              <a:ext cx="2973969" cy="288000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USD Coin[</a:t>
              </a:r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  <a:hlinkClick r:id="rId10"/>
                </a:rPr>
                <a:t>USDC</a:t>
              </a:r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]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(2018-08-03)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09BB83B7-B3F0-4C35-B02A-CEAEFAD43674}"/>
                </a:ext>
              </a:extLst>
            </p:cNvPr>
            <p:cNvSpPr txBox="1"/>
            <p:nvPr/>
          </p:nvSpPr>
          <p:spPr>
            <a:xfrm>
              <a:off x="2164135" y="2628832"/>
              <a:ext cx="1036514" cy="249008"/>
            </a:xfrm>
            <a:prstGeom prst="rect">
              <a:avLst/>
            </a:prstGeom>
            <a:noFill/>
          </p:spPr>
          <p:txBody>
            <a:bodyPr wrap="square" lIns="0" tIns="18000" rtlCol="0" anchor="ctr" anchorCtr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Stable Coin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05B55518-8623-4C79-A982-19D03B94359C}"/>
                </a:ext>
              </a:extLst>
            </p:cNvPr>
            <p:cNvSpPr txBox="1"/>
            <p:nvPr/>
          </p:nvSpPr>
          <p:spPr>
            <a:xfrm>
              <a:off x="3532043" y="1770641"/>
              <a:ext cx="2816445" cy="288000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Maker DAO[</a:t>
              </a:r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  <a:hlinkClick r:id="rId11"/>
                </a:rPr>
                <a:t>Dai</a:t>
              </a:r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]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(2019-11-13)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pic>
          <p:nvPicPr>
            <p:cNvPr id="127" name="Picture 4">
              <a:extLst>
                <a:ext uri="{FF2B5EF4-FFF2-40B4-BE49-F238E27FC236}">
                  <a16:creationId xmlns:a16="http://schemas.microsoft.com/office/drawing/2014/main" id="{17E2C12F-C530-4386-AFBB-4DD011C9C5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87720" y="1770638"/>
              <a:ext cx="288000" cy="28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8" name="Picture 8">
              <a:extLst>
                <a:ext uri="{FF2B5EF4-FFF2-40B4-BE49-F238E27FC236}">
                  <a16:creationId xmlns:a16="http://schemas.microsoft.com/office/drawing/2014/main" id="{87FCA3FF-2735-4EBF-B46E-6C167BEAF24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87720" y="2107767"/>
              <a:ext cx="288000" cy="28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C0BF22BF-D3A5-4229-A67A-04F6D6DED838}"/>
                </a:ext>
              </a:extLst>
            </p:cNvPr>
            <p:cNvSpPr txBox="1"/>
            <p:nvPr/>
          </p:nvSpPr>
          <p:spPr>
            <a:xfrm>
              <a:off x="3532043" y="2107046"/>
              <a:ext cx="2627826" cy="288000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Compound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(2018-09-27)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30" name="왼쪽 대괄호 129">
              <a:extLst>
                <a:ext uri="{FF2B5EF4-FFF2-40B4-BE49-F238E27FC236}">
                  <a16:creationId xmlns:a16="http://schemas.microsoft.com/office/drawing/2014/main" id="{4ECE0E83-D2C5-4ACC-BB9F-2EA239785087}"/>
                </a:ext>
              </a:extLst>
            </p:cNvPr>
            <p:cNvSpPr/>
            <p:nvPr/>
          </p:nvSpPr>
          <p:spPr>
            <a:xfrm>
              <a:off x="3190255" y="1914638"/>
              <a:ext cx="54000" cy="288001"/>
            </a:xfrm>
            <a:prstGeom prst="leftBracket">
              <a:avLst>
                <a:gd name="adj" fmla="val 0"/>
              </a:avLst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5A54B260-CBD1-410E-A5F7-07A261F9F0E2}"/>
                </a:ext>
              </a:extLst>
            </p:cNvPr>
            <p:cNvSpPr txBox="1"/>
            <p:nvPr/>
          </p:nvSpPr>
          <p:spPr>
            <a:xfrm>
              <a:off x="2164135" y="1934134"/>
              <a:ext cx="1036514" cy="249008"/>
            </a:xfrm>
            <a:prstGeom prst="rect">
              <a:avLst/>
            </a:prstGeom>
            <a:noFill/>
          </p:spPr>
          <p:txBody>
            <a:bodyPr wrap="square" lIns="0" tIns="18000" rtlCol="0" anchor="ctr" anchorCtr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Lending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pic>
          <p:nvPicPr>
            <p:cNvPr id="132" name="Picture 16" descr="WBTC">
              <a:extLst>
                <a:ext uri="{FF2B5EF4-FFF2-40B4-BE49-F238E27FC236}">
                  <a16:creationId xmlns:a16="http://schemas.microsoft.com/office/drawing/2014/main" id="{2D8EA44A-2684-4F7B-9C5E-055E11F71B3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87720" y="3793413"/>
              <a:ext cx="288000" cy="28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A76A185F-8BFF-47AF-BC81-F980EDA562DE}"/>
                </a:ext>
              </a:extLst>
            </p:cNvPr>
            <p:cNvSpPr txBox="1"/>
            <p:nvPr/>
          </p:nvSpPr>
          <p:spPr>
            <a:xfrm>
              <a:off x="3532043" y="3789072"/>
              <a:ext cx="3704476" cy="288000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Wrapped Bitcoin [</a:t>
              </a:r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  <a:hlinkClick r:id="rId15"/>
                </a:rPr>
                <a:t>WBTC</a:t>
              </a:r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]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(2018-11-24)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34" name="왼쪽 대괄호 133">
              <a:extLst>
                <a:ext uri="{FF2B5EF4-FFF2-40B4-BE49-F238E27FC236}">
                  <a16:creationId xmlns:a16="http://schemas.microsoft.com/office/drawing/2014/main" id="{1174181B-002E-4FAE-A0E8-7F154E94E4A7}"/>
                </a:ext>
              </a:extLst>
            </p:cNvPr>
            <p:cNvSpPr/>
            <p:nvPr/>
          </p:nvSpPr>
          <p:spPr>
            <a:xfrm>
              <a:off x="3190255" y="2609336"/>
              <a:ext cx="54000" cy="288001"/>
            </a:xfrm>
            <a:prstGeom prst="leftBracket">
              <a:avLst>
                <a:gd name="adj" fmla="val 0"/>
              </a:avLst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5" name="왼쪽 대괄호 134">
              <a:extLst>
                <a:ext uri="{FF2B5EF4-FFF2-40B4-BE49-F238E27FC236}">
                  <a16:creationId xmlns:a16="http://schemas.microsoft.com/office/drawing/2014/main" id="{F1D00EE8-1FA0-44F7-A82B-84A0B491C534}"/>
                </a:ext>
              </a:extLst>
            </p:cNvPr>
            <p:cNvSpPr/>
            <p:nvPr/>
          </p:nvSpPr>
          <p:spPr>
            <a:xfrm>
              <a:off x="3190255" y="3304034"/>
              <a:ext cx="54000" cy="288001"/>
            </a:xfrm>
            <a:prstGeom prst="leftBracket">
              <a:avLst>
                <a:gd name="adj" fmla="val 0"/>
              </a:avLst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36" name="TextBox 135">
            <a:extLst>
              <a:ext uri="{FF2B5EF4-FFF2-40B4-BE49-F238E27FC236}">
                <a16:creationId xmlns:a16="http://schemas.microsoft.com/office/drawing/2014/main" id="{A0DAF57B-CEFE-4E29-9A7C-09F825AEEF0E}"/>
              </a:ext>
            </a:extLst>
          </p:cNvPr>
          <p:cNvSpPr txBox="1"/>
          <p:nvPr/>
        </p:nvSpPr>
        <p:spPr>
          <a:xfrm>
            <a:off x="1703512" y="3104381"/>
            <a:ext cx="164795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NFT + </a:t>
            </a:r>
            <a:r>
              <a:rPr lang="en-US" altLang="ko-KR" sz="22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DeFi</a:t>
            </a:r>
            <a:endParaRPr lang="ko-KR" altLang="en-US" sz="22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0850241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16A2F9CE-0CDB-47FC-BDBD-85109F3DFD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299" y="192088"/>
            <a:ext cx="11735885" cy="315912"/>
          </a:xfrm>
        </p:spPr>
        <p:txBody>
          <a:bodyPr/>
          <a:lstStyle/>
          <a:p>
            <a:r>
              <a:rPr lang="en-US" altLang="ko-KR" dirty="0"/>
              <a:t>EIP-1550 [ After ]</a:t>
            </a:r>
            <a:endParaRPr lang="ko-KR" altLang="en-US" dirty="0"/>
          </a:p>
        </p:txBody>
      </p:sp>
      <p:graphicFrame>
        <p:nvGraphicFramePr>
          <p:cNvPr id="4" name="차트 3">
            <a:extLst>
              <a:ext uri="{FF2B5EF4-FFF2-40B4-BE49-F238E27FC236}">
                <a16:creationId xmlns:a16="http://schemas.microsoft.com/office/drawing/2014/main" id="{EDFD3E41-A73A-4ACD-A7B2-6CAD0EBA367C}"/>
              </a:ext>
            </a:extLst>
          </p:cNvPr>
          <p:cNvGraphicFramePr>
            <a:graphicFrameLocks/>
          </p:cNvGraphicFramePr>
          <p:nvPr/>
        </p:nvGraphicFramePr>
        <p:xfrm>
          <a:off x="6823" y="508001"/>
          <a:ext cx="11735885" cy="61579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1" name="직사각형 10">
            <a:extLst>
              <a:ext uri="{FF2B5EF4-FFF2-40B4-BE49-F238E27FC236}">
                <a16:creationId xmlns:a16="http://schemas.microsoft.com/office/drawing/2014/main" id="{E8DBEB02-7267-46C5-ABF0-6072989255A7}"/>
              </a:ext>
            </a:extLst>
          </p:cNvPr>
          <p:cNvSpPr/>
          <p:nvPr/>
        </p:nvSpPr>
        <p:spPr>
          <a:xfrm>
            <a:off x="550623" y="5318898"/>
            <a:ext cx="6108405" cy="70239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276047B-F23F-4C20-9496-6C3A135D9E0F}"/>
              </a:ext>
            </a:extLst>
          </p:cNvPr>
          <p:cNvSpPr txBox="1"/>
          <p:nvPr/>
        </p:nvSpPr>
        <p:spPr>
          <a:xfrm>
            <a:off x="6667746" y="1547739"/>
            <a:ext cx="1036514" cy="372119"/>
          </a:xfrm>
          <a:prstGeom prst="rect">
            <a:avLst/>
          </a:prstGeom>
          <a:noFill/>
        </p:spPr>
        <p:txBody>
          <a:bodyPr wrap="square" lIns="0" tIns="18000" rtlCol="0" anchor="ctr" anchorCtr="0">
            <a:spAutoFit/>
          </a:bodyPr>
          <a:lstStyle/>
          <a:p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Created</a:t>
            </a:r>
          </a:p>
          <a:p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2019-04-13</a:t>
            </a:r>
            <a:endParaRPr lang="ko-KR" altLang="en-US" sz="10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2DB0E443-DCFD-48CA-B940-836A5C78EBF3}"/>
              </a:ext>
            </a:extLst>
          </p:cNvPr>
          <p:cNvCxnSpPr>
            <a:cxnSpLocks/>
          </p:cNvCxnSpPr>
          <p:nvPr/>
        </p:nvCxnSpPr>
        <p:spPr>
          <a:xfrm>
            <a:off x="6644905" y="1539102"/>
            <a:ext cx="37008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777E488C-683F-47D2-BF1C-3C15A8FEDD65}"/>
              </a:ext>
            </a:extLst>
          </p:cNvPr>
          <p:cNvGrpSpPr/>
          <p:nvPr/>
        </p:nvGrpSpPr>
        <p:grpSpPr>
          <a:xfrm>
            <a:off x="6662595" y="1196752"/>
            <a:ext cx="4680520" cy="342051"/>
            <a:chOff x="8370224" y="980728"/>
            <a:chExt cx="4680520" cy="342051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ECE39BC-2780-4434-9C01-89C219711E5E}"/>
                </a:ext>
              </a:extLst>
            </p:cNvPr>
            <p:cNvSpPr txBox="1"/>
            <p:nvPr/>
          </p:nvSpPr>
          <p:spPr>
            <a:xfrm>
              <a:off x="8590338" y="980728"/>
              <a:ext cx="4460406" cy="338554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EIP-1559 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(Fee market change for ETH 1.0 chain)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7739577B-A394-4139-8431-0C26D37734F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5733" t="11836" r="36533" b="28302"/>
            <a:stretch/>
          </p:blipFill>
          <p:spPr>
            <a:xfrm>
              <a:off x="8370224" y="984379"/>
              <a:ext cx="220114" cy="338400"/>
            </a:xfrm>
            <a:prstGeom prst="rect">
              <a:avLst/>
            </a:prstGeom>
          </p:spPr>
        </p:pic>
      </p:grp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3E50E736-A476-48EE-BCCC-26F77EEDFB23}"/>
              </a:ext>
            </a:extLst>
          </p:cNvPr>
          <p:cNvCxnSpPr/>
          <p:nvPr/>
        </p:nvCxnSpPr>
        <p:spPr>
          <a:xfrm>
            <a:off x="10356192" y="1547739"/>
            <a:ext cx="0" cy="4473549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25A3120F-9FC1-4C99-92E3-53B86A02941F}"/>
              </a:ext>
            </a:extLst>
          </p:cNvPr>
          <p:cNvSpPr txBox="1"/>
          <p:nvPr/>
        </p:nvSpPr>
        <p:spPr>
          <a:xfrm>
            <a:off x="8472264" y="2780928"/>
            <a:ext cx="1008112" cy="372119"/>
          </a:xfrm>
          <a:prstGeom prst="rect">
            <a:avLst/>
          </a:prstGeom>
          <a:noFill/>
        </p:spPr>
        <p:txBody>
          <a:bodyPr wrap="square" tIns="18000" rtlCol="0" anchor="ctr" anchorCtr="0">
            <a:spAutoFit/>
          </a:bodyPr>
          <a:lstStyle/>
          <a:p>
            <a:pPr algn="r"/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11890</a:t>
            </a:r>
            <a:r>
              <a:rPr lang="ko-KR" altLang="en-US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원</a:t>
            </a:r>
            <a:b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</a:br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(2021-05-19)</a:t>
            </a:r>
            <a:endParaRPr lang="ko-KR" altLang="en-US" sz="10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E2273D5D-37C3-4BCE-A09B-FDCB4E21D89E}"/>
              </a:ext>
            </a:extLst>
          </p:cNvPr>
          <p:cNvCxnSpPr>
            <a:cxnSpLocks/>
            <a:stCxn id="23" idx="3"/>
          </p:cNvCxnSpPr>
          <p:nvPr/>
        </p:nvCxnSpPr>
        <p:spPr>
          <a:xfrm>
            <a:off x="9480376" y="2966988"/>
            <a:ext cx="360000" cy="1"/>
          </a:xfrm>
          <a:prstGeom prst="straightConnector1">
            <a:avLst/>
          </a:prstGeom>
          <a:ln>
            <a:solidFill>
              <a:srgbClr val="007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25957D13-C695-4115-9F26-943B4DB254A5}"/>
              </a:ext>
            </a:extLst>
          </p:cNvPr>
          <p:cNvSpPr txBox="1"/>
          <p:nvPr/>
        </p:nvSpPr>
        <p:spPr>
          <a:xfrm>
            <a:off x="11145760" y="1494309"/>
            <a:ext cx="1008112" cy="372119"/>
          </a:xfrm>
          <a:prstGeom prst="rect">
            <a:avLst/>
          </a:prstGeom>
          <a:noFill/>
        </p:spPr>
        <p:txBody>
          <a:bodyPr wrap="square" tIns="18000" rtlCol="0" anchor="ctr" anchorCtr="0">
            <a:spAutoFit/>
          </a:bodyPr>
          <a:lstStyle/>
          <a:p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17497</a:t>
            </a:r>
            <a:r>
              <a:rPr lang="ko-KR" altLang="en-US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원</a:t>
            </a:r>
            <a:b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</a:br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(2021-11-09)</a:t>
            </a:r>
            <a:endParaRPr lang="ko-KR" altLang="en-US" sz="10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EFB61B10-C435-4422-A6AF-CAE5A7035BAC}"/>
              </a:ext>
            </a:extLst>
          </p:cNvPr>
          <p:cNvCxnSpPr>
            <a:cxnSpLocks/>
            <a:stCxn id="26" idx="1"/>
          </p:cNvCxnSpPr>
          <p:nvPr/>
        </p:nvCxnSpPr>
        <p:spPr>
          <a:xfrm flipH="1">
            <a:off x="10776520" y="1680369"/>
            <a:ext cx="360000" cy="0"/>
          </a:xfrm>
          <a:prstGeom prst="straightConnector1">
            <a:avLst/>
          </a:prstGeom>
          <a:ln>
            <a:solidFill>
              <a:srgbClr val="007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436947F5-0BF5-48E4-B9E8-B62866FBA3B0}"/>
              </a:ext>
            </a:extLst>
          </p:cNvPr>
          <p:cNvGrpSpPr/>
          <p:nvPr/>
        </p:nvGrpSpPr>
        <p:grpSpPr>
          <a:xfrm>
            <a:off x="3327872" y="2164437"/>
            <a:ext cx="5072384" cy="2310775"/>
            <a:chOff x="2164135" y="1770638"/>
            <a:chExt cx="5072384" cy="2310775"/>
          </a:xfrm>
        </p:grpSpPr>
        <p:pic>
          <p:nvPicPr>
            <p:cNvPr id="98" name="Picture 18">
              <a:extLst>
                <a:ext uri="{FF2B5EF4-FFF2-40B4-BE49-F238E27FC236}">
                  <a16:creationId xmlns:a16="http://schemas.microsoft.com/office/drawing/2014/main" id="{846581CF-8D72-40E5-8C6F-86FA34F3728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87720" y="3119154"/>
              <a:ext cx="288000" cy="28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6271770F-53E4-4AD5-BC03-3A6E1B8A9EDB}"/>
                </a:ext>
              </a:extLst>
            </p:cNvPr>
            <p:cNvSpPr txBox="1"/>
            <p:nvPr/>
          </p:nvSpPr>
          <p:spPr>
            <a:xfrm>
              <a:off x="3532043" y="3116261"/>
              <a:ext cx="3287727" cy="288000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en-US" altLang="ko-KR" sz="1400" dirty="0" err="1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UniSwap</a:t>
              </a:r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 [AMM DEX]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(2018-11-02)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pic>
          <p:nvPicPr>
            <p:cNvPr id="100" name="Picture 20">
              <a:extLst>
                <a:ext uri="{FF2B5EF4-FFF2-40B4-BE49-F238E27FC236}">
                  <a16:creationId xmlns:a16="http://schemas.microsoft.com/office/drawing/2014/main" id="{9A9CCFF7-0AD3-451D-8891-5A31333656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87720" y="3456283"/>
              <a:ext cx="288000" cy="28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8EA08D02-E4C1-47A0-9115-124E5349BC54}"/>
                </a:ext>
              </a:extLst>
            </p:cNvPr>
            <p:cNvSpPr txBox="1"/>
            <p:nvPr/>
          </p:nvSpPr>
          <p:spPr>
            <a:xfrm>
              <a:off x="3532043" y="3452666"/>
              <a:ext cx="3384376" cy="288000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en-US" altLang="ko-KR" sz="1400" dirty="0" err="1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Binance</a:t>
              </a:r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 [CEX]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(2017-07-11)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35B8E480-2BD9-4EA9-BFF1-D41E45D84EB1}"/>
                </a:ext>
              </a:extLst>
            </p:cNvPr>
            <p:cNvSpPr txBox="1"/>
            <p:nvPr/>
          </p:nvSpPr>
          <p:spPr>
            <a:xfrm>
              <a:off x="2164135" y="3323530"/>
              <a:ext cx="1036514" cy="249008"/>
            </a:xfrm>
            <a:prstGeom prst="rect">
              <a:avLst/>
            </a:prstGeom>
            <a:noFill/>
          </p:spPr>
          <p:txBody>
            <a:bodyPr wrap="square" lIns="0" tIns="18000" rtlCol="0" anchor="ctr" anchorCtr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Exchange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pic>
          <p:nvPicPr>
            <p:cNvPr id="103" name="Picture 2">
              <a:extLst>
                <a:ext uri="{FF2B5EF4-FFF2-40B4-BE49-F238E27FC236}">
                  <a16:creationId xmlns:a16="http://schemas.microsoft.com/office/drawing/2014/main" id="{791E17D5-D15F-4211-9A12-80122FC2BB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87720" y="2782025"/>
              <a:ext cx="288000" cy="28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25B3F191-A97C-473C-A4CB-7B92F981C30D}"/>
                </a:ext>
              </a:extLst>
            </p:cNvPr>
            <p:cNvSpPr txBox="1"/>
            <p:nvPr/>
          </p:nvSpPr>
          <p:spPr>
            <a:xfrm>
              <a:off x="3532043" y="2779856"/>
              <a:ext cx="2651931" cy="288000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Tether[</a:t>
              </a:r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  <a:hlinkClick r:id="rId7"/>
                </a:rPr>
                <a:t>USDT</a:t>
              </a:r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]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(2017-11-28)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pic>
          <p:nvPicPr>
            <p:cNvPr id="105" name="Picture 6" descr="USDC-logo">
              <a:extLst>
                <a:ext uri="{FF2B5EF4-FFF2-40B4-BE49-F238E27FC236}">
                  <a16:creationId xmlns:a16="http://schemas.microsoft.com/office/drawing/2014/main" id="{AD377EFC-D060-45D3-A1F3-D0904755E5D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87720" y="2444896"/>
              <a:ext cx="288000" cy="28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70A84E9B-B791-4EFD-81B8-0771C641890C}"/>
                </a:ext>
              </a:extLst>
            </p:cNvPr>
            <p:cNvSpPr txBox="1"/>
            <p:nvPr/>
          </p:nvSpPr>
          <p:spPr>
            <a:xfrm>
              <a:off x="3532043" y="2443451"/>
              <a:ext cx="2973969" cy="288000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USD Coin[</a:t>
              </a:r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  <a:hlinkClick r:id="rId9"/>
                </a:rPr>
                <a:t>USDC</a:t>
              </a:r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]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(2018-08-03)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B4025D06-E5E5-423D-837B-2F1DC1714FA8}"/>
                </a:ext>
              </a:extLst>
            </p:cNvPr>
            <p:cNvSpPr txBox="1"/>
            <p:nvPr/>
          </p:nvSpPr>
          <p:spPr>
            <a:xfrm>
              <a:off x="2164135" y="2628832"/>
              <a:ext cx="1036514" cy="249008"/>
            </a:xfrm>
            <a:prstGeom prst="rect">
              <a:avLst/>
            </a:prstGeom>
            <a:noFill/>
          </p:spPr>
          <p:txBody>
            <a:bodyPr wrap="square" lIns="0" tIns="18000" rtlCol="0" anchor="ctr" anchorCtr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Stable Coin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5F9A0F95-C688-455C-8221-C1CAF70A3C4D}"/>
                </a:ext>
              </a:extLst>
            </p:cNvPr>
            <p:cNvSpPr txBox="1"/>
            <p:nvPr/>
          </p:nvSpPr>
          <p:spPr>
            <a:xfrm>
              <a:off x="3532043" y="1770641"/>
              <a:ext cx="2816445" cy="288000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Maker DAO[</a:t>
              </a:r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  <a:hlinkClick r:id="rId10"/>
                </a:rPr>
                <a:t>Dai</a:t>
              </a:r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]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(2019-11-13)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pic>
          <p:nvPicPr>
            <p:cNvPr id="109" name="Picture 4">
              <a:extLst>
                <a:ext uri="{FF2B5EF4-FFF2-40B4-BE49-F238E27FC236}">
                  <a16:creationId xmlns:a16="http://schemas.microsoft.com/office/drawing/2014/main" id="{9753224A-D85F-4ECB-AF66-4F69A3689B2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87720" y="1770638"/>
              <a:ext cx="288000" cy="28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0" name="Picture 8">
              <a:extLst>
                <a:ext uri="{FF2B5EF4-FFF2-40B4-BE49-F238E27FC236}">
                  <a16:creationId xmlns:a16="http://schemas.microsoft.com/office/drawing/2014/main" id="{2D2795AD-80A0-48B6-8B04-CA8EABC8B1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87720" y="2107767"/>
              <a:ext cx="288000" cy="28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52A96326-CD92-4C64-9A92-EE05C82BA07E}"/>
                </a:ext>
              </a:extLst>
            </p:cNvPr>
            <p:cNvSpPr txBox="1"/>
            <p:nvPr/>
          </p:nvSpPr>
          <p:spPr>
            <a:xfrm>
              <a:off x="3532043" y="2107046"/>
              <a:ext cx="2627826" cy="288000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Compound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(2018-09-27)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12" name="왼쪽 대괄호 111">
              <a:extLst>
                <a:ext uri="{FF2B5EF4-FFF2-40B4-BE49-F238E27FC236}">
                  <a16:creationId xmlns:a16="http://schemas.microsoft.com/office/drawing/2014/main" id="{A8B1D579-9946-468E-85F4-E9023AED5DBA}"/>
                </a:ext>
              </a:extLst>
            </p:cNvPr>
            <p:cNvSpPr/>
            <p:nvPr/>
          </p:nvSpPr>
          <p:spPr>
            <a:xfrm>
              <a:off x="3190255" y="1914638"/>
              <a:ext cx="54000" cy="288001"/>
            </a:xfrm>
            <a:prstGeom prst="leftBracket">
              <a:avLst>
                <a:gd name="adj" fmla="val 0"/>
              </a:avLst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BB325B47-262A-46F6-A3A2-DF490F0C758F}"/>
                </a:ext>
              </a:extLst>
            </p:cNvPr>
            <p:cNvSpPr txBox="1"/>
            <p:nvPr/>
          </p:nvSpPr>
          <p:spPr>
            <a:xfrm>
              <a:off x="2164135" y="1934134"/>
              <a:ext cx="1036514" cy="249008"/>
            </a:xfrm>
            <a:prstGeom prst="rect">
              <a:avLst/>
            </a:prstGeom>
            <a:noFill/>
          </p:spPr>
          <p:txBody>
            <a:bodyPr wrap="square" lIns="0" tIns="18000" rtlCol="0" anchor="ctr" anchorCtr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Lending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pic>
          <p:nvPicPr>
            <p:cNvPr id="114" name="Picture 16" descr="WBTC">
              <a:extLst>
                <a:ext uri="{FF2B5EF4-FFF2-40B4-BE49-F238E27FC236}">
                  <a16:creationId xmlns:a16="http://schemas.microsoft.com/office/drawing/2014/main" id="{E8ADC6CD-67F3-4257-ABD5-543270E279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87720" y="3793413"/>
              <a:ext cx="288000" cy="28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5596802F-737C-4111-BE5B-96746B5722C5}"/>
                </a:ext>
              </a:extLst>
            </p:cNvPr>
            <p:cNvSpPr txBox="1"/>
            <p:nvPr/>
          </p:nvSpPr>
          <p:spPr>
            <a:xfrm>
              <a:off x="3532043" y="3789072"/>
              <a:ext cx="3704476" cy="288000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Wrapped Bitcoin [</a:t>
              </a:r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  <a:hlinkClick r:id="rId14"/>
                </a:rPr>
                <a:t>WBTC</a:t>
              </a:r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]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(2018-11-24)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16" name="왼쪽 대괄호 115">
              <a:extLst>
                <a:ext uri="{FF2B5EF4-FFF2-40B4-BE49-F238E27FC236}">
                  <a16:creationId xmlns:a16="http://schemas.microsoft.com/office/drawing/2014/main" id="{8791E8FC-0A8E-4152-B6DD-00154498DE7A}"/>
                </a:ext>
              </a:extLst>
            </p:cNvPr>
            <p:cNvSpPr/>
            <p:nvPr/>
          </p:nvSpPr>
          <p:spPr>
            <a:xfrm>
              <a:off x="3190255" y="2609336"/>
              <a:ext cx="54000" cy="288001"/>
            </a:xfrm>
            <a:prstGeom prst="leftBracket">
              <a:avLst>
                <a:gd name="adj" fmla="val 0"/>
              </a:avLst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7" name="왼쪽 대괄호 116">
              <a:extLst>
                <a:ext uri="{FF2B5EF4-FFF2-40B4-BE49-F238E27FC236}">
                  <a16:creationId xmlns:a16="http://schemas.microsoft.com/office/drawing/2014/main" id="{E91E10CD-C98F-443D-844C-3DC28588E48C}"/>
                </a:ext>
              </a:extLst>
            </p:cNvPr>
            <p:cNvSpPr/>
            <p:nvPr/>
          </p:nvSpPr>
          <p:spPr>
            <a:xfrm>
              <a:off x="3190255" y="3304034"/>
              <a:ext cx="54000" cy="288001"/>
            </a:xfrm>
            <a:prstGeom prst="leftBracket">
              <a:avLst>
                <a:gd name="adj" fmla="val 0"/>
              </a:avLst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18" name="TextBox 117">
            <a:extLst>
              <a:ext uri="{FF2B5EF4-FFF2-40B4-BE49-F238E27FC236}">
                <a16:creationId xmlns:a16="http://schemas.microsoft.com/office/drawing/2014/main" id="{D91C385D-577B-4708-AB17-CA9F0F21152F}"/>
              </a:ext>
            </a:extLst>
          </p:cNvPr>
          <p:cNvSpPr txBox="1"/>
          <p:nvPr/>
        </p:nvSpPr>
        <p:spPr>
          <a:xfrm>
            <a:off x="1703512" y="3104381"/>
            <a:ext cx="164795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NFT + </a:t>
            </a:r>
            <a:r>
              <a:rPr lang="en-US" altLang="ko-KR" sz="22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DeFi</a:t>
            </a:r>
            <a:endParaRPr lang="ko-KR" altLang="en-US" sz="22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A96E10B-E1FA-4294-4C4D-B90E8C2D5476}"/>
              </a:ext>
            </a:extLst>
          </p:cNvPr>
          <p:cNvSpPr txBox="1"/>
          <p:nvPr/>
        </p:nvSpPr>
        <p:spPr>
          <a:xfrm>
            <a:off x="9474559" y="1547739"/>
            <a:ext cx="867873" cy="372119"/>
          </a:xfrm>
          <a:prstGeom prst="rect">
            <a:avLst/>
          </a:prstGeom>
          <a:noFill/>
        </p:spPr>
        <p:txBody>
          <a:bodyPr wrap="square" lIns="0" tIns="18000" rtlCol="0" anchor="ctr" anchorCtr="0">
            <a:spAutoFit/>
          </a:bodyPr>
          <a:lstStyle/>
          <a:p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Final (London)</a:t>
            </a:r>
          </a:p>
          <a:p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2021-08-05</a:t>
            </a:r>
            <a:endParaRPr lang="ko-KR" altLang="en-US" sz="10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5740534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B3E103E9-2D46-35D6-3189-5DBDF6B40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트랜잭션 생성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70B1B26-A488-AD11-48C9-686C1C27FD6B}"/>
              </a:ext>
            </a:extLst>
          </p:cNvPr>
          <p:cNvSpPr/>
          <p:nvPr/>
        </p:nvSpPr>
        <p:spPr>
          <a:xfrm>
            <a:off x="1703512" y="692696"/>
            <a:ext cx="3528392" cy="576064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Arial" panose="020B0604020202020204" pitchFamily="34" charset="0"/>
              </a:rPr>
              <a:t>서명 없는 </a:t>
            </a:r>
            <a:r>
              <a:rPr lang="en-US" altLang="ko-KR" dirty="0">
                <a:latin typeface="Arial" panose="020B0604020202020204" pitchFamily="34" charset="0"/>
              </a:rPr>
              <a:t>Tx </a:t>
            </a:r>
            <a:r>
              <a:rPr lang="ko-KR" altLang="en-US" dirty="0">
                <a:latin typeface="Arial" panose="020B0604020202020204" pitchFamily="34" charset="0"/>
              </a:rPr>
              <a:t>구성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04B280C-8B6D-FA33-B9ED-62A3517945E2}"/>
              </a:ext>
            </a:extLst>
          </p:cNvPr>
          <p:cNvSpPr/>
          <p:nvPr/>
        </p:nvSpPr>
        <p:spPr>
          <a:xfrm>
            <a:off x="1703512" y="2403481"/>
            <a:ext cx="3528392" cy="576064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rial" panose="020B0604020202020204" pitchFamily="34" charset="0"/>
              </a:rPr>
              <a:t>m = </a:t>
            </a:r>
            <a:r>
              <a:rPr lang="ko-KR" altLang="en-US" dirty="0">
                <a:latin typeface="Arial" panose="020B0604020202020204" pitchFamily="34" charset="0"/>
              </a:rPr>
              <a:t>서명 없는 </a:t>
            </a:r>
            <a:r>
              <a:rPr lang="en-US" altLang="ko-KR" dirty="0">
                <a:latin typeface="Arial" panose="020B0604020202020204" pitchFamily="34" charset="0"/>
              </a:rPr>
              <a:t>Tx</a:t>
            </a:r>
            <a:r>
              <a:rPr lang="ko-KR" altLang="en-US" dirty="0">
                <a:latin typeface="Arial" panose="020B0604020202020204" pitchFamily="34" charset="0"/>
              </a:rPr>
              <a:t> </a:t>
            </a:r>
            <a:r>
              <a:rPr lang="en-US" altLang="ko-KR" dirty="0">
                <a:latin typeface="Arial" panose="020B0604020202020204" pitchFamily="34" charset="0"/>
              </a:rPr>
              <a:t>Hash</a:t>
            </a:r>
            <a:endParaRPr lang="ko-KR" altLang="en-US" dirty="0">
              <a:latin typeface="Arial" panose="020B060402020202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C408F43-9E3F-9FDC-BFB3-F796D026AF35}"/>
              </a:ext>
            </a:extLst>
          </p:cNvPr>
          <p:cNvSpPr/>
          <p:nvPr/>
        </p:nvSpPr>
        <p:spPr>
          <a:xfrm>
            <a:off x="1703512" y="3537408"/>
            <a:ext cx="3528392" cy="576064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rial" panose="020B0604020202020204" pitchFamily="34" charset="0"/>
              </a:rPr>
              <a:t>r, s, </a:t>
            </a:r>
            <a:r>
              <a:rPr lang="en-US" altLang="ko-KR" dirty="0" err="1">
                <a:latin typeface="Arial" panose="020B0604020202020204" pitchFamily="34" charset="0"/>
              </a:rPr>
              <a:t>yParity</a:t>
            </a:r>
            <a:endParaRPr lang="ko-KR" altLang="en-US" dirty="0">
              <a:latin typeface="Arial" panose="020B0604020202020204" pitchFamily="34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A3D70DD-211A-62C8-C545-2F62F3812EAA}"/>
              </a:ext>
            </a:extLst>
          </p:cNvPr>
          <p:cNvSpPr/>
          <p:nvPr/>
        </p:nvSpPr>
        <p:spPr>
          <a:xfrm>
            <a:off x="1703512" y="4671336"/>
            <a:ext cx="3528392" cy="576064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rial" panose="020B0604020202020204" pitchFamily="34" charset="0"/>
              </a:rPr>
              <a:t>Sign Tx</a:t>
            </a:r>
            <a:endParaRPr lang="ko-KR" altLang="en-US" dirty="0">
              <a:latin typeface="Arial" panose="020B0604020202020204" pitchFamily="34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9345AEB-0F69-1690-3116-135C128A8AD1}"/>
              </a:ext>
            </a:extLst>
          </p:cNvPr>
          <p:cNvSpPr/>
          <p:nvPr/>
        </p:nvSpPr>
        <p:spPr>
          <a:xfrm>
            <a:off x="1703512" y="6021288"/>
            <a:ext cx="3528392" cy="576064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rial" panose="020B0604020202020204" pitchFamily="34" charset="0"/>
              </a:rPr>
              <a:t>Raw Tx</a:t>
            </a:r>
            <a:endParaRPr lang="ko-KR" altLang="en-US" dirty="0">
              <a:latin typeface="Arial" panose="020B0604020202020204" pitchFamily="34" charset="0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B2BBF058-ACE1-FC11-4E39-C36912477643}"/>
              </a:ext>
            </a:extLst>
          </p:cNvPr>
          <p:cNvCxnSpPr>
            <a:stCxn id="4" idx="2"/>
            <a:endCxn id="5" idx="0"/>
          </p:cNvCxnSpPr>
          <p:nvPr/>
        </p:nvCxnSpPr>
        <p:spPr>
          <a:xfrm>
            <a:off x="3467708" y="1268760"/>
            <a:ext cx="0" cy="1134721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720E2CF-AF4F-9E15-54B7-178BCF5D3348}"/>
              </a:ext>
            </a:extLst>
          </p:cNvPr>
          <p:cNvSpPr txBox="1"/>
          <p:nvPr/>
        </p:nvSpPr>
        <p:spPr>
          <a:xfrm>
            <a:off x="3461696" y="1484784"/>
            <a:ext cx="35643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RLP(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서명 없는 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Tx)</a:t>
            </a:r>
          </a:p>
          <a:p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Typed Tx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면 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Type Prefix 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추가</a:t>
            </a:r>
            <a:endParaRPr lang="en-US" altLang="ko-KR" sz="16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  <a:p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keccak-256(RLP 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및 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Prefix 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추가한 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Tx)</a:t>
            </a:r>
            <a:endParaRPr lang="ko-KR" altLang="en-US" sz="16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759F5E1-ED13-EE28-462A-B1B969FD99CB}"/>
              </a:ext>
            </a:extLst>
          </p:cNvPr>
          <p:cNvSpPr txBox="1"/>
          <p:nvPr/>
        </p:nvSpPr>
        <p:spPr>
          <a:xfrm>
            <a:off x="3471211" y="3076104"/>
            <a:ext cx="27365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ECDSA Sign(m, </a:t>
            </a:r>
            <a:r>
              <a:rPr lang="en-US" altLang="ko-KR" sz="16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privateKey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)</a:t>
            </a:r>
            <a:endParaRPr lang="ko-KR" altLang="en-US" sz="16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1CB65135-17E6-26E0-E00D-286942A60CF8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>
            <a:off x="3467708" y="2979545"/>
            <a:ext cx="0" cy="557863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6E5ADDD7-7F99-1BBD-A534-A02DF16B9C7A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>
            <a:off x="3467708" y="4113472"/>
            <a:ext cx="0" cy="557864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57C2B489-D502-3E5F-C3F5-ACBB6FFA0750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>
            <a:off x="3467708" y="5247400"/>
            <a:ext cx="0" cy="773888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289840A6-3AA5-B133-C7CF-BB850C2940B9}"/>
              </a:ext>
            </a:extLst>
          </p:cNvPr>
          <p:cNvSpPr txBox="1"/>
          <p:nvPr/>
        </p:nvSpPr>
        <p:spPr>
          <a:xfrm>
            <a:off x="3464111" y="4191944"/>
            <a:ext cx="19639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Tx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에 서명정보 추가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F1F879B-158B-6915-DA67-1C96A4E2B3AF}"/>
              </a:ext>
            </a:extLst>
          </p:cNvPr>
          <p:cNvSpPr txBox="1"/>
          <p:nvPr/>
        </p:nvSpPr>
        <p:spPr>
          <a:xfrm>
            <a:off x="3471211" y="5312225"/>
            <a:ext cx="27770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RLP(Sign Tx)</a:t>
            </a:r>
          </a:p>
          <a:p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Typed Tx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면 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Type Prefix 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추가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5BD6FF3-5128-D5FC-6325-334F2DC1EE9F}"/>
              </a:ext>
            </a:extLst>
          </p:cNvPr>
          <p:cNvSpPr/>
          <p:nvPr/>
        </p:nvSpPr>
        <p:spPr>
          <a:xfrm>
            <a:off x="7493296" y="6021288"/>
            <a:ext cx="3528392" cy="576064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rial" panose="020B0604020202020204" pitchFamily="34" charset="0"/>
              </a:rPr>
              <a:t>Tx Hash</a:t>
            </a:r>
            <a:endParaRPr lang="ko-KR" altLang="en-US" dirty="0">
              <a:latin typeface="Arial" panose="020B0604020202020204" pitchFamily="34" charset="0"/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E7069A8B-AC39-8539-B7ED-C475A3CF81AA}"/>
              </a:ext>
            </a:extLst>
          </p:cNvPr>
          <p:cNvCxnSpPr>
            <a:cxnSpLocks/>
            <a:stCxn id="8" idx="3"/>
            <a:endCxn id="18" idx="1"/>
          </p:cNvCxnSpPr>
          <p:nvPr/>
        </p:nvCxnSpPr>
        <p:spPr>
          <a:xfrm>
            <a:off x="5231904" y="6309320"/>
            <a:ext cx="2261392" cy="0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16E48804-439A-61F2-19FD-23AA50124724}"/>
              </a:ext>
            </a:extLst>
          </p:cNvPr>
          <p:cNvSpPr txBox="1"/>
          <p:nvPr/>
        </p:nvSpPr>
        <p:spPr>
          <a:xfrm>
            <a:off x="5863694" y="5970766"/>
            <a:ext cx="12330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keccak-256</a:t>
            </a:r>
            <a:endParaRPr lang="ko-KR" altLang="en-US" sz="16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961570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CF7A9F97-0C8C-6533-081B-40C05E8B31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트랜잭션 생성 </a:t>
            </a:r>
            <a:r>
              <a:rPr lang="en-US" altLang="ko-KR" dirty="0"/>
              <a:t>[ Legacy ]</a:t>
            </a:r>
            <a:endParaRPr lang="ko-KR" altLang="en-US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FF534222-27AD-D476-C94E-674597AEA6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8844" y="1710735"/>
            <a:ext cx="5760000" cy="470898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import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1" i="1" u="none" strike="noStrike" cap="none" normalizeH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RLP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'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rlp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'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import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 </a:t>
            </a:r>
            <a:r>
              <a:rPr kumimoji="0" lang="ko-KR" altLang="ko-KR" sz="1000" b="0" i="1" u="none" strike="noStrike" cap="none" normalizeH="0" dirty="0" err="1">
                <a:ln>
                  <a:noFill/>
                </a:ln>
                <a:solidFill>
                  <a:srgbClr val="FFC66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createRequire</a:t>
            </a:r>
            <a:r>
              <a:rPr kumimoji="0" lang="ko-KR" altLang="ko-KR" sz="1000" b="0" i="1" u="none" strike="noStrike" cap="none" normalizeH="0" dirty="0">
                <a:ln>
                  <a:noFill/>
                </a:ln>
                <a:solidFill>
                  <a:srgbClr val="FFC66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'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module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'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const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require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1" u="none" strike="noStrike" cap="none" normalizeH="0" dirty="0" err="1">
                <a:ln>
                  <a:noFill/>
                </a:ln>
                <a:solidFill>
                  <a:srgbClr val="FFC66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createRequire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import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meta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url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import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util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'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ethereumjs-util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'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const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secp256k1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require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ethereum-cryptography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/secp256k1"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import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Web3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'web3'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function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EC1F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hex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75B9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buffer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75B9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prefix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75B9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true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{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75B9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prefix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75B9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?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'0x'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''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+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75B9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buffer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FFC66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toString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'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hex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'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async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 =&gt; {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Prepare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const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web3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endParaRPr kumimoji="0" lang="en-US" altLang="ko-KR" sz="1000" b="0" i="0" u="none" strike="noStrike" cap="none" normalizeH="0" dirty="0">
              <a:ln>
                <a:noFill/>
              </a:ln>
              <a:solidFill>
                <a:srgbClr val="A8AFBE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000" dirty="0">
                <a:solidFill>
                  <a:srgbClr val="A8AFBE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Web3(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Web3.providers.HttpProvider(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'http://localhost:7545'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))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const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privateKey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</a:t>
            </a:r>
            <a:endParaRPr kumimoji="0" lang="en-US" altLang="ko-KR" sz="1000" b="0" i="0" u="none" strike="noStrike" cap="none" normalizeH="0" dirty="0">
              <a:ln>
                <a:noFill/>
              </a:ln>
              <a:solidFill>
                <a:srgbClr val="A8AFBE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000" dirty="0">
                <a:solidFill>
                  <a:srgbClr val="A8AFBE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'8d46f2260091f89d63a73a2171234835d272e0cab9fb630b4306aaf72f22e830'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const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account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web3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.eth.accounts.privateKeyToAccount(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privateKey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//// 1.서명을 위한 트랜잭션 구성 및 RLP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serialize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결과의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Hash값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생성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const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nonce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await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web3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.eth.getTransactionCount(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account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'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pending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'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const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gasPrice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"0x06fc23ac00"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30 * 10 ** 9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wei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const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gasLimit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"0x0f4240"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100,000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const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"0x60e69B73db38D52C70690a8EfCeE30383190CDFA"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const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value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"0x"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 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0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wei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data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ABI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Encoding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of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transfer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('0x911D6B77014FA58aFD85BE49e5148CBEAA3FeE39', 1000)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const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data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"0xa9059cbb000000000000000000000000911d6b77014fa58afd85be49e5148cbeaa3fee3900000000000000000000000000000000000000000000000000000000000003e8"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endParaRPr kumimoji="0" lang="en-US" altLang="ko-KR" sz="1000" b="0" i="0" u="none" strike="noStrike" cap="none" normalizeH="0" dirty="0">
              <a:ln>
                <a:noFill/>
              </a:ln>
              <a:solidFill>
                <a:srgbClr val="CC7832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81B06646-B8CD-E740-FD96-0E4A7CDE40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03144" y="1706552"/>
            <a:ext cx="5760000" cy="378565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let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'0x'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 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0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let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'0x'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 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0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let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'0x'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 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0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const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txItems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[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nonce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gasPrice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gasLimit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value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data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]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const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txRlp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1" i="1" u="none" strike="noStrike" cap="none" normalizeH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RLP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encode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txItems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const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txHash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util.</a:t>
            </a:r>
            <a:r>
              <a:rPr kumimoji="0" lang="ko-KR" altLang="ko-KR" sz="1000" b="1" i="1" u="none" strike="noStrike" cap="none" normalizeH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keccak256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txRlp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//// 2.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Hash값과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개인키로 서명 값(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recId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생성 및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값 계산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let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signature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recId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] = </a:t>
            </a:r>
            <a:endParaRPr kumimoji="0" lang="en-US" altLang="ko-KR" sz="1000" b="0" i="0" u="none" strike="noStrike" cap="none" normalizeH="0" dirty="0">
              <a:ln>
                <a:noFill/>
              </a:ln>
              <a:solidFill>
                <a:srgbClr val="A8AFBE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000" dirty="0">
                <a:solidFill>
                  <a:srgbClr val="A8AFBE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secp256k1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.signSync(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txHash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privateKey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recovered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true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der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false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})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27 +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signatureRParity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util.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BN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27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+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recId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1" i="1" u="none" strike="noStrike" cap="none" normalizeH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Buffer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FFC66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signature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FFC66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slice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32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))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1" i="1" u="none" strike="noStrike" cap="none" normalizeH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Buffer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FFC66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signature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FFC66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slice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32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64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))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//// 3. 서명된 트랜잭션 구성 후 RLP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serialize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let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signedTxItems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[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nonce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gasPrice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gasLimit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value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data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EC1F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hex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EC1F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hex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EC1F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hex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)]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let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signedTxRlp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1" i="1" u="none" strike="noStrike" cap="none" normalizeH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RLP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encode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signedTxItems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let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signedTxHash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util.</a:t>
            </a:r>
            <a:r>
              <a:rPr kumimoji="0" lang="ko-KR" altLang="ko-KR" sz="1000" b="1" i="1" u="none" strike="noStrike" cap="none" normalizeH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keccak256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signedTxRlp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////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Send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web3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.eth.sendSignedTransaction(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EC1F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hex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signedTxRlp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)).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FFC66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on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'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receipt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'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1" i="1" u="none" strike="noStrike" cap="none" normalizeH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console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FFC66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log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})()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endParaRPr kumimoji="0" lang="ko-KR" altLang="ko-KR" sz="1000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DBDC36-56AB-1F5B-7F45-6B4E2502E00F}"/>
              </a:ext>
            </a:extLst>
          </p:cNvPr>
          <p:cNvSpPr txBox="1"/>
          <p:nvPr/>
        </p:nvSpPr>
        <p:spPr>
          <a:xfrm>
            <a:off x="230188" y="671513"/>
            <a:ext cx="11698287" cy="6556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Tx : RLP([nonce, </a:t>
            </a:r>
            <a:r>
              <a:rPr lang="en-US" altLang="ko-KR" sz="16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gasPrice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, </a:t>
            </a:r>
            <a:r>
              <a:rPr lang="en-US" altLang="ko-KR" sz="16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gasLimit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, to, value, data, v, r, s])</a:t>
            </a:r>
          </a:p>
          <a:p>
            <a:pPr>
              <a:lnSpc>
                <a:spcPct val="120000"/>
              </a:lnSpc>
            </a:pP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서명 없는 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Tx : RLP([nonce, </a:t>
            </a:r>
            <a:r>
              <a:rPr lang="en-US" altLang="ko-KR" sz="16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gasPrice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, </a:t>
            </a:r>
            <a:r>
              <a:rPr lang="en-US" altLang="ko-KR" sz="16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gasLimit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, to, value, data, 0x, 0x, 0x])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5C08875-DF53-E76A-1464-C113BDA9B0DD}"/>
              </a:ext>
            </a:extLst>
          </p:cNvPr>
          <p:cNvCxnSpPr>
            <a:cxnSpLocks/>
          </p:cNvCxnSpPr>
          <p:nvPr/>
        </p:nvCxnSpPr>
        <p:spPr>
          <a:xfrm>
            <a:off x="230188" y="1628773"/>
            <a:ext cx="11698287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554D74D2-392C-528B-6C21-900BBBCD1712}"/>
              </a:ext>
            </a:extLst>
          </p:cNvPr>
          <p:cNvCxnSpPr>
            <a:cxnSpLocks/>
          </p:cNvCxnSpPr>
          <p:nvPr/>
        </p:nvCxnSpPr>
        <p:spPr>
          <a:xfrm flipH="1">
            <a:off x="6091238" y="1628773"/>
            <a:ext cx="4762" cy="5037139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2819583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CF7A9F97-0C8C-6533-081B-40C05E8B31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트랜잭션 생성 </a:t>
            </a:r>
            <a:r>
              <a:rPr lang="en-US" altLang="ko-KR" dirty="0"/>
              <a:t>[ Legacy EIP-155 ]</a:t>
            </a:r>
            <a:endParaRPr lang="ko-KR" altLang="en-US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FF534222-27AD-D476-C94E-674597AEA6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7332" y="1710735"/>
            <a:ext cx="5760000" cy="470898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import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1" i="1" u="none" strike="noStrike" cap="none" normalizeH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RLP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'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rlp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'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import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 </a:t>
            </a:r>
            <a:r>
              <a:rPr kumimoji="0" lang="ko-KR" altLang="ko-KR" sz="1000" b="0" i="1" u="none" strike="noStrike" cap="none" normalizeH="0" dirty="0" err="1">
                <a:ln>
                  <a:noFill/>
                </a:ln>
                <a:solidFill>
                  <a:srgbClr val="FFC66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createRequire</a:t>
            </a:r>
            <a:r>
              <a:rPr kumimoji="0" lang="ko-KR" altLang="ko-KR" sz="1000" b="0" i="1" u="none" strike="noStrike" cap="none" normalizeH="0" dirty="0">
                <a:ln>
                  <a:noFill/>
                </a:ln>
                <a:solidFill>
                  <a:srgbClr val="FFC66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'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module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'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const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require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1" u="none" strike="noStrike" cap="none" normalizeH="0" dirty="0" err="1">
                <a:ln>
                  <a:noFill/>
                </a:ln>
                <a:solidFill>
                  <a:srgbClr val="FFC66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createRequire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import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meta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url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import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util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'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ethereumjs-util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'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const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secp256k1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require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ethereum-cryptography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/secp256k1"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import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Web3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'web3'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function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EC1F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hex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75B9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buffer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75B9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prefix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75B9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true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{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75B9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prefix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75B9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?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'0x'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''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+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75B9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buffer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FFC66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toString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'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hex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'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async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 =&gt; {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Prepare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const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web3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endParaRPr kumimoji="0" lang="en-US" altLang="ko-KR" sz="1000" b="0" i="0" u="none" strike="noStrike" cap="none" normalizeH="0" dirty="0">
              <a:ln>
                <a:noFill/>
              </a:ln>
              <a:solidFill>
                <a:srgbClr val="A8AFBE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000" dirty="0">
                <a:solidFill>
                  <a:srgbClr val="A8AFBE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Web3(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Web3.providers.HttpProvider(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'http://localhost:7545'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))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const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privateKey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</a:t>
            </a:r>
            <a:endParaRPr kumimoji="0" lang="en-US" altLang="ko-KR" sz="1000" b="0" i="0" u="none" strike="noStrike" cap="none" normalizeH="0" dirty="0">
              <a:ln>
                <a:noFill/>
              </a:ln>
              <a:solidFill>
                <a:srgbClr val="A8AFBE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en-US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'8d46f2260091f89d63a73a2171234835d272e0cab9fb630b4306aaf72f22e830'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const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account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web3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.eth.accounts.privateKeyToAccount(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privateKey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//// 1.서명을 위한 트랜잭션 구성 및 RLP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serialize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결과의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Hash값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생성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const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nonce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await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web3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.eth.getTransactionCount(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account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'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pending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'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const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gasPrice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"0x06fc23ac00"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30 * 10 ** 9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wei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const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gasLimit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"0x0f4240"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100,000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const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"0x60e69B73db38D52C70690a8EfCeE30383190CDFA"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const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value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"0x"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 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0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wei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data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ABI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Encoding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of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transfer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('0x911D6B77014FA58aFD85BE49e5148CBEAA3FeE39', 1000)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const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data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"0xa9059cbb000000000000000000000000911d6b77014fa58afd85be49e5148cbeaa3fee3900000000000000000000000000000000000000000000000000000000000003e8"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endParaRPr kumimoji="0" lang="en-US" altLang="ko-KR" sz="1000" b="0" i="0" u="none" strike="noStrike" cap="none" normalizeH="0" dirty="0">
              <a:ln>
                <a:noFill/>
              </a:ln>
              <a:solidFill>
                <a:srgbClr val="CC7832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81B06646-B8CD-E740-FD96-0E4A7CDE40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00763" y="1707952"/>
            <a:ext cx="5760000" cy="409342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EIP-155: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chainId를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포함하여 서명을 위한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생성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let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'0x'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+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chainId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toString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16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let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'0x'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0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let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'0x'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0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const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txItems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[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nonce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gasPrice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gasLimit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value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data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'0x'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'0x'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'0x'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]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const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txRlp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1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RLP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encode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txItems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const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txHash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util.</a:t>
            </a:r>
            <a:r>
              <a:rPr kumimoji="0" lang="ko-KR" altLang="ko-KR" sz="1000" b="1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keccak256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txRlp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endParaRPr kumimoji="0" lang="en-US" altLang="ko-KR" sz="1000" b="0" i="0" u="none" strike="noStrike" cap="none" normalizeH="0" baseline="0" dirty="0">
              <a:ln>
                <a:noFill/>
              </a:ln>
              <a:solidFill>
                <a:srgbClr val="CC7832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//// 2.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Hash값과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개인키로 서명 값(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recId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생성 및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값 계산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let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signature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recId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] = </a:t>
            </a:r>
            <a:endParaRPr kumimoji="0" lang="en-US" altLang="ko-KR" sz="1000" b="0" i="0" u="none" strike="noStrike" cap="none" normalizeH="0" baseline="0" dirty="0">
              <a:ln>
                <a:noFill/>
              </a:ln>
              <a:solidFill>
                <a:srgbClr val="A8AFBE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000" dirty="0">
                <a:solidFill>
                  <a:srgbClr val="A8AFBE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secp256k1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.signSync(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txHash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privateKey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recovered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true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der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false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})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endParaRPr kumimoji="0" lang="en-US" altLang="ko-KR" sz="1000" b="0" i="0" u="none" strike="noStrike" cap="none" normalizeH="0" baseline="0" dirty="0">
              <a:ln>
                <a:noFill/>
              </a:ln>
              <a:solidFill>
                <a:srgbClr val="CC7832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27 +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signatureRParity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util.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BN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27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+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recId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1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Buffer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signature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slice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32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))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1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Buffer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signature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slice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32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64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))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//// 3. 서명된 트랜잭션 구성 후 RLP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serialize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let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signedTxItems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endParaRPr kumimoji="0" lang="en-US" altLang="ko-KR" sz="1000" b="0" i="0" u="none" strike="noStrike" cap="none" normalizeH="0" baseline="0" dirty="0">
              <a:ln>
                <a:noFill/>
              </a:ln>
              <a:solidFill>
                <a:srgbClr val="A8AFBE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000" dirty="0">
                <a:solidFill>
                  <a:srgbClr val="A8AFBE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nonce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gasPrice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gasLimit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value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data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EC1F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hex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EC1F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hex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EC1F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hex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)]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let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signedTxRlp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1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RLP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encode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signedTxItems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let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signedTxHash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util.</a:t>
            </a:r>
            <a:r>
              <a:rPr kumimoji="0" lang="ko-KR" altLang="ko-KR" sz="1000" b="1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keccak256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signedTxRlp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////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Send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web3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.eth.sendSignedTransaction(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EC1F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hex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signedTxRlp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)).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on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'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receipt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'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1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console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log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endParaRPr kumimoji="0" lang="en-US" altLang="ko-KR" sz="1000" b="0" i="0" u="none" strike="noStrike" cap="none" normalizeH="0" baseline="0" dirty="0">
              <a:ln>
                <a:noFill/>
              </a:ln>
              <a:solidFill>
                <a:srgbClr val="CC7832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})()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endParaRPr kumimoji="0" lang="ko-KR" altLang="ko-KR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DBDC36-56AB-1F5B-7F45-6B4E2502E00F}"/>
              </a:ext>
            </a:extLst>
          </p:cNvPr>
          <p:cNvSpPr txBox="1"/>
          <p:nvPr/>
        </p:nvSpPr>
        <p:spPr>
          <a:xfrm>
            <a:off x="230188" y="671513"/>
            <a:ext cx="11698287" cy="6556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Tx : RLP([nonce, </a:t>
            </a:r>
            <a:r>
              <a:rPr lang="en-US" altLang="ko-KR" sz="16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gasPrice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, </a:t>
            </a:r>
            <a:r>
              <a:rPr lang="en-US" altLang="ko-KR" sz="16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gasLimit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, to, value, data, v, r, s])</a:t>
            </a:r>
          </a:p>
          <a:p>
            <a:pPr>
              <a:lnSpc>
                <a:spcPct val="120000"/>
              </a:lnSpc>
            </a:pP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서명 없는 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Tx : RLP([nonce, </a:t>
            </a:r>
            <a:r>
              <a:rPr lang="en-US" altLang="ko-KR" sz="16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gasPrice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, </a:t>
            </a:r>
            <a:r>
              <a:rPr lang="en-US" altLang="ko-KR" sz="16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gasLimit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, to, value, data, </a:t>
            </a:r>
            <a:r>
              <a:rPr lang="en-US" altLang="ko-KR" sz="16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chainId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, 0x, 0x])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8284FFED-CE6C-B96B-3B3F-B42F26ECBC49}"/>
              </a:ext>
            </a:extLst>
          </p:cNvPr>
          <p:cNvCxnSpPr>
            <a:cxnSpLocks/>
          </p:cNvCxnSpPr>
          <p:nvPr/>
        </p:nvCxnSpPr>
        <p:spPr>
          <a:xfrm>
            <a:off x="230188" y="1628773"/>
            <a:ext cx="11698287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864D02DB-769D-4569-1710-FDB3DB5391CA}"/>
              </a:ext>
            </a:extLst>
          </p:cNvPr>
          <p:cNvCxnSpPr>
            <a:cxnSpLocks/>
          </p:cNvCxnSpPr>
          <p:nvPr/>
        </p:nvCxnSpPr>
        <p:spPr>
          <a:xfrm flipH="1">
            <a:off x="6091238" y="1628773"/>
            <a:ext cx="4762" cy="5037139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7233264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CF7A9F97-0C8C-6533-081B-40C05E8B31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트랜잭션 생성 </a:t>
            </a:r>
            <a:r>
              <a:rPr lang="en-US" altLang="ko-KR" dirty="0"/>
              <a:t>[ Type 1 ]</a:t>
            </a:r>
            <a:endParaRPr lang="ko-KR" altLang="en-US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FF534222-27AD-D476-C94E-674597AEA6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0188" y="1707952"/>
            <a:ext cx="5760000" cy="517064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import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1" i="1" u="none" strike="noStrike" cap="none" normalizeH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RLP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'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rlp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'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import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 </a:t>
            </a:r>
            <a:r>
              <a:rPr kumimoji="0" lang="ko-KR" altLang="ko-KR" sz="1000" b="0" i="1" u="none" strike="noStrike" cap="none" normalizeH="0" dirty="0" err="1">
                <a:ln>
                  <a:noFill/>
                </a:ln>
                <a:solidFill>
                  <a:srgbClr val="FFC66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createRequire</a:t>
            </a:r>
            <a:r>
              <a:rPr kumimoji="0" lang="ko-KR" altLang="ko-KR" sz="1000" b="0" i="1" u="none" strike="noStrike" cap="none" normalizeH="0" dirty="0">
                <a:ln>
                  <a:noFill/>
                </a:ln>
                <a:solidFill>
                  <a:srgbClr val="FFC66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'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module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'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const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require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1" u="none" strike="noStrike" cap="none" normalizeH="0" dirty="0" err="1">
                <a:ln>
                  <a:noFill/>
                </a:ln>
                <a:solidFill>
                  <a:srgbClr val="FFC66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createRequire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import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meta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url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import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util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'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ethereumjs-util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'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const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secp256k1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require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ethereum-cryptography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/secp256k1"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import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Web3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'web3'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function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EC1F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hex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75B9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buffer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75B9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prefix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75B9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true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{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75B9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prefix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75B9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?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'0x'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''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+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75B9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buffer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FFC66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toString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'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hex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'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async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 =&gt; {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Prepare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const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web3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endParaRPr kumimoji="0" lang="en-US" altLang="ko-KR" sz="1000" b="0" i="0" u="none" strike="noStrike" cap="none" normalizeH="0" dirty="0">
              <a:ln>
                <a:noFill/>
              </a:ln>
              <a:solidFill>
                <a:srgbClr val="A8AFBE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000" dirty="0">
                <a:solidFill>
                  <a:srgbClr val="A8AFBE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Web3(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Web3.providers.HttpProvider(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'http://localhost:7545'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))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const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chainId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'0x'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+ 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await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web3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.eth.getChainId()).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FFC66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toString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16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 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4693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const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privateKey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endParaRPr kumimoji="0" lang="en-US" altLang="ko-KR" sz="1000" b="0" i="0" u="none" strike="noStrike" cap="none" normalizeH="0" dirty="0">
              <a:ln>
                <a:noFill/>
              </a:ln>
              <a:solidFill>
                <a:srgbClr val="A8AFBE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000" dirty="0">
                <a:solidFill>
                  <a:srgbClr val="A8AFBE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'8d46f2260091f89d63a73a2171234835d272e0cab9fb630b4306aaf72f22e830'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const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account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web3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.eth.accounts.privateKeyToAccount(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privateKey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const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type1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1" i="1" u="none" strike="noStrike" cap="none" normalizeH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Buffer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FFC66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'01'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'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hex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'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const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nonce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await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web3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.eth.getTransactionCount(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account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'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pending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'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const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"0x60e69B73db38D52C70690a8EfCeE30383190CDFA"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FFC66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toLowerCase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data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ABI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Encoding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of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transfer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uint256) =&gt;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transfer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("0xCCFABb539c00b027C4aDa322D6BAcb6A1DAf99f0", 2000)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const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data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"0xa9059cbb000000000000000000000000ccfabb539c00b027c4ada322d6bacb6a1daf99f000000000000000000000000000000000000000000000000000000000000007d0"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const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gasPrice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"0x06fc23ac00"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30 * 10 ** 9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wei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const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gasLimit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"0x0f4240"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100,000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const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value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"0x"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 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0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wei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const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accessList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[]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endParaRPr kumimoji="0" lang="en-US" altLang="ko-KR" sz="1000" b="0" i="0" u="none" strike="noStrike" cap="none" normalizeH="0" dirty="0">
              <a:ln>
                <a:noFill/>
              </a:ln>
              <a:solidFill>
                <a:srgbClr val="CC7832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81B06646-B8CD-E740-FD96-0E4A7CDE40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00763" y="1707952"/>
            <a:ext cx="5760000" cy="501675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let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signatureYParity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"0x"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 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0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let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signatureR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'0x'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 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0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let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signatureS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'0x'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 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0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0x01 ||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rlp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([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chainId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nonce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gasPrice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gasLimit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value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data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accessList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signatureYParity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signatureR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signatureS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])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const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txItems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[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chainId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nonce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gasPrice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gasLimit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value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data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accessList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]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const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txRlp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1" i="1" u="none" strike="noStrike" cap="none" normalizeH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RLP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encode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txItems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0x02 ||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rlp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items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const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txHash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util.</a:t>
            </a:r>
            <a:r>
              <a:rPr kumimoji="0" lang="ko-KR" altLang="ko-KR" sz="1000" b="1" i="1" u="none" strike="noStrike" cap="none" normalizeH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keccak256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1" i="1" u="none" strike="noStrike" cap="none" normalizeH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Buffer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FFC66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concat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([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type1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txRlp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]))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//// ECDSA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sign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생성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const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signature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recId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] = </a:t>
            </a:r>
            <a:endParaRPr kumimoji="0" lang="en-US" altLang="ko-KR" sz="1000" b="0" i="0" u="none" strike="noStrike" cap="none" normalizeH="0" dirty="0">
              <a:ln>
                <a:noFill/>
              </a:ln>
              <a:solidFill>
                <a:srgbClr val="A8AFBE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000" dirty="0">
                <a:solidFill>
                  <a:srgbClr val="A8AFBE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secp256k1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.signSync(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txHash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privateKey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recovered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true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der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false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})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signatureYParity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recId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===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?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'0x'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'0x1'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signatureR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1" i="1" u="none" strike="noStrike" cap="none" normalizeH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Buffer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FFC66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signature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FFC66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slice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32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))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signatureS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1" i="1" u="none" strike="noStrike" cap="none" normalizeH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Buffer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FFC66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signature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FFC66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slice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32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64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))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////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Signed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with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v,r,s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const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signedTxItems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[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chainId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nonce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gasPrice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gasLimit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value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data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accessList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signatureYParity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EC1F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hex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signatureR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EC1F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hex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signatureS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)]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const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signedTxRlp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1" i="1" u="none" strike="noStrike" cap="none" normalizeH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RLP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encode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signedTxItems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const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signedTx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1" i="1" u="none" strike="noStrike" cap="none" normalizeH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Buffer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FFC66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concat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([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type1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signedTxRlp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])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const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signedTxHash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util.</a:t>
            </a:r>
            <a:r>
              <a:rPr kumimoji="0" lang="ko-KR" altLang="ko-KR" sz="1000" b="1" i="1" u="none" strike="noStrike" cap="none" normalizeH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keccak256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signedTx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////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Send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web3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.eth.sendSignedTransaction(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EC1F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hex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signedTx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)).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FFC66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on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'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receipt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'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1" i="1" u="none" strike="noStrike" cap="none" normalizeH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console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FFC66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log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})()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endParaRPr kumimoji="0" lang="ko-KR" altLang="ko-KR" sz="1000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DBDC36-56AB-1F5B-7F45-6B4E2502E00F}"/>
              </a:ext>
            </a:extLst>
          </p:cNvPr>
          <p:cNvSpPr txBox="1"/>
          <p:nvPr/>
        </p:nvSpPr>
        <p:spPr>
          <a:xfrm>
            <a:off x="230188" y="671513"/>
            <a:ext cx="11698287" cy="6556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Tx : 0x01 || RLP([</a:t>
            </a:r>
            <a:r>
              <a:rPr lang="en-US" altLang="ko-KR" sz="16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chainId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, nonce, </a:t>
            </a:r>
            <a:r>
              <a:rPr lang="en-US" altLang="ko-KR" sz="16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gasPrice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, </a:t>
            </a:r>
            <a:r>
              <a:rPr lang="en-US" altLang="ko-KR" sz="16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gasLimit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, to, value, data, </a:t>
            </a:r>
            <a:r>
              <a:rPr lang="en-US" altLang="ko-KR" sz="16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accessList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, </a:t>
            </a:r>
            <a:r>
              <a:rPr lang="en-US" altLang="ko-KR" sz="16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yParity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, </a:t>
            </a:r>
            <a:r>
              <a:rPr lang="en-US" altLang="ko-KR" sz="16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signatureR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, </a:t>
            </a:r>
            <a:r>
              <a:rPr lang="en-US" altLang="ko-KR" sz="16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signatureS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])</a:t>
            </a:r>
          </a:p>
          <a:p>
            <a:pPr>
              <a:lnSpc>
                <a:spcPct val="120000"/>
              </a:lnSpc>
            </a:pP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서명 없는 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Tx : RLP([</a:t>
            </a:r>
            <a:r>
              <a:rPr lang="en-US" altLang="ko-KR" sz="16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chainId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, nonce, </a:t>
            </a:r>
            <a:r>
              <a:rPr lang="en-US" altLang="ko-KR" sz="16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gasPrice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, </a:t>
            </a:r>
            <a:r>
              <a:rPr lang="en-US" altLang="ko-KR" sz="16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gasLimit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, to, value, data, </a:t>
            </a:r>
            <a:r>
              <a:rPr lang="en-US" altLang="ko-KR" sz="16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accessList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])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6A22B3E-E3ED-3FB7-1228-4B8337E296BF}"/>
              </a:ext>
            </a:extLst>
          </p:cNvPr>
          <p:cNvCxnSpPr>
            <a:cxnSpLocks/>
          </p:cNvCxnSpPr>
          <p:nvPr/>
        </p:nvCxnSpPr>
        <p:spPr>
          <a:xfrm>
            <a:off x="230188" y="1628773"/>
            <a:ext cx="11698287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397CAE75-81B3-8B65-FDED-1D6243FD8A78}"/>
              </a:ext>
            </a:extLst>
          </p:cNvPr>
          <p:cNvCxnSpPr>
            <a:cxnSpLocks/>
          </p:cNvCxnSpPr>
          <p:nvPr/>
        </p:nvCxnSpPr>
        <p:spPr>
          <a:xfrm flipH="1">
            <a:off x="6091238" y="1628773"/>
            <a:ext cx="4762" cy="5037139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8429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4A652464-CF5C-4515-91CE-5408FD670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59"/>
            <a:ext cx="11683999" cy="5991053"/>
          </a:xfrm>
        </p:spPr>
        <p:txBody>
          <a:bodyPr>
            <a:normAutofit/>
          </a:bodyPr>
          <a:lstStyle/>
          <a:p>
            <a:pPr indent="0">
              <a:buNone/>
            </a:pPr>
            <a:r>
              <a:rPr lang="en-US" altLang="ko-KR" sz="2200" b="1" dirty="0"/>
              <a:t>Solidity</a:t>
            </a:r>
          </a:p>
          <a:p>
            <a:r>
              <a:rPr lang="en-US" altLang="ko-KR" dirty="0"/>
              <a:t>EVM </a:t>
            </a:r>
            <a:r>
              <a:rPr lang="ko-KR" altLang="en-US" dirty="0"/>
              <a:t>스마트 </a:t>
            </a:r>
            <a:r>
              <a:rPr lang="ko-KR" altLang="en-US" dirty="0" err="1"/>
              <a:t>컨트랙트</a:t>
            </a:r>
            <a:r>
              <a:rPr lang="ko-KR" altLang="en-US" dirty="0"/>
              <a:t> 프로그래밍 언어</a:t>
            </a:r>
            <a:endParaRPr lang="en-US" altLang="ko-KR" dirty="0"/>
          </a:p>
          <a:p>
            <a:r>
              <a:rPr lang="en-US" altLang="ko-KR" dirty="0"/>
              <a:t>2014</a:t>
            </a:r>
            <a:r>
              <a:rPr lang="ko-KR" altLang="en-US" dirty="0"/>
              <a:t>년 </a:t>
            </a:r>
            <a:r>
              <a:rPr lang="en-US" altLang="ko-KR" dirty="0"/>
              <a:t>08</a:t>
            </a:r>
            <a:r>
              <a:rPr lang="ko-KR" altLang="en-US" dirty="0"/>
              <a:t>월</a:t>
            </a:r>
            <a:r>
              <a:rPr lang="en-US" altLang="ko-KR" dirty="0"/>
              <a:t> Gavin Wood </a:t>
            </a:r>
            <a:r>
              <a:rPr lang="ko-KR" altLang="en-US" dirty="0"/>
              <a:t>에 의해 제안</a:t>
            </a:r>
            <a:endParaRPr lang="en-US" altLang="ko-KR" dirty="0"/>
          </a:p>
          <a:p>
            <a:r>
              <a:rPr lang="en-US" altLang="ko-KR" dirty="0"/>
              <a:t>ECMAScript </a:t>
            </a:r>
            <a:r>
              <a:rPr lang="ko-KR" altLang="en-US" dirty="0"/>
              <a:t>문법 기반</a:t>
            </a:r>
            <a:endParaRPr lang="en-US" altLang="ko-KR" dirty="0"/>
          </a:p>
          <a:p>
            <a:r>
              <a:rPr lang="en-US" altLang="ko-KR" dirty="0" err="1"/>
              <a:t>HelloWorld.sol</a:t>
            </a: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1885E083-AED8-4B60-B404-D164F205A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 환경 </a:t>
            </a:r>
            <a:r>
              <a:rPr lang="en-US" altLang="ko-KR" dirty="0"/>
              <a:t>[ Solidity ]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FF00CF-7312-4FE0-8C1C-55E47E4C2069}"/>
              </a:ext>
            </a:extLst>
          </p:cNvPr>
          <p:cNvSpPr txBox="1"/>
          <p:nvPr/>
        </p:nvSpPr>
        <p:spPr>
          <a:xfrm>
            <a:off x="455097" y="2951073"/>
            <a:ext cx="11473377" cy="2062103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608B4E"/>
                </a:solidFill>
                <a:effectLst/>
                <a:latin typeface="Consolas" panose="020B0609020204030204" pitchFamily="49" charset="0"/>
              </a:rPr>
              <a:t>// SPDX-License-Identifier: MIT</a:t>
            </a:r>
            <a:endParaRPr lang="en-US" altLang="ko-KR" sz="1600" b="0" dirty="0">
              <a:solidFill>
                <a:srgbClr val="BABB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pragma</a:t>
            </a:r>
            <a:r>
              <a:rPr lang="en-US" altLang="ko-KR" sz="16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solidity</a:t>
            </a:r>
            <a:r>
              <a:rPr lang="en-US" altLang="ko-KR" sz="16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0.8.13</a:t>
            </a:r>
            <a:r>
              <a:rPr lang="en-US" altLang="ko-KR" sz="16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ko-KR" sz="1600" b="0" dirty="0">
              <a:solidFill>
                <a:srgbClr val="BABB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6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contract</a:t>
            </a:r>
            <a:r>
              <a:rPr lang="en-US" altLang="ko-KR" sz="16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HelloWorld </a:t>
            </a:r>
            <a:r>
              <a:rPr lang="en-US" altLang="ko-KR" sz="16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altLang="ko-KR" sz="1600" b="0" dirty="0">
              <a:solidFill>
                <a:srgbClr val="BABB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6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hello</a:t>
            </a:r>
            <a:r>
              <a:rPr lang="en-US" altLang="ko-KR" sz="16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altLang="ko-KR" sz="16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32BA89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32BA89"/>
                </a:solidFill>
                <a:effectLst/>
                <a:latin typeface="Consolas" panose="020B0609020204030204" pitchFamily="49" charset="0"/>
              </a:rPr>
              <a:t>pure</a:t>
            </a:r>
            <a:r>
              <a:rPr lang="en-US" altLang="ko-KR" sz="16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219451"/>
                </a:solidFill>
                <a:effectLst/>
                <a:latin typeface="Consolas" panose="020B0609020204030204" pitchFamily="49" charset="0"/>
              </a:rPr>
              <a:t>returns</a:t>
            </a:r>
            <a:r>
              <a:rPr lang="en-US" altLang="ko-KR" sz="16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E7E08"/>
                </a:solidFill>
                <a:effectLst/>
                <a:latin typeface="Consolas" panose="020B0609020204030204" pitchFamily="49" charset="0"/>
              </a:rPr>
              <a:t>memory</a:t>
            </a:r>
            <a:r>
              <a:rPr lang="en-US" altLang="ko-KR" sz="16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sz="16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altLang="ko-KR" sz="1600" b="0" dirty="0">
              <a:solidFill>
                <a:srgbClr val="BABB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219451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6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"Hello, world"</a:t>
            </a:r>
            <a:r>
              <a:rPr lang="en-US" altLang="ko-KR" sz="16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ko-KR" sz="1600" b="0" dirty="0">
              <a:solidFill>
                <a:srgbClr val="BABB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sz="1600" b="0" dirty="0">
              <a:solidFill>
                <a:srgbClr val="BABB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sz="1600" b="0" dirty="0">
              <a:solidFill>
                <a:srgbClr val="BABB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5027975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CF7A9F97-0C8C-6533-081B-40C05E8B31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트랜잭션 생성 </a:t>
            </a:r>
            <a:r>
              <a:rPr lang="en-US" altLang="ko-KR" dirty="0"/>
              <a:t>[ Type 2 ]</a:t>
            </a:r>
            <a:endParaRPr lang="ko-KR" altLang="en-US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FF534222-27AD-D476-C94E-674597AEA6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0188" y="1708114"/>
            <a:ext cx="5760000" cy="501675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import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1" i="1" u="none" strike="noStrike" cap="none" normalizeH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RLP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'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rlp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'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import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 </a:t>
            </a:r>
            <a:r>
              <a:rPr kumimoji="0" lang="ko-KR" altLang="ko-KR" sz="1000" b="0" i="1" u="none" strike="noStrike" cap="none" normalizeH="0" dirty="0" err="1">
                <a:ln>
                  <a:noFill/>
                </a:ln>
                <a:solidFill>
                  <a:srgbClr val="FFC66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createRequire</a:t>
            </a:r>
            <a:r>
              <a:rPr kumimoji="0" lang="ko-KR" altLang="ko-KR" sz="1000" b="0" i="1" u="none" strike="noStrike" cap="none" normalizeH="0" dirty="0">
                <a:ln>
                  <a:noFill/>
                </a:ln>
                <a:solidFill>
                  <a:srgbClr val="FFC66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'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module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'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const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require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1" u="none" strike="noStrike" cap="none" normalizeH="0" dirty="0" err="1">
                <a:ln>
                  <a:noFill/>
                </a:ln>
                <a:solidFill>
                  <a:srgbClr val="FFC66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createRequire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import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meta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url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import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util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'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ethereumjs-util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'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const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secp256k1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require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ethereum-cryptography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/secp256k1"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import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Web3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'web3'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function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EC1F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hex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75B9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buffer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75B9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prefix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75B9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true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{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75B9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prefix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75B9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?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'0x'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''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+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75B9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buffer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FFC66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toString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'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hex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'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endParaRPr kumimoji="0" lang="en-US" altLang="ko-KR" sz="1000" b="0" i="0" u="none" strike="noStrike" cap="none" normalizeH="0" dirty="0">
              <a:ln>
                <a:noFill/>
              </a:ln>
              <a:solidFill>
                <a:srgbClr val="A8AFBE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async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 =&gt; {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Prepare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const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web3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endParaRPr kumimoji="0" lang="en-US" altLang="ko-KR" sz="1000" b="0" i="0" u="none" strike="noStrike" cap="none" normalizeH="0" dirty="0">
              <a:ln>
                <a:noFill/>
              </a:ln>
              <a:solidFill>
                <a:srgbClr val="A8AFBE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000" dirty="0">
                <a:solidFill>
                  <a:srgbClr val="A8AFBE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Web3(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Web3.providers.HttpProvider(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'http://localhost:7545'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))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const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chainId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'0x'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+ 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await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web3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.eth.getChainId()).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FFC66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toString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16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 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4693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const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privateKey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endParaRPr kumimoji="0" lang="en-US" altLang="ko-KR" sz="1000" b="0" i="0" u="none" strike="noStrike" cap="none" normalizeH="0" dirty="0">
              <a:ln>
                <a:noFill/>
              </a:ln>
              <a:solidFill>
                <a:srgbClr val="A8AFBE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000" dirty="0">
                <a:solidFill>
                  <a:srgbClr val="A8AFBE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'8d46f2260091f89d63a73a2171234835d272e0cab9fb630b4306aaf72f22e830'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const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account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web3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.eth.accounts.privateKeyToAccount(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privateKey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const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type2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1" i="1" u="none" strike="noStrike" cap="none" normalizeH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Buffer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FFC66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'02'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'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hex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'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const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nonce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await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web3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.eth.getTransactionCount(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account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'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pending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'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const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destination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"0x60e69B73db38D52C70690a8EfCeE30383190CDFA"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FFC66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toLowerCase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data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ABI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Encoding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of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transfer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uint256) =&gt;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transfer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("0x06B90a7D72E2988ba2711d22e91eb324686104A1", 3000)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const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data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"0xa9059cbb00000000000000000000000006b90a7d72e2988ba2711d22e91eb324686104a10000000000000000000000000000000000000000000000000000000000000bb8"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const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maxPriorityFeePerGas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'0x9502f900'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 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2500000000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wei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const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maxFeePerGas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"0x06fc23ac00"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30 * 10 ** 9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wei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const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gasLimit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"0x0f4240"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100,000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const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amount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"0x"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 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0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wei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const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accessList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[]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endParaRPr kumimoji="0" lang="en-US" altLang="ko-KR" sz="1000" b="0" i="0" u="none" strike="noStrike" cap="none" normalizeH="0" dirty="0">
              <a:ln>
                <a:noFill/>
              </a:ln>
              <a:solidFill>
                <a:srgbClr val="CC7832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81B06646-B8CD-E740-FD96-0E4A7CDE40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00763" y="1707952"/>
            <a:ext cx="5760000" cy="501675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let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signatureYParity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"0x"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 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0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let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signatureR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'0x'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 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0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let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signatureS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'0x'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 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0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0x02 ||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rlp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([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chain_id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nonce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max_priority_fee_per_gas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max_fee_per_gas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gas_limit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destination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amount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data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access_list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signature_y_parity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signature_r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signature_s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])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const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txItems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[</a:t>
            </a:r>
            <a:r>
              <a:rPr kumimoji="0" lang="en-US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chainId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nonce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maxPriorityFeePerGas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maxFeePerGas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gasLimit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destination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amount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data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accessList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]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const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txRlp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1" i="1" u="none" strike="noStrike" cap="none" normalizeH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RLP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encode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txItems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0x02 ||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rlp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items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const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txHash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util.</a:t>
            </a:r>
            <a:r>
              <a:rPr kumimoji="0" lang="ko-KR" altLang="ko-KR" sz="1000" b="1" i="1" u="none" strike="noStrike" cap="none" normalizeH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keccak256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1" i="1" u="none" strike="noStrike" cap="none" normalizeH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Buffer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FFC66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concat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([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type2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txRlp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]))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//// ECDSA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sign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생성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const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signature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recId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] = </a:t>
            </a:r>
            <a:endParaRPr kumimoji="0" lang="en-US" altLang="ko-KR" sz="1000" b="0" i="0" u="none" strike="noStrike" cap="none" normalizeH="0" dirty="0">
              <a:ln>
                <a:noFill/>
              </a:ln>
              <a:solidFill>
                <a:srgbClr val="A8AFBE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000" dirty="0">
                <a:solidFill>
                  <a:srgbClr val="A8AFBE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secp256k1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.signSync(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txHash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privateKey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recovered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true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der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false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})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signatureYParity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recId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===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?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'0x'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'0x1'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signatureR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1" i="1" u="none" strike="noStrike" cap="none" normalizeH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Buffer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FFC66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signature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FFC66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slice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32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))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signatureS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1" i="1" u="none" strike="noStrike" cap="none" normalizeH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Buffer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FFC66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signature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FFC66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slice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32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64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))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////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Signed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with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v,r,s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const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signedTxItems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[</a:t>
            </a:r>
            <a:r>
              <a:rPr kumimoji="0" lang="en-US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chainId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nonce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maxPriorityFeePerGas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maxFeePerGas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endParaRPr kumimoji="0" lang="en-US" altLang="ko-KR" sz="1000" b="0" i="0" u="none" strike="noStrike" cap="none" normalizeH="0" dirty="0">
              <a:ln>
                <a:noFill/>
              </a:ln>
              <a:solidFill>
                <a:srgbClr val="CC7832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000" dirty="0">
                <a:solidFill>
                  <a:srgbClr val="CC7832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gasLimit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r>
              <a:rPr kumimoji="0" lang="en-US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destination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amount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data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accessList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signatureYParity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EC1F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hex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signatureR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EC1F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hex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signatureS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)]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const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signedTxRlp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1" i="1" u="none" strike="noStrike" cap="none" normalizeH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RLP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encode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signedTxItems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const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signedTx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1" i="1" u="none" strike="noStrike" cap="none" normalizeH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Buffer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FFC66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concat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([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type2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signedTxRlp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])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const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signedTxHash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util.</a:t>
            </a:r>
            <a:r>
              <a:rPr kumimoji="0" lang="ko-KR" altLang="ko-KR" sz="1000" b="1" i="1" u="none" strike="noStrike" cap="none" normalizeH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keccak256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signedTx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////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Send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web3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.eth.sendSignedTransaction(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EC1F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hex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signedTx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)).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FFC66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on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'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receipt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'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1" i="1" u="none" strike="noStrike" cap="none" normalizeH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console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FFC66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log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})()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endParaRPr kumimoji="0" lang="ko-KR" altLang="ko-KR" sz="1000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DBDC36-56AB-1F5B-7F45-6B4E2502E00F}"/>
              </a:ext>
            </a:extLst>
          </p:cNvPr>
          <p:cNvSpPr txBox="1"/>
          <p:nvPr/>
        </p:nvSpPr>
        <p:spPr>
          <a:xfrm>
            <a:off x="230188" y="671513"/>
            <a:ext cx="11698287" cy="9511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Tx : 0x02 || RLP([</a:t>
            </a:r>
            <a:r>
              <a:rPr lang="en-US" altLang="ko-KR" sz="16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chainId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, nonce, </a:t>
            </a:r>
            <a:r>
              <a:rPr lang="en-US" altLang="ko-KR" sz="16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maxPriorityFeePerGas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, </a:t>
            </a:r>
            <a:r>
              <a:rPr lang="en-US" altLang="ko-KR" sz="16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maxFeePerGas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, </a:t>
            </a:r>
            <a:r>
              <a:rPr lang="en-US" altLang="ko-KR" sz="16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gasLimit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, destination, amount, data, </a:t>
            </a:r>
            <a:r>
              <a:rPr lang="en-US" altLang="ko-KR" sz="16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accessList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, </a:t>
            </a:r>
            <a:r>
              <a:rPr lang="en-US" altLang="ko-KR" sz="16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signatureYParity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, </a:t>
            </a:r>
            <a:r>
              <a:rPr lang="en-US" altLang="ko-KR" sz="16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signatureR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, </a:t>
            </a:r>
            <a:r>
              <a:rPr lang="en-US" altLang="ko-KR" sz="16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signatureS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])</a:t>
            </a:r>
          </a:p>
          <a:p>
            <a:pPr>
              <a:lnSpc>
                <a:spcPct val="120000"/>
              </a:lnSpc>
            </a:pP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서명 없는 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Tx : RLP([</a:t>
            </a:r>
            <a:r>
              <a:rPr lang="en-US" altLang="ko-KR" sz="16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chainId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, nonce, </a:t>
            </a:r>
            <a:r>
              <a:rPr lang="en-US" altLang="ko-KR" sz="16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maxPriorityFeePerGas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, </a:t>
            </a:r>
            <a:r>
              <a:rPr lang="en-US" altLang="ko-KR" sz="16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maxFeePerGas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, </a:t>
            </a:r>
            <a:r>
              <a:rPr lang="en-US" altLang="ko-KR" sz="16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gasLimit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, destination, amount, data, </a:t>
            </a:r>
            <a:r>
              <a:rPr lang="en-US" altLang="ko-KR" sz="16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accessList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])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145D220A-4226-8BFD-8A46-9C2A576F1F0A}"/>
              </a:ext>
            </a:extLst>
          </p:cNvPr>
          <p:cNvCxnSpPr>
            <a:cxnSpLocks/>
          </p:cNvCxnSpPr>
          <p:nvPr/>
        </p:nvCxnSpPr>
        <p:spPr>
          <a:xfrm>
            <a:off x="230188" y="1628773"/>
            <a:ext cx="11698287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08B30FE-3F15-C821-4435-56CEB11C0C55}"/>
              </a:ext>
            </a:extLst>
          </p:cNvPr>
          <p:cNvCxnSpPr>
            <a:cxnSpLocks/>
          </p:cNvCxnSpPr>
          <p:nvPr/>
        </p:nvCxnSpPr>
        <p:spPr>
          <a:xfrm flipH="1">
            <a:off x="6091238" y="1628773"/>
            <a:ext cx="4762" cy="5037139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318510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1976021E-D023-0785-1194-C92A39116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5130628"/>
          </a:xfrm>
        </p:spPr>
        <p:txBody>
          <a:bodyPr anchor="ctr" anchorCtr="1">
            <a:normAutofit/>
          </a:bodyPr>
          <a:lstStyle/>
          <a:p>
            <a:pPr indent="0" algn="ctr">
              <a:buNone/>
            </a:pPr>
            <a:r>
              <a:rPr lang="en-US" altLang="ko-KR" sz="8000" b="1" dirty="0"/>
              <a:t>Validate</a:t>
            </a:r>
          </a:p>
          <a:p>
            <a:pPr indent="0" algn="ctr">
              <a:buNone/>
            </a:pPr>
            <a:r>
              <a:rPr lang="en-US" altLang="ko-KR" sz="8000" b="1" dirty="0"/>
              <a:t>Transaction</a:t>
            </a:r>
            <a:endParaRPr lang="ko-KR" altLang="en-US" sz="8000" b="1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90842BA2-DE74-9E7B-A87A-8FC57271B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Validation Transaction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85635469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TextBox 151">
            <a:extLst>
              <a:ext uri="{FF2B5EF4-FFF2-40B4-BE49-F238E27FC236}">
                <a16:creationId xmlns:a16="http://schemas.microsoft.com/office/drawing/2014/main" id="{F24BAA93-A901-4B5A-9258-84DB50058290}"/>
              </a:ext>
            </a:extLst>
          </p:cNvPr>
          <p:cNvSpPr txBox="1"/>
          <p:nvPr/>
        </p:nvSpPr>
        <p:spPr>
          <a:xfrm>
            <a:off x="6380843" y="4365104"/>
            <a:ext cx="25314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⑦ Solve Puzzle (</a:t>
            </a:r>
            <a:r>
              <a:rPr lang="en-US" altLang="ko-KR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PoW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)</a:t>
            </a:r>
          </a:p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&amp; Generate Block</a:t>
            </a:r>
            <a:endParaRPr lang="ko-KR" altLang="en-US" dirty="0">
              <a:solidFill>
                <a:srgbClr val="00C8EB"/>
              </a:solidFill>
              <a:latin typeface="Arial" panose="020B0604020202020204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C012DFB-ADE9-4B03-87FD-1AA8AA594A0E}"/>
              </a:ext>
            </a:extLst>
          </p:cNvPr>
          <p:cNvSpPr txBox="1"/>
          <p:nvPr/>
        </p:nvSpPr>
        <p:spPr>
          <a:xfrm>
            <a:off x="6381847" y="3729806"/>
            <a:ext cx="23007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⑥ Apply Transaction</a:t>
            </a:r>
          </a:p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&amp; Create Receipt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D43A920E-C220-44A9-A855-988A2AFE7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Transaction Flow</a:t>
            </a:r>
            <a:endParaRPr lang="ko-KR" altLang="en-US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74C45686-C68E-42FC-9569-74B23972B73D}"/>
              </a:ext>
            </a:extLst>
          </p:cNvPr>
          <p:cNvCxnSpPr/>
          <p:nvPr/>
        </p:nvCxnSpPr>
        <p:spPr>
          <a:xfrm>
            <a:off x="2007030" y="1437334"/>
            <a:ext cx="0" cy="522000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0C7CF2A9-C493-4D89-B834-F5B27D02F9EA}"/>
              </a:ext>
            </a:extLst>
          </p:cNvPr>
          <p:cNvCxnSpPr/>
          <p:nvPr/>
        </p:nvCxnSpPr>
        <p:spPr>
          <a:xfrm>
            <a:off x="6202187" y="1437334"/>
            <a:ext cx="0" cy="522000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08D79BC-C703-42D6-B45A-EFEA4726C71B}"/>
              </a:ext>
            </a:extLst>
          </p:cNvPr>
          <p:cNvSpPr txBox="1"/>
          <p:nvPr/>
        </p:nvSpPr>
        <p:spPr>
          <a:xfrm>
            <a:off x="1062191" y="660732"/>
            <a:ext cx="1889683" cy="7232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API Library</a:t>
            </a:r>
            <a:b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</a:b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(web3js, web3j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등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)</a:t>
            </a:r>
            <a:endParaRPr lang="ko-KR" altLang="en-US" sz="16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DF6B3C-34EA-490F-B545-7CE263F5F1D9}"/>
              </a:ext>
            </a:extLst>
          </p:cNvPr>
          <p:cNvSpPr txBox="1"/>
          <p:nvPr/>
        </p:nvSpPr>
        <p:spPr>
          <a:xfrm>
            <a:off x="4948350" y="660733"/>
            <a:ext cx="2507673" cy="7232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Ethereum Client</a:t>
            </a:r>
            <a:b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</a:b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(</a:t>
            </a:r>
            <a:r>
              <a:rPr lang="en-US" altLang="ko-KR" sz="16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geth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, </a:t>
            </a:r>
            <a:r>
              <a:rPr lang="en-US" altLang="ko-KR" sz="16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besu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등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)</a:t>
            </a:r>
            <a:endParaRPr lang="ko-KR" altLang="en-US" sz="16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412ADA2-9BA2-4710-A78D-1E447E81F8ED}"/>
              </a:ext>
            </a:extLst>
          </p:cNvPr>
          <p:cNvSpPr/>
          <p:nvPr/>
        </p:nvSpPr>
        <p:spPr>
          <a:xfrm>
            <a:off x="1827370" y="1556792"/>
            <a:ext cx="360033" cy="93610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297DFA5-1A05-4B40-8BB2-4DA0D6E25C89}"/>
              </a:ext>
            </a:extLst>
          </p:cNvPr>
          <p:cNvSpPr/>
          <p:nvPr/>
        </p:nvSpPr>
        <p:spPr>
          <a:xfrm>
            <a:off x="6021814" y="1700808"/>
            <a:ext cx="360033" cy="471464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983780-DAC2-4EE7-8BCE-912C9B0476E4}"/>
              </a:ext>
            </a:extLst>
          </p:cNvPr>
          <p:cNvSpPr txBox="1"/>
          <p:nvPr/>
        </p:nvSpPr>
        <p:spPr>
          <a:xfrm>
            <a:off x="230622" y="1364621"/>
            <a:ext cx="1601598" cy="92333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① Create</a:t>
            </a:r>
            <a:b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</a:b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   Transaction</a:t>
            </a:r>
          </a:p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   &amp; Sign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992BF788-08C7-4923-B07A-4EFBE475F56D}"/>
              </a:ext>
            </a:extLst>
          </p:cNvPr>
          <p:cNvCxnSpPr>
            <a:cxnSpLocks/>
          </p:cNvCxnSpPr>
          <p:nvPr/>
        </p:nvCxnSpPr>
        <p:spPr>
          <a:xfrm>
            <a:off x="2466409" y="1959138"/>
            <a:ext cx="3240000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DDD256BB-D1ED-4F8F-8901-B3267E88D369}"/>
              </a:ext>
            </a:extLst>
          </p:cNvPr>
          <p:cNvCxnSpPr>
            <a:cxnSpLocks/>
          </p:cNvCxnSpPr>
          <p:nvPr/>
        </p:nvCxnSpPr>
        <p:spPr>
          <a:xfrm flipH="1">
            <a:off x="2466409" y="2175162"/>
            <a:ext cx="3240000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B43730A8-C894-43FF-BB82-A880351348DD}"/>
              </a:ext>
            </a:extLst>
          </p:cNvPr>
          <p:cNvSpPr txBox="1"/>
          <p:nvPr/>
        </p:nvSpPr>
        <p:spPr>
          <a:xfrm>
            <a:off x="2842735" y="1365070"/>
            <a:ext cx="24873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② Transaction Submit</a:t>
            </a:r>
            <a:b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</a:b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(</a:t>
            </a:r>
            <a:r>
              <a:rPr lang="en-US" altLang="ko-KR" sz="14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eth_sendRawTransaction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)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A5B6819-775F-467A-A78F-E6B550FECA37}"/>
              </a:ext>
            </a:extLst>
          </p:cNvPr>
          <p:cNvSpPr txBox="1"/>
          <p:nvPr/>
        </p:nvSpPr>
        <p:spPr>
          <a:xfrm>
            <a:off x="2629664" y="2247170"/>
            <a:ext cx="29134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④ Transaction Hash Value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553000F1-7A48-4F1D-8F90-D608B47D466F}"/>
              </a:ext>
            </a:extLst>
          </p:cNvPr>
          <p:cNvCxnSpPr>
            <a:cxnSpLocks/>
          </p:cNvCxnSpPr>
          <p:nvPr/>
        </p:nvCxnSpPr>
        <p:spPr>
          <a:xfrm>
            <a:off x="2007030" y="1700808"/>
            <a:ext cx="0" cy="686839"/>
          </a:xfrm>
          <a:prstGeom prst="straightConnector1">
            <a:avLst/>
          </a:prstGeom>
          <a:ln w="19050">
            <a:solidFill>
              <a:srgbClr val="3F3F3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092C65AB-9B01-45E7-9F44-A801E4AE255A}"/>
              </a:ext>
            </a:extLst>
          </p:cNvPr>
          <p:cNvCxnSpPr>
            <a:cxnSpLocks/>
          </p:cNvCxnSpPr>
          <p:nvPr/>
        </p:nvCxnSpPr>
        <p:spPr>
          <a:xfrm>
            <a:off x="6202187" y="1836637"/>
            <a:ext cx="0" cy="4471680"/>
          </a:xfrm>
          <a:prstGeom prst="straightConnector1">
            <a:avLst/>
          </a:prstGeom>
          <a:ln w="19050">
            <a:solidFill>
              <a:srgbClr val="3F3F3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타원 24">
            <a:extLst>
              <a:ext uri="{FF2B5EF4-FFF2-40B4-BE49-F238E27FC236}">
                <a16:creationId xmlns:a16="http://schemas.microsoft.com/office/drawing/2014/main" id="{3E328861-69D9-400C-8453-2F75F22FEC6C}"/>
              </a:ext>
            </a:extLst>
          </p:cNvPr>
          <p:cNvSpPr/>
          <p:nvPr/>
        </p:nvSpPr>
        <p:spPr>
          <a:xfrm>
            <a:off x="6134272" y="5413420"/>
            <a:ext cx="135829" cy="135829"/>
          </a:xfrm>
          <a:prstGeom prst="ellipse">
            <a:avLst/>
          </a:prstGeom>
          <a:solidFill>
            <a:srgbClr val="00C8EB"/>
          </a:solidFill>
          <a:ln>
            <a:solidFill>
              <a:srgbClr val="0071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5DEDD01-7B88-4CF4-9DF6-5E91313A5442}"/>
              </a:ext>
            </a:extLst>
          </p:cNvPr>
          <p:cNvSpPr txBox="1"/>
          <p:nvPr/>
        </p:nvSpPr>
        <p:spPr>
          <a:xfrm>
            <a:off x="6381847" y="5301208"/>
            <a:ext cx="1774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Status: Commit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8D415597-BD3C-4971-A17A-53B3E97659F0}"/>
              </a:ext>
            </a:extLst>
          </p:cNvPr>
          <p:cNvSpPr/>
          <p:nvPr/>
        </p:nvSpPr>
        <p:spPr>
          <a:xfrm>
            <a:off x="6137350" y="2871678"/>
            <a:ext cx="135829" cy="135829"/>
          </a:xfrm>
          <a:prstGeom prst="ellipse">
            <a:avLst/>
          </a:prstGeom>
          <a:solidFill>
            <a:srgbClr val="00C8EB"/>
          </a:solidFill>
          <a:ln>
            <a:solidFill>
              <a:srgbClr val="0071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0B44F67-8008-4022-950C-DD7C15893FDE}"/>
              </a:ext>
            </a:extLst>
          </p:cNvPr>
          <p:cNvSpPr txBox="1"/>
          <p:nvPr/>
        </p:nvSpPr>
        <p:spPr>
          <a:xfrm>
            <a:off x="6385884" y="2708920"/>
            <a:ext cx="1813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Status: Pending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0461A085-AC53-478E-95B5-EAA9F37646EA}"/>
              </a:ext>
            </a:extLst>
          </p:cNvPr>
          <p:cNvCxnSpPr>
            <a:cxnSpLocks/>
          </p:cNvCxnSpPr>
          <p:nvPr/>
        </p:nvCxnSpPr>
        <p:spPr>
          <a:xfrm>
            <a:off x="2466409" y="3677048"/>
            <a:ext cx="3240000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579C432-CBA3-435F-8785-CD04997B2CAD}"/>
              </a:ext>
            </a:extLst>
          </p:cNvPr>
          <p:cNvCxnSpPr>
            <a:cxnSpLocks/>
          </p:cNvCxnSpPr>
          <p:nvPr/>
        </p:nvCxnSpPr>
        <p:spPr>
          <a:xfrm flipH="1">
            <a:off x="2466409" y="3893072"/>
            <a:ext cx="3240000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B53AC45B-F08D-400B-910F-ABCB85393507}"/>
              </a:ext>
            </a:extLst>
          </p:cNvPr>
          <p:cNvSpPr txBox="1"/>
          <p:nvPr/>
        </p:nvSpPr>
        <p:spPr>
          <a:xfrm>
            <a:off x="2868896" y="3068960"/>
            <a:ext cx="24350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Request Receipt</a:t>
            </a:r>
            <a:b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</a:b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(</a:t>
            </a:r>
            <a:r>
              <a:rPr lang="en-US" altLang="ko-KR" sz="14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eth_getTransactionReceipt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)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C9F0245-E86A-42E1-B82C-F8949F45B4EE}"/>
              </a:ext>
            </a:extLst>
          </p:cNvPr>
          <p:cNvSpPr txBox="1"/>
          <p:nvPr/>
        </p:nvSpPr>
        <p:spPr>
          <a:xfrm>
            <a:off x="3804922" y="3965080"/>
            <a:ext cx="562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null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43CFDE64-CD2E-4B7F-B7DF-728DE89BE862}"/>
              </a:ext>
            </a:extLst>
          </p:cNvPr>
          <p:cNvCxnSpPr>
            <a:cxnSpLocks/>
          </p:cNvCxnSpPr>
          <p:nvPr/>
        </p:nvCxnSpPr>
        <p:spPr>
          <a:xfrm>
            <a:off x="2466409" y="5850266"/>
            <a:ext cx="3240000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E15C670F-7751-4321-8A74-24D2269CDEC2}"/>
              </a:ext>
            </a:extLst>
          </p:cNvPr>
          <p:cNvCxnSpPr>
            <a:cxnSpLocks/>
          </p:cNvCxnSpPr>
          <p:nvPr/>
        </p:nvCxnSpPr>
        <p:spPr>
          <a:xfrm flipH="1">
            <a:off x="2466409" y="6066290"/>
            <a:ext cx="3240000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9668D1C1-3B67-4DD9-A3DA-62CD2830DA13}"/>
              </a:ext>
            </a:extLst>
          </p:cNvPr>
          <p:cNvSpPr txBox="1"/>
          <p:nvPr/>
        </p:nvSpPr>
        <p:spPr>
          <a:xfrm>
            <a:off x="3123646" y="6084585"/>
            <a:ext cx="19255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Receipt</a:t>
            </a:r>
            <a:b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</a:b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(type, status, logs, …)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CB7D5DFA-97DB-488A-BE37-22A2021810DF}"/>
              </a:ext>
            </a:extLst>
          </p:cNvPr>
          <p:cNvSpPr/>
          <p:nvPr/>
        </p:nvSpPr>
        <p:spPr>
          <a:xfrm>
            <a:off x="6134272" y="1901166"/>
            <a:ext cx="135829" cy="135829"/>
          </a:xfrm>
          <a:prstGeom prst="ellipse">
            <a:avLst/>
          </a:prstGeom>
          <a:solidFill>
            <a:srgbClr val="FF80B1"/>
          </a:solidFill>
          <a:ln>
            <a:solidFill>
              <a:srgbClr val="EF29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02D4E718-4B84-4CCB-A458-A99D15FA9C18}"/>
              </a:ext>
            </a:extLst>
          </p:cNvPr>
          <p:cNvSpPr/>
          <p:nvPr/>
        </p:nvSpPr>
        <p:spPr>
          <a:xfrm>
            <a:off x="6140176" y="4131790"/>
            <a:ext cx="135829" cy="135829"/>
          </a:xfrm>
          <a:prstGeom prst="ellipse">
            <a:avLst/>
          </a:prstGeom>
          <a:solidFill>
            <a:srgbClr val="FF80B1"/>
          </a:solidFill>
          <a:ln>
            <a:solidFill>
              <a:srgbClr val="EF29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0FD0B1D-85E9-4461-A038-089E9B23551D}"/>
              </a:ext>
            </a:extLst>
          </p:cNvPr>
          <p:cNvSpPr txBox="1"/>
          <p:nvPr/>
        </p:nvSpPr>
        <p:spPr>
          <a:xfrm>
            <a:off x="2868896" y="5220489"/>
            <a:ext cx="24350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Request Receipt</a:t>
            </a:r>
            <a:b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</a:b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(</a:t>
            </a:r>
            <a:r>
              <a:rPr lang="en-US" altLang="ko-KR" sz="14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eth_getTransactionReceipt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)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cxnSp>
        <p:nvCxnSpPr>
          <p:cNvPr id="6" name="연결선: 꺾임 5">
            <a:extLst>
              <a:ext uri="{FF2B5EF4-FFF2-40B4-BE49-F238E27FC236}">
                <a16:creationId xmlns:a16="http://schemas.microsoft.com/office/drawing/2014/main" id="{AA7888C4-DCA1-4C74-9E47-3026111A0940}"/>
              </a:ext>
            </a:extLst>
          </p:cNvPr>
          <p:cNvCxnSpPr>
            <a:cxnSpLocks/>
            <a:endCxn id="83" idx="0"/>
          </p:cNvCxnSpPr>
          <p:nvPr/>
        </p:nvCxnSpPr>
        <p:spPr>
          <a:xfrm>
            <a:off x="8279303" y="1964453"/>
            <a:ext cx="1597589" cy="556518"/>
          </a:xfrm>
          <a:prstGeom prst="bentConnector2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192A0C04-D55D-480A-AB84-DEB45D64EFEB}"/>
              </a:ext>
            </a:extLst>
          </p:cNvPr>
          <p:cNvCxnSpPr>
            <a:cxnSpLocks/>
          </p:cNvCxnSpPr>
          <p:nvPr/>
        </p:nvCxnSpPr>
        <p:spPr>
          <a:xfrm>
            <a:off x="8279303" y="1964453"/>
            <a:ext cx="3649345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8118E264-2DD3-4C41-A598-9C15CE3C9938}"/>
              </a:ext>
            </a:extLst>
          </p:cNvPr>
          <p:cNvSpPr txBox="1"/>
          <p:nvPr/>
        </p:nvSpPr>
        <p:spPr>
          <a:xfrm>
            <a:off x="9307169" y="1588596"/>
            <a:ext cx="23773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④ Broadcast to Peer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A6356F2-9972-4A78-B705-8F78B85D4261}"/>
              </a:ext>
            </a:extLst>
          </p:cNvPr>
          <p:cNvSpPr txBox="1"/>
          <p:nvPr/>
        </p:nvSpPr>
        <p:spPr>
          <a:xfrm>
            <a:off x="8227049" y="1975169"/>
            <a:ext cx="1675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④ Add to Pool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E4CAD9FB-9B46-43A7-ABCE-D8AF20EA322E}"/>
              </a:ext>
            </a:extLst>
          </p:cNvPr>
          <p:cNvCxnSpPr>
            <a:cxnSpLocks/>
            <a:stCxn id="116" idx="3"/>
            <a:endCxn id="112" idx="1"/>
          </p:cNvCxnSpPr>
          <p:nvPr/>
        </p:nvCxnSpPr>
        <p:spPr>
          <a:xfrm>
            <a:off x="9290011" y="5690157"/>
            <a:ext cx="190889" cy="3296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1FAAB115-CB31-49F5-8976-BF1238DE69F7}"/>
              </a:ext>
            </a:extLst>
          </p:cNvPr>
          <p:cNvCxnSpPr>
            <a:cxnSpLocks/>
          </p:cNvCxnSpPr>
          <p:nvPr/>
        </p:nvCxnSpPr>
        <p:spPr>
          <a:xfrm flipV="1">
            <a:off x="10639010" y="5711953"/>
            <a:ext cx="1432826" cy="10876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303FA0C0-3606-4270-97DD-FEAB7DF251DB}"/>
              </a:ext>
            </a:extLst>
          </p:cNvPr>
          <p:cNvGrpSpPr/>
          <p:nvPr/>
        </p:nvGrpSpPr>
        <p:grpSpPr>
          <a:xfrm>
            <a:off x="9408368" y="2514584"/>
            <a:ext cx="937048" cy="770400"/>
            <a:chOff x="8832304" y="2666542"/>
            <a:chExt cx="937048" cy="770400"/>
          </a:xfrm>
        </p:grpSpPr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89FE10E6-75DA-4AE0-BAB8-98250A0A183C}"/>
                </a:ext>
              </a:extLst>
            </p:cNvPr>
            <p:cNvSpPr/>
            <p:nvPr/>
          </p:nvSpPr>
          <p:spPr>
            <a:xfrm>
              <a:off x="8832828" y="2666542"/>
              <a:ext cx="936000" cy="7704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45F2DDA3-7842-4D12-AF41-E7660C0C5039}"/>
                </a:ext>
              </a:extLst>
            </p:cNvPr>
            <p:cNvSpPr txBox="1"/>
            <p:nvPr/>
          </p:nvSpPr>
          <p:spPr>
            <a:xfrm>
              <a:off x="8832304" y="2672929"/>
              <a:ext cx="93704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 err="1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Mempool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4E57A708-C498-4E8B-8065-2E9BEDEB626D}"/>
                </a:ext>
              </a:extLst>
            </p:cNvPr>
            <p:cNvSpPr txBox="1"/>
            <p:nvPr/>
          </p:nvSpPr>
          <p:spPr>
            <a:xfrm>
              <a:off x="8886828" y="3068960"/>
              <a:ext cx="828000" cy="307777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Tx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</p:grpSp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844B3F3F-A69D-4515-9B89-5F2A9A834F49}"/>
              </a:ext>
            </a:extLst>
          </p:cNvPr>
          <p:cNvCxnSpPr>
            <a:cxnSpLocks/>
            <a:endCxn id="116" idx="1"/>
          </p:cNvCxnSpPr>
          <p:nvPr/>
        </p:nvCxnSpPr>
        <p:spPr>
          <a:xfrm>
            <a:off x="8184232" y="5690157"/>
            <a:ext cx="169779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A7B5ADE3-5B79-48C8-99C8-6EF1602ADDC9}"/>
              </a:ext>
            </a:extLst>
          </p:cNvPr>
          <p:cNvSpPr txBox="1"/>
          <p:nvPr/>
        </p:nvSpPr>
        <p:spPr>
          <a:xfrm>
            <a:off x="9847989" y="4653136"/>
            <a:ext cx="20806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⑧ Write</a:t>
            </a:r>
            <a:b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</a:b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    to Blockchain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D141C5B4-1729-46E3-910A-06D10CE91395}"/>
              </a:ext>
            </a:extLst>
          </p:cNvPr>
          <p:cNvSpPr txBox="1"/>
          <p:nvPr/>
        </p:nvSpPr>
        <p:spPr>
          <a:xfrm>
            <a:off x="10470900" y="5301584"/>
            <a:ext cx="1600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⑨ Broadcast 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grpSp>
        <p:nvGrpSpPr>
          <p:cNvPr id="110" name="그룹 109">
            <a:extLst>
              <a:ext uri="{FF2B5EF4-FFF2-40B4-BE49-F238E27FC236}">
                <a16:creationId xmlns:a16="http://schemas.microsoft.com/office/drawing/2014/main" id="{E5649EA5-B26A-4837-AC47-B986DD05DCD4}"/>
              </a:ext>
            </a:extLst>
          </p:cNvPr>
          <p:cNvGrpSpPr/>
          <p:nvPr/>
        </p:nvGrpSpPr>
        <p:grpSpPr>
          <a:xfrm>
            <a:off x="9374576" y="3805391"/>
            <a:ext cx="937048" cy="770400"/>
            <a:chOff x="10924789" y="2761414"/>
            <a:chExt cx="937048" cy="770400"/>
          </a:xfrm>
        </p:grpSpPr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B2295954-07D5-4940-AA86-2C23DFE06826}"/>
                </a:ext>
              </a:extLst>
            </p:cNvPr>
            <p:cNvSpPr/>
            <p:nvPr/>
          </p:nvSpPr>
          <p:spPr>
            <a:xfrm>
              <a:off x="10925313" y="2761414"/>
              <a:ext cx="936000" cy="7704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</a:endParaRP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17F38155-1408-4F99-8DBF-80DBBD687A59}"/>
                </a:ext>
              </a:extLst>
            </p:cNvPr>
            <p:cNvSpPr txBox="1"/>
            <p:nvPr/>
          </p:nvSpPr>
          <p:spPr>
            <a:xfrm>
              <a:off x="10924789" y="2767801"/>
              <a:ext cx="93704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Block n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D78CDB8F-07AE-434A-A27F-1981E46067F6}"/>
                </a:ext>
              </a:extLst>
            </p:cNvPr>
            <p:cNvSpPr txBox="1"/>
            <p:nvPr/>
          </p:nvSpPr>
          <p:spPr>
            <a:xfrm>
              <a:off x="10979313" y="3163832"/>
              <a:ext cx="828000" cy="307777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Tx 0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111" name="그룹 110">
            <a:extLst>
              <a:ext uri="{FF2B5EF4-FFF2-40B4-BE49-F238E27FC236}">
                <a16:creationId xmlns:a16="http://schemas.microsoft.com/office/drawing/2014/main" id="{327CED44-D628-48BD-A713-986609B81957}"/>
              </a:ext>
            </a:extLst>
          </p:cNvPr>
          <p:cNvGrpSpPr/>
          <p:nvPr/>
        </p:nvGrpSpPr>
        <p:grpSpPr>
          <a:xfrm>
            <a:off x="9480376" y="5308253"/>
            <a:ext cx="937048" cy="770400"/>
            <a:chOff x="10924789" y="2761414"/>
            <a:chExt cx="937048" cy="770400"/>
          </a:xfrm>
        </p:grpSpPr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F4A7EEF2-BE7A-4351-B5A2-63F9C7A8EAD8}"/>
                </a:ext>
              </a:extLst>
            </p:cNvPr>
            <p:cNvSpPr/>
            <p:nvPr/>
          </p:nvSpPr>
          <p:spPr>
            <a:xfrm>
              <a:off x="10925313" y="2761414"/>
              <a:ext cx="936000" cy="7704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</a:endParaRP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53045CCD-ACF2-4254-B1CA-983126ED860B}"/>
                </a:ext>
              </a:extLst>
            </p:cNvPr>
            <p:cNvSpPr txBox="1"/>
            <p:nvPr/>
          </p:nvSpPr>
          <p:spPr>
            <a:xfrm>
              <a:off x="10924789" y="2767801"/>
              <a:ext cx="93704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Block n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5A004199-E10A-4A04-9AEB-1E9667027633}"/>
                </a:ext>
              </a:extLst>
            </p:cNvPr>
            <p:cNvSpPr txBox="1"/>
            <p:nvPr/>
          </p:nvSpPr>
          <p:spPr>
            <a:xfrm>
              <a:off x="10979313" y="3163832"/>
              <a:ext cx="828000" cy="307777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Tx 0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56B191E4-B396-4ACC-ACFF-701BC0CC80F6}"/>
              </a:ext>
            </a:extLst>
          </p:cNvPr>
          <p:cNvGrpSpPr/>
          <p:nvPr/>
        </p:nvGrpSpPr>
        <p:grpSpPr>
          <a:xfrm>
            <a:off x="8353487" y="5304957"/>
            <a:ext cx="937048" cy="770400"/>
            <a:chOff x="10924789" y="2761414"/>
            <a:chExt cx="937048" cy="770400"/>
          </a:xfrm>
        </p:grpSpPr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335918CB-8884-4E2B-9592-A28C58C883A8}"/>
                </a:ext>
              </a:extLst>
            </p:cNvPr>
            <p:cNvSpPr/>
            <p:nvPr/>
          </p:nvSpPr>
          <p:spPr>
            <a:xfrm>
              <a:off x="10925313" y="2761414"/>
              <a:ext cx="936000" cy="7704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</a:endParaRP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4B1D01F7-D9C5-4BAC-81FB-ED47F1F24CDA}"/>
                </a:ext>
              </a:extLst>
            </p:cNvPr>
            <p:cNvSpPr txBox="1"/>
            <p:nvPr/>
          </p:nvSpPr>
          <p:spPr>
            <a:xfrm>
              <a:off x="10924789" y="2767801"/>
              <a:ext cx="93704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Block n-1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</p:grpSp>
      <p:cxnSp>
        <p:nvCxnSpPr>
          <p:cNvPr id="124" name="직선 화살표 연결선 123">
            <a:extLst>
              <a:ext uri="{FF2B5EF4-FFF2-40B4-BE49-F238E27FC236}">
                <a16:creationId xmlns:a16="http://schemas.microsoft.com/office/drawing/2014/main" id="{EE16ED27-12A6-4CC5-BBE3-3CCC8507D43D}"/>
              </a:ext>
            </a:extLst>
          </p:cNvPr>
          <p:cNvCxnSpPr>
            <a:cxnSpLocks/>
          </p:cNvCxnSpPr>
          <p:nvPr/>
        </p:nvCxnSpPr>
        <p:spPr>
          <a:xfrm>
            <a:off x="9843100" y="4797152"/>
            <a:ext cx="0" cy="36000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화살표 연결선 127">
            <a:extLst>
              <a:ext uri="{FF2B5EF4-FFF2-40B4-BE49-F238E27FC236}">
                <a16:creationId xmlns:a16="http://schemas.microsoft.com/office/drawing/2014/main" id="{5B4FAC78-738E-4A7B-AFA1-88C962785DC5}"/>
              </a:ext>
            </a:extLst>
          </p:cNvPr>
          <p:cNvCxnSpPr>
            <a:cxnSpLocks/>
          </p:cNvCxnSpPr>
          <p:nvPr/>
        </p:nvCxnSpPr>
        <p:spPr>
          <a:xfrm>
            <a:off x="9834830" y="3372894"/>
            <a:ext cx="0" cy="36000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TextBox 130">
            <a:extLst>
              <a:ext uri="{FF2B5EF4-FFF2-40B4-BE49-F238E27FC236}">
                <a16:creationId xmlns:a16="http://schemas.microsoft.com/office/drawing/2014/main" id="{A52AA36B-6F37-466B-A9BC-B521B741646B}"/>
              </a:ext>
            </a:extLst>
          </p:cNvPr>
          <p:cNvSpPr txBox="1"/>
          <p:nvPr/>
        </p:nvSpPr>
        <p:spPr>
          <a:xfrm>
            <a:off x="9837180" y="3338702"/>
            <a:ext cx="2080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⑤ Peek by Miner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F531144C-5D57-4736-856E-8550DB919610}"/>
              </a:ext>
            </a:extLst>
          </p:cNvPr>
          <p:cNvSpPr txBox="1"/>
          <p:nvPr/>
        </p:nvSpPr>
        <p:spPr>
          <a:xfrm>
            <a:off x="6384224" y="1779787"/>
            <a:ext cx="1351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00C8EB"/>
                </a:solidFill>
                <a:latin typeface="Arial" panose="020B0604020202020204" pitchFamily="34" charset="0"/>
              </a:rPr>
              <a:t>③ Validate</a:t>
            </a:r>
            <a:endParaRPr lang="ko-KR" altLang="en-US" b="1" dirty="0">
              <a:solidFill>
                <a:srgbClr val="00C8EB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1004759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4C4B803-7F1C-4FAA-8D09-4BD44A5507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3927" y="670574"/>
            <a:ext cx="5842308" cy="6066508"/>
          </a:xfrm>
        </p:spPr>
        <p:txBody>
          <a:bodyPr>
            <a:normAutofit/>
          </a:bodyPr>
          <a:lstStyle/>
          <a:p>
            <a:pPr indent="0">
              <a:buNone/>
            </a:pPr>
            <a:r>
              <a:rPr lang="en-US" altLang="ko-KR" sz="2200" b="1"/>
              <a:t>Gas </a:t>
            </a:r>
            <a:r>
              <a:rPr lang="en-US" altLang="ko-KR" sz="2200" b="1" dirty="0"/>
              <a:t>Price, Max Fee, Max Priority Fee</a:t>
            </a:r>
          </a:p>
          <a:p>
            <a:r>
              <a:rPr lang="en-US" altLang="ko-KR" dirty="0"/>
              <a:t>Gas Price ➡ Max Fee, Max Priority Fee</a:t>
            </a:r>
          </a:p>
          <a:p>
            <a:r>
              <a:rPr lang="en-US" altLang="ko-KR" dirty="0"/>
              <a:t>Max Fee, Max Priority Fee ➡ Gas Price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참고</a:t>
            </a:r>
            <a:endParaRPr lang="en-US" altLang="ko-KR" dirty="0"/>
          </a:p>
          <a:p>
            <a:pPr lvl="1"/>
            <a:r>
              <a:rPr lang="en-US" altLang="ko-KR" dirty="0"/>
              <a:t>Max Fee Per Gas == Gas Fee Cap</a:t>
            </a:r>
          </a:p>
          <a:p>
            <a:pPr lvl="1"/>
            <a:r>
              <a:rPr lang="en-US" altLang="ko-KR" dirty="0"/>
              <a:t>Max Priority Fee Per Gas == Gas Tip Cap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64368FC9-EE7D-4AE2-B897-BA317ADDCD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Gas Price, Max Fee, Max Priority Fee, Intrinsic Gas</a:t>
            </a:r>
            <a:endParaRPr lang="ko-KR" altLang="en-US" dirty="0"/>
          </a:p>
        </p:txBody>
      </p:sp>
      <p:sp>
        <p:nvSpPr>
          <p:cNvPr id="4" name="내용 개체 틀 1">
            <a:extLst>
              <a:ext uri="{FF2B5EF4-FFF2-40B4-BE49-F238E27FC236}">
                <a16:creationId xmlns:a16="http://schemas.microsoft.com/office/drawing/2014/main" id="{80F89F28-4CC6-40F9-AA8B-0AFC60846491}"/>
              </a:ext>
            </a:extLst>
          </p:cNvPr>
          <p:cNvSpPr txBox="1">
            <a:spLocks/>
          </p:cNvSpPr>
          <p:nvPr/>
        </p:nvSpPr>
        <p:spPr>
          <a:xfrm>
            <a:off x="227065" y="2060848"/>
            <a:ext cx="5580904" cy="172891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5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15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5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 </a:t>
            </a:r>
            <a:r>
              <a:rPr kumimoji="0" lang="ko-KR" altLang="ko-KR" sz="1500" b="0" i="0" u="none" strike="noStrike" cap="none" normalizeH="0" dirty="0" err="1">
                <a:ln>
                  <a:noFill/>
                </a:ln>
                <a:solidFill>
                  <a:srgbClr val="B99FF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1500" b="0" i="0" u="none" strike="noStrike" cap="none" normalizeH="0" dirty="0">
                <a:ln>
                  <a:noFill/>
                </a:ln>
                <a:solidFill>
                  <a:srgbClr val="B99FF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500" b="0" i="0" u="none" strike="noStrike" cap="none" normalizeH="0" dirty="0" err="1">
                <a:ln>
                  <a:noFill/>
                </a:ln>
                <a:solidFill>
                  <a:srgbClr val="B99FF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Price</a:t>
            </a:r>
            <a:r>
              <a:rPr kumimoji="0" lang="ko-KR" altLang="ko-KR" sz="1500" b="0" i="0" u="none" strike="noStrike" cap="none" normalizeH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5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exists</a:t>
            </a:r>
            <a:r>
              <a:rPr kumimoji="0" lang="ko-KR" altLang="ko-KR" sz="15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)  </a:t>
            </a:r>
            <a:r>
              <a:rPr kumimoji="0" lang="ko-KR" altLang="ko-KR" sz="15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[ </a:t>
            </a:r>
            <a:r>
              <a:rPr kumimoji="0" lang="ko-KR" altLang="ko-KR" sz="15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Legacy</a:t>
            </a:r>
            <a:r>
              <a:rPr kumimoji="0" lang="ko-KR" altLang="ko-KR" sz="15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, </a:t>
            </a:r>
            <a:r>
              <a:rPr kumimoji="0" lang="ko-KR" altLang="ko-KR" sz="15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</a:t>
            </a:r>
            <a:r>
              <a:rPr kumimoji="0" lang="ko-KR" altLang="ko-KR" sz="15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1 ]</a:t>
            </a:r>
            <a:br>
              <a:rPr kumimoji="0" lang="ko-KR" altLang="ko-KR" sz="15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5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500" b="0" i="0" u="none" strike="noStrike" cap="none" normalizeH="0" dirty="0" err="1">
                <a:ln>
                  <a:noFill/>
                </a:ln>
                <a:solidFill>
                  <a:srgbClr val="B99FF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Max</a:t>
            </a:r>
            <a:r>
              <a:rPr kumimoji="0" lang="ko-KR" altLang="ko-KR" sz="1500" b="0" i="0" u="none" strike="noStrike" cap="none" normalizeH="0" dirty="0">
                <a:ln>
                  <a:noFill/>
                </a:ln>
                <a:solidFill>
                  <a:srgbClr val="B99FF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500" b="0" i="0" u="none" strike="noStrike" cap="none" normalizeH="0" dirty="0" err="1">
                <a:ln>
                  <a:noFill/>
                </a:ln>
                <a:solidFill>
                  <a:srgbClr val="B99FF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Fee</a:t>
            </a:r>
            <a:r>
              <a:rPr kumimoji="0" lang="ko-KR" altLang="ko-KR" sz="1500" b="0" i="0" u="none" strike="noStrike" cap="none" normalizeH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5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500" b="0" i="0" u="none" strike="noStrike" cap="none" normalizeH="0" dirty="0" err="1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1500" b="0" i="0" u="none" strike="noStrike" cap="none" normalizeH="0" dirty="0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500" b="0" i="0" u="none" strike="noStrike" cap="none" normalizeH="0" dirty="0" err="1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Price</a:t>
            </a:r>
            <a:br>
              <a:rPr kumimoji="0" lang="ko-KR" altLang="ko-KR" sz="1500" b="0" i="0" u="none" strike="noStrike" cap="none" normalizeH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500" b="0" i="0" u="none" strike="noStrike" cap="none" normalizeH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500" b="0" i="0" u="none" strike="noStrike" cap="none" normalizeH="0" dirty="0" err="1">
                <a:ln>
                  <a:noFill/>
                </a:ln>
                <a:solidFill>
                  <a:srgbClr val="B99FF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Max</a:t>
            </a:r>
            <a:r>
              <a:rPr kumimoji="0" lang="ko-KR" altLang="ko-KR" sz="1500" b="0" i="0" u="none" strike="noStrike" cap="none" normalizeH="0" dirty="0">
                <a:ln>
                  <a:noFill/>
                </a:ln>
                <a:solidFill>
                  <a:srgbClr val="B99FF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500" b="0" i="0" u="none" strike="noStrike" cap="none" normalizeH="0" dirty="0" err="1">
                <a:ln>
                  <a:noFill/>
                </a:ln>
                <a:solidFill>
                  <a:srgbClr val="B99FF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Priority</a:t>
            </a:r>
            <a:r>
              <a:rPr kumimoji="0" lang="ko-KR" altLang="ko-KR" sz="1500" b="0" i="0" u="none" strike="noStrike" cap="none" normalizeH="0" dirty="0">
                <a:ln>
                  <a:noFill/>
                </a:ln>
                <a:solidFill>
                  <a:srgbClr val="B99FF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500" b="0" i="0" u="none" strike="noStrike" cap="none" normalizeH="0" dirty="0" err="1">
                <a:ln>
                  <a:noFill/>
                </a:ln>
                <a:solidFill>
                  <a:srgbClr val="B99FF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Fee</a:t>
            </a:r>
            <a:r>
              <a:rPr kumimoji="0" lang="ko-KR" altLang="ko-KR" sz="1500" b="0" i="0" u="none" strike="noStrike" cap="none" normalizeH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5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500" b="0" i="0" u="none" strike="noStrike" cap="none" normalizeH="0" dirty="0" err="1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1500" b="0" i="0" u="none" strike="noStrike" cap="none" normalizeH="0" dirty="0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500" b="0" i="0" u="none" strike="noStrike" cap="none" normalizeH="0" dirty="0" err="1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Price</a:t>
            </a:r>
            <a:br>
              <a:rPr kumimoji="0" lang="ko-KR" altLang="ko-KR" sz="1500" b="0" i="0" u="none" strike="noStrike" cap="none" normalizeH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1500" b="0" i="0" u="none" strike="noStrike" cap="none" normalizeH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5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else</a:t>
            </a:r>
            <a:r>
              <a:rPr kumimoji="0" lang="ko-KR" altLang="ko-KR" sz="15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5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5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Max</a:t>
            </a:r>
            <a:r>
              <a:rPr kumimoji="0" lang="ko-KR" altLang="ko-KR" sz="15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5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Fee</a:t>
            </a:r>
            <a:r>
              <a:rPr kumimoji="0" lang="ko-KR" altLang="ko-KR" sz="15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5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Max</a:t>
            </a:r>
            <a:r>
              <a:rPr kumimoji="0" lang="ko-KR" altLang="ko-KR" sz="15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5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Priority</a:t>
            </a:r>
            <a:r>
              <a:rPr kumimoji="0" lang="ko-KR" altLang="ko-KR" sz="15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5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Fee</a:t>
            </a:r>
            <a:r>
              <a:rPr kumimoji="0" lang="ko-KR" altLang="ko-KR" sz="15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[ </a:t>
            </a:r>
            <a:r>
              <a:rPr kumimoji="0" lang="ko-KR" altLang="ko-KR" sz="15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</a:t>
            </a:r>
            <a:r>
              <a:rPr kumimoji="0" lang="ko-KR" altLang="ko-KR" sz="15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2 ]</a:t>
            </a:r>
            <a:br>
              <a:rPr kumimoji="0" lang="ko-KR" altLang="ko-KR" sz="15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5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500" b="0" i="0" u="none" strike="noStrike" cap="none" normalizeH="0" dirty="0" err="1">
                <a:ln>
                  <a:noFill/>
                </a:ln>
                <a:solidFill>
                  <a:srgbClr val="B99FF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1500" b="0" i="0" u="none" strike="noStrike" cap="none" normalizeH="0" dirty="0">
                <a:ln>
                  <a:noFill/>
                </a:ln>
                <a:solidFill>
                  <a:srgbClr val="B99FF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500" b="0" i="0" u="none" strike="noStrike" cap="none" normalizeH="0" dirty="0" err="1">
                <a:ln>
                  <a:noFill/>
                </a:ln>
                <a:solidFill>
                  <a:srgbClr val="B99FF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Price</a:t>
            </a:r>
            <a:r>
              <a:rPr kumimoji="0" lang="ko-KR" altLang="ko-KR" sz="1500" b="0" i="0" u="none" strike="noStrike" cap="none" normalizeH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5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500" b="0" i="0" u="none" strike="noStrike" cap="none" normalizeH="0" dirty="0" err="1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</a:t>
            </a:r>
            <a:r>
              <a:rPr lang="en-US" altLang="ko-KR" sz="1500" dirty="0">
                <a:latin typeface="Consolas" panose="020B0609020204030204" pitchFamily="49" charset="0"/>
                <a:ea typeface="Bitstream Vera Sans Mono" panose="020B0609030804020204" pitchFamily="49" charset="-127"/>
              </a:rPr>
              <a:t>IN</a:t>
            </a:r>
            <a:r>
              <a:rPr kumimoji="0" lang="ko-KR" altLang="ko-KR" sz="15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( </a:t>
            </a:r>
            <a:r>
              <a:rPr kumimoji="0" lang="ko-KR" altLang="ko-KR" sz="1500" b="0" i="0" u="none" strike="noStrike" cap="none" normalizeH="0" dirty="0" err="1">
                <a:ln>
                  <a:noFill/>
                </a:ln>
                <a:solidFill>
                  <a:srgbClr val="B99FF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Base</a:t>
            </a:r>
            <a:r>
              <a:rPr kumimoji="0" lang="ko-KR" altLang="ko-KR" sz="1500" b="0" i="0" u="none" strike="noStrike" cap="none" normalizeH="0" dirty="0">
                <a:ln>
                  <a:noFill/>
                </a:ln>
                <a:solidFill>
                  <a:srgbClr val="B99FF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500" b="0" i="0" u="none" strike="noStrike" cap="none" normalizeH="0" dirty="0" err="1">
                <a:ln>
                  <a:noFill/>
                </a:ln>
                <a:solidFill>
                  <a:srgbClr val="B99FF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Fee</a:t>
            </a:r>
            <a:r>
              <a:rPr kumimoji="0" lang="ko-KR" altLang="ko-KR" sz="1500" b="0" i="0" u="none" strike="noStrike" cap="none" normalizeH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5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+ </a:t>
            </a:r>
            <a:r>
              <a:rPr kumimoji="0" lang="ko-KR" altLang="ko-KR" sz="1500" b="0" i="0" u="none" strike="noStrike" cap="none" normalizeH="0" dirty="0" err="1">
                <a:ln>
                  <a:noFill/>
                </a:ln>
                <a:solidFill>
                  <a:srgbClr val="B99FF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Max</a:t>
            </a:r>
            <a:r>
              <a:rPr kumimoji="0" lang="ko-KR" altLang="ko-KR" sz="1500" b="0" i="0" u="none" strike="noStrike" cap="none" normalizeH="0" dirty="0">
                <a:ln>
                  <a:noFill/>
                </a:ln>
                <a:solidFill>
                  <a:srgbClr val="B99FF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500" b="0" i="0" u="none" strike="noStrike" cap="none" normalizeH="0" dirty="0" err="1">
                <a:ln>
                  <a:noFill/>
                </a:ln>
                <a:solidFill>
                  <a:srgbClr val="B99FF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Priority</a:t>
            </a:r>
            <a:r>
              <a:rPr kumimoji="0" lang="ko-KR" altLang="ko-KR" sz="1500" b="0" i="0" u="none" strike="noStrike" cap="none" normalizeH="0" dirty="0">
                <a:ln>
                  <a:noFill/>
                </a:ln>
                <a:solidFill>
                  <a:srgbClr val="B99FF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500" b="0" i="0" u="none" strike="noStrike" cap="none" normalizeH="0" dirty="0" err="1">
                <a:ln>
                  <a:noFill/>
                </a:ln>
                <a:solidFill>
                  <a:srgbClr val="B99FF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Fee</a:t>
            </a:r>
            <a:r>
              <a:rPr kumimoji="0" lang="ko-KR" altLang="ko-KR" sz="15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500" b="0" i="0" u="none" strike="noStrike" cap="none" normalizeH="0" dirty="0" err="1">
                <a:ln>
                  <a:noFill/>
                </a:ln>
                <a:solidFill>
                  <a:srgbClr val="B99FF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Max</a:t>
            </a:r>
            <a:r>
              <a:rPr kumimoji="0" lang="ko-KR" altLang="ko-KR" sz="1500" b="0" i="0" u="none" strike="noStrike" cap="none" normalizeH="0" dirty="0">
                <a:ln>
                  <a:noFill/>
                </a:ln>
                <a:solidFill>
                  <a:srgbClr val="B99FF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500" b="0" i="0" u="none" strike="noStrike" cap="none" normalizeH="0" dirty="0" err="1">
                <a:ln>
                  <a:noFill/>
                </a:ln>
                <a:solidFill>
                  <a:srgbClr val="B99FF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Fee</a:t>
            </a:r>
            <a:r>
              <a:rPr kumimoji="0" lang="ko-KR" altLang="ko-KR" sz="15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endParaRPr kumimoji="0" lang="ko-KR" altLang="ko-KR" sz="1500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내용 개체 틀 1">
            <a:extLst>
              <a:ext uri="{FF2B5EF4-FFF2-40B4-BE49-F238E27FC236}">
                <a16:creationId xmlns:a16="http://schemas.microsoft.com/office/drawing/2014/main" id="{A644CC70-BCBC-4432-9F2E-643B42E4BFED}"/>
              </a:ext>
            </a:extLst>
          </p:cNvPr>
          <p:cNvSpPr txBox="1">
            <a:spLocks/>
          </p:cNvSpPr>
          <p:nvPr/>
        </p:nvSpPr>
        <p:spPr>
          <a:xfrm>
            <a:off x="6108290" y="674860"/>
            <a:ext cx="5820185" cy="5991052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None/>
            </a:pPr>
            <a:r>
              <a:rPr lang="en-US" altLang="ko-KR" sz="2200" b="1" dirty="0"/>
              <a:t>Intrinsic Gas</a:t>
            </a:r>
            <a:r>
              <a:rPr lang="en-US" altLang="ko-KR" sz="2000" dirty="0"/>
              <a:t> ( Tx Gas + Data Gas + Access List Gas)</a:t>
            </a:r>
          </a:p>
        </p:txBody>
      </p:sp>
      <p:sp>
        <p:nvSpPr>
          <p:cNvPr id="9" name="내용 개체 틀 1">
            <a:extLst>
              <a:ext uri="{FF2B5EF4-FFF2-40B4-BE49-F238E27FC236}">
                <a16:creationId xmlns:a16="http://schemas.microsoft.com/office/drawing/2014/main" id="{6EAD8777-37AF-4F07-9D2C-C258763681B9}"/>
              </a:ext>
            </a:extLst>
          </p:cNvPr>
          <p:cNvSpPr txBox="1">
            <a:spLocks/>
          </p:cNvSpPr>
          <p:nvPr/>
        </p:nvSpPr>
        <p:spPr>
          <a:xfrm>
            <a:off x="6115767" y="1132912"/>
            <a:ext cx="5820185" cy="560417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 vert="horz" lIns="91440" tIns="45720" rIns="91440" bIns="45720" rtlCol="0">
            <a:normAutofit fontScale="92500"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0" u="none" strike="noStrike" cap="none" normalizeH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</a:t>
            </a:r>
            <a:b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 </a:t>
            </a:r>
            <a:r>
              <a:rPr kumimoji="0" lang="ko-KR" altLang="ko-KR" sz="1600" b="0" i="0" u="none" strike="noStrike" cap="none" normalizeH="0" dirty="0" err="1">
                <a:ln>
                  <a:noFill/>
                </a:ln>
                <a:solidFill>
                  <a:srgbClr val="DBAC7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Contract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DBAC7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600" b="0" i="0" u="none" strike="noStrike" cap="none" normalizeH="0" dirty="0" err="1">
                <a:ln>
                  <a:noFill/>
                </a:ln>
                <a:solidFill>
                  <a:srgbClr val="DBAC7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Creation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&amp;&amp; </a:t>
            </a:r>
            <a:r>
              <a:rPr kumimoji="0" lang="ko-KR" altLang="ko-KR" sz="16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after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6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Homestead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)</a:t>
            </a:r>
            <a:b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600" b="0" i="0" u="none" strike="noStrike" cap="none" normalizeH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+= 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53000 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6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TxGasContractCreation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else</a:t>
            </a:r>
            <a:b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600" b="0" i="0" u="none" strike="noStrike" cap="none" normalizeH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+= 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21000 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6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TxGas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 </a:t>
            </a:r>
            <a:r>
              <a:rPr kumimoji="0" lang="ko-KR" altLang="ko-KR" sz="1600" b="0" i="0" u="none" strike="noStrike" cap="none" normalizeH="0" dirty="0" err="1">
                <a:ln>
                  <a:noFill/>
                </a:ln>
                <a:solidFill>
                  <a:srgbClr val="DBAC7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data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6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exists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)</a:t>
            </a:r>
            <a:b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0x00(</a:t>
            </a:r>
            <a:r>
              <a:rPr kumimoji="0" lang="ko-KR" altLang="ko-KR" sz="16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z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zero)와 0x00 아닌 바이트(</a:t>
            </a:r>
            <a:r>
              <a:rPr kumimoji="0" lang="ko-KR" altLang="ko-KR" sz="16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nz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6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-zero) 구분</a:t>
            </a:r>
            <a:b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600" b="0" i="0" u="none" strike="noStrike" cap="none" normalizeH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z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6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zeroByte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6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Count</a:t>
            </a:r>
            <a:b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600" b="0" i="0" u="none" strike="noStrike" cap="none" normalizeH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nz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6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nonZeroByte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6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Count</a:t>
            </a:r>
            <a:b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600" b="0" i="0" u="none" strike="noStrike" cap="none" normalizeH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nonZeroGas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68</a:t>
            </a:r>
            <a:b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6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 </a:t>
            </a:r>
            <a:r>
              <a:rPr kumimoji="0" lang="ko-KR" altLang="ko-KR" sz="16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isApply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EIP-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2028 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</a:t>
            </a:r>
            <a:r>
              <a:rPr kumimoji="0" lang="ko-KR" altLang="ko-KR" sz="16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after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6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Istanbul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(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2019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-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12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-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08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)]</a:t>
            </a:r>
            <a:r>
              <a:rPr kumimoji="0" lang="en-US" altLang="ko-KR" sz="16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)</a:t>
            </a:r>
            <a:b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600" b="0" i="0" u="none" strike="noStrike" cap="none" normalizeH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nonZeroGas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16</a:t>
            </a:r>
            <a:endParaRPr kumimoji="0" lang="en-US" altLang="ko-KR" sz="1600" b="0" i="0" u="none" strike="noStrike" cap="none" normalizeH="0" dirty="0">
              <a:ln>
                <a:noFill/>
              </a:ln>
              <a:solidFill>
                <a:srgbClr val="6897BB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600" b="0" i="0" u="none" strike="noStrike" cap="none" normalizeH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+= </a:t>
            </a:r>
            <a:r>
              <a:rPr kumimoji="0" lang="ko-KR" altLang="ko-KR" sz="1600" b="0" i="0" u="none" strike="noStrike" cap="none" normalizeH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nz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* </a:t>
            </a:r>
            <a:r>
              <a:rPr kumimoji="0" lang="ko-KR" altLang="ko-KR" sz="1600" b="0" i="0" u="none" strike="noStrike" cap="none" normalizeH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nonZeroGas</a:t>
            </a:r>
            <a:b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600" b="0" i="0" u="none" strike="noStrike" cap="none" normalizeH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+= </a:t>
            </a:r>
            <a:r>
              <a:rPr kumimoji="0" lang="ko-KR" altLang="ko-KR" sz="1600" b="0" i="0" u="none" strike="noStrike" cap="none" normalizeH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z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* 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4 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6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TxDataZeroGas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 </a:t>
            </a:r>
            <a:r>
              <a:rPr kumimoji="0" lang="ko-KR" altLang="ko-KR" sz="1600" b="0" i="0" u="none" strike="noStrike" cap="none" normalizeH="0" dirty="0" err="1">
                <a:ln>
                  <a:noFill/>
                </a:ln>
                <a:solidFill>
                  <a:srgbClr val="DBAC7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accessList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6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exists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)</a:t>
            </a:r>
            <a:b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600" b="0" i="0" u="none" strike="noStrike" cap="none" normalizeH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+= </a:t>
            </a:r>
            <a:r>
              <a:rPr kumimoji="0" lang="ko-KR" altLang="ko-KR" sz="16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accessList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6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size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* 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2400 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6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TxAccessListAddressGas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600" b="0" i="0" u="none" strike="noStrike" cap="none" normalizeH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+= </a:t>
            </a:r>
            <a:r>
              <a:rPr kumimoji="0" lang="ko-KR" altLang="ko-KR" sz="16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storageKey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6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size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* 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1900 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6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TxAccessListStorageKeyGas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6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endParaRPr kumimoji="0" lang="ko-KR" altLang="ko-KR" sz="4000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224068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A76BE94-481F-4F85-9101-D96602A49E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7176" cy="5991052"/>
          </a:xfrm>
        </p:spPr>
        <p:txBody>
          <a:bodyPr>
            <a:normAutofit/>
          </a:bodyPr>
          <a:lstStyle/>
          <a:p>
            <a:pPr indent="0">
              <a:buNone/>
            </a:pPr>
            <a:r>
              <a:rPr lang="en-US" altLang="ko-KR" sz="2200" dirty="0"/>
              <a:t>Validate</a:t>
            </a:r>
            <a:r>
              <a:rPr lang="ko-KR" altLang="en-US" sz="2200" dirty="0"/>
              <a:t> </a:t>
            </a:r>
            <a:r>
              <a:rPr lang="en-US" altLang="ko-KR" sz="2200" dirty="0"/>
              <a:t>Transaction &amp; Add to Pool</a:t>
            </a:r>
          </a:p>
          <a:p>
            <a:pPr marL="360000" indent="-360000">
              <a:lnSpc>
                <a:spcPct val="100000"/>
              </a:lnSpc>
              <a:buAutoNum type="arabicPeriod"/>
            </a:pPr>
            <a:r>
              <a:rPr lang="en-US" altLang="ko-KR" dirty="0"/>
              <a:t>Tx Hash </a:t>
            </a:r>
            <a:r>
              <a:rPr lang="ko-KR" altLang="en-US" dirty="0"/>
              <a:t>존재 확인</a:t>
            </a:r>
            <a:endParaRPr lang="en-US" altLang="ko-KR" dirty="0"/>
          </a:p>
          <a:p>
            <a:pPr marL="360000" indent="-360000">
              <a:lnSpc>
                <a:spcPct val="100000"/>
              </a:lnSpc>
              <a:buAutoNum type="arabicPeriod"/>
            </a:pPr>
            <a:r>
              <a:rPr lang="en-US" altLang="ko-KR" dirty="0"/>
              <a:t>Tx</a:t>
            </a:r>
            <a:r>
              <a:rPr lang="ko-KR" altLang="en-US" dirty="0"/>
              <a:t> 유효성 검사</a:t>
            </a:r>
            <a:r>
              <a:rPr lang="en-US" altLang="ko-KR" dirty="0"/>
              <a:t>(Validate Tx)</a:t>
            </a:r>
          </a:p>
          <a:p>
            <a:pPr marL="720000" lvl="1" indent="-360000">
              <a:lnSpc>
                <a:spcPct val="100000"/>
              </a:lnSpc>
              <a:buAutoNum type="arabicPeriod"/>
            </a:pPr>
            <a:r>
              <a:rPr lang="en-US" altLang="ko-KR" sz="1900" dirty="0"/>
              <a:t>Type Support Check (Legacy, Type 1, Type 2)</a:t>
            </a:r>
          </a:p>
          <a:p>
            <a:pPr marL="720000" lvl="1" indent="-360000">
              <a:lnSpc>
                <a:spcPct val="100000"/>
              </a:lnSpc>
              <a:buAutoNum type="arabicPeriod"/>
            </a:pPr>
            <a:r>
              <a:rPr lang="en-US" altLang="ko-KR" sz="1900" dirty="0"/>
              <a:t>Tx Size &lt; 128KB  (to prevent DOS attacks)</a:t>
            </a:r>
          </a:p>
          <a:p>
            <a:pPr marL="720000" lvl="1" indent="-360000">
              <a:lnSpc>
                <a:spcPct val="100000"/>
              </a:lnSpc>
              <a:buAutoNum type="arabicPeriod"/>
            </a:pPr>
            <a:r>
              <a:rPr lang="en-US" altLang="ko-KR" sz="1900" dirty="0"/>
              <a:t>Tx Gas Limit</a:t>
            </a:r>
            <a:r>
              <a:rPr lang="ko-KR" altLang="en-US" sz="1900" dirty="0"/>
              <a:t> </a:t>
            </a:r>
            <a:r>
              <a:rPr lang="en-US" altLang="ko-KR" sz="1900" dirty="0"/>
              <a:t>&lt;=</a:t>
            </a:r>
            <a:r>
              <a:rPr lang="ko-KR" altLang="en-US" sz="1900" dirty="0"/>
              <a:t> </a:t>
            </a:r>
            <a:r>
              <a:rPr lang="en-US" altLang="ko-KR" sz="1900" dirty="0"/>
              <a:t>Block</a:t>
            </a:r>
            <a:r>
              <a:rPr lang="ko-KR" altLang="en-US" sz="1900" dirty="0"/>
              <a:t> </a:t>
            </a:r>
            <a:r>
              <a:rPr lang="en-US" altLang="ko-KR" sz="1900" dirty="0"/>
              <a:t>Gas Limit</a:t>
            </a:r>
          </a:p>
          <a:p>
            <a:pPr marL="720000" lvl="1" indent="-360000">
              <a:lnSpc>
                <a:spcPct val="100000"/>
              </a:lnSpc>
              <a:buAutoNum type="arabicPeriod"/>
            </a:pPr>
            <a:r>
              <a:rPr lang="en-US" altLang="ko-KR" sz="1900" dirty="0"/>
              <a:t>Max Fee &gt;= Max Priority Fee</a:t>
            </a:r>
          </a:p>
          <a:p>
            <a:pPr marL="720000" lvl="1" indent="-360000">
              <a:lnSpc>
                <a:spcPct val="100000"/>
              </a:lnSpc>
              <a:buAutoNum type="arabicPeriod"/>
            </a:pPr>
            <a:r>
              <a:rPr lang="en-US" altLang="ko-KR" sz="1900" dirty="0"/>
              <a:t>Validate Signature</a:t>
            </a:r>
          </a:p>
          <a:p>
            <a:pPr marL="720000" lvl="1" indent="-360000">
              <a:lnSpc>
                <a:spcPct val="100000"/>
              </a:lnSpc>
              <a:buAutoNum type="arabicPeriod"/>
            </a:pPr>
            <a:r>
              <a:rPr lang="en-US" altLang="ko-KR" sz="1900" dirty="0"/>
              <a:t>Max Priority Fee &gt;= Miner Minimum Gas Price </a:t>
            </a:r>
          </a:p>
          <a:p>
            <a:pPr marL="720000" lvl="1" indent="-360000">
              <a:lnSpc>
                <a:spcPct val="100000"/>
              </a:lnSpc>
              <a:buAutoNum type="arabicPeriod"/>
            </a:pPr>
            <a:r>
              <a:rPr lang="en-US" altLang="ko-KR" sz="1900" dirty="0"/>
              <a:t>Tx Nonce &gt;= Current State Nonce</a:t>
            </a:r>
          </a:p>
          <a:p>
            <a:pPr marL="720000" lvl="1" indent="-360000">
              <a:lnSpc>
                <a:spcPct val="100000"/>
              </a:lnSpc>
              <a:buAutoNum type="arabicPeriod"/>
            </a:pPr>
            <a:r>
              <a:rPr lang="en-US" altLang="ko-KR" sz="1900" dirty="0"/>
              <a:t>Current State Balance &gt;= Value + </a:t>
            </a:r>
            <a:r>
              <a:rPr lang="en-US" altLang="ko-KR" sz="1900" dirty="0" err="1"/>
              <a:t>GasPrice</a:t>
            </a:r>
            <a:r>
              <a:rPr lang="en-US" altLang="ko-KR" sz="1900" dirty="0"/>
              <a:t> * </a:t>
            </a:r>
            <a:r>
              <a:rPr lang="en-US" altLang="ko-KR" sz="1900" dirty="0" err="1"/>
              <a:t>GasLimit</a:t>
            </a:r>
            <a:endParaRPr lang="en-US" altLang="ko-KR" sz="1900" dirty="0"/>
          </a:p>
          <a:p>
            <a:pPr marL="720000" lvl="1" indent="-360000">
              <a:lnSpc>
                <a:spcPct val="100000"/>
              </a:lnSpc>
              <a:buAutoNum type="arabicPeriod"/>
            </a:pPr>
            <a:r>
              <a:rPr lang="en-US" altLang="ko-KR" sz="1900" dirty="0"/>
              <a:t>Tx Gas Limit &gt;= Intrinsic Gas</a:t>
            </a:r>
          </a:p>
          <a:p>
            <a:pPr marL="360000" indent="-360000">
              <a:lnSpc>
                <a:spcPct val="100000"/>
              </a:lnSpc>
              <a:buAutoNum type="arabicPeriod"/>
            </a:pPr>
            <a:r>
              <a:rPr lang="en-US" altLang="ko-KR" dirty="0"/>
              <a:t>Pending</a:t>
            </a:r>
            <a:r>
              <a:rPr lang="ko-KR" altLang="en-US" dirty="0"/>
              <a:t> 상태 동일 </a:t>
            </a:r>
            <a:r>
              <a:rPr lang="en-US" altLang="ko-KR" dirty="0"/>
              <a:t>Nonce Tx</a:t>
            </a:r>
            <a:r>
              <a:rPr lang="ko-KR" altLang="en-US" dirty="0"/>
              <a:t> 존재 확인</a:t>
            </a:r>
            <a:endParaRPr lang="en-US" altLang="ko-KR" dirty="0"/>
          </a:p>
          <a:p>
            <a:pPr marL="720000" lvl="1" indent="-360000">
              <a:lnSpc>
                <a:spcPct val="100000"/>
              </a:lnSpc>
              <a:buAutoNum type="arabicPeriod"/>
            </a:pPr>
            <a:r>
              <a:rPr lang="en-US" altLang="ko-KR" sz="1900" dirty="0"/>
              <a:t>Replace IF ( New</a:t>
            </a:r>
            <a:r>
              <a:rPr lang="ko-KR" altLang="en-US" sz="1900" dirty="0"/>
              <a:t> </a:t>
            </a:r>
            <a:r>
              <a:rPr lang="en-US" altLang="ko-KR" sz="1900" dirty="0"/>
              <a:t>Gas</a:t>
            </a:r>
            <a:r>
              <a:rPr lang="ko-KR" altLang="en-US" sz="1900" dirty="0"/>
              <a:t> </a:t>
            </a:r>
            <a:r>
              <a:rPr lang="en-US" altLang="ko-KR" sz="1900" dirty="0"/>
              <a:t>Price</a:t>
            </a:r>
            <a:r>
              <a:rPr lang="ko-KR" altLang="en-US" sz="1900" dirty="0"/>
              <a:t> </a:t>
            </a:r>
            <a:r>
              <a:rPr lang="en-US" altLang="ko-KR" sz="1900" dirty="0"/>
              <a:t>&gt;=</a:t>
            </a:r>
            <a:r>
              <a:rPr lang="ko-KR" altLang="en-US" sz="1900" dirty="0"/>
              <a:t> </a:t>
            </a:r>
            <a:r>
              <a:rPr lang="en-US" altLang="ko-KR" sz="1900" dirty="0"/>
              <a:t>Old</a:t>
            </a:r>
            <a:r>
              <a:rPr lang="ko-KR" altLang="en-US" sz="1900" dirty="0"/>
              <a:t> </a:t>
            </a:r>
            <a:r>
              <a:rPr lang="en-US" altLang="ko-KR" sz="1900" dirty="0"/>
              <a:t>Gas</a:t>
            </a:r>
            <a:r>
              <a:rPr lang="ko-KR" altLang="en-US" sz="1900" dirty="0"/>
              <a:t> </a:t>
            </a:r>
            <a:r>
              <a:rPr lang="en-US" altLang="ko-KR" sz="1900" dirty="0"/>
              <a:t>Price</a:t>
            </a:r>
            <a:r>
              <a:rPr lang="ko-KR" altLang="en-US" sz="1900" dirty="0"/>
              <a:t> </a:t>
            </a:r>
            <a:r>
              <a:rPr lang="en-US" altLang="ko-KR" sz="1900" dirty="0"/>
              <a:t>+</a:t>
            </a:r>
            <a:r>
              <a:rPr lang="ko-KR" altLang="en-US" sz="1900" dirty="0"/>
              <a:t> </a:t>
            </a:r>
            <a:r>
              <a:rPr lang="en-US" altLang="ko-KR" sz="1900" dirty="0"/>
              <a:t>Price Bump(10%) )</a:t>
            </a:r>
          </a:p>
          <a:p>
            <a:pPr marL="360000" indent="-360000">
              <a:lnSpc>
                <a:spcPct val="100000"/>
              </a:lnSpc>
              <a:buAutoNum type="arabicPeriod"/>
            </a:pPr>
            <a:r>
              <a:rPr lang="en-US" altLang="ko-KR" dirty="0"/>
              <a:t>Pool </a:t>
            </a:r>
            <a:r>
              <a:rPr lang="ko-KR" altLang="en-US" dirty="0"/>
              <a:t>에 추가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3BF847A1-CFC7-4D65-9622-0AFCD10CCD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Validate Transaction &amp; Add to Pool</a:t>
            </a:r>
            <a:endParaRPr lang="ko-KR" altLang="en-US" dirty="0"/>
          </a:p>
        </p:txBody>
      </p:sp>
      <p:sp>
        <p:nvSpPr>
          <p:cNvPr id="20" name="내용 개체 틀 1">
            <a:extLst>
              <a:ext uri="{FF2B5EF4-FFF2-40B4-BE49-F238E27FC236}">
                <a16:creationId xmlns:a16="http://schemas.microsoft.com/office/drawing/2014/main" id="{016E7BBE-552A-44B9-9085-D082D36144A2}"/>
              </a:ext>
            </a:extLst>
          </p:cNvPr>
          <p:cNvSpPr txBox="1">
            <a:spLocks/>
          </p:cNvSpPr>
          <p:nvPr/>
        </p:nvSpPr>
        <p:spPr>
          <a:xfrm>
            <a:off x="7854777" y="959822"/>
            <a:ext cx="4073697" cy="124504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 vert="horz" lIns="91440" tIns="36000" rIns="91440" bIns="36000" rtlCol="0" anchor="ctr" anchorCtr="0">
            <a:norm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dirty="0" err="1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( </a:t>
            </a:r>
            <a:r>
              <a:rPr kumimoji="0" lang="ko-KR" altLang="ko-KR" sz="1100" b="0" i="0" u="none" strike="noStrike" cap="none" normalizeH="0" dirty="0" err="1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100" b="0" i="0" u="none" strike="noStrike" cap="none" normalizeH="0" dirty="0" err="1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Price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100" b="0" i="0" u="none" strike="noStrike" cap="none" normalizeH="0" dirty="0" err="1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exists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)  // [ </a:t>
            </a:r>
            <a:r>
              <a:rPr kumimoji="0" lang="ko-KR" altLang="ko-KR" sz="1100" b="0" i="0" u="none" strike="noStrike" cap="none" normalizeH="0" dirty="0" err="1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Legacy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, </a:t>
            </a:r>
            <a:r>
              <a:rPr kumimoji="0" lang="ko-KR" altLang="ko-KR" sz="1100" b="0" i="0" u="none" strike="noStrike" cap="none" normalizeH="0" dirty="0" err="1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1 ]</a:t>
            </a:r>
            <a:br>
              <a:rPr kumimoji="0" lang="ko-KR" altLang="ko-KR" sz="1100" b="0" i="0" u="none" strike="noStrike" cap="none" normalizeH="0" dirty="0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dirty="0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100" b="0" i="0" u="none" strike="noStrike" cap="none" normalizeH="0" dirty="0" err="1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Max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100" b="0" i="0" u="none" strike="noStrike" cap="none" normalizeH="0" dirty="0" err="1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Fee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= </a:t>
            </a:r>
            <a:r>
              <a:rPr kumimoji="0" lang="ko-KR" altLang="ko-KR" sz="1100" b="0" i="0" u="none" strike="noStrike" cap="none" normalizeH="0" dirty="0" err="1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100" b="0" i="0" u="none" strike="noStrike" cap="none" normalizeH="0" dirty="0" err="1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Price</a:t>
            </a:r>
            <a:br>
              <a:rPr kumimoji="0" lang="ko-KR" altLang="ko-KR" sz="1100" b="0" i="0" u="none" strike="noStrike" cap="none" normalizeH="0" dirty="0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dirty="0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100" b="0" i="0" u="none" strike="noStrike" cap="none" normalizeH="0" dirty="0" err="1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Max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100" b="0" i="0" u="none" strike="noStrike" cap="none" normalizeH="0" dirty="0" err="1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Priority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100" b="0" i="0" u="none" strike="noStrike" cap="none" normalizeH="0" dirty="0" err="1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Fee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= </a:t>
            </a:r>
            <a:r>
              <a:rPr kumimoji="0" lang="ko-KR" altLang="ko-KR" sz="1100" b="0" i="0" u="none" strike="noStrike" cap="none" normalizeH="0" dirty="0" err="1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100" b="0" i="0" u="none" strike="noStrike" cap="none" normalizeH="0" dirty="0" err="1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Price</a:t>
            </a:r>
            <a:br>
              <a:rPr kumimoji="0" lang="ko-KR" altLang="ko-KR" sz="1100" b="0" i="0" u="none" strike="noStrike" cap="none" normalizeH="0" dirty="0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1100" b="0" i="0" u="none" strike="noStrike" cap="none" normalizeH="0" dirty="0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dirty="0" err="1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else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// </a:t>
            </a:r>
            <a:r>
              <a:rPr kumimoji="0" lang="ko-KR" altLang="ko-KR" sz="1100" b="0" i="0" u="none" strike="noStrike" cap="none" normalizeH="0" dirty="0" err="1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Max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100" b="0" i="0" u="none" strike="noStrike" cap="none" normalizeH="0" dirty="0" err="1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Fee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100" b="0" i="0" u="none" strike="noStrike" cap="none" normalizeH="0" dirty="0" err="1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Max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100" b="0" i="0" u="none" strike="noStrike" cap="none" normalizeH="0" dirty="0" err="1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Priority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100" b="0" i="0" u="none" strike="noStrike" cap="none" normalizeH="0" dirty="0" err="1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Fee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[ </a:t>
            </a:r>
            <a:r>
              <a:rPr kumimoji="0" lang="ko-KR" altLang="ko-KR" sz="1100" b="0" i="0" u="none" strike="noStrike" cap="none" normalizeH="0" dirty="0" err="1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2 ]</a:t>
            </a:r>
            <a:br>
              <a:rPr kumimoji="0" lang="ko-KR" altLang="ko-KR" sz="1100" b="0" i="0" u="none" strike="noStrike" cap="none" normalizeH="0" dirty="0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dirty="0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100" b="0" i="0" u="none" strike="noStrike" cap="none" normalizeH="0" dirty="0" err="1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100" b="0" i="0" u="none" strike="noStrike" cap="none" normalizeH="0" dirty="0" err="1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Price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= </a:t>
            </a:r>
            <a:r>
              <a:rPr kumimoji="0" lang="ko-KR" altLang="ko-KR" sz="1100" b="0" i="0" u="none" strike="noStrike" cap="none" normalizeH="0" dirty="0" err="1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</a:t>
            </a:r>
            <a:r>
              <a:rPr lang="en-US" altLang="ko-KR" sz="1100" dirty="0">
                <a:latin typeface="Consolas" panose="020B0609020204030204" pitchFamily="49" charset="0"/>
                <a:ea typeface="Bitstream Vera Sans Mono" panose="020B0609030804020204" pitchFamily="49" charset="-127"/>
              </a:rPr>
              <a:t>IN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( </a:t>
            </a:r>
            <a:r>
              <a:rPr kumimoji="0" lang="ko-KR" altLang="ko-KR" sz="1100" b="0" i="0" u="none" strike="noStrike" cap="none" normalizeH="0" dirty="0" err="1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Base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100" b="0" i="0" u="none" strike="noStrike" cap="none" normalizeH="0" dirty="0" err="1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Fee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+ </a:t>
            </a:r>
            <a:r>
              <a:rPr kumimoji="0" lang="ko-KR" altLang="ko-KR" sz="1100" b="0" i="0" u="none" strike="noStrike" cap="none" normalizeH="0" dirty="0" err="1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Max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100" b="0" i="0" u="none" strike="noStrike" cap="none" normalizeH="0" dirty="0" err="1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Priority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100" b="0" i="0" u="none" strike="noStrike" cap="none" normalizeH="0" dirty="0" err="1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Fee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100" b="0" i="0" u="none" strike="noStrike" cap="none" normalizeH="0" dirty="0" err="1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Max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100" b="0" i="0" u="none" strike="noStrike" cap="none" normalizeH="0" dirty="0" err="1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Fee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endParaRPr kumimoji="0" lang="ko-KR" altLang="ko-KR" sz="1100" b="0" i="0" u="none" strike="noStrike" cap="none" normalizeH="0" dirty="0">
              <a:ln>
                <a:noFill/>
              </a:ln>
              <a:effectLst/>
              <a:latin typeface="Consolas" panose="020B0609020204030204" pitchFamily="49" charset="0"/>
            </a:endParaRPr>
          </a:p>
        </p:txBody>
      </p:sp>
      <p:sp>
        <p:nvSpPr>
          <p:cNvPr id="21" name="내용 개체 틀 1">
            <a:extLst>
              <a:ext uri="{FF2B5EF4-FFF2-40B4-BE49-F238E27FC236}">
                <a16:creationId xmlns:a16="http://schemas.microsoft.com/office/drawing/2014/main" id="{477C2000-6772-4D6D-8277-0AF55FFF247C}"/>
              </a:ext>
            </a:extLst>
          </p:cNvPr>
          <p:cNvSpPr txBox="1">
            <a:spLocks/>
          </p:cNvSpPr>
          <p:nvPr/>
        </p:nvSpPr>
        <p:spPr>
          <a:xfrm>
            <a:off x="7824192" y="2276872"/>
            <a:ext cx="3960440" cy="296299"/>
          </a:xfrm>
          <a:prstGeom prst="rect">
            <a:avLst/>
          </a:prstGeom>
        </p:spPr>
        <p:txBody>
          <a:bodyPr vert="horz" lIns="0" tIns="45720" rIns="91440" bIns="45720" rtlCol="0">
            <a:normAutofit lnSpcReduction="10000"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None/>
            </a:pPr>
            <a:r>
              <a:rPr lang="en-US" altLang="ko-KR" sz="1400" dirty="0"/>
              <a:t>Intrinsic Gas ( Tx Gas + Data Gas + Access List Gas)</a:t>
            </a:r>
          </a:p>
        </p:txBody>
      </p:sp>
      <p:sp>
        <p:nvSpPr>
          <p:cNvPr id="22" name="내용 개체 틀 1">
            <a:extLst>
              <a:ext uri="{FF2B5EF4-FFF2-40B4-BE49-F238E27FC236}">
                <a16:creationId xmlns:a16="http://schemas.microsoft.com/office/drawing/2014/main" id="{2D11C44B-A457-4C6E-AC65-4B1CD447DD23}"/>
              </a:ext>
            </a:extLst>
          </p:cNvPr>
          <p:cNvSpPr txBox="1">
            <a:spLocks/>
          </p:cNvSpPr>
          <p:nvPr/>
        </p:nvSpPr>
        <p:spPr>
          <a:xfrm>
            <a:off x="7824192" y="2573172"/>
            <a:ext cx="4104282" cy="409309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 vert="horz" lIns="91440" tIns="36000" rIns="91440" bIns="36000" rtlCol="0" anchor="ctr" anchorCtr="0">
            <a:no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dirty="0" err="1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= 0</a:t>
            </a:r>
            <a:br>
              <a:rPr kumimoji="0" lang="ko-KR" altLang="ko-KR" sz="1100" b="0" i="0" u="none" strike="noStrike" cap="none" normalizeH="0" dirty="0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1100" b="0" i="0" u="none" strike="noStrike" cap="none" normalizeH="0" dirty="0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dirty="0" err="1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( </a:t>
            </a:r>
            <a:r>
              <a:rPr kumimoji="0" lang="ko-KR" altLang="ko-KR" sz="1100" b="0" i="0" u="none" strike="noStrike" cap="none" normalizeH="0" dirty="0" err="1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Contract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100" b="0" i="0" u="none" strike="noStrike" cap="none" normalizeH="0" dirty="0" err="1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Creation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&amp;&amp; </a:t>
            </a:r>
            <a:r>
              <a:rPr kumimoji="0" lang="ko-KR" altLang="ko-KR" sz="1100" b="0" i="0" u="none" strike="noStrike" cap="none" normalizeH="0" dirty="0" err="1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after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100" b="0" i="0" u="none" strike="noStrike" cap="none" normalizeH="0" dirty="0" err="1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Homestead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)</a:t>
            </a:r>
            <a:br>
              <a:rPr kumimoji="0" lang="ko-KR" altLang="ko-KR" sz="1100" b="0" i="0" u="none" strike="noStrike" cap="none" normalizeH="0" dirty="0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dirty="0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100" b="0" i="0" u="none" strike="noStrike" cap="none" normalizeH="0" dirty="0" err="1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+= 53000 (</a:t>
            </a:r>
            <a:r>
              <a:rPr kumimoji="0" lang="ko-KR" altLang="ko-KR" sz="1100" b="0" i="0" u="none" strike="noStrike" cap="none" normalizeH="0" dirty="0" err="1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TxGasContractCreation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1100" b="0" i="0" u="none" strike="noStrike" cap="none" normalizeH="0" dirty="0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dirty="0" err="1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else</a:t>
            </a:r>
            <a:br>
              <a:rPr kumimoji="0" lang="ko-KR" altLang="ko-KR" sz="1100" b="0" i="0" u="none" strike="noStrike" cap="none" normalizeH="0" dirty="0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dirty="0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100" b="0" i="0" u="none" strike="noStrike" cap="none" normalizeH="0" dirty="0" err="1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+= 21000 (</a:t>
            </a:r>
            <a:r>
              <a:rPr kumimoji="0" lang="ko-KR" altLang="ko-KR" sz="1100" b="0" i="0" u="none" strike="noStrike" cap="none" normalizeH="0" dirty="0" err="1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TxGas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1100" b="0" i="0" u="none" strike="noStrike" cap="none" normalizeH="0" dirty="0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1100" b="0" i="0" u="none" strike="noStrike" cap="none" normalizeH="0" dirty="0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dirty="0" err="1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( </a:t>
            </a:r>
            <a:r>
              <a:rPr kumimoji="0" lang="ko-KR" altLang="ko-KR" sz="1100" b="0" i="0" u="none" strike="noStrike" cap="none" normalizeH="0" dirty="0" err="1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data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100" b="0" i="0" u="none" strike="noStrike" cap="none" normalizeH="0" dirty="0" err="1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exists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)</a:t>
            </a:r>
            <a:br>
              <a:rPr kumimoji="0" lang="ko-KR" altLang="ko-KR" sz="1100" b="0" i="0" u="none" strike="noStrike" cap="none" normalizeH="0" dirty="0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dirty="0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// 0x00(</a:t>
            </a:r>
            <a:r>
              <a:rPr kumimoji="0" lang="ko-KR" altLang="ko-KR" sz="1100" b="0" i="0" u="none" strike="noStrike" cap="none" normalizeH="0" dirty="0" err="1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z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zero)와 0x00 아닌 바이트(</a:t>
            </a:r>
            <a:r>
              <a:rPr kumimoji="0" lang="ko-KR" altLang="ko-KR" sz="1100" b="0" i="0" u="none" strike="noStrike" cap="none" normalizeH="0" dirty="0" err="1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nz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100" b="0" i="0" u="none" strike="noStrike" cap="none" normalizeH="0" dirty="0" err="1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-zero) 구분</a:t>
            </a:r>
            <a:br>
              <a:rPr kumimoji="0" lang="ko-KR" altLang="ko-KR" sz="1100" b="0" i="0" u="none" strike="noStrike" cap="none" normalizeH="0" dirty="0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dirty="0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100" b="0" i="0" u="none" strike="noStrike" cap="none" normalizeH="0" dirty="0" err="1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z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= </a:t>
            </a:r>
            <a:r>
              <a:rPr kumimoji="0" lang="ko-KR" altLang="ko-KR" sz="1100" b="0" i="0" u="none" strike="noStrike" cap="none" normalizeH="0" dirty="0" err="1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zeroByte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100" b="0" i="0" u="none" strike="noStrike" cap="none" normalizeH="0" dirty="0" err="1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Count</a:t>
            </a:r>
            <a:br>
              <a:rPr kumimoji="0" lang="ko-KR" altLang="ko-KR" sz="1100" b="0" i="0" u="none" strike="noStrike" cap="none" normalizeH="0" dirty="0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dirty="0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100" b="0" i="0" u="none" strike="noStrike" cap="none" normalizeH="0" dirty="0" err="1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nz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= </a:t>
            </a:r>
            <a:r>
              <a:rPr kumimoji="0" lang="ko-KR" altLang="ko-KR" sz="1100" b="0" i="0" u="none" strike="noStrike" cap="none" normalizeH="0" dirty="0" err="1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nonZeroByte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100" b="0" i="0" u="none" strike="noStrike" cap="none" normalizeH="0" dirty="0" err="1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Count</a:t>
            </a:r>
            <a:br>
              <a:rPr kumimoji="0" lang="ko-KR" altLang="ko-KR" sz="1100" b="0" i="0" u="none" strike="noStrike" cap="none" normalizeH="0" dirty="0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1100" b="0" i="0" u="none" strike="noStrike" cap="none" normalizeH="0" dirty="0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dirty="0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100" b="0" i="0" u="none" strike="noStrike" cap="none" normalizeH="0" dirty="0" err="1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nonZeroGas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= 68</a:t>
            </a:r>
            <a:br>
              <a:rPr kumimoji="0" lang="ko-KR" altLang="ko-KR" sz="1100" b="0" i="0" u="none" strike="noStrike" cap="none" normalizeH="0" dirty="0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dirty="0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100" b="0" i="0" u="none" strike="noStrike" cap="none" normalizeH="0" dirty="0" err="1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( </a:t>
            </a:r>
            <a:r>
              <a:rPr kumimoji="0" lang="ko-KR" altLang="ko-KR" sz="1100" b="0" i="0" u="none" strike="noStrike" cap="none" normalizeH="0" dirty="0" err="1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isApply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EIP-2028 [</a:t>
            </a:r>
            <a:r>
              <a:rPr kumimoji="0" lang="ko-KR" altLang="ko-KR" sz="1100" b="0" i="0" u="none" strike="noStrike" cap="none" normalizeH="0" dirty="0" err="1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after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100" b="0" i="0" u="none" strike="noStrike" cap="none" normalizeH="0" dirty="0" err="1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Istanbul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(2019-12-08)]</a:t>
            </a:r>
            <a:r>
              <a:rPr kumimoji="0" lang="en-US" altLang="ko-KR" sz="1100" b="0" i="0" u="none" strike="noStrike" cap="none" normalizeH="0" dirty="0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)</a:t>
            </a:r>
            <a:br>
              <a:rPr kumimoji="0" lang="ko-KR" altLang="ko-KR" sz="1100" b="0" i="0" u="none" strike="noStrike" cap="none" normalizeH="0" dirty="0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dirty="0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100" b="0" i="0" u="none" strike="noStrike" cap="none" normalizeH="0" dirty="0" err="1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nonZeroGas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= 16</a:t>
            </a:r>
            <a:endParaRPr kumimoji="0" lang="en-US" altLang="ko-KR" sz="1100" b="0" i="0" u="none" strike="noStrike" cap="none" normalizeH="0" dirty="0">
              <a:ln>
                <a:noFill/>
              </a:ln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100" b="0" i="0" u="none" strike="noStrike" cap="none" normalizeH="0" dirty="0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dirty="0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100" b="0" i="0" u="none" strike="noStrike" cap="none" normalizeH="0" dirty="0" err="1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+= </a:t>
            </a:r>
            <a:r>
              <a:rPr kumimoji="0" lang="ko-KR" altLang="ko-KR" sz="1100" b="0" i="0" u="none" strike="noStrike" cap="none" normalizeH="0" dirty="0" err="1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nz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* </a:t>
            </a:r>
            <a:r>
              <a:rPr kumimoji="0" lang="ko-KR" altLang="ko-KR" sz="1100" b="0" i="0" u="none" strike="noStrike" cap="none" normalizeH="0" dirty="0" err="1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nonZeroGas</a:t>
            </a:r>
            <a:br>
              <a:rPr kumimoji="0" lang="ko-KR" altLang="ko-KR" sz="1100" b="0" i="0" u="none" strike="noStrike" cap="none" normalizeH="0" dirty="0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dirty="0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100" b="0" i="0" u="none" strike="noStrike" cap="none" normalizeH="0" dirty="0" err="1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+= </a:t>
            </a:r>
            <a:r>
              <a:rPr kumimoji="0" lang="ko-KR" altLang="ko-KR" sz="1100" b="0" i="0" u="none" strike="noStrike" cap="none" normalizeH="0" dirty="0" err="1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z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* 4 (</a:t>
            </a:r>
            <a:r>
              <a:rPr kumimoji="0" lang="ko-KR" altLang="ko-KR" sz="1100" b="0" i="0" u="none" strike="noStrike" cap="none" normalizeH="0" dirty="0" err="1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TxDataZeroGas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1100" b="0" i="0" u="none" strike="noStrike" cap="none" normalizeH="0" dirty="0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1100" b="0" i="0" u="none" strike="noStrike" cap="none" normalizeH="0" dirty="0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dirty="0" err="1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( </a:t>
            </a:r>
            <a:r>
              <a:rPr kumimoji="0" lang="ko-KR" altLang="ko-KR" sz="1100" b="0" i="0" u="none" strike="noStrike" cap="none" normalizeH="0" dirty="0" err="1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accessList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100" b="0" i="0" u="none" strike="noStrike" cap="none" normalizeH="0" dirty="0" err="1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exists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)</a:t>
            </a:r>
            <a:br>
              <a:rPr kumimoji="0" lang="ko-KR" altLang="ko-KR" sz="1100" b="0" i="0" u="none" strike="noStrike" cap="none" normalizeH="0" dirty="0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dirty="0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100" b="0" i="0" u="none" strike="noStrike" cap="none" normalizeH="0" dirty="0" err="1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+= </a:t>
            </a:r>
            <a:r>
              <a:rPr kumimoji="0" lang="ko-KR" altLang="ko-KR" sz="1100" b="0" i="0" u="none" strike="noStrike" cap="none" normalizeH="0" dirty="0" err="1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accessList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100" b="0" i="0" u="none" strike="noStrike" cap="none" normalizeH="0" dirty="0" err="1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size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* 2400 (</a:t>
            </a:r>
            <a:r>
              <a:rPr kumimoji="0" lang="ko-KR" altLang="ko-KR" sz="1100" b="0" i="0" u="none" strike="noStrike" cap="none" normalizeH="0" dirty="0" err="1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TxAccessListAddressGas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1100" b="0" i="0" u="none" strike="noStrike" cap="none" normalizeH="0" dirty="0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dirty="0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100" b="0" i="0" u="none" strike="noStrike" cap="none" normalizeH="0" dirty="0" err="1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+= </a:t>
            </a:r>
            <a:r>
              <a:rPr kumimoji="0" lang="ko-KR" altLang="ko-KR" sz="1100" b="0" i="0" u="none" strike="noStrike" cap="none" normalizeH="0" dirty="0" err="1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storageKey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100" b="0" i="0" u="none" strike="noStrike" cap="none" normalizeH="0" dirty="0" err="1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size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* 1900 (</a:t>
            </a:r>
            <a:r>
              <a:rPr kumimoji="0" lang="ko-KR" altLang="ko-KR" sz="1100" b="0" i="0" u="none" strike="noStrike" cap="none" normalizeH="0" dirty="0" err="1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TxAccessListStorageKeyGas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1100" b="0" i="0" u="none" strike="noStrike" cap="none" normalizeH="0" dirty="0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1100" b="0" i="0" u="none" strike="noStrike" cap="none" normalizeH="0" dirty="0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dirty="0" err="1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100" b="0" i="0" u="none" strike="noStrike" cap="none" normalizeH="0" dirty="0" err="1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endParaRPr kumimoji="0" lang="ko-KR" altLang="ko-KR" sz="1100" b="0" i="0" u="none" strike="noStrike" cap="none" normalizeH="0" dirty="0">
              <a:ln>
                <a:noFill/>
              </a:ln>
              <a:effectLst/>
              <a:latin typeface="Consolas" panose="020B0609020204030204" pitchFamily="49" charset="0"/>
            </a:endParaRPr>
          </a:p>
        </p:txBody>
      </p:sp>
      <p:sp>
        <p:nvSpPr>
          <p:cNvPr id="23" name="내용 개체 틀 1">
            <a:extLst>
              <a:ext uri="{FF2B5EF4-FFF2-40B4-BE49-F238E27FC236}">
                <a16:creationId xmlns:a16="http://schemas.microsoft.com/office/drawing/2014/main" id="{A4A602F0-22B7-4FA3-B207-B6CC56946497}"/>
              </a:ext>
            </a:extLst>
          </p:cNvPr>
          <p:cNvSpPr txBox="1">
            <a:spLocks/>
          </p:cNvSpPr>
          <p:nvPr/>
        </p:nvSpPr>
        <p:spPr>
          <a:xfrm>
            <a:off x="7854738" y="661482"/>
            <a:ext cx="3096344" cy="296299"/>
          </a:xfrm>
          <a:prstGeom prst="rect">
            <a:avLst/>
          </a:prstGeom>
        </p:spPr>
        <p:txBody>
          <a:bodyPr vert="horz" lIns="0" tIns="45720" rIns="91440" bIns="45720" rtlCol="0">
            <a:normAutofit lnSpcReduction="10000"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None/>
            </a:pPr>
            <a:r>
              <a:rPr lang="en-US" altLang="ko-KR" sz="1400" dirty="0"/>
              <a:t>Gas Price, Max Fee, Max Priority Fee</a:t>
            </a:r>
          </a:p>
        </p:txBody>
      </p:sp>
    </p:spTree>
    <p:extLst>
      <p:ext uri="{BB962C8B-B14F-4D97-AF65-F5344CB8AC3E}">
        <p14:creationId xmlns:p14="http://schemas.microsoft.com/office/powerpoint/2010/main" val="3891650082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5C9369B6-A042-471D-AEAE-EF6A2E59D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트랜잭션 </a:t>
            </a:r>
            <a:r>
              <a:rPr lang="en-US" altLang="ko-KR" dirty="0"/>
              <a:t>Set Gas [ </a:t>
            </a:r>
            <a:r>
              <a:rPr lang="en-US" altLang="ko-KR" dirty="0" err="1"/>
              <a:t>transaction_args.ToMessage</a:t>
            </a:r>
            <a:r>
              <a:rPr lang="en-US" altLang="ko-KR" dirty="0"/>
              <a:t>() ]</a:t>
            </a:r>
            <a:endParaRPr lang="ko-KR" alt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1F2A4659-F20B-4248-9B34-EB4D580BCA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300" y="519184"/>
            <a:ext cx="11687175" cy="578619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ToMessage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converts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arguments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Message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used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by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en-US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core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evm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This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method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used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calls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and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traces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that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do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require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real</a:t>
            </a:r>
            <a:r>
              <a:rPr kumimoji="0" lang="en-US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l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ive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func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args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*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769AA5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TransactionArgs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EC1F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ToMessage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globalGasCap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uint64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baseFee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*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types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Message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error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{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Reject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invalid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combinations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of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- and post-1559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fee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styles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args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GasPrice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!=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nil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endParaRPr kumimoji="0" lang="en-US" altLang="ko-KR" sz="1000" b="0" i="0" u="none" strike="noStrike" cap="none" normalizeH="0" dirty="0">
              <a:ln>
                <a:noFill/>
              </a:ln>
              <a:solidFill>
                <a:srgbClr val="BA77C6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000" dirty="0">
                <a:solidFill>
                  <a:srgbClr val="BA77C6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&amp;&amp; 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args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MaxFeePerGas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!=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nil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||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args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MaxPriorityFeePerGas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!=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nil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{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types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Message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{}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errors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endParaRPr kumimoji="0" lang="en-US" altLang="ko-KR" sz="1000" b="0" i="0" u="none" strike="noStrike" cap="none" normalizeH="0" dirty="0">
              <a:ln>
                <a:noFill/>
              </a:ln>
              <a:solidFill>
                <a:srgbClr val="A8AFBE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000" dirty="0">
                <a:solidFill>
                  <a:srgbClr val="A8AFBE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both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gasPrice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and 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maxFeePerGas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or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maxPriorityFeePerGas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specified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}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sender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or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use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zero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specified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args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default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&amp;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price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were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set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globalGasCap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==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uint64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math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MaxUint64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2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}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args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!=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nil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uint64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(*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args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}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globalGasCap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!=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&amp;&amp;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globalGasCap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&lt;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log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Warn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endParaRPr kumimoji="0" lang="en-US" altLang="ko-KR" sz="1000" b="0" i="0" u="none" strike="noStrike" cap="none" normalizeH="0" dirty="0">
              <a:ln>
                <a:noFill/>
              </a:ln>
              <a:solidFill>
                <a:srgbClr val="A8AFBE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000" dirty="0">
                <a:solidFill>
                  <a:srgbClr val="A8AFBE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Caller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above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allowance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capping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endParaRPr kumimoji="0" lang="en-US" altLang="ko-KR" sz="1000" b="0" i="0" u="none" strike="noStrike" cap="none" normalizeH="0" dirty="0">
              <a:ln>
                <a:noFill/>
              </a:ln>
              <a:solidFill>
                <a:srgbClr val="CC7832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000" dirty="0">
                <a:solidFill>
                  <a:srgbClr val="CC7832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 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requested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cap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globalGasCap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globalGasCap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var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gasPrice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*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gasFeeCap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*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gasTipCap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*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en-US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en-US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baseFee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==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nil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there's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basefee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then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must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non-1559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execution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gasPrice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args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GasPrice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!=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nil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gasPrice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args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GasPrice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ToInt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}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gasFeeCap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gasTipCap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gasPrice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gasPrice</a:t>
            </a:r>
            <a:endParaRPr kumimoji="0" lang="ko-KR" altLang="ko-KR" sz="1000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79E2A2B4-02A5-45E7-B7C9-B974A9B3C2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5664" y="660400"/>
            <a:ext cx="6029007" cy="62478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900" dirty="0">
              <a:solidFill>
                <a:srgbClr val="A8AFBE"/>
              </a:solidFill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1000" b="0" i="0" u="none" strike="noStrike" cap="none" normalizeH="0" dirty="0">
              <a:ln>
                <a:noFill/>
              </a:ln>
              <a:solidFill>
                <a:srgbClr val="A8AFBE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else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basefee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provided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necessitating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1559-type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execution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args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GasPrice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!=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nil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User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specified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legacy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field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convert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1559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typing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gasPrice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args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GasPrice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ToInt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gasFeeCap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gasTipCap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gasPrice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gasPrice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else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User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specified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1559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feilds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or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use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those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gasFeeCap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args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MaxFeePerGas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!=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nil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gasFeeCap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args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MaxFeePerGas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ToInt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}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gasTipCap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args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MaxPriorityFeePerGas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!=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nil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gasTipCap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args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MaxPriorityFeePerGas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ToInt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}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Backfill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legacy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gasPrice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for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EVM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execution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unless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we're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all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zeroes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gasPrice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gasFeeCap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BitLen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 &gt;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||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gasTipCap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BitLen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 &gt;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gasPrice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math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BigMin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gasTipCap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baseFee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gasFeeCap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}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}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}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value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args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Value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!=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nil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value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args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Value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ToInt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}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data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args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data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var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accessList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types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AccessList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args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AccessList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!=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nil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accessList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*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args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AccessList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msg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types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NewMessage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endParaRPr kumimoji="0" lang="en-US" altLang="ko-KR" sz="1000" b="0" i="0" u="none" strike="noStrike" cap="none" normalizeH="0" dirty="0">
              <a:ln>
                <a:noFill/>
              </a:ln>
              <a:solidFill>
                <a:srgbClr val="A8AFBE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000" dirty="0">
                <a:solidFill>
                  <a:srgbClr val="A8AFBE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args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value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gasPrice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gasFeeCap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gasTipCap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data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accessList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true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msg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nil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endParaRPr kumimoji="0" lang="ko-KR" altLang="ko-KR" sz="1000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0503D9-7122-4A92-B655-738728D6C0B7}"/>
              </a:ext>
            </a:extLst>
          </p:cNvPr>
          <p:cNvSpPr txBox="1"/>
          <p:nvPr/>
        </p:nvSpPr>
        <p:spPr>
          <a:xfrm>
            <a:off x="4745185" y="5085184"/>
            <a:ext cx="1350815" cy="17485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lIns="18000" tIns="18000" rIns="18000" bIns="18000" rtlCol="0">
            <a:spAutoFit/>
          </a:bodyPr>
          <a:lstStyle/>
          <a:p>
            <a:pPr algn="r"/>
            <a:r>
              <a:rPr lang="en-US" altLang="ko-KR" sz="900" dirty="0">
                <a:solidFill>
                  <a:srgbClr val="262626"/>
                </a:solidFill>
                <a:latin typeface="Arial" panose="020B0604020202020204" pitchFamily="34" charset="0"/>
              </a:rPr>
              <a:t>Before EIP-1559(London)</a:t>
            </a:r>
            <a:endParaRPr lang="ko-KR" altLang="en-US" sz="900" dirty="0">
              <a:solidFill>
                <a:srgbClr val="262626"/>
              </a:solidFill>
              <a:latin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35232A-2384-4768-8FB8-C821AC2323C8}"/>
              </a:ext>
            </a:extLst>
          </p:cNvPr>
          <p:cNvSpPr txBox="1"/>
          <p:nvPr/>
        </p:nvSpPr>
        <p:spPr>
          <a:xfrm>
            <a:off x="10676298" y="1147660"/>
            <a:ext cx="1254635" cy="17485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lIns="18000" tIns="18000" rIns="18000" bIns="18000" rtlCol="0">
            <a:spAutoFit/>
          </a:bodyPr>
          <a:lstStyle/>
          <a:p>
            <a:pPr algn="r"/>
            <a:r>
              <a:rPr lang="en-US" altLang="ko-KR" sz="900" dirty="0">
                <a:solidFill>
                  <a:srgbClr val="262626"/>
                </a:solidFill>
                <a:latin typeface="Arial" panose="020B0604020202020204" pitchFamily="34" charset="0"/>
              </a:rPr>
              <a:t>After EIP-1559(London)</a:t>
            </a:r>
            <a:endParaRPr lang="ko-KR" altLang="en-US" sz="900" dirty="0">
              <a:solidFill>
                <a:srgbClr val="262626"/>
              </a:solidFill>
              <a:latin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21569E-3B44-4676-9A78-7EB4DC8671BE}"/>
              </a:ext>
            </a:extLst>
          </p:cNvPr>
          <p:cNvSpPr txBox="1"/>
          <p:nvPr/>
        </p:nvSpPr>
        <p:spPr>
          <a:xfrm>
            <a:off x="6672064" y="276320"/>
            <a:ext cx="5263438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https://github.com/ethereum/go-ethereum/blob/master/internal/ethapi/transaction_args.go#L178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C6C399A9-E51E-44B8-8590-528779C4550E}"/>
              </a:ext>
            </a:extLst>
          </p:cNvPr>
          <p:cNvCxnSpPr>
            <a:cxnSpLocks/>
          </p:cNvCxnSpPr>
          <p:nvPr/>
        </p:nvCxnSpPr>
        <p:spPr>
          <a:xfrm>
            <a:off x="6096000" y="980728"/>
            <a:ext cx="0" cy="5688360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1049600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A63478CD-5F19-4C2B-B9E5-C42561A05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트랜잭션 </a:t>
            </a:r>
            <a:r>
              <a:rPr lang="en-US" altLang="ko-KR" dirty="0" err="1"/>
              <a:t>IntrinsicGas</a:t>
            </a:r>
            <a:r>
              <a:rPr lang="ko-KR" altLang="en-US" dirty="0"/>
              <a:t> </a:t>
            </a:r>
            <a:r>
              <a:rPr lang="en-US" altLang="ko-KR" dirty="0"/>
              <a:t>[ </a:t>
            </a:r>
            <a:r>
              <a:rPr lang="en-US" altLang="ko-KR" dirty="0" err="1"/>
              <a:t>state_transition.IntrinsicGas</a:t>
            </a:r>
            <a:r>
              <a:rPr lang="en-US" altLang="ko-KR" dirty="0"/>
              <a:t> () ]</a:t>
            </a:r>
            <a:endParaRPr lang="ko-KR" alt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2F883ED3-9826-45F5-B205-9CFCC259E2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0187" y="670763"/>
            <a:ext cx="11698287" cy="62478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IntrinsicGas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computes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'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intrinsic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'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for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message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with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given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data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func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EC1F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IntrinsicGas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data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[]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byte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accessList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types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AccessList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isContractCreation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bool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isHomestead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isEIP2028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bool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(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uint64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error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{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starting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for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raw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var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uint64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isContractCreation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&amp;&amp;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isHomestead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params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TxGasContractCreation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else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params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TxGas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Bump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required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by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amount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of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transactional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data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len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data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&gt;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Zero and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-zero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bytes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are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priced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differently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var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nz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uint64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for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_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byt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range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data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byt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!=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nz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++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}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}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Make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sure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don't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exceed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uint64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for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all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data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combinations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nonZeroGas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params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TxDataNonZeroGasFrontier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isEIP2028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nonZeroGas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params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TxDataNonZeroGasEIP2028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math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MaxUint64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-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)/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nonZeroGas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&lt;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nz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ErrGasUintOverflow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+=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nz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*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nonZeroGas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z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uint64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len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data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)) -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nz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math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MaxUint64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-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)/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params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TxDataZeroGas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&lt;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z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ErrGasUintOverflow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+=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z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*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params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TxDataZeroGas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accessList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!=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nil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+=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uint64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len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accessList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)) *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params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TxAccessListAddressGas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+=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uint64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accessList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StorageKeys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()) *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params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TxAccessListStorageKeyGas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nil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endParaRPr kumimoji="0" lang="ko-KR" altLang="ko-KR" sz="1000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79052C-DD05-4F7E-A8F5-78DF687451BA}"/>
              </a:ext>
            </a:extLst>
          </p:cNvPr>
          <p:cNvSpPr txBox="1"/>
          <p:nvPr/>
        </p:nvSpPr>
        <p:spPr>
          <a:xfrm>
            <a:off x="5500200" y="1307282"/>
            <a:ext cx="595800" cy="19024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lIns="18000" tIns="18000" rIns="18000" bIns="18000" rtlCol="0">
            <a:spAutoFit/>
          </a:bodyPr>
          <a:lstStyle/>
          <a:p>
            <a:pPr algn="r"/>
            <a:r>
              <a:rPr lang="en-US" altLang="ko-KR" sz="1000" dirty="0">
                <a:solidFill>
                  <a:srgbClr val="262626"/>
                </a:solidFill>
                <a:latin typeface="Arial" panose="020B0604020202020204" pitchFamily="34" charset="0"/>
              </a:rPr>
              <a:t>Base Gas</a:t>
            </a:r>
            <a:endParaRPr lang="ko-KR" altLang="en-US" sz="1000" dirty="0">
              <a:solidFill>
                <a:srgbClr val="262626"/>
              </a:solidFill>
              <a:latin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DFC216-7415-49DE-BF19-628D4AF66474}"/>
              </a:ext>
            </a:extLst>
          </p:cNvPr>
          <p:cNvSpPr txBox="1"/>
          <p:nvPr/>
        </p:nvSpPr>
        <p:spPr>
          <a:xfrm>
            <a:off x="5784229" y="2088612"/>
            <a:ext cx="305657" cy="19024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lIns="18000" tIns="18000" rIns="18000" bIns="18000" rtlCol="0">
            <a:spAutoFit/>
          </a:bodyPr>
          <a:lstStyle/>
          <a:p>
            <a:pPr algn="r"/>
            <a:r>
              <a:rPr lang="en-US" altLang="ko-KR" sz="1000" dirty="0">
                <a:solidFill>
                  <a:srgbClr val="262626"/>
                </a:solidFill>
                <a:latin typeface="Arial" panose="020B0604020202020204" pitchFamily="34" charset="0"/>
              </a:rPr>
              <a:t>Data</a:t>
            </a:r>
            <a:endParaRPr lang="ko-KR" altLang="en-US" sz="1000" dirty="0">
              <a:solidFill>
                <a:srgbClr val="262626"/>
              </a:solidFill>
              <a:latin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B1D804-C568-4ED1-BF58-DD1BBCAA731F}"/>
              </a:ext>
            </a:extLst>
          </p:cNvPr>
          <p:cNvSpPr txBox="1"/>
          <p:nvPr/>
        </p:nvSpPr>
        <p:spPr>
          <a:xfrm>
            <a:off x="5407523" y="5888308"/>
            <a:ext cx="682362" cy="19024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lIns="18000" tIns="18000" rIns="18000" bIns="18000" rtlCol="0">
            <a:spAutoFit/>
          </a:bodyPr>
          <a:lstStyle/>
          <a:p>
            <a:pPr algn="r"/>
            <a:r>
              <a:rPr lang="en-US" altLang="ko-KR" sz="1000" dirty="0">
                <a:solidFill>
                  <a:srgbClr val="262626"/>
                </a:solidFill>
                <a:latin typeface="Arial" panose="020B0604020202020204" pitchFamily="34" charset="0"/>
              </a:rPr>
              <a:t>Access List</a:t>
            </a:r>
            <a:endParaRPr lang="ko-KR" altLang="en-US" sz="1000" dirty="0">
              <a:solidFill>
                <a:srgbClr val="262626"/>
              </a:solidFill>
              <a:latin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BCF5D6-738A-4E68-863E-692ECFB22A3B}"/>
              </a:ext>
            </a:extLst>
          </p:cNvPr>
          <p:cNvSpPr txBox="1"/>
          <p:nvPr/>
        </p:nvSpPr>
        <p:spPr>
          <a:xfrm>
            <a:off x="7211258" y="276320"/>
            <a:ext cx="472424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https://github.com/ethereum/go-ethereum/blob/master/core/state_transition.go#L118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F62821AF-CEE6-419B-8FAD-4747D57E4B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04878" y="1351796"/>
            <a:ext cx="5724644" cy="4093428"/>
          </a:xfrm>
          <a:prstGeom prst="rect">
            <a:avLst/>
          </a:prstGeom>
          <a:noFill/>
          <a:ln w="9525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Per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transaction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not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creating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contract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endParaRPr kumimoji="0" lang="en-US" altLang="ko-KR" sz="1000" b="0" i="0" u="none" strike="noStrike" cap="none" normalizeH="0" baseline="0" dirty="0">
              <a:ln>
                <a:noFill/>
              </a:ln>
              <a:solidFill>
                <a:srgbClr val="808080"/>
              </a:solidFill>
              <a:effectLst/>
              <a:latin typeface="Bitstream Vera Sans Mono" panose="020B0609030804020204" pitchFamily="49" charset="-127"/>
              <a:ea typeface="Bitstream Vera Sans Mono" panose="020B0609030804020204" pitchFamily="49" charset="-127"/>
            </a:endParaRP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000" dirty="0">
                <a:solidFill>
                  <a:srgbClr val="808080"/>
                </a:solidFill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NOTE: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Not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payable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on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data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of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calls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between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transactions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endParaRPr kumimoji="0" lang="en-US" altLang="ko-KR" sz="1000" b="1" i="1" u="none" strike="noStrike" cap="none" normalizeH="0" baseline="0" dirty="0">
              <a:ln>
                <a:noFill/>
              </a:ln>
              <a:solidFill>
                <a:srgbClr val="5067AA"/>
              </a:solidFill>
              <a:effectLst/>
              <a:latin typeface="Bitstream Vera Sans Mono" panose="020B0609030804020204" pitchFamily="49" charset="-127"/>
              <a:ea typeface="Bitstream Vera Sans Mono" panose="020B0609030804020204" pitchFamily="49" charset="-127"/>
            </a:endParaRP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000" b="1" i="1" u="none" strike="noStrike" cap="none" normalizeH="0" baseline="0" dirty="0" err="1">
                <a:ln>
                  <a:noFill/>
                </a:ln>
                <a:solidFill>
                  <a:srgbClr val="5067AA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TxGas</a:t>
            </a:r>
            <a:r>
              <a:rPr kumimoji="0" lang="ko-KR" altLang="ko-KR" sz="1000" b="1" i="1" u="none" strike="noStrike" cap="none" normalizeH="0" baseline="0" dirty="0">
                <a:ln>
                  <a:noFill/>
                </a:ln>
                <a:solidFill>
                  <a:srgbClr val="5067AA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            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uint64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21000</a:t>
            </a:r>
            <a:endParaRPr kumimoji="0" lang="en-US" altLang="ko-KR" sz="1000" b="0" i="0" u="none" strike="noStrike" cap="none" normalizeH="0" baseline="0" dirty="0">
              <a:ln>
                <a:noFill/>
              </a:ln>
              <a:solidFill>
                <a:srgbClr val="6897BB"/>
              </a:solidFill>
              <a:effectLst/>
              <a:latin typeface="Bitstream Vera Sans Mono" panose="020B0609030804020204" pitchFamily="49" charset="-127"/>
              <a:ea typeface="Bitstream Vera Sans Mono" panose="020B0609030804020204" pitchFamily="49" charset="-127"/>
            </a:endParaRP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kumimoji="0" lang="en-US" altLang="ko-KR" sz="1000" b="0" i="0" u="none" strike="noStrike" cap="none" normalizeH="0" baseline="0" dirty="0">
              <a:ln>
                <a:noFill/>
              </a:ln>
              <a:solidFill>
                <a:srgbClr val="6897BB"/>
              </a:solidFill>
              <a:effectLst/>
              <a:latin typeface="Bitstream Vera Sans Mono" panose="020B0609030804020204" pitchFamily="49" charset="-127"/>
              <a:ea typeface="Bitstream Vera Sans Mono" panose="020B0609030804020204" pitchFamily="49" charset="-127"/>
            </a:endParaRP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Per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transaction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that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creates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contract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endParaRPr kumimoji="0" lang="en-US" altLang="ko-KR" sz="1000" b="0" i="0" u="none" strike="noStrike" cap="none" normalizeH="0" baseline="0" dirty="0">
              <a:ln>
                <a:noFill/>
              </a:ln>
              <a:solidFill>
                <a:srgbClr val="808080"/>
              </a:solidFill>
              <a:effectLst/>
              <a:latin typeface="Bitstream Vera Sans Mono" panose="020B0609030804020204" pitchFamily="49" charset="-127"/>
              <a:ea typeface="Bitstream Vera Sans Mono" panose="020B0609030804020204" pitchFamily="49" charset="-127"/>
            </a:endParaRP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000" dirty="0">
                <a:solidFill>
                  <a:srgbClr val="808080"/>
                </a:solidFill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NOTE: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Not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payable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on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data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of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calls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between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transactions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1000" b="1" i="1" u="none" strike="noStrike" cap="none" normalizeH="0" baseline="0" dirty="0" err="1">
                <a:ln>
                  <a:noFill/>
                </a:ln>
                <a:solidFill>
                  <a:srgbClr val="5067AA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TxGasContractCreation</a:t>
            </a:r>
            <a:r>
              <a:rPr kumimoji="0" lang="ko-KR" altLang="ko-KR" sz="1000" b="1" i="1" u="none" strike="noStrike" cap="none" normalizeH="0" baseline="0" dirty="0">
                <a:ln>
                  <a:noFill/>
                </a:ln>
                <a:solidFill>
                  <a:srgbClr val="5067AA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uint64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53000</a:t>
            </a:r>
            <a:endParaRPr kumimoji="0" lang="en-US" altLang="ko-KR" sz="1000" b="0" i="0" u="none" strike="noStrike" cap="none" normalizeH="0" baseline="0" dirty="0">
              <a:ln>
                <a:noFill/>
              </a:ln>
              <a:solidFill>
                <a:srgbClr val="6897BB"/>
              </a:solidFill>
              <a:effectLst/>
              <a:latin typeface="Bitstream Vera Sans Mono" panose="020B0609030804020204" pitchFamily="49" charset="-127"/>
              <a:ea typeface="Bitstream Vera Sans Mono" panose="020B0609030804020204" pitchFamily="49" charset="-127"/>
            </a:endParaRP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kumimoji="0" lang="en-US" altLang="ko-KR" sz="1000" b="0" i="0" u="none" strike="noStrike" cap="none" normalizeH="0" baseline="0" dirty="0">
              <a:ln>
                <a:noFill/>
              </a:ln>
              <a:solidFill>
                <a:srgbClr val="6897BB"/>
              </a:solidFill>
              <a:effectLst/>
              <a:latin typeface="Bitstream Vera Sans Mono" panose="020B0609030804020204" pitchFamily="49" charset="-127"/>
              <a:ea typeface="Bitstream Vera Sans Mono" panose="020B0609030804020204" pitchFamily="49" charset="-127"/>
            </a:endParaRP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Per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byte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of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data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attached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transaction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that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equals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zero. </a:t>
            </a:r>
            <a:endParaRPr kumimoji="0" lang="en-US" altLang="ko-KR" sz="1000" b="0" i="0" u="none" strike="noStrike" cap="none" normalizeH="0" baseline="0" dirty="0">
              <a:ln>
                <a:noFill/>
              </a:ln>
              <a:solidFill>
                <a:srgbClr val="808080"/>
              </a:solidFill>
              <a:effectLst/>
              <a:latin typeface="Bitstream Vera Sans Mono" panose="020B0609030804020204" pitchFamily="49" charset="-127"/>
              <a:ea typeface="Bitstream Vera Sans Mono" panose="020B0609030804020204" pitchFamily="49" charset="-127"/>
            </a:endParaRP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000" dirty="0">
                <a:solidFill>
                  <a:srgbClr val="808080"/>
                </a:solidFill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NOTE: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Not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payable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on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data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of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calls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between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transactions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1000" b="1" i="1" u="none" strike="noStrike" cap="none" normalizeH="0" baseline="0" dirty="0" err="1">
                <a:ln>
                  <a:noFill/>
                </a:ln>
                <a:solidFill>
                  <a:srgbClr val="5067AA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TxDataZeroGas</a:t>
            </a:r>
            <a:r>
              <a:rPr kumimoji="0" lang="ko-KR" altLang="ko-KR" sz="1000" b="1" i="1" u="none" strike="noStrike" cap="none" normalizeH="0" baseline="0" dirty="0">
                <a:ln>
                  <a:noFill/>
                </a:ln>
                <a:solidFill>
                  <a:srgbClr val="5067AA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uint64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4</a:t>
            </a:r>
            <a:endParaRPr kumimoji="0" lang="ko-KR" altLang="ko-KR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1000" b="1" i="1" u="none" strike="noStrike" cap="none" normalizeH="0" baseline="0" dirty="0">
              <a:ln>
                <a:noFill/>
              </a:ln>
              <a:solidFill>
                <a:srgbClr val="5067AA"/>
              </a:solidFill>
              <a:effectLst/>
              <a:latin typeface="Bitstream Vera Sans Mono" panose="020B0609030804020204" pitchFamily="49" charset="-127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1000" b="1" i="1" u="none" strike="noStrike" cap="none" normalizeH="0" baseline="0" dirty="0">
              <a:ln>
                <a:noFill/>
              </a:ln>
              <a:solidFill>
                <a:srgbClr val="5067AA"/>
              </a:solidFill>
              <a:effectLst/>
              <a:latin typeface="Bitstream Vera Sans Mono" panose="020B0609030804020204" pitchFamily="49" charset="-127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Per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byte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of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data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attached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transaction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that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is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not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equal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zero.</a:t>
            </a:r>
            <a:endParaRPr kumimoji="0" lang="en-US" altLang="ko-KR" sz="1000" b="0" i="0" u="none" strike="noStrike" cap="none" normalizeH="0" baseline="0" dirty="0">
              <a:ln>
                <a:noFill/>
              </a:ln>
              <a:solidFill>
                <a:srgbClr val="808080"/>
              </a:solidFill>
              <a:effectLst/>
              <a:latin typeface="Bitstream Vera Sans Mono" panose="020B0609030804020204" pitchFamily="49" charset="-127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000" dirty="0">
                <a:solidFill>
                  <a:srgbClr val="808080"/>
                </a:solidFill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NOTE: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Not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payable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on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data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of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calls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between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transactions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endParaRPr lang="en-US" altLang="ko-KR" sz="1000" b="1" i="1" dirty="0">
              <a:solidFill>
                <a:srgbClr val="5067AA"/>
              </a:solidFill>
              <a:latin typeface="Bitstream Vera Sans Mono" panose="020B0609030804020204" pitchFamily="49" charset="-127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1" i="1" u="none" strike="noStrike" cap="none" normalizeH="0" baseline="0" dirty="0" err="1">
                <a:ln>
                  <a:noFill/>
                </a:ln>
                <a:solidFill>
                  <a:srgbClr val="5067AA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TxDataNonZeroGasFrontier</a:t>
            </a:r>
            <a:r>
              <a:rPr kumimoji="0" lang="ko-KR" altLang="ko-KR" sz="1000" b="1" i="1" u="none" strike="noStrike" cap="none" normalizeH="0" baseline="0" dirty="0">
                <a:ln>
                  <a:noFill/>
                </a:ln>
                <a:solidFill>
                  <a:srgbClr val="5067AA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uint64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68</a:t>
            </a:r>
            <a:endParaRPr kumimoji="0" lang="en-US" altLang="ko-KR" sz="1000" b="0" i="0" u="none" strike="noStrike" cap="none" normalizeH="0" baseline="0" dirty="0">
              <a:ln>
                <a:noFill/>
              </a:ln>
              <a:solidFill>
                <a:srgbClr val="6897BB"/>
              </a:solidFill>
              <a:effectLst/>
              <a:latin typeface="Bitstream Vera Sans Mono" panose="020B0609030804020204" pitchFamily="49" charset="-127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Per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byte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of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non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zero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data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attached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transaction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after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EIP 2028</a:t>
            </a:r>
            <a:endParaRPr kumimoji="0" lang="en-US" altLang="ko-KR" sz="1000" b="0" i="0" u="none" strike="noStrike" cap="none" normalizeH="0" baseline="0" dirty="0">
              <a:ln>
                <a:noFill/>
              </a:ln>
              <a:solidFill>
                <a:srgbClr val="808080"/>
              </a:solidFill>
              <a:effectLst/>
              <a:latin typeface="Bitstream Vera Sans Mono" panose="020B0609030804020204" pitchFamily="49" charset="-127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000" dirty="0">
                <a:solidFill>
                  <a:srgbClr val="808080"/>
                </a:solidFill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part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in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Istanbul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)</a:t>
            </a:r>
            <a:endParaRPr kumimoji="0" lang="en-US" altLang="ko-KR" sz="1000" b="0" i="0" u="none" strike="noStrike" cap="none" normalizeH="0" baseline="0" dirty="0">
              <a:ln>
                <a:noFill/>
              </a:ln>
              <a:solidFill>
                <a:srgbClr val="808080"/>
              </a:solidFill>
              <a:effectLst/>
              <a:latin typeface="Bitstream Vera Sans Mono" panose="020B0609030804020204" pitchFamily="49" charset="-127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1" i="1" u="none" strike="noStrike" cap="none" normalizeH="0" baseline="0" dirty="0">
                <a:ln>
                  <a:noFill/>
                </a:ln>
                <a:solidFill>
                  <a:srgbClr val="5067AA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TxDataNonZeroGasEIP2028 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uint64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16</a:t>
            </a:r>
            <a:endParaRPr kumimoji="0" lang="en-US" altLang="ko-KR" sz="1000" b="0" i="0" u="none" strike="noStrike" cap="none" normalizeH="0" baseline="0" dirty="0">
              <a:ln>
                <a:noFill/>
              </a:ln>
              <a:solidFill>
                <a:srgbClr val="6897BB"/>
              </a:solidFill>
              <a:effectLst/>
              <a:latin typeface="Bitstream Vera Sans Mono" panose="020B0609030804020204" pitchFamily="49" charset="-127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1000" b="0" i="0" u="none" strike="noStrike" cap="none" normalizeH="0" baseline="0" dirty="0">
              <a:ln>
                <a:noFill/>
              </a:ln>
              <a:solidFill>
                <a:srgbClr val="6897BB"/>
              </a:solidFill>
              <a:effectLst/>
              <a:latin typeface="Bitstream Vera Sans Mono" panose="020B0609030804020204" pitchFamily="49" charset="-127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Per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specified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in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EIP 2930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access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list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1000" b="1" i="1" u="none" strike="noStrike" cap="none" normalizeH="0" baseline="0" dirty="0" err="1">
                <a:ln>
                  <a:noFill/>
                </a:ln>
                <a:solidFill>
                  <a:srgbClr val="5067AA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TxAccessListAddressGas</a:t>
            </a:r>
            <a:r>
              <a:rPr kumimoji="0" lang="ko-KR" altLang="ko-KR" sz="1000" b="1" i="1" u="none" strike="noStrike" cap="none" normalizeH="0" baseline="0" dirty="0">
                <a:ln>
                  <a:noFill/>
                </a:ln>
                <a:solidFill>
                  <a:srgbClr val="5067AA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uint64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2400</a:t>
            </a:r>
            <a:endParaRPr kumimoji="0" lang="en-US" altLang="ko-KR" sz="1000" b="0" i="0" u="none" strike="noStrike" cap="none" normalizeH="0" baseline="0" dirty="0">
              <a:ln>
                <a:noFill/>
              </a:ln>
              <a:solidFill>
                <a:srgbClr val="6897BB"/>
              </a:solidFill>
              <a:effectLst/>
              <a:latin typeface="Bitstream Vera Sans Mono" panose="020B0609030804020204" pitchFamily="49" charset="-127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1000" b="0" i="0" u="none" strike="noStrike" cap="none" normalizeH="0" baseline="0" dirty="0">
              <a:ln>
                <a:noFill/>
              </a:ln>
              <a:solidFill>
                <a:srgbClr val="6897BB"/>
              </a:solidFill>
              <a:effectLst/>
              <a:latin typeface="Bitstream Vera Sans Mono" panose="020B0609030804020204" pitchFamily="49" charset="-127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Per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storage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key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specified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in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EIP 2930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access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list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1000" b="1" i="1" u="none" strike="noStrike" cap="none" normalizeH="0" baseline="0" dirty="0" err="1">
                <a:ln>
                  <a:noFill/>
                </a:ln>
                <a:solidFill>
                  <a:srgbClr val="5067AA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TxAccessListStorageKeyGas</a:t>
            </a:r>
            <a:r>
              <a:rPr kumimoji="0" lang="ko-KR" altLang="ko-KR" sz="1000" b="1" i="1" u="none" strike="noStrike" cap="none" normalizeH="0" baseline="0" dirty="0">
                <a:ln>
                  <a:noFill/>
                </a:ln>
                <a:solidFill>
                  <a:srgbClr val="5067AA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uint64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1900</a:t>
            </a:r>
            <a:endParaRPr kumimoji="0" lang="ko-KR" altLang="ko-KR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84B75E-B2F0-483A-933C-6EA77633A2D2}"/>
              </a:ext>
            </a:extLst>
          </p:cNvPr>
          <p:cNvSpPr txBox="1"/>
          <p:nvPr/>
        </p:nvSpPr>
        <p:spPr>
          <a:xfrm>
            <a:off x="7204340" y="1125538"/>
            <a:ext cx="472424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https://github.com/ethereum/go-ethereum/blob/master/params/protocol_params.go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6793125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47F7F0FF-82E9-4E52-9B1C-DC601FFEBC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트랜잭션 </a:t>
            </a:r>
            <a:r>
              <a:rPr lang="en-US" altLang="ko-KR" dirty="0"/>
              <a:t>Add</a:t>
            </a:r>
            <a:r>
              <a:rPr lang="ko-KR" altLang="en-US" dirty="0"/>
              <a:t> </a:t>
            </a:r>
            <a:r>
              <a:rPr lang="en-US" altLang="ko-KR" dirty="0"/>
              <a:t>[ </a:t>
            </a:r>
            <a:r>
              <a:rPr lang="en-US" altLang="ko-KR" dirty="0" err="1"/>
              <a:t>tx_pool.add</a:t>
            </a:r>
            <a:r>
              <a:rPr lang="en-US" altLang="ko-KR" dirty="0"/>
              <a:t>() ]</a:t>
            </a:r>
            <a:endParaRPr lang="ko-KR" alt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ED521009-7660-40BC-A131-A6A07C270B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6305" y="660400"/>
            <a:ext cx="11682170" cy="590931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validates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and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inserts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it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into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non-executable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queue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for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later</a:t>
            </a:r>
            <a:r>
              <a:rPr lang="en-US" altLang="ko-KR" sz="900" dirty="0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pending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promotion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and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execution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replacement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for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an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already</a:t>
            </a: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pending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or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queued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one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it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overwrites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previous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its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price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higher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endParaRPr lang="en-US" altLang="ko-KR" sz="900" dirty="0">
              <a:solidFill>
                <a:srgbClr val="808080"/>
              </a:solidFill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</a:t>
            </a: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newly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added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marked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as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local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its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sending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account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will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be</a:t>
            </a:r>
            <a:r>
              <a:rPr lang="en-US" altLang="ko-KR" sz="900" dirty="0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added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allowlist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preventing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any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associated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being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dropped</a:t>
            </a: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out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of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pool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due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pricing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constraints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func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pool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*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769AA5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TxPool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EC1F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*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types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local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bool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(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replaced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bool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error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{</a:t>
            </a: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already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known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discard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it</a:t>
            </a: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</a:t>
            </a: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pool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all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Get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!=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nil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log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Trace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Discarding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already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known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knownTxMeter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Mark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1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false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ErrAlreadyKnown</a:t>
            </a: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Make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local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flag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it's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local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source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or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it's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network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but</a:t>
            </a: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//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sender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marked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as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local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previously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treat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it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as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local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isLocal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local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||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pool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locals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containsTx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en-US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fails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basic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validation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discard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it</a:t>
            </a: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en-US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pool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validateTx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isLocal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!=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nil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en-US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log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Trace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Discarding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invalid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en-US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invalidTxMeter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Mark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1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en-US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false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</a:t>
            </a: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en-US" altLang="ko-KR" sz="90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endParaRPr kumimoji="0" lang="en-US" altLang="ko-KR" sz="900" i="0" u="none" strike="noStrike" cap="none" normalizeH="0" baseline="0" dirty="0">
              <a:ln>
                <a:noFill/>
              </a:ln>
              <a:solidFill>
                <a:srgbClr val="A8AFBE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en-US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pool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full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discard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underpriced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transactions</a:t>
            </a:r>
            <a:endParaRPr kumimoji="0" lang="ko-KR" altLang="ko-KR" sz="9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900" dirty="0">
                <a:solidFill>
                  <a:srgbClr val="A8AFBE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   ………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900" dirty="0">
              <a:solidFill>
                <a:srgbClr val="A8AFBE"/>
              </a:solidFill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Try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replace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an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existing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pending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pool</a:t>
            </a: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_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types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Sender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pool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signer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already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validated</a:t>
            </a: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list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pool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pending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]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list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!=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nil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&amp;&amp;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list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Overlaps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{</a:t>
            </a: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Nonce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already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pending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check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required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price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bump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met</a:t>
            </a: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inserted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old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list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pool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config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PriceBump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!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inserted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pendingDiscardMeter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Mark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1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false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ErrReplaceUnderpriced</a:t>
            </a: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endParaRPr kumimoji="0" lang="en-US" altLang="ko-KR" sz="900" i="0" u="none" strike="noStrike" cap="none" normalizeH="0" baseline="0" dirty="0">
              <a:ln>
                <a:noFill/>
              </a:ln>
              <a:solidFill>
                <a:srgbClr val="A8AFBE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900" dirty="0">
                <a:solidFill>
                  <a:srgbClr val="A8AFBE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New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better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replace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old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one</a:t>
            </a: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old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!=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nil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pool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all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Remove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old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())</a:t>
            </a: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pool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priced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Removed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1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pendingReplaceMeter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Mark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1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}      </a:t>
            </a:r>
            <a:endParaRPr kumimoji="0" lang="ko-KR" altLang="ko-KR" sz="9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C3270A1D-09A8-43A3-8D29-706BA84524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0" y="660400"/>
            <a:ext cx="6312024" cy="594008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1000" i="0" u="none" strike="noStrike" cap="none" normalizeH="0" baseline="0" dirty="0">
              <a:ln>
                <a:noFill/>
              </a:ln>
              <a:solidFill>
                <a:srgbClr val="A8AFBE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1000" dirty="0">
              <a:solidFill>
                <a:srgbClr val="A8AFBE"/>
              </a:solidFill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1000" i="0" u="none" strike="noStrike" cap="none" normalizeH="0" baseline="0" dirty="0">
              <a:ln>
                <a:noFill/>
              </a:ln>
              <a:solidFill>
                <a:srgbClr val="A8AFBE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1000" dirty="0">
              <a:solidFill>
                <a:srgbClr val="A8AFBE"/>
              </a:solidFill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1000" i="0" u="none" strike="noStrike" cap="none" normalizeH="0" baseline="0" dirty="0">
              <a:ln>
                <a:noFill/>
              </a:ln>
              <a:solidFill>
                <a:srgbClr val="A8AFBE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1000" i="0" u="none" strike="noStrike" cap="none" normalizeH="0" baseline="0" dirty="0">
              <a:ln>
                <a:noFill/>
              </a:ln>
              <a:solidFill>
                <a:srgbClr val="A8AFBE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pool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all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</a:t>
            </a: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isLocal</a:t>
            </a: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pool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priced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Put</a:t>
            </a: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isLocal</a:t>
            </a: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pool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journalTx</a:t>
            </a: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pool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queueTxEvent</a:t>
            </a: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log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Trace</a:t>
            </a: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Pooled</a:t>
            </a: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executable</a:t>
            </a: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</a:t>
            </a: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</a:t>
            </a: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</a:t>
            </a: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())</a:t>
            </a:r>
            <a:b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Successful</a:t>
            </a: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promotion</a:t>
            </a: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bump</a:t>
            </a: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heartbeat</a:t>
            </a:r>
            <a:b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pool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beats</a:t>
            </a: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] = 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time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Now</a:t>
            </a: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</a:t>
            </a:r>
            <a:b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old</a:t>
            </a: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!= 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nil</a:t>
            </a: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nil</a:t>
            </a:r>
            <a:b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New 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</a:t>
            </a: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isn't</a:t>
            </a: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replacing</a:t>
            </a: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pending</a:t>
            </a: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one</a:t>
            </a: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push</a:t>
            </a: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into</a:t>
            </a: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queue</a:t>
            </a:r>
            <a:b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replaced</a:t>
            </a: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</a:t>
            </a: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pool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enqueueTx</a:t>
            </a: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</a:t>
            </a: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isLocal</a:t>
            </a: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true</a:t>
            </a: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</a:t>
            </a: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!= 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nil</a:t>
            </a: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false</a:t>
            </a: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</a:t>
            </a:r>
            <a:b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Mark</a:t>
            </a: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local</a:t>
            </a: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addresses</a:t>
            </a: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and 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journal</a:t>
            </a: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local</a:t>
            </a: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transactions</a:t>
            </a:r>
            <a:b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local</a:t>
            </a: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&amp;&amp; !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pool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locals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contains</a:t>
            </a: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{</a:t>
            </a:r>
            <a:b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log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Info</a:t>
            </a: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Setting</a:t>
            </a: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local</a:t>
            </a: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account</a:t>
            </a: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pool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locals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</a:t>
            </a: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endParaRPr kumimoji="0" lang="en-US" altLang="ko-KR" sz="1000" i="0" u="none" strike="noStrike" cap="none" normalizeH="0" baseline="0" dirty="0">
              <a:ln>
                <a:noFill/>
              </a:ln>
              <a:solidFill>
                <a:srgbClr val="A8AFBE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0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Migrate</a:t>
            </a: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remotes</a:t>
            </a: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it's</a:t>
            </a: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marked</a:t>
            </a: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as</a:t>
            </a: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local</a:t>
            </a: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first</a:t>
            </a: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time</a:t>
            </a: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pool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priced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Removed</a:t>
            </a: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pool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all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RemoteToLocals</a:t>
            </a: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pool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locals</a:t>
            </a: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))</a:t>
            </a:r>
            <a:b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isLocal</a:t>
            </a: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localGauge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Inc</a:t>
            </a: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1</a:t>
            </a: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}</a:t>
            </a:r>
            <a:b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pool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journalTx</a:t>
            </a: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log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Trace</a:t>
            </a: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Pooled</a:t>
            </a: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future</a:t>
            </a: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</a:t>
            </a: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</a:t>
            </a: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</a:t>
            </a: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())</a:t>
            </a:r>
            <a:b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replaced</a:t>
            </a: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nil</a:t>
            </a:r>
            <a:b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endParaRPr kumimoji="0" lang="ko-KR" altLang="ko-KR" sz="1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051347-1402-4B43-98F2-5596C9A97FF7}"/>
              </a:ext>
            </a:extLst>
          </p:cNvPr>
          <p:cNvSpPr txBox="1"/>
          <p:nvPr/>
        </p:nvSpPr>
        <p:spPr>
          <a:xfrm>
            <a:off x="7211258" y="276320"/>
            <a:ext cx="472424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https://github.com/ethereum/go-ethereum/blob/master/core/tx_pool.go#L655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C65C5C-CB95-4824-B2BD-44ABB8EB9723}"/>
              </a:ext>
            </a:extLst>
          </p:cNvPr>
          <p:cNvSpPr txBox="1"/>
          <p:nvPr/>
        </p:nvSpPr>
        <p:spPr>
          <a:xfrm>
            <a:off x="4924722" y="1556792"/>
            <a:ext cx="1171278" cy="17485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lIns="18000" tIns="18000" rIns="18000" bIns="18000" rtlCol="0">
            <a:spAutoFit/>
          </a:bodyPr>
          <a:lstStyle/>
          <a:p>
            <a:pPr algn="r"/>
            <a:r>
              <a:rPr lang="en-US" altLang="ko-KR" sz="900" dirty="0">
                <a:solidFill>
                  <a:srgbClr val="262626"/>
                </a:solidFill>
                <a:latin typeface="Arial" panose="020B0604020202020204" pitchFamily="34" charset="0"/>
              </a:rPr>
              <a:t>Check Already Known</a:t>
            </a:r>
            <a:endParaRPr lang="ko-KR" altLang="en-US" sz="900" dirty="0">
              <a:solidFill>
                <a:srgbClr val="262626"/>
              </a:solidFill>
              <a:latin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EABE000-F385-49BC-9E72-6EBA3E3C4787}"/>
              </a:ext>
            </a:extLst>
          </p:cNvPr>
          <p:cNvSpPr txBox="1"/>
          <p:nvPr/>
        </p:nvSpPr>
        <p:spPr>
          <a:xfrm>
            <a:off x="5642868" y="3038125"/>
            <a:ext cx="453132" cy="17485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lIns="18000" tIns="18000" rIns="18000" bIns="18000" rtlCol="0">
            <a:spAutoFit/>
          </a:bodyPr>
          <a:lstStyle/>
          <a:p>
            <a:pPr algn="r"/>
            <a:r>
              <a:rPr lang="en-US" altLang="ko-KR" sz="900" dirty="0">
                <a:solidFill>
                  <a:srgbClr val="262626"/>
                </a:solidFill>
                <a:latin typeface="Arial" panose="020B0604020202020204" pitchFamily="34" charset="0"/>
              </a:rPr>
              <a:t>Validate</a:t>
            </a:r>
            <a:endParaRPr lang="ko-KR" altLang="en-US" sz="900" dirty="0">
              <a:solidFill>
                <a:srgbClr val="262626"/>
              </a:solidFill>
              <a:latin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B70A58B-AF4C-428A-AAA3-CC60AA057E4F}"/>
              </a:ext>
            </a:extLst>
          </p:cNvPr>
          <p:cNvSpPr txBox="1"/>
          <p:nvPr/>
        </p:nvSpPr>
        <p:spPr>
          <a:xfrm>
            <a:off x="5439914" y="4384155"/>
            <a:ext cx="658318" cy="17485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lIns="18000" tIns="18000" rIns="18000" bIns="18000" rtlCol="0">
            <a:spAutoFit/>
          </a:bodyPr>
          <a:lstStyle/>
          <a:p>
            <a:pPr algn="r"/>
            <a:r>
              <a:rPr lang="en-US" altLang="ko-KR" sz="900" dirty="0">
                <a:solidFill>
                  <a:srgbClr val="262626"/>
                </a:solidFill>
                <a:latin typeface="Arial" panose="020B0604020202020204" pitchFamily="34" charset="0"/>
              </a:rPr>
              <a:t>Try Replace</a:t>
            </a:r>
            <a:endParaRPr lang="ko-KR" altLang="en-US" sz="900" dirty="0">
              <a:solidFill>
                <a:srgbClr val="262626"/>
              </a:solidFill>
              <a:latin typeface="Arial" panose="020B0604020202020204" pitchFamily="34" charset="0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1516826-97E0-469C-A602-6C9E0AF556E6}"/>
              </a:ext>
            </a:extLst>
          </p:cNvPr>
          <p:cNvCxnSpPr>
            <a:cxnSpLocks/>
          </p:cNvCxnSpPr>
          <p:nvPr/>
        </p:nvCxnSpPr>
        <p:spPr>
          <a:xfrm>
            <a:off x="6096000" y="1358900"/>
            <a:ext cx="0" cy="5310188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5190293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50A94310-4031-42FC-B284-8D585FD6DD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트랜잭션 </a:t>
            </a:r>
            <a:r>
              <a:rPr lang="en-US" altLang="ko-KR" dirty="0"/>
              <a:t>Validate</a:t>
            </a:r>
            <a:r>
              <a:rPr lang="ko-KR" altLang="en-US" dirty="0"/>
              <a:t> </a:t>
            </a:r>
            <a:r>
              <a:rPr lang="en-US" altLang="ko-KR" dirty="0"/>
              <a:t>[ </a:t>
            </a:r>
            <a:r>
              <a:rPr lang="en-US" altLang="ko-KR" dirty="0" err="1"/>
              <a:t>tx_pool.validateTx</a:t>
            </a:r>
            <a:r>
              <a:rPr lang="en-US" altLang="ko-KR" dirty="0"/>
              <a:t> () ]</a:t>
            </a:r>
            <a:endParaRPr lang="ko-KR" alt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7C074A13-F28A-4F16-8CDF-3E13C69D1B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300" y="652986"/>
            <a:ext cx="5854700" cy="609397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const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b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en-US" altLang="ko-KR" sz="100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…</a:t>
            </a:r>
            <a:b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txSlotSize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used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calculate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how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many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data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slots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single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</a:t>
            </a:r>
            <a:b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//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takes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up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based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on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its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size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 The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slots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are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used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as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DoS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protection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ensuring</a:t>
            </a:r>
            <a:b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//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that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validating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remains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constant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operation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(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reality</a:t>
            </a:r>
            <a:b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//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maxslots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),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where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max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slots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are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4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currently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).</a:t>
            </a:r>
            <a:b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i="1" u="none" strike="noStrike" cap="none" normalizeH="0" dirty="0" err="1">
                <a:ln>
                  <a:noFill/>
                </a:ln>
                <a:solidFill>
                  <a:srgbClr val="5067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txSlotSize</a:t>
            </a:r>
            <a:r>
              <a:rPr kumimoji="0" lang="ko-KR" altLang="ko-KR" sz="1000" i="1" u="none" strike="noStrike" cap="none" normalizeH="0" dirty="0">
                <a:ln>
                  <a:noFill/>
                </a:ln>
                <a:solidFill>
                  <a:srgbClr val="5067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32 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* 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1024</a:t>
            </a:r>
            <a:b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txMaxSize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maximum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size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single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can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have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This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field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</a:t>
            </a:r>
            <a:b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//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non-trivial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consequences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larger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transactions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are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significantly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harder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and</a:t>
            </a:r>
            <a:b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//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more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expensive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propagate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larger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transactions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also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take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more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resources</a:t>
            </a:r>
            <a:b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//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validate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whether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they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fit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into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pool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or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not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i="1" u="none" strike="noStrike" cap="none" normalizeH="0" dirty="0" err="1">
                <a:ln>
                  <a:noFill/>
                </a:ln>
                <a:solidFill>
                  <a:srgbClr val="5067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txMaxSize</a:t>
            </a:r>
            <a:r>
              <a:rPr kumimoji="0" lang="ko-KR" altLang="ko-KR" sz="1000" i="1" u="none" strike="noStrike" cap="none" normalizeH="0" dirty="0">
                <a:ln>
                  <a:noFill/>
                </a:ln>
                <a:solidFill>
                  <a:srgbClr val="5067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4 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* </a:t>
            </a:r>
            <a:r>
              <a:rPr kumimoji="0" lang="ko-KR" altLang="ko-KR" sz="1000" i="1" u="none" strike="noStrike" cap="none" normalizeH="0" dirty="0" err="1">
                <a:ln>
                  <a:noFill/>
                </a:ln>
                <a:solidFill>
                  <a:srgbClr val="5067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txSlotSize</a:t>
            </a:r>
            <a:r>
              <a:rPr kumimoji="0" lang="ko-KR" altLang="ko-KR" sz="1000" i="1" u="none" strike="noStrike" cap="none" normalizeH="0" dirty="0">
                <a:ln>
                  <a:noFill/>
                </a:ln>
                <a:solidFill>
                  <a:srgbClr val="5067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128KB</a:t>
            </a:r>
            <a:b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endParaRPr kumimoji="0" lang="ko-KR" altLang="ko-KR" sz="100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1000" i="0" u="none" strike="noStrike" cap="none" normalizeH="0" dirty="0">
              <a:ln>
                <a:noFill/>
              </a:ln>
              <a:solidFill>
                <a:srgbClr val="808080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validateTx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checks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whether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valid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according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consensus</a:t>
            </a:r>
            <a:b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rules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and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adheres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some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heuristic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limits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of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local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node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(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price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and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size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).</a:t>
            </a:r>
            <a:b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func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pool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*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769AA5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TxPool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EC1F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validateTx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*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types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local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bool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error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Accept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only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legacy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transactions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until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EIP-2718/2930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activates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!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pool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eip2718 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&amp;&amp;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 !=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types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LegacyTxType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ErrTxTypeNotSupported</a:t>
            </a:r>
            <a:b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Reject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dynamic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fee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transactions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until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EIP-1559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activates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!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pool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eip1559 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&amp;&amp;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 ==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types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DynamicFeeTxType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ErrTxTypeNotSupported</a:t>
            </a:r>
            <a:b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Reject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transactions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over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defined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size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prevent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DOS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attacks</a:t>
            </a:r>
            <a:b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uint64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Size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()) &gt; </a:t>
            </a:r>
            <a:r>
              <a:rPr kumimoji="0" lang="ko-KR" altLang="ko-KR" sz="1000" i="1" u="none" strike="noStrike" cap="none" normalizeH="0" dirty="0" err="1">
                <a:ln>
                  <a:noFill/>
                </a:ln>
                <a:solidFill>
                  <a:srgbClr val="5067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txMaxSize</a:t>
            </a:r>
            <a:r>
              <a:rPr kumimoji="0" lang="ko-KR" altLang="ko-KR" sz="1000" i="1" u="none" strike="noStrike" cap="none" normalizeH="0" dirty="0">
                <a:ln>
                  <a:noFill/>
                </a:ln>
                <a:solidFill>
                  <a:srgbClr val="5067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ErrOversizedData</a:t>
            </a:r>
            <a:b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Transactions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can't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be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negative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This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may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never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happen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using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RLP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decoded</a:t>
            </a:r>
            <a:b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//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transactions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but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may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occur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you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create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using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RPC.</a:t>
            </a:r>
            <a:b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Value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().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Sign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 &lt; 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 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ErrNegativeValue</a:t>
            </a:r>
            <a:b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endParaRPr kumimoji="0" lang="en-US" altLang="ko-KR" sz="1000" i="0" u="none" strike="noStrike" cap="none" normalizeH="0" dirty="0">
              <a:ln>
                <a:noFill/>
              </a:ln>
              <a:solidFill>
                <a:srgbClr val="A8AFBE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00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Ensure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doesn't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exceed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current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limit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pool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currentMaxGas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&lt;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 {</a:t>
            </a:r>
            <a:b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ErrGasLimit</a:t>
            </a:r>
            <a:b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endParaRPr kumimoji="0" lang="ko-KR" altLang="ko-KR" sz="100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F9BB888A-0E17-4F25-A210-F4A9206709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0" y="660400"/>
            <a:ext cx="5976664" cy="62478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Sanity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check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for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extremely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large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numbers</a:t>
            </a:r>
            <a:b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GasFeeCap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().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BitLen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 &gt; 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256 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ErrFeeCapVeryHigh</a:t>
            </a:r>
            <a:b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GasTipCap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().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BitLen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 &gt; 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256 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ErrTipVeryHigh</a:t>
            </a:r>
            <a:b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Ensure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gasFeeCap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greater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than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or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equal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gasTipCap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GasFeeCapIntCmp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GasTipCap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()) &lt; 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 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ErrTipAboveFeeCap</a:t>
            </a:r>
            <a:endParaRPr kumimoji="0" lang="en-US" altLang="ko-KR" sz="1000" i="0" u="none" strike="noStrike" cap="none" normalizeH="0" dirty="0">
              <a:ln>
                <a:noFill/>
              </a:ln>
              <a:solidFill>
                <a:srgbClr val="A8AFBE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Make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sure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signed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properly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types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Sender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pool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signer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!=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nil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ErrInvalidSender</a:t>
            </a:r>
            <a:b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Drop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non-local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transactions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under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our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own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minimal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accepted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price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or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tip</a:t>
            </a:r>
            <a:b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!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local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&amp;&amp;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GasTipCapIntCmp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pool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gasPrice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&lt; 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 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ErrUnderpriced</a:t>
            </a:r>
            <a:b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Ensure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adheres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nonce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ordering</a:t>
            </a:r>
            <a:b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pool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currentState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GetNonce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&gt;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Nonce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 {</a:t>
            </a:r>
            <a:b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ErrNonceTooLow</a:t>
            </a:r>
            <a:b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Transactor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should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have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enough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funds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cover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costs</a:t>
            </a:r>
            <a:b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//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cost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==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+ GP * GL</a:t>
            </a:r>
            <a:b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pool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currentState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GetBalance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).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Cmp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Cost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()) &lt; 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 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ErrInsufficientFunds</a:t>
            </a:r>
            <a:b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Ensure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more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than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basic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fee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intrGas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IntrinsicGas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endParaRPr kumimoji="0" lang="en-US" altLang="ko-KR" sz="1000" i="0" u="none" strike="noStrike" cap="none" normalizeH="0" dirty="0">
              <a:ln>
                <a:noFill/>
              </a:ln>
              <a:solidFill>
                <a:srgbClr val="A8AFBE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000" dirty="0">
                <a:solidFill>
                  <a:srgbClr val="A8AFBE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Data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AccessList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 ==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nil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true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pool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istanbul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!=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nil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</a:t>
            </a:r>
            <a:b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 &lt;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intrGas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ErrIntrinsicGas</a:t>
            </a:r>
            <a:b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nil</a:t>
            </a:r>
            <a:b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endParaRPr kumimoji="0" lang="ko-KR" altLang="ko-KR" sz="100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613537F-EE76-47F5-960B-DB6C4001E0E6}"/>
              </a:ext>
            </a:extLst>
          </p:cNvPr>
          <p:cNvSpPr txBox="1"/>
          <p:nvPr/>
        </p:nvSpPr>
        <p:spPr>
          <a:xfrm>
            <a:off x="7211258" y="276320"/>
            <a:ext cx="472424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https://github.com/ethereum/go-ethereum/blob/master/core/tx_pool.go#L586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26E07F-73D7-4A00-A1E0-C02BA99D641D}"/>
              </a:ext>
            </a:extLst>
          </p:cNvPr>
          <p:cNvSpPr txBox="1"/>
          <p:nvPr/>
        </p:nvSpPr>
        <p:spPr>
          <a:xfrm>
            <a:off x="5197232" y="4680021"/>
            <a:ext cx="898768" cy="17485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lIns="18000" tIns="18000" rIns="18000" bIns="18000" rtlCol="0">
            <a:spAutoFit/>
          </a:bodyPr>
          <a:lstStyle/>
          <a:p>
            <a:pPr algn="r"/>
            <a:r>
              <a:rPr lang="en-US" altLang="ko-KR" sz="900" dirty="0">
                <a:solidFill>
                  <a:srgbClr val="262626"/>
                </a:solidFill>
                <a:latin typeface="Arial" panose="020B0604020202020204" pitchFamily="34" charset="0"/>
              </a:rPr>
              <a:t>Tx Size &lt; 128KB</a:t>
            </a:r>
            <a:endParaRPr lang="ko-KR" altLang="en-US" sz="900" dirty="0">
              <a:solidFill>
                <a:srgbClr val="262626"/>
              </a:solidFill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83D8ED-1F36-4786-B8ED-11C1B725E28D}"/>
              </a:ext>
            </a:extLst>
          </p:cNvPr>
          <p:cNvSpPr txBox="1"/>
          <p:nvPr/>
        </p:nvSpPr>
        <p:spPr>
          <a:xfrm>
            <a:off x="5008079" y="3630736"/>
            <a:ext cx="1087921" cy="17485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lIns="18000" tIns="18000" rIns="18000" bIns="18000" rtlCol="0">
            <a:spAutoFit/>
          </a:bodyPr>
          <a:lstStyle/>
          <a:p>
            <a:pPr algn="r"/>
            <a:r>
              <a:rPr lang="en-US" altLang="ko-KR" sz="900" dirty="0">
                <a:solidFill>
                  <a:srgbClr val="262626"/>
                </a:solidFill>
                <a:latin typeface="Arial" panose="020B0604020202020204" pitchFamily="34" charset="0"/>
              </a:rPr>
              <a:t>Type Support Check</a:t>
            </a:r>
            <a:endParaRPr lang="ko-KR" altLang="en-US" sz="900" dirty="0">
              <a:solidFill>
                <a:srgbClr val="262626"/>
              </a:solidFill>
              <a:latin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A2A261-DE9C-49BB-AD9C-8896AF071EFC}"/>
              </a:ext>
            </a:extLst>
          </p:cNvPr>
          <p:cNvSpPr txBox="1"/>
          <p:nvPr/>
        </p:nvSpPr>
        <p:spPr>
          <a:xfrm>
            <a:off x="4411760" y="5846437"/>
            <a:ext cx="1684240" cy="17485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lIns="18000" tIns="18000" rIns="18000" bIns="18000" rtlCol="0">
            <a:spAutoFit/>
          </a:bodyPr>
          <a:lstStyle/>
          <a:p>
            <a:pPr algn="r"/>
            <a:r>
              <a:rPr lang="en-US" altLang="ko-KR" sz="900" dirty="0">
                <a:solidFill>
                  <a:srgbClr val="262626"/>
                </a:solidFill>
                <a:latin typeface="Arial" panose="020B0604020202020204" pitchFamily="34" charset="0"/>
              </a:rPr>
              <a:t>Tx Gas Limit &lt;= Block Gas Limit</a:t>
            </a:r>
            <a:endParaRPr lang="ko-KR" altLang="en-US" sz="900" dirty="0">
              <a:solidFill>
                <a:srgbClr val="262626"/>
              </a:solidFill>
              <a:latin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11BC03-238F-4F88-8DB2-53E4EDE1347E}"/>
              </a:ext>
            </a:extLst>
          </p:cNvPr>
          <p:cNvSpPr txBox="1"/>
          <p:nvPr/>
        </p:nvSpPr>
        <p:spPr>
          <a:xfrm>
            <a:off x="10949557" y="2231749"/>
            <a:ext cx="978918" cy="17485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lIns="18000" tIns="18000" rIns="18000" bIns="18000" rtlCol="0">
            <a:spAutoFit/>
          </a:bodyPr>
          <a:lstStyle/>
          <a:p>
            <a:pPr algn="r"/>
            <a:r>
              <a:rPr lang="en-US" altLang="ko-KR" sz="900" dirty="0">
                <a:solidFill>
                  <a:srgbClr val="262626"/>
                </a:solidFill>
                <a:latin typeface="Arial" panose="020B0604020202020204" pitchFamily="34" charset="0"/>
              </a:rPr>
              <a:t>Validate Signature</a:t>
            </a:r>
            <a:endParaRPr lang="ko-KR" altLang="en-US" sz="900" dirty="0">
              <a:solidFill>
                <a:srgbClr val="262626"/>
              </a:solidFill>
              <a:latin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D2E9AC3-0014-4C24-81FE-478F67C8F5A8}"/>
              </a:ext>
            </a:extLst>
          </p:cNvPr>
          <p:cNvSpPr txBox="1"/>
          <p:nvPr/>
        </p:nvSpPr>
        <p:spPr>
          <a:xfrm>
            <a:off x="9699387" y="3148112"/>
            <a:ext cx="2229261" cy="17485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lIns="18000" tIns="18000" rIns="18000" bIns="18000" rtlCol="0">
            <a:spAutoFit/>
          </a:bodyPr>
          <a:lstStyle/>
          <a:p>
            <a:pPr algn="r"/>
            <a:r>
              <a:rPr lang="en-US" altLang="ko-KR" sz="900" dirty="0">
                <a:solidFill>
                  <a:srgbClr val="262626"/>
                </a:solidFill>
                <a:latin typeface="Arial" panose="020B0604020202020204" pitchFamily="34" charset="0"/>
              </a:rPr>
              <a:t>Tx Gas Price &gt;= Miner Minimum Gas Price</a:t>
            </a:r>
            <a:endParaRPr lang="ko-KR" altLang="en-US" sz="900" dirty="0">
              <a:solidFill>
                <a:srgbClr val="262626"/>
              </a:solidFill>
              <a:latin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2EB8F95-3B7F-49D0-A4BB-4DF718C23BE7}"/>
              </a:ext>
            </a:extLst>
          </p:cNvPr>
          <p:cNvSpPr txBox="1"/>
          <p:nvPr/>
        </p:nvSpPr>
        <p:spPr>
          <a:xfrm>
            <a:off x="10145187" y="3614189"/>
            <a:ext cx="1780420" cy="17485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lIns="18000" tIns="18000" rIns="18000" bIns="18000" rtlCol="0">
            <a:spAutoFit/>
          </a:bodyPr>
          <a:lstStyle/>
          <a:p>
            <a:pPr algn="r"/>
            <a:r>
              <a:rPr lang="fr-FR" altLang="ko-KR" sz="900" dirty="0">
                <a:solidFill>
                  <a:srgbClr val="262626"/>
                </a:solidFill>
                <a:latin typeface="Arial" panose="020B0604020202020204" pitchFamily="34" charset="0"/>
              </a:rPr>
              <a:t>Tx Nonce &gt;= Current State Nonce</a:t>
            </a:r>
            <a:endParaRPr lang="ko-KR" altLang="en-US" sz="900" dirty="0">
              <a:solidFill>
                <a:srgbClr val="262626"/>
              </a:solidFill>
              <a:latin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BEC45AB-3AFC-4927-9C14-4EAFCF89F5D8}"/>
              </a:ext>
            </a:extLst>
          </p:cNvPr>
          <p:cNvSpPr txBox="1"/>
          <p:nvPr/>
        </p:nvSpPr>
        <p:spPr>
          <a:xfrm>
            <a:off x="9036186" y="4046237"/>
            <a:ext cx="2899316" cy="17485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lIns="18000" tIns="18000" rIns="18000" bIns="18000" rtlCol="0">
            <a:spAutoFit/>
          </a:bodyPr>
          <a:lstStyle/>
          <a:p>
            <a:pPr algn="r"/>
            <a:r>
              <a:rPr lang="en-US" altLang="ko-KR" sz="900" dirty="0">
                <a:solidFill>
                  <a:srgbClr val="262626"/>
                </a:solidFill>
                <a:latin typeface="Arial" panose="020B0604020202020204" pitchFamily="34" charset="0"/>
              </a:rPr>
              <a:t>Current State Balance &gt;= Value + Gas Price * Gas Limit</a:t>
            </a:r>
            <a:endParaRPr lang="ko-KR" altLang="en-US" sz="900" dirty="0">
              <a:solidFill>
                <a:srgbClr val="262626"/>
              </a:solidFill>
              <a:latin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170A991-EA50-4856-8886-B15735B35F36}"/>
              </a:ext>
            </a:extLst>
          </p:cNvPr>
          <p:cNvSpPr txBox="1"/>
          <p:nvPr/>
        </p:nvSpPr>
        <p:spPr>
          <a:xfrm>
            <a:off x="10840657" y="5875581"/>
            <a:ext cx="1087921" cy="17485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lIns="18000" tIns="18000" rIns="18000" bIns="18000" rtlCol="0">
            <a:spAutoFit/>
          </a:bodyPr>
          <a:lstStyle/>
          <a:p>
            <a:pPr algn="r"/>
            <a:r>
              <a:rPr lang="fr-FR" altLang="ko-KR" sz="900" dirty="0">
                <a:solidFill>
                  <a:srgbClr val="262626"/>
                </a:solidFill>
                <a:latin typeface="Arial" panose="020B0604020202020204" pitchFamily="34" charset="0"/>
              </a:rPr>
              <a:t>Gas &gt;= Intrinsic Gas</a:t>
            </a:r>
            <a:endParaRPr lang="ko-KR" altLang="en-US" sz="900" dirty="0">
              <a:solidFill>
                <a:srgbClr val="262626"/>
              </a:solidFill>
              <a:latin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C5E69D3-5B8C-A802-E980-812D10D9FCAF}"/>
              </a:ext>
            </a:extLst>
          </p:cNvPr>
          <p:cNvSpPr txBox="1"/>
          <p:nvPr/>
        </p:nvSpPr>
        <p:spPr>
          <a:xfrm>
            <a:off x="10495632" y="1772816"/>
            <a:ext cx="1427758" cy="17485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lIns="18000" tIns="18000" rIns="18000" bIns="18000" rtlCol="0">
            <a:spAutoFit/>
          </a:bodyPr>
          <a:lstStyle/>
          <a:p>
            <a:pPr algn="r"/>
            <a:r>
              <a:rPr lang="en-US" altLang="ko-KR" sz="900" dirty="0" err="1">
                <a:solidFill>
                  <a:srgbClr val="262626"/>
                </a:solidFill>
                <a:latin typeface="Arial" panose="020B0604020202020204" pitchFamily="34" charset="0"/>
              </a:rPr>
              <a:t>MaxFee</a:t>
            </a:r>
            <a:r>
              <a:rPr lang="en-US" altLang="ko-KR" sz="900" dirty="0">
                <a:solidFill>
                  <a:srgbClr val="262626"/>
                </a:solidFill>
                <a:latin typeface="Arial" panose="020B0604020202020204" pitchFamily="34" charset="0"/>
              </a:rPr>
              <a:t> &gt;= </a:t>
            </a:r>
            <a:r>
              <a:rPr lang="en-US" altLang="ko-KR" sz="900" dirty="0" err="1">
                <a:solidFill>
                  <a:srgbClr val="262626"/>
                </a:solidFill>
                <a:latin typeface="Arial" panose="020B0604020202020204" pitchFamily="34" charset="0"/>
              </a:rPr>
              <a:t>MaxPriorityFee</a:t>
            </a:r>
            <a:endParaRPr lang="ko-KR" altLang="en-US" sz="900" dirty="0">
              <a:solidFill>
                <a:srgbClr val="262626"/>
              </a:solidFill>
              <a:latin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C60A99D-4E12-620D-BC99-E4CB187CF8D5}"/>
              </a:ext>
            </a:extLst>
          </p:cNvPr>
          <p:cNvSpPr txBox="1"/>
          <p:nvPr/>
        </p:nvSpPr>
        <p:spPr>
          <a:xfrm>
            <a:off x="10967014" y="4982053"/>
            <a:ext cx="972506" cy="17485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lIns="18000" tIns="18000" rIns="18000" bIns="18000" rtlCol="0">
            <a:spAutoFit/>
          </a:bodyPr>
          <a:lstStyle/>
          <a:p>
            <a:pPr algn="r"/>
            <a:r>
              <a:rPr lang="fr-FR" altLang="ko-KR" sz="900" dirty="0">
                <a:solidFill>
                  <a:srgbClr val="262626"/>
                </a:solidFill>
                <a:latin typeface="Arial" panose="020B0604020202020204" pitchFamily="34" charset="0"/>
              </a:rPr>
              <a:t>Calc  Intrinsic Gas</a:t>
            </a:r>
            <a:endParaRPr lang="ko-KR" altLang="en-US" sz="900" dirty="0">
              <a:solidFill>
                <a:srgbClr val="262626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2200931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1976021E-D023-0785-1194-C92A39116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5130628"/>
          </a:xfrm>
        </p:spPr>
        <p:txBody>
          <a:bodyPr anchor="ctr" anchorCtr="1">
            <a:normAutofit/>
          </a:bodyPr>
          <a:lstStyle/>
          <a:p>
            <a:pPr indent="0" algn="ctr">
              <a:buNone/>
            </a:pPr>
            <a:r>
              <a:rPr lang="en-US" altLang="ko-KR" sz="8000" b="1" dirty="0"/>
              <a:t>Receipt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90842BA2-DE74-9E7B-A87A-8FC57271B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Receipt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742562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64F62408-47C5-41D7-B842-34F74700B0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Truffle : Command-line EVM IDE(Integrated</a:t>
            </a:r>
            <a:r>
              <a:rPr lang="ko-KR" altLang="en-US" dirty="0"/>
              <a:t> </a:t>
            </a:r>
            <a:r>
              <a:rPr lang="en-US" altLang="ko-KR" dirty="0"/>
              <a:t>Development</a:t>
            </a:r>
            <a:r>
              <a:rPr lang="ko-KR" altLang="en-US" dirty="0"/>
              <a:t> </a:t>
            </a:r>
            <a:r>
              <a:rPr lang="en-US" altLang="ko-KR" dirty="0"/>
              <a:t>Environment, </a:t>
            </a:r>
            <a:r>
              <a:rPr lang="ko-KR" altLang="en-US" dirty="0"/>
              <a:t>통합 개발 환경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1EBC3175-E06D-470D-BB8E-D434865A1D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 환경 </a:t>
            </a:r>
            <a:r>
              <a:rPr lang="en-US" altLang="ko-KR" dirty="0"/>
              <a:t>[ Truffle ]</a:t>
            </a:r>
            <a:endParaRPr lang="ko-KR" altLang="en-US" dirty="0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9C9BFAD1-1C57-49AC-ABF3-D6D669573B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778" y="1088972"/>
            <a:ext cx="11445922" cy="329320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$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npm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install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-g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truffle</a:t>
            </a: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rgbClr val="C57633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$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mkdir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deep-dive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$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cd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deep-dive</a:t>
            </a: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rgbClr val="A8AFBE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# </a:t>
            </a:r>
            <a:r>
              <a:rPr lang="ko-KR" altLang="en-US" sz="1600" dirty="0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프로젝트 초기화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$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truffle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init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$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tree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├──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contracts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│   └──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Migrations.sol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├──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migrations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│   └── 1_initial_migration.js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├──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test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└── truffle-config.js</a:t>
            </a: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DA78E5D3-E3AC-4498-9D39-95ABEC4CBC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9425" y="4611891"/>
            <a:ext cx="11445873" cy="2062103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# 컴파일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$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truffle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compile</a:t>
            </a: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rgbClr val="A8AFBE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# 테스트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$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truffle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test</a:t>
            </a: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rgbClr val="A8AFBE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# 배포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$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truffle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migrate</a:t>
            </a: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8625351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B90B6BAE-EA50-412A-B0EF-C2D6DFC316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트랜잭션 영수증 </a:t>
            </a:r>
            <a:r>
              <a:rPr lang="en-US" altLang="ko-KR" dirty="0"/>
              <a:t>(Transaction Receipt)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38A6FA4-9EC4-4F3A-BEF6-742EE049571A}"/>
              </a:ext>
            </a:extLst>
          </p:cNvPr>
          <p:cNvSpPr txBox="1"/>
          <p:nvPr/>
        </p:nvSpPr>
        <p:spPr>
          <a:xfrm>
            <a:off x="1993937" y="662548"/>
            <a:ext cx="239200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dirty="0">
                <a:solidFill>
                  <a:srgbClr val="00C8EB"/>
                </a:solidFill>
                <a:latin typeface="Arials"/>
              </a:rPr>
              <a:t>Legacy</a:t>
            </a:r>
            <a:r>
              <a:rPr lang="en-US" altLang="ko-KR" sz="2500" dirty="0">
                <a:solidFill>
                  <a:schemeClr val="bg1">
                    <a:lumMod val="85000"/>
                  </a:schemeClr>
                </a:solidFill>
                <a:latin typeface="Arials"/>
              </a:rPr>
              <a:t> </a:t>
            </a:r>
            <a:r>
              <a:rPr lang="en-US" altLang="ko-KR" sz="2500" dirty="0" err="1">
                <a:solidFill>
                  <a:schemeClr val="bg1">
                    <a:lumMod val="85000"/>
                  </a:schemeClr>
                </a:solidFill>
                <a:latin typeface="Arials"/>
              </a:rPr>
              <a:t>Recipet</a:t>
            </a:r>
            <a:endParaRPr lang="ko-KR" altLang="en-US" sz="2500" dirty="0">
              <a:solidFill>
                <a:schemeClr val="bg1">
                  <a:lumMod val="85000"/>
                </a:schemeClr>
              </a:solidFill>
              <a:latin typeface="Arial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2D1E24-9B74-46A0-A3C1-378077605FD1}"/>
              </a:ext>
            </a:extLst>
          </p:cNvPr>
          <p:cNvSpPr txBox="1"/>
          <p:nvPr/>
        </p:nvSpPr>
        <p:spPr>
          <a:xfrm>
            <a:off x="7896811" y="658187"/>
            <a:ext cx="223163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dirty="0">
                <a:solidFill>
                  <a:srgbClr val="EF296B"/>
                </a:solidFill>
                <a:latin typeface="Arials"/>
              </a:rPr>
              <a:t>Typed</a:t>
            </a:r>
            <a:r>
              <a:rPr lang="en-US" altLang="ko-KR" sz="2500" dirty="0">
                <a:solidFill>
                  <a:schemeClr val="bg1">
                    <a:lumMod val="85000"/>
                  </a:schemeClr>
                </a:solidFill>
                <a:latin typeface="Arials"/>
              </a:rPr>
              <a:t> Receipt</a:t>
            </a:r>
            <a:endParaRPr lang="ko-KR" altLang="en-US" sz="2500" dirty="0">
              <a:solidFill>
                <a:schemeClr val="bg1">
                  <a:lumMod val="85000"/>
                </a:schemeClr>
              </a:solidFill>
              <a:latin typeface="Arials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D49A478-39ED-467E-A0D2-049673EF98CA}"/>
              </a:ext>
            </a:extLst>
          </p:cNvPr>
          <p:cNvSpPr txBox="1"/>
          <p:nvPr/>
        </p:nvSpPr>
        <p:spPr>
          <a:xfrm>
            <a:off x="9433644" y="1164056"/>
            <a:ext cx="22896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Arials"/>
              </a:rPr>
              <a:t>Type 2 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Arials"/>
              </a:rPr>
              <a:t>(Fee Change)</a:t>
            </a:r>
            <a:endParaRPr lang="ko-KR" altLang="en-US" sz="1600" dirty="0">
              <a:solidFill>
                <a:schemeClr val="bg1">
                  <a:lumMod val="85000"/>
                </a:schemeClr>
              </a:solidFill>
              <a:latin typeface="Arials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8EC6497-4C4F-4873-AFFD-979550298E7C}"/>
              </a:ext>
            </a:extLst>
          </p:cNvPr>
          <p:cNvSpPr/>
          <p:nvPr/>
        </p:nvSpPr>
        <p:spPr>
          <a:xfrm>
            <a:off x="9246475" y="1995287"/>
            <a:ext cx="2664000" cy="32400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FF80B1"/>
                </a:solidFill>
                <a:latin typeface="Arials"/>
              </a:rPr>
              <a:t>type(0x02)</a:t>
            </a:r>
            <a:endParaRPr lang="ko-KR" altLang="en-US" sz="1600" dirty="0">
              <a:solidFill>
                <a:srgbClr val="FF80B1"/>
              </a:solidFill>
              <a:latin typeface="Arials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985C1D80-4CEE-4971-822C-F086D8CD8B56}"/>
              </a:ext>
            </a:extLst>
          </p:cNvPr>
          <p:cNvSpPr txBox="1"/>
          <p:nvPr/>
        </p:nvSpPr>
        <p:spPr>
          <a:xfrm>
            <a:off x="6588382" y="1173033"/>
            <a:ext cx="21690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Arials"/>
              </a:rPr>
              <a:t>Type 1</a:t>
            </a:r>
          </a:p>
          <a:p>
            <a:pPr algn="ctr"/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Arials"/>
              </a:rPr>
              <a:t>(Optional Access List)</a:t>
            </a:r>
            <a:endParaRPr lang="ko-KR" altLang="en-US" sz="1600" dirty="0">
              <a:solidFill>
                <a:schemeClr val="bg1">
                  <a:lumMod val="85000"/>
                </a:schemeClr>
              </a:solidFill>
              <a:latin typeface="Arials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D45BA5BF-F22D-4B07-AEE8-1B39ACC0FEB0}"/>
              </a:ext>
            </a:extLst>
          </p:cNvPr>
          <p:cNvSpPr/>
          <p:nvPr/>
        </p:nvSpPr>
        <p:spPr>
          <a:xfrm>
            <a:off x="6340906" y="1995287"/>
            <a:ext cx="2664000" cy="32400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FF80B1"/>
                </a:solidFill>
                <a:latin typeface="Arials"/>
              </a:rPr>
              <a:t>type(0x01)</a:t>
            </a:r>
            <a:endParaRPr lang="ko-KR" altLang="en-US" sz="1600" dirty="0">
              <a:solidFill>
                <a:srgbClr val="FF80B1"/>
              </a:solidFill>
              <a:latin typeface="Arials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E4D79FD8-E959-44F8-91B1-6B2EE9539BBC}"/>
              </a:ext>
            </a:extLst>
          </p:cNvPr>
          <p:cNvGrpSpPr/>
          <p:nvPr/>
        </p:nvGrpSpPr>
        <p:grpSpPr>
          <a:xfrm>
            <a:off x="1847824" y="4970798"/>
            <a:ext cx="2664000" cy="1410530"/>
            <a:chOff x="231099" y="2721823"/>
            <a:chExt cx="2664000" cy="1410530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4874DA2E-4659-4D70-9230-155B6B8D10AE}"/>
                </a:ext>
              </a:extLst>
            </p:cNvPr>
            <p:cNvSpPr/>
            <p:nvPr/>
          </p:nvSpPr>
          <p:spPr>
            <a:xfrm>
              <a:off x="393099" y="2903998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logger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9D1586B3-788A-4843-9616-8193E3814E3A}"/>
                </a:ext>
              </a:extLst>
            </p:cNvPr>
            <p:cNvSpPr/>
            <p:nvPr/>
          </p:nvSpPr>
          <p:spPr>
            <a:xfrm>
              <a:off x="393099" y="3269862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topics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D3717CD0-CF39-4567-A029-5CE9B0240ECA}"/>
                </a:ext>
              </a:extLst>
            </p:cNvPr>
            <p:cNvSpPr/>
            <p:nvPr/>
          </p:nvSpPr>
          <p:spPr>
            <a:xfrm>
              <a:off x="393099" y="3635726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data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0C7F8A2B-7620-49C1-93B6-85DC5424092E}"/>
                </a:ext>
              </a:extLst>
            </p:cNvPr>
            <p:cNvSpPr/>
            <p:nvPr/>
          </p:nvSpPr>
          <p:spPr>
            <a:xfrm>
              <a:off x="231099" y="2721823"/>
              <a:ext cx="2664000" cy="1410530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83C15798-1846-4732-B798-9447FFDFB96D}"/>
              </a:ext>
            </a:extLst>
          </p:cNvPr>
          <p:cNvGrpSpPr/>
          <p:nvPr/>
        </p:nvGrpSpPr>
        <p:grpSpPr>
          <a:xfrm>
            <a:off x="6336015" y="2421337"/>
            <a:ext cx="2664000" cy="1808136"/>
            <a:chOff x="231099" y="2721823"/>
            <a:chExt cx="2664000" cy="1808136"/>
          </a:xfrm>
        </p:grpSpPr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01363BA5-7941-4176-AEDF-E119E675E177}"/>
                </a:ext>
              </a:extLst>
            </p:cNvPr>
            <p:cNvSpPr/>
            <p:nvPr/>
          </p:nvSpPr>
          <p:spPr>
            <a:xfrm>
              <a:off x="393099" y="2903998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status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1F46D84B-6CE2-4D20-80E3-06FD8206F78C}"/>
                </a:ext>
              </a:extLst>
            </p:cNvPr>
            <p:cNvSpPr/>
            <p:nvPr/>
          </p:nvSpPr>
          <p:spPr>
            <a:xfrm>
              <a:off x="393099" y="3269862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cumulativeGasUsed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5E0F2068-6CFD-4325-A6CA-05734AC126AB}"/>
                </a:ext>
              </a:extLst>
            </p:cNvPr>
            <p:cNvSpPr/>
            <p:nvPr/>
          </p:nvSpPr>
          <p:spPr>
            <a:xfrm>
              <a:off x="393099" y="3635726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logsBloom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78257904-BA2C-4FA7-B4B6-61C78C6493BE}"/>
                </a:ext>
              </a:extLst>
            </p:cNvPr>
            <p:cNvSpPr/>
            <p:nvPr/>
          </p:nvSpPr>
          <p:spPr>
            <a:xfrm>
              <a:off x="393099" y="4001590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logs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BAD7E8BD-401D-4CC9-A2C4-D6AB7A25765A}"/>
                </a:ext>
              </a:extLst>
            </p:cNvPr>
            <p:cNvSpPr/>
            <p:nvPr/>
          </p:nvSpPr>
          <p:spPr>
            <a:xfrm>
              <a:off x="231099" y="2721823"/>
              <a:ext cx="2664000" cy="1808136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grpSp>
        <p:nvGrpSpPr>
          <p:cNvPr id="104" name="그룹 103">
            <a:extLst>
              <a:ext uri="{FF2B5EF4-FFF2-40B4-BE49-F238E27FC236}">
                <a16:creationId xmlns:a16="http://schemas.microsoft.com/office/drawing/2014/main" id="{D50273F1-D2D5-4C17-BF05-2A81CADC5F38}"/>
              </a:ext>
            </a:extLst>
          </p:cNvPr>
          <p:cNvGrpSpPr/>
          <p:nvPr/>
        </p:nvGrpSpPr>
        <p:grpSpPr>
          <a:xfrm>
            <a:off x="9252541" y="2421337"/>
            <a:ext cx="2664000" cy="1808136"/>
            <a:chOff x="231099" y="2721823"/>
            <a:chExt cx="2664000" cy="1808136"/>
          </a:xfrm>
        </p:grpSpPr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9F956F41-B284-4239-AFD0-2350033D9C54}"/>
                </a:ext>
              </a:extLst>
            </p:cNvPr>
            <p:cNvSpPr/>
            <p:nvPr/>
          </p:nvSpPr>
          <p:spPr>
            <a:xfrm>
              <a:off x="393099" y="2903998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status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3AD5C677-7CCD-4F7D-86FF-2793BDE5F099}"/>
                </a:ext>
              </a:extLst>
            </p:cNvPr>
            <p:cNvSpPr/>
            <p:nvPr/>
          </p:nvSpPr>
          <p:spPr>
            <a:xfrm>
              <a:off x="393099" y="3269862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cumulativeGasUsed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A2C15924-C03F-47BB-999C-DDD92A204351}"/>
                </a:ext>
              </a:extLst>
            </p:cNvPr>
            <p:cNvSpPr/>
            <p:nvPr/>
          </p:nvSpPr>
          <p:spPr>
            <a:xfrm>
              <a:off x="393099" y="3635726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logsBloom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9C361C35-55C3-47F5-B6C6-8D915A67A8F5}"/>
                </a:ext>
              </a:extLst>
            </p:cNvPr>
            <p:cNvSpPr/>
            <p:nvPr/>
          </p:nvSpPr>
          <p:spPr>
            <a:xfrm>
              <a:off x="393099" y="4001590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logs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515C151B-008A-4DFE-ACAD-42595011CEE9}"/>
                </a:ext>
              </a:extLst>
            </p:cNvPr>
            <p:cNvSpPr/>
            <p:nvPr/>
          </p:nvSpPr>
          <p:spPr>
            <a:xfrm>
              <a:off x="231099" y="2721823"/>
              <a:ext cx="2664000" cy="1808136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07AFF586-74D0-435D-B923-31694490A045}"/>
              </a:ext>
            </a:extLst>
          </p:cNvPr>
          <p:cNvGrpSpPr/>
          <p:nvPr/>
        </p:nvGrpSpPr>
        <p:grpSpPr>
          <a:xfrm>
            <a:off x="1847528" y="2510228"/>
            <a:ext cx="2664000" cy="1808136"/>
            <a:chOff x="231099" y="2721823"/>
            <a:chExt cx="2664000" cy="1808136"/>
          </a:xfrm>
        </p:grpSpPr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2C3219DA-3D66-44C7-9012-1096630FCFB1}"/>
                </a:ext>
              </a:extLst>
            </p:cNvPr>
            <p:cNvSpPr/>
            <p:nvPr/>
          </p:nvSpPr>
          <p:spPr>
            <a:xfrm>
              <a:off x="393099" y="2903998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status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E3E4DC5D-C1C0-4312-BD38-947744D5035B}"/>
                </a:ext>
              </a:extLst>
            </p:cNvPr>
            <p:cNvSpPr/>
            <p:nvPr/>
          </p:nvSpPr>
          <p:spPr>
            <a:xfrm>
              <a:off x="393099" y="3269862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cumulativeGasUsed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DC1EEE8E-7F21-4387-9911-1477B425FE28}"/>
                </a:ext>
              </a:extLst>
            </p:cNvPr>
            <p:cNvSpPr/>
            <p:nvPr/>
          </p:nvSpPr>
          <p:spPr>
            <a:xfrm>
              <a:off x="393099" y="3635726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logsBloom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2EE73E1F-031C-4B93-A231-F26529A53942}"/>
                </a:ext>
              </a:extLst>
            </p:cNvPr>
            <p:cNvSpPr/>
            <p:nvPr/>
          </p:nvSpPr>
          <p:spPr>
            <a:xfrm>
              <a:off x="393099" y="4001590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logs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5A1815FF-0563-4D4F-A67D-B136EB5F218D}"/>
                </a:ext>
              </a:extLst>
            </p:cNvPr>
            <p:cNvSpPr/>
            <p:nvPr/>
          </p:nvSpPr>
          <p:spPr>
            <a:xfrm>
              <a:off x="231099" y="2721823"/>
              <a:ext cx="2664000" cy="1808136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258E81A4-445C-49F8-A20E-17FC0751A864}"/>
              </a:ext>
            </a:extLst>
          </p:cNvPr>
          <p:cNvSpPr txBox="1"/>
          <p:nvPr/>
        </p:nvSpPr>
        <p:spPr>
          <a:xfrm>
            <a:off x="2891878" y="4613505"/>
            <a:ext cx="572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Log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09EB61EE-AFC1-473F-8FEB-DE8765D8E638}"/>
              </a:ext>
            </a:extLst>
          </p:cNvPr>
          <p:cNvCxnSpPr>
            <a:stCxn id="126" idx="2"/>
            <a:endCxn id="4" idx="0"/>
          </p:cNvCxnSpPr>
          <p:nvPr/>
        </p:nvCxnSpPr>
        <p:spPr>
          <a:xfrm flipH="1">
            <a:off x="3178175" y="4113995"/>
            <a:ext cx="1353" cy="499510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7CE63AF-3601-4D32-A101-520CDF0A5F4B}"/>
              </a:ext>
            </a:extLst>
          </p:cNvPr>
          <p:cNvSpPr txBox="1"/>
          <p:nvPr/>
        </p:nvSpPr>
        <p:spPr>
          <a:xfrm>
            <a:off x="5237662" y="3086878"/>
            <a:ext cx="372218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=</a:t>
            </a:r>
            <a:endParaRPr lang="ko-KR" altLang="en-US" sz="25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2FCCCBE7-725D-4AB4-88AA-1EFD799B3858}"/>
              </a:ext>
            </a:extLst>
          </p:cNvPr>
          <p:cNvGrpSpPr/>
          <p:nvPr/>
        </p:nvGrpSpPr>
        <p:grpSpPr>
          <a:xfrm>
            <a:off x="6336015" y="4113995"/>
            <a:ext cx="2664000" cy="2267333"/>
            <a:chOff x="6384328" y="4113995"/>
            <a:chExt cx="2664000" cy="2267333"/>
          </a:xfrm>
        </p:grpSpPr>
        <p:grpSp>
          <p:nvGrpSpPr>
            <p:cNvPr id="134" name="그룹 133">
              <a:extLst>
                <a:ext uri="{FF2B5EF4-FFF2-40B4-BE49-F238E27FC236}">
                  <a16:creationId xmlns:a16="http://schemas.microsoft.com/office/drawing/2014/main" id="{52D81F90-CA7D-4D64-A104-80A24F5A44E9}"/>
                </a:ext>
              </a:extLst>
            </p:cNvPr>
            <p:cNvGrpSpPr/>
            <p:nvPr/>
          </p:nvGrpSpPr>
          <p:grpSpPr>
            <a:xfrm>
              <a:off x="6384328" y="4970798"/>
              <a:ext cx="2664000" cy="1410530"/>
              <a:chOff x="231099" y="2721823"/>
              <a:chExt cx="2664000" cy="1410530"/>
            </a:xfrm>
          </p:grpSpPr>
          <p:sp>
            <p:nvSpPr>
              <p:cNvPr id="135" name="직사각형 134">
                <a:extLst>
                  <a:ext uri="{FF2B5EF4-FFF2-40B4-BE49-F238E27FC236}">
                    <a16:creationId xmlns:a16="http://schemas.microsoft.com/office/drawing/2014/main" id="{6BB0BF00-6559-4148-B135-FBC4E8456494}"/>
                  </a:ext>
                </a:extLst>
              </p:cNvPr>
              <p:cNvSpPr/>
              <p:nvPr/>
            </p:nvSpPr>
            <p:spPr>
              <a:xfrm>
                <a:off x="393099" y="2903998"/>
                <a:ext cx="2340000" cy="324000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>
                    <a:solidFill>
                      <a:schemeClr val="bg1">
                        <a:lumMod val="85000"/>
                      </a:schemeClr>
                    </a:solidFill>
                    <a:latin typeface="Arials"/>
                  </a:rPr>
                  <a:t>logger</a:t>
                </a:r>
                <a:endParaRPr lang="ko-KR" altLang="en-US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endParaRPr>
              </a:p>
            </p:txBody>
          </p:sp>
          <p:sp>
            <p:nvSpPr>
              <p:cNvPr id="136" name="직사각형 135">
                <a:extLst>
                  <a:ext uri="{FF2B5EF4-FFF2-40B4-BE49-F238E27FC236}">
                    <a16:creationId xmlns:a16="http://schemas.microsoft.com/office/drawing/2014/main" id="{2FE853B3-05DF-4101-85A7-A0E38774EFAF}"/>
                  </a:ext>
                </a:extLst>
              </p:cNvPr>
              <p:cNvSpPr/>
              <p:nvPr/>
            </p:nvSpPr>
            <p:spPr>
              <a:xfrm>
                <a:off x="393099" y="3269862"/>
                <a:ext cx="2340000" cy="324000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>
                    <a:solidFill>
                      <a:schemeClr val="bg1">
                        <a:lumMod val="85000"/>
                      </a:schemeClr>
                    </a:solidFill>
                    <a:latin typeface="Arials"/>
                  </a:rPr>
                  <a:t>topics</a:t>
                </a:r>
                <a:endParaRPr lang="ko-KR" altLang="en-US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endParaRPr>
              </a:p>
            </p:txBody>
          </p:sp>
          <p:sp>
            <p:nvSpPr>
              <p:cNvPr id="137" name="직사각형 136">
                <a:extLst>
                  <a:ext uri="{FF2B5EF4-FFF2-40B4-BE49-F238E27FC236}">
                    <a16:creationId xmlns:a16="http://schemas.microsoft.com/office/drawing/2014/main" id="{5B1170FD-BF9C-4549-BAA3-9BFBEC5C4D0A}"/>
                  </a:ext>
                </a:extLst>
              </p:cNvPr>
              <p:cNvSpPr/>
              <p:nvPr/>
            </p:nvSpPr>
            <p:spPr>
              <a:xfrm>
                <a:off x="393099" y="3635726"/>
                <a:ext cx="2340000" cy="324000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>
                    <a:solidFill>
                      <a:schemeClr val="bg1">
                        <a:lumMod val="85000"/>
                      </a:schemeClr>
                    </a:solidFill>
                    <a:latin typeface="Arials"/>
                  </a:rPr>
                  <a:t>data</a:t>
                </a:r>
                <a:endParaRPr lang="ko-KR" altLang="en-US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endParaRPr>
              </a:p>
            </p:txBody>
          </p:sp>
          <p:sp>
            <p:nvSpPr>
              <p:cNvPr id="138" name="직사각형 137">
                <a:extLst>
                  <a:ext uri="{FF2B5EF4-FFF2-40B4-BE49-F238E27FC236}">
                    <a16:creationId xmlns:a16="http://schemas.microsoft.com/office/drawing/2014/main" id="{38E4338B-9F78-43FF-A5AF-EB4A7A7AE248}"/>
                  </a:ext>
                </a:extLst>
              </p:cNvPr>
              <p:cNvSpPr/>
              <p:nvPr/>
            </p:nvSpPr>
            <p:spPr>
              <a:xfrm>
                <a:off x="231099" y="2721823"/>
                <a:ext cx="2664000" cy="1410530"/>
              </a:xfrm>
              <a:prstGeom prst="rect">
                <a:avLst/>
              </a:prstGeom>
              <a:noFill/>
              <a:ln w="1270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p:grp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A0A3C297-6F55-4EFA-8333-67B0DED4629A}"/>
                </a:ext>
              </a:extLst>
            </p:cNvPr>
            <p:cNvSpPr txBox="1"/>
            <p:nvPr/>
          </p:nvSpPr>
          <p:spPr>
            <a:xfrm>
              <a:off x="7428382" y="4613505"/>
              <a:ext cx="5725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Log</a:t>
              </a:r>
              <a:endPara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140" name="직선 화살표 연결선 139">
              <a:extLst>
                <a:ext uri="{FF2B5EF4-FFF2-40B4-BE49-F238E27FC236}">
                  <a16:creationId xmlns:a16="http://schemas.microsoft.com/office/drawing/2014/main" id="{9B686BDC-D6D2-480C-AEDB-978D6AFD9F7E}"/>
                </a:ext>
              </a:extLst>
            </p:cNvPr>
            <p:cNvCxnSpPr>
              <a:endCxn id="139" idx="0"/>
            </p:cNvCxnSpPr>
            <p:nvPr/>
          </p:nvCxnSpPr>
          <p:spPr>
            <a:xfrm flipH="1">
              <a:off x="7714679" y="4113995"/>
              <a:ext cx="1353" cy="499510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1" name="그룹 140">
            <a:extLst>
              <a:ext uri="{FF2B5EF4-FFF2-40B4-BE49-F238E27FC236}">
                <a16:creationId xmlns:a16="http://schemas.microsoft.com/office/drawing/2014/main" id="{1BBEADA9-F19F-4995-B948-0F37F9DC3A66}"/>
              </a:ext>
            </a:extLst>
          </p:cNvPr>
          <p:cNvGrpSpPr/>
          <p:nvPr/>
        </p:nvGrpSpPr>
        <p:grpSpPr>
          <a:xfrm>
            <a:off x="9246475" y="4113995"/>
            <a:ext cx="2664000" cy="2267333"/>
            <a:chOff x="6384328" y="4113995"/>
            <a:chExt cx="2664000" cy="2267333"/>
          </a:xfrm>
        </p:grpSpPr>
        <p:grpSp>
          <p:nvGrpSpPr>
            <p:cNvPr id="142" name="그룹 141">
              <a:extLst>
                <a:ext uri="{FF2B5EF4-FFF2-40B4-BE49-F238E27FC236}">
                  <a16:creationId xmlns:a16="http://schemas.microsoft.com/office/drawing/2014/main" id="{1DF39259-A02F-4B1D-B69A-9BF1787DB4BA}"/>
                </a:ext>
              </a:extLst>
            </p:cNvPr>
            <p:cNvGrpSpPr/>
            <p:nvPr/>
          </p:nvGrpSpPr>
          <p:grpSpPr>
            <a:xfrm>
              <a:off x="6384328" y="4970798"/>
              <a:ext cx="2664000" cy="1410530"/>
              <a:chOff x="231099" y="2721823"/>
              <a:chExt cx="2664000" cy="1410530"/>
            </a:xfrm>
          </p:grpSpPr>
          <p:sp>
            <p:nvSpPr>
              <p:cNvPr id="145" name="직사각형 144">
                <a:extLst>
                  <a:ext uri="{FF2B5EF4-FFF2-40B4-BE49-F238E27FC236}">
                    <a16:creationId xmlns:a16="http://schemas.microsoft.com/office/drawing/2014/main" id="{5723DC05-172E-40FB-B075-B87A256C577E}"/>
                  </a:ext>
                </a:extLst>
              </p:cNvPr>
              <p:cNvSpPr/>
              <p:nvPr/>
            </p:nvSpPr>
            <p:spPr>
              <a:xfrm>
                <a:off x="393099" y="2903998"/>
                <a:ext cx="2340000" cy="324000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>
                    <a:solidFill>
                      <a:schemeClr val="bg1">
                        <a:lumMod val="85000"/>
                      </a:schemeClr>
                    </a:solidFill>
                    <a:latin typeface="Arials"/>
                  </a:rPr>
                  <a:t>logger</a:t>
                </a:r>
                <a:endParaRPr lang="ko-KR" altLang="en-US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endParaRPr>
              </a:p>
            </p:txBody>
          </p:sp>
          <p:sp>
            <p:nvSpPr>
              <p:cNvPr id="146" name="직사각형 145">
                <a:extLst>
                  <a:ext uri="{FF2B5EF4-FFF2-40B4-BE49-F238E27FC236}">
                    <a16:creationId xmlns:a16="http://schemas.microsoft.com/office/drawing/2014/main" id="{56DDB0CD-7ADA-469E-B42A-ED3F606B0DF0}"/>
                  </a:ext>
                </a:extLst>
              </p:cNvPr>
              <p:cNvSpPr/>
              <p:nvPr/>
            </p:nvSpPr>
            <p:spPr>
              <a:xfrm>
                <a:off x="393099" y="3269862"/>
                <a:ext cx="2340000" cy="324000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>
                    <a:solidFill>
                      <a:schemeClr val="bg1">
                        <a:lumMod val="85000"/>
                      </a:schemeClr>
                    </a:solidFill>
                    <a:latin typeface="Arials"/>
                  </a:rPr>
                  <a:t>topics</a:t>
                </a:r>
                <a:endParaRPr lang="ko-KR" altLang="en-US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endParaRPr>
              </a:p>
            </p:txBody>
          </p:sp>
          <p:sp>
            <p:nvSpPr>
              <p:cNvPr id="147" name="직사각형 146">
                <a:extLst>
                  <a:ext uri="{FF2B5EF4-FFF2-40B4-BE49-F238E27FC236}">
                    <a16:creationId xmlns:a16="http://schemas.microsoft.com/office/drawing/2014/main" id="{FFD8B80B-3365-4705-9210-99B1990B0D6D}"/>
                  </a:ext>
                </a:extLst>
              </p:cNvPr>
              <p:cNvSpPr/>
              <p:nvPr/>
            </p:nvSpPr>
            <p:spPr>
              <a:xfrm>
                <a:off x="393099" y="3635726"/>
                <a:ext cx="2340000" cy="324000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>
                    <a:solidFill>
                      <a:schemeClr val="bg1">
                        <a:lumMod val="85000"/>
                      </a:schemeClr>
                    </a:solidFill>
                    <a:latin typeface="Arials"/>
                  </a:rPr>
                  <a:t>data</a:t>
                </a:r>
                <a:endParaRPr lang="ko-KR" altLang="en-US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endParaRPr>
              </a:p>
            </p:txBody>
          </p:sp>
          <p:sp>
            <p:nvSpPr>
              <p:cNvPr id="148" name="직사각형 147">
                <a:extLst>
                  <a:ext uri="{FF2B5EF4-FFF2-40B4-BE49-F238E27FC236}">
                    <a16:creationId xmlns:a16="http://schemas.microsoft.com/office/drawing/2014/main" id="{98DA4D64-CF63-4666-BA62-41F7C1B1D61B}"/>
                  </a:ext>
                </a:extLst>
              </p:cNvPr>
              <p:cNvSpPr/>
              <p:nvPr/>
            </p:nvSpPr>
            <p:spPr>
              <a:xfrm>
                <a:off x="231099" y="2721823"/>
                <a:ext cx="2664000" cy="1410530"/>
              </a:xfrm>
              <a:prstGeom prst="rect">
                <a:avLst/>
              </a:prstGeom>
              <a:noFill/>
              <a:ln w="1270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p:grp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6D3D2386-9F51-4156-980D-27935D146E9A}"/>
                </a:ext>
              </a:extLst>
            </p:cNvPr>
            <p:cNvSpPr txBox="1"/>
            <p:nvPr/>
          </p:nvSpPr>
          <p:spPr>
            <a:xfrm>
              <a:off x="7428382" y="4613505"/>
              <a:ext cx="5725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Log</a:t>
              </a:r>
              <a:endPara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144" name="직선 화살표 연결선 143">
              <a:extLst>
                <a:ext uri="{FF2B5EF4-FFF2-40B4-BE49-F238E27FC236}">
                  <a16:creationId xmlns:a16="http://schemas.microsoft.com/office/drawing/2014/main" id="{EB526D5F-5F2C-4CDB-8D47-DC28DAAF8B52}"/>
                </a:ext>
              </a:extLst>
            </p:cNvPr>
            <p:cNvCxnSpPr>
              <a:endCxn id="143" idx="0"/>
            </p:cNvCxnSpPr>
            <p:nvPr/>
          </p:nvCxnSpPr>
          <p:spPr>
            <a:xfrm flipH="1">
              <a:off x="7714679" y="4113995"/>
              <a:ext cx="1353" cy="499510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63887442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96A0F3C-5546-4606-8D28-F153A06D62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5991052"/>
          </a:xfrm>
        </p:spPr>
        <p:txBody>
          <a:bodyPr>
            <a:normAutofit lnSpcReduction="10000"/>
          </a:bodyPr>
          <a:lstStyle/>
          <a:p>
            <a:r>
              <a:rPr lang="en-US" altLang="ko-KR" dirty="0"/>
              <a:t>RECEIPT = [ status, </a:t>
            </a:r>
            <a:r>
              <a:rPr lang="en-US" altLang="ko-KR" dirty="0" err="1"/>
              <a:t>cumulativeGasUsed</a:t>
            </a:r>
            <a:r>
              <a:rPr lang="en-US" altLang="ko-KR" dirty="0"/>
              <a:t>, </a:t>
            </a:r>
            <a:r>
              <a:rPr lang="en-US" altLang="ko-KR" dirty="0" err="1"/>
              <a:t>bloomFilter</a:t>
            </a:r>
            <a:r>
              <a:rPr lang="en-US" altLang="ko-KR" dirty="0"/>
              <a:t>, LOGS ]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indent="0">
              <a:buNone/>
            </a:pPr>
            <a:endParaRPr lang="en-US" altLang="ko-KR" sz="100" dirty="0"/>
          </a:p>
          <a:p>
            <a:r>
              <a:rPr lang="en-US" altLang="ko-KR" dirty="0"/>
              <a:t>LOG = [ logger, TOPICS, data ] ➡ Solidity emit event </a:t>
            </a:r>
            <a:r>
              <a:rPr lang="ko-KR" altLang="en-US" dirty="0"/>
              <a:t>시 </a:t>
            </a:r>
            <a:r>
              <a:rPr lang="en-US" altLang="ko-KR" dirty="0"/>
              <a:t>Log </a:t>
            </a:r>
            <a:r>
              <a:rPr lang="ko-KR" altLang="en-US" dirty="0"/>
              <a:t>기록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indent="0">
              <a:buNone/>
            </a:pPr>
            <a:endParaRPr lang="en-US" altLang="ko-KR" dirty="0"/>
          </a:p>
          <a:p>
            <a:endParaRPr lang="en-US" altLang="ko-KR" sz="100" dirty="0"/>
          </a:p>
          <a:p>
            <a:r>
              <a:rPr lang="en-US" altLang="ko-KR" dirty="0"/>
              <a:t>TOPICS </a:t>
            </a:r>
            <a:r>
              <a:rPr lang="ko-KR" altLang="en-US" dirty="0"/>
              <a:t>구성 예</a:t>
            </a:r>
            <a:r>
              <a:rPr lang="en-US" altLang="ko-KR" dirty="0"/>
              <a:t> : [ event ABI Signature, indexed value1, indexed value2, indexed value3 ]</a:t>
            </a:r>
          </a:p>
          <a:p>
            <a:pPr lvl="1"/>
            <a:r>
              <a:rPr lang="ko-KR" altLang="en-US" dirty="0" err="1"/>
              <a:t>블룸필터를</a:t>
            </a:r>
            <a:r>
              <a:rPr lang="ko-KR" altLang="en-US" dirty="0"/>
              <a:t> 생성하여 </a:t>
            </a:r>
            <a:r>
              <a:rPr lang="en-US" altLang="ko-KR" dirty="0"/>
              <a:t>Filter API </a:t>
            </a:r>
            <a:r>
              <a:rPr lang="ko-KR" altLang="en-US" dirty="0"/>
              <a:t>에 사용 </a:t>
            </a:r>
            <a:r>
              <a:rPr lang="en-US" altLang="ko-KR" dirty="0"/>
              <a:t>(</a:t>
            </a:r>
            <a:r>
              <a:rPr lang="ko-KR" altLang="en-US" dirty="0"/>
              <a:t>상태 변경 탐지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 err="1"/>
              <a:t>eth_newFilter</a:t>
            </a:r>
            <a:r>
              <a:rPr lang="en-US" altLang="ko-KR" dirty="0"/>
              <a:t>, </a:t>
            </a:r>
            <a:r>
              <a:rPr lang="en-US" altLang="ko-KR" dirty="0" err="1"/>
              <a:t>eth_getFilterChanges</a:t>
            </a:r>
            <a:r>
              <a:rPr lang="en-US" altLang="ko-KR" dirty="0"/>
              <a:t>, </a:t>
            </a:r>
            <a:r>
              <a:rPr lang="en-US" altLang="ko-KR" dirty="0" err="1"/>
              <a:t>eth_getFilterLogs</a:t>
            </a: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3108FE7F-EDA5-440F-894A-AA754E4E4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트랜잭션 영수증 </a:t>
            </a:r>
            <a:r>
              <a:rPr lang="en-US" altLang="ko-KR" dirty="0"/>
              <a:t>(Transaction Receipt)</a:t>
            </a:r>
            <a:endParaRPr lang="ko-KR" altLang="en-US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861EAE2-0729-46F0-B8BD-EF8C5662A2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1991016"/>
              </p:ext>
            </p:extLst>
          </p:nvPr>
        </p:nvGraphicFramePr>
        <p:xfrm>
          <a:off x="479376" y="1116986"/>
          <a:ext cx="11449099" cy="19812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278919">
                  <a:extLst>
                    <a:ext uri="{9D8B030D-6E8A-4147-A177-3AD203B41FA5}">
                      <a16:colId xmlns:a16="http://schemas.microsoft.com/office/drawing/2014/main" val="2014041448"/>
                    </a:ext>
                  </a:extLst>
                </a:gridCol>
                <a:gridCol w="1340282">
                  <a:extLst>
                    <a:ext uri="{9D8B030D-6E8A-4147-A177-3AD203B41FA5}">
                      <a16:colId xmlns:a16="http://schemas.microsoft.com/office/drawing/2014/main" val="3316312657"/>
                    </a:ext>
                  </a:extLst>
                </a:gridCol>
                <a:gridCol w="7829898">
                  <a:extLst>
                    <a:ext uri="{9D8B030D-6E8A-4147-A177-3AD203B41FA5}">
                      <a16:colId xmlns:a16="http://schemas.microsoft.com/office/drawing/2014/main" val="1038811090"/>
                    </a:ext>
                  </a:extLst>
                </a:gridCol>
              </a:tblGrid>
              <a:tr h="1385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항목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타입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0049164"/>
                  </a:ext>
                </a:extLst>
              </a:tr>
              <a:tr h="2054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status</a:t>
                      </a:r>
                      <a:endParaRPr lang="ko-KR" altLang="en-US" sz="1600" b="1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uint256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성공 여부 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(0: 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실패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, 1: 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성공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1853574"/>
                  </a:ext>
                </a:extLst>
              </a:tr>
              <a:tr h="2054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cumulativeGasUsed</a:t>
                      </a:r>
                      <a:endParaRPr lang="ko-KR" altLang="en-US" sz="1600" b="1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uint256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누적 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Gas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 사용량 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이전 트랜잭션 누적 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Gas 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사용량 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+ 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현재 트랜잭션 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Gas 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사용량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)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67733609"/>
                  </a:ext>
                </a:extLst>
              </a:tr>
              <a:tr h="2240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bloomFilter</a:t>
                      </a:r>
                      <a:endParaRPr lang="ko-KR" altLang="en-US" sz="1600" b="1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2048bits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logger,</a:t>
                      </a:r>
                      <a:r>
                        <a:rPr lang="ko-KR" altLang="en-US" sz="18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18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topics </a:t>
                      </a:r>
                      <a:r>
                        <a:rPr lang="ko-KR" altLang="en-US" sz="18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블룸</a:t>
                      </a:r>
                      <a:r>
                        <a:rPr lang="ko-KR" altLang="en-US" sz="18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 필터</a:t>
                      </a:r>
                      <a:r>
                        <a:rPr lang="en-US" altLang="ko-KR" sz="18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(Bloom Filter)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StateDB</a:t>
                      </a:r>
                      <a:r>
                        <a:rPr lang="ko-KR" altLang="en-US" sz="18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 저장 </a:t>
                      </a:r>
                      <a:r>
                        <a:rPr lang="en-US" altLang="ko-KR" sz="18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6507362"/>
                  </a:ext>
                </a:extLst>
              </a:tr>
              <a:tr h="2054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LOGS</a:t>
                      </a:r>
                      <a:endParaRPr lang="ko-KR" altLang="en-US" sz="1600" b="1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LOG[]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로그 목록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7483260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9B44B742-EFED-4EC8-9AF3-80C74F2696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6652718"/>
              </p:ext>
            </p:extLst>
          </p:nvPr>
        </p:nvGraphicFramePr>
        <p:xfrm>
          <a:off x="486853" y="3737693"/>
          <a:ext cx="11449099" cy="161544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278919">
                  <a:extLst>
                    <a:ext uri="{9D8B030D-6E8A-4147-A177-3AD203B41FA5}">
                      <a16:colId xmlns:a16="http://schemas.microsoft.com/office/drawing/2014/main" val="2014041448"/>
                    </a:ext>
                  </a:extLst>
                </a:gridCol>
                <a:gridCol w="1340282">
                  <a:extLst>
                    <a:ext uri="{9D8B030D-6E8A-4147-A177-3AD203B41FA5}">
                      <a16:colId xmlns:a16="http://schemas.microsoft.com/office/drawing/2014/main" val="3316312657"/>
                    </a:ext>
                  </a:extLst>
                </a:gridCol>
                <a:gridCol w="7829898">
                  <a:extLst>
                    <a:ext uri="{9D8B030D-6E8A-4147-A177-3AD203B41FA5}">
                      <a16:colId xmlns:a16="http://schemas.microsoft.com/office/drawing/2014/main" val="1038811090"/>
                    </a:ext>
                  </a:extLst>
                </a:gridCol>
              </a:tblGrid>
              <a:tr h="1385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항목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타입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0049164"/>
                  </a:ext>
                </a:extLst>
              </a:tr>
              <a:tr h="2054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logger</a:t>
                      </a:r>
                      <a:endParaRPr lang="ko-KR" altLang="en-US" sz="1600" b="1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address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로그를 기록한 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16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컨트랙트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)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 주소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, </a:t>
                      </a:r>
                      <a:r>
                        <a:rPr lang="en-US" altLang="ko-KR" sz="16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BloomFilter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대상</a:t>
                      </a:r>
                      <a:endParaRPr lang="en-US" altLang="ko-KR" sz="16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1853574"/>
                  </a:ext>
                </a:extLst>
              </a:tr>
              <a:tr h="2054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TOPICS</a:t>
                      </a:r>
                      <a:endParaRPr lang="ko-KR" altLang="en-US" sz="1600" b="1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256bits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TOPIC 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목록 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(MAX: 4), </a:t>
                      </a:r>
                      <a:r>
                        <a:rPr lang="en-US" altLang="ko-KR" sz="16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BloomFilter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대상</a:t>
                      </a:r>
                      <a:endParaRPr lang="en-US" altLang="ko-KR" sz="16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keccak-256(event Signature) or RLP(indexed parameter value)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67733609"/>
                  </a:ext>
                </a:extLst>
              </a:tr>
              <a:tr h="2240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data</a:t>
                      </a:r>
                      <a:endParaRPr lang="ko-KR" altLang="en-US" sz="1600" b="1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bytes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indexed parameter</a:t>
                      </a:r>
                      <a:r>
                        <a:rPr lang="ko-KR" altLang="en-US" sz="18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가 아닌 </a:t>
                      </a:r>
                      <a:r>
                        <a:rPr lang="en-US" altLang="ko-KR" sz="18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value</a:t>
                      </a:r>
                      <a:r>
                        <a:rPr lang="ko-KR" altLang="en-US" sz="18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들의 </a:t>
                      </a:r>
                      <a:r>
                        <a:rPr lang="en-US" altLang="ko-KR" sz="18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RLP </a:t>
                      </a:r>
                      <a:r>
                        <a:rPr lang="ko-KR" altLang="en-US" sz="18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결과</a:t>
                      </a:r>
                      <a:endParaRPr lang="en-US" altLang="ko-KR" sz="18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65073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45774062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D05A701C-83C0-41A7-B74A-A5582AAC3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트랜잭션 영수증 </a:t>
            </a:r>
            <a:r>
              <a:rPr lang="en-US" altLang="ko-KR" dirty="0"/>
              <a:t>(State Db)</a:t>
            </a:r>
            <a:endParaRPr lang="ko-KR" altLang="en-US" dirty="0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DA78591B-E9D7-4DBE-89D0-E933D5FC4F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0188" y="757791"/>
            <a:ext cx="11693883" cy="903581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event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Transfer(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indexed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indexed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uint256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value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endParaRPr kumimoji="0" lang="en-US" altLang="ko-KR" sz="1500" b="0" i="0" u="none" strike="noStrike" cap="none" normalizeH="0" baseline="0" dirty="0">
              <a:ln>
                <a:noFill/>
              </a:ln>
              <a:solidFill>
                <a:srgbClr val="808080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1500" dirty="0">
              <a:solidFill>
                <a:srgbClr val="808080"/>
              </a:solidFill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emit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Transfer(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0x942F397B7f4391B43115395F469c63072aEd6E41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0x911D6B77014FA58aFD85BE49e5148CBEAA3FeE39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1000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endParaRPr kumimoji="0" lang="ko-KR" altLang="ko-KR" sz="1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A4BB189F-A5B2-43E1-93B8-9E0932EBCDF4}"/>
              </a:ext>
            </a:extLst>
          </p:cNvPr>
          <p:cNvGrpSpPr/>
          <p:nvPr/>
        </p:nvGrpSpPr>
        <p:grpSpPr>
          <a:xfrm>
            <a:off x="9789840" y="2772293"/>
            <a:ext cx="2085312" cy="3097835"/>
            <a:chOff x="1199456" y="3212976"/>
            <a:chExt cx="1908564" cy="2835267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61C285F-B96E-4632-971F-E51BFA4CE0E4}"/>
                </a:ext>
              </a:extLst>
            </p:cNvPr>
            <p:cNvGrpSpPr/>
            <p:nvPr/>
          </p:nvGrpSpPr>
          <p:grpSpPr>
            <a:xfrm>
              <a:off x="1199752" y="5037857"/>
              <a:ext cx="1908268" cy="1010386"/>
              <a:chOff x="231099" y="2721823"/>
              <a:chExt cx="2664000" cy="1410530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878929F5-A835-4AB0-8AC6-104A8F147181}"/>
                  </a:ext>
                </a:extLst>
              </p:cNvPr>
              <p:cNvSpPr/>
              <p:nvPr/>
            </p:nvSpPr>
            <p:spPr>
              <a:xfrm>
                <a:off x="393099" y="2903998"/>
                <a:ext cx="2340000" cy="324000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>
                    <a:solidFill>
                      <a:schemeClr val="bg1">
                        <a:lumMod val="85000"/>
                      </a:schemeClr>
                    </a:solidFill>
                    <a:latin typeface="Arials"/>
                  </a:rPr>
                  <a:t>logger</a:t>
                </a:r>
                <a:endParaRPr lang="ko-KR" altLang="en-US" sz="1200" dirty="0">
                  <a:solidFill>
                    <a:schemeClr val="bg1">
                      <a:lumMod val="85000"/>
                    </a:schemeClr>
                  </a:solidFill>
                  <a:latin typeface="Arials"/>
                </a:endParaRPr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32FC8531-1048-4B4A-A80C-CC701D53988B}"/>
                  </a:ext>
                </a:extLst>
              </p:cNvPr>
              <p:cNvSpPr/>
              <p:nvPr/>
            </p:nvSpPr>
            <p:spPr>
              <a:xfrm>
                <a:off x="393099" y="3269862"/>
                <a:ext cx="2340000" cy="324000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>
                    <a:solidFill>
                      <a:schemeClr val="bg1">
                        <a:lumMod val="85000"/>
                      </a:schemeClr>
                    </a:solidFill>
                    <a:latin typeface="Arials"/>
                  </a:rPr>
                  <a:t>topics</a:t>
                </a:r>
                <a:endParaRPr lang="ko-KR" altLang="en-US" sz="1200" dirty="0">
                  <a:solidFill>
                    <a:schemeClr val="bg1">
                      <a:lumMod val="85000"/>
                    </a:schemeClr>
                  </a:solidFill>
                  <a:latin typeface="Arials"/>
                </a:endParaRPr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86A82240-B712-4A62-9034-1784C59079CE}"/>
                  </a:ext>
                </a:extLst>
              </p:cNvPr>
              <p:cNvSpPr/>
              <p:nvPr/>
            </p:nvSpPr>
            <p:spPr>
              <a:xfrm>
                <a:off x="393099" y="3635726"/>
                <a:ext cx="2340000" cy="324000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>
                    <a:solidFill>
                      <a:schemeClr val="bg1">
                        <a:lumMod val="85000"/>
                      </a:schemeClr>
                    </a:solidFill>
                    <a:latin typeface="Arials"/>
                  </a:rPr>
                  <a:t>data</a:t>
                </a:r>
                <a:endParaRPr lang="ko-KR" altLang="en-US" sz="1200" dirty="0">
                  <a:solidFill>
                    <a:schemeClr val="bg1">
                      <a:lumMod val="85000"/>
                    </a:schemeClr>
                  </a:solidFill>
                  <a:latin typeface="Arials"/>
                </a:endParaRPr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FC256333-D4FF-4678-8BDE-AB89F1987E48}"/>
                  </a:ext>
                </a:extLst>
              </p:cNvPr>
              <p:cNvSpPr/>
              <p:nvPr/>
            </p:nvSpPr>
            <p:spPr>
              <a:xfrm>
                <a:off x="231099" y="2721823"/>
                <a:ext cx="2664000" cy="1410530"/>
              </a:xfrm>
              <a:prstGeom prst="rect">
                <a:avLst/>
              </a:prstGeom>
              <a:noFill/>
              <a:ln w="1270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FFD4B255-80FC-48AB-BB91-D9D4AF93BCF0}"/>
                </a:ext>
              </a:extLst>
            </p:cNvPr>
            <p:cNvGrpSpPr/>
            <p:nvPr/>
          </p:nvGrpSpPr>
          <p:grpSpPr>
            <a:xfrm>
              <a:off x="1199456" y="3212976"/>
              <a:ext cx="1908268" cy="1295198"/>
              <a:chOff x="231099" y="2721823"/>
              <a:chExt cx="2664000" cy="1808136"/>
            </a:xfrm>
          </p:grpSpPr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AD7DB25B-F414-4E26-A9E5-7D8A10B05D93}"/>
                  </a:ext>
                </a:extLst>
              </p:cNvPr>
              <p:cNvSpPr/>
              <p:nvPr/>
            </p:nvSpPr>
            <p:spPr>
              <a:xfrm>
                <a:off x="393099" y="2903998"/>
                <a:ext cx="2340000" cy="324000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>
                    <a:solidFill>
                      <a:schemeClr val="bg1">
                        <a:lumMod val="85000"/>
                      </a:schemeClr>
                    </a:solidFill>
                    <a:latin typeface="Arials"/>
                  </a:rPr>
                  <a:t>status</a:t>
                </a:r>
                <a:endParaRPr lang="ko-KR" altLang="en-US" sz="1200" dirty="0">
                  <a:solidFill>
                    <a:schemeClr val="bg1">
                      <a:lumMod val="85000"/>
                    </a:schemeClr>
                  </a:solidFill>
                  <a:latin typeface="Arials"/>
                </a:endParaRPr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4CAE8F23-7C8D-44EA-9520-D5944B8FC3C4}"/>
                  </a:ext>
                </a:extLst>
              </p:cNvPr>
              <p:cNvSpPr/>
              <p:nvPr/>
            </p:nvSpPr>
            <p:spPr>
              <a:xfrm>
                <a:off x="393099" y="3269862"/>
                <a:ext cx="2340000" cy="324000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 err="1">
                    <a:solidFill>
                      <a:schemeClr val="bg1">
                        <a:lumMod val="85000"/>
                      </a:schemeClr>
                    </a:solidFill>
                    <a:latin typeface="Arials"/>
                  </a:rPr>
                  <a:t>cumulativeGasUsed</a:t>
                </a:r>
                <a:endParaRPr lang="ko-KR" altLang="en-US" sz="1200" dirty="0">
                  <a:solidFill>
                    <a:schemeClr val="bg1">
                      <a:lumMod val="85000"/>
                    </a:schemeClr>
                  </a:solidFill>
                  <a:latin typeface="Arials"/>
                </a:endParaRPr>
              </a:p>
            </p:txBody>
          </p: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8CE25CB7-DAAE-48F7-839B-AAB1FED1261F}"/>
                  </a:ext>
                </a:extLst>
              </p:cNvPr>
              <p:cNvSpPr/>
              <p:nvPr/>
            </p:nvSpPr>
            <p:spPr>
              <a:xfrm>
                <a:off x="393099" y="3635726"/>
                <a:ext cx="2340000" cy="324000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 err="1">
                    <a:solidFill>
                      <a:schemeClr val="bg1">
                        <a:lumMod val="85000"/>
                      </a:schemeClr>
                    </a:solidFill>
                    <a:latin typeface="Arials"/>
                  </a:rPr>
                  <a:t>logsBloom</a:t>
                </a:r>
                <a:endParaRPr lang="ko-KR" altLang="en-US" sz="1200" dirty="0">
                  <a:solidFill>
                    <a:schemeClr val="bg1">
                      <a:lumMod val="85000"/>
                    </a:schemeClr>
                  </a:solidFill>
                  <a:latin typeface="Arials"/>
                </a:endParaRPr>
              </a:p>
            </p:txBody>
          </p:sp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8D2B5B86-11A0-4F26-AE92-56237D20BB8A}"/>
                  </a:ext>
                </a:extLst>
              </p:cNvPr>
              <p:cNvSpPr/>
              <p:nvPr/>
            </p:nvSpPr>
            <p:spPr>
              <a:xfrm>
                <a:off x="393099" y="4001590"/>
                <a:ext cx="2340000" cy="324000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>
                    <a:solidFill>
                      <a:schemeClr val="bg1">
                        <a:lumMod val="85000"/>
                      </a:schemeClr>
                    </a:solidFill>
                    <a:latin typeface="Arials"/>
                  </a:rPr>
                  <a:t>logs</a:t>
                </a:r>
                <a:endParaRPr lang="ko-KR" altLang="en-US" sz="1200" dirty="0">
                  <a:solidFill>
                    <a:schemeClr val="bg1">
                      <a:lumMod val="85000"/>
                    </a:schemeClr>
                  </a:solidFill>
                  <a:latin typeface="Arials"/>
                </a:endParaRPr>
              </a:p>
            </p:txBody>
          </p:sp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E19F15B7-B9CD-4FE0-B9DF-7BE621DC05DF}"/>
                  </a:ext>
                </a:extLst>
              </p:cNvPr>
              <p:cNvSpPr/>
              <p:nvPr/>
            </p:nvSpPr>
            <p:spPr>
              <a:xfrm>
                <a:off x="231099" y="2721823"/>
                <a:ext cx="2664000" cy="1808136"/>
              </a:xfrm>
              <a:prstGeom prst="rect">
                <a:avLst/>
              </a:prstGeom>
              <a:noFill/>
              <a:ln w="1270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1A8E7DB-25E2-4562-A441-B89A296307C5}"/>
                </a:ext>
              </a:extLst>
            </p:cNvPr>
            <p:cNvSpPr txBox="1"/>
            <p:nvPr/>
          </p:nvSpPr>
          <p:spPr>
            <a:xfrm>
              <a:off x="1785706" y="4763874"/>
              <a:ext cx="7357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Log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18" name="직선 화살표 연결선 17">
              <a:extLst>
                <a:ext uri="{FF2B5EF4-FFF2-40B4-BE49-F238E27FC236}">
                  <a16:creationId xmlns:a16="http://schemas.microsoft.com/office/drawing/2014/main" id="{5E9CDC59-21B7-42A8-8360-377C16639823}"/>
                </a:ext>
              </a:extLst>
            </p:cNvPr>
            <p:cNvCxnSpPr>
              <a:cxnSpLocks/>
              <a:stCxn id="15" idx="2"/>
              <a:endCxn id="17" idx="0"/>
            </p:cNvCxnSpPr>
            <p:nvPr/>
          </p:nvCxnSpPr>
          <p:spPr>
            <a:xfrm flipH="1">
              <a:off x="2153589" y="4361782"/>
              <a:ext cx="2" cy="402092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내용 개체 틀 1">
            <a:extLst>
              <a:ext uri="{FF2B5EF4-FFF2-40B4-BE49-F238E27FC236}">
                <a16:creationId xmlns:a16="http://schemas.microsoft.com/office/drawing/2014/main" id="{69DCFE8A-58FB-441E-93A0-EEABE62657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66342" y="2067182"/>
            <a:ext cx="4822146" cy="678295"/>
          </a:xfrm>
          <a:noFill/>
        </p:spPr>
        <p:txBody>
          <a:bodyPr>
            <a:noAutofit/>
          </a:bodyPr>
          <a:lstStyle/>
          <a:p>
            <a:pPr indent="0">
              <a:buNone/>
            </a:pPr>
            <a:r>
              <a:rPr lang="en-US" altLang="ko-KR" sz="1300" dirty="0"/>
              <a:t>RECEIPT = [ status, </a:t>
            </a:r>
            <a:r>
              <a:rPr lang="en-US" altLang="ko-KR" sz="1300" dirty="0" err="1"/>
              <a:t>cumulativeGasUsed</a:t>
            </a:r>
            <a:r>
              <a:rPr lang="en-US" altLang="ko-KR" sz="1300" dirty="0"/>
              <a:t>, </a:t>
            </a:r>
            <a:r>
              <a:rPr lang="en-US" altLang="ko-KR" sz="1300" dirty="0" err="1"/>
              <a:t>bloomFilter</a:t>
            </a:r>
            <a:r>
              <a:rPr lang="en-US" altLang="ko-KR" sz="1300" dirty="0"/>
              <a:t>, LOGS ]</a:t>
            </a:r>
            <a:br>
              <a:rPr lang="en-US" altLang="ko-KR" sz="1300" dirty="0"/>
            </a:br>
            <a:r>
              <a:rPr lang="en-US" altLang="ko-KR" sz="1300" dirty="0"/>
              <a:t>LOGS = [ logger, TOPICS, data ]</a:t>
            </a:r>
            <a:br>
              <a:rPr lang="en-US" altLang="ko-KR" sz="1300" dirty="0"/>
            </a:br>
            <a:r>
              <a:rPr lang="en-US" altLang="ko-KR" sz="1300" dirty="0"/>
              <a:t>TOPICS = [{32bytes}] (MAX: 4)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7B8B9C2-35F2-4B4E-A00F-B3F741E2DAB2}"/>
              </a:ext>
            </a:extLst>
          </p:cNvPr>
          <p:cNvSpPr txBox="1"/>
          <p:nvPr/>
        </p:nvSpPr>
        <p:spPr>
          <a:xfrm>
            <a:off x="4307757" y="2282442"/>
            <a:ext cx="1269899" cy="477054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altLang="ko-KR" sz="2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Receipt</a:t>
            </a:r>
            <a:endParaRPr lang="ko-KR" altLang="en-US" sz="25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23" name="Rectangle 3">
            <a:extLst>
              <a:ext uri="{FF2B5EF4-FFF2-40B4-BE49-F238E27FC236}">
                <a16:creationId xmlns:a16="http://schemas.microsoft.com/office/drawing/2014/main" id="{D6246717-6CB9-45DD-8181-692918206F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1233" y="2764821"/>
            <a:ext cx="9441818" cy="3400483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"0x01"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                                                                   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status</a:t>
            </a:r>
            <a:r>
              <a:rPr kumimoji="0" lang="en-US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1(success), 0(fail)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"0xcc16"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                                                                 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cumulativeGasUsed</a:t>
            </a:r>
            <a:r>
              <a:rPr kumimoji="0" lang="en-US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52246 gas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                                                                          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logs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                                                                         </a:t>
            </a:r>
            <a:r>
              <a:rPr lang="ko-KR" altLang="ko-KR" sz="1200" dirty="0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lang="ko-KR" altLang="en-US" sz="1200" dirty="0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┗</a:t>
            </a:r>
            <a:r>
              <a:rPr lang="en-US" altLang="ko-KR" sz="1200" dirty="0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lang="ko-KR" altLang="ko-KR" sz="1200" dirty="0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log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"0x60e69b73db38d52c70690a8efcee30383190cdfa"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                         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</a:t>
            </a:r>
            <a:r>
              <a:rPr kumimoji="0" lang="en-US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lang="ko-KR" altLang="en-US" sz="1200" dirty="0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┣</a:t>
            </a:r>
            <a:r>
              <a:rPr lang="ko-KR" altLang="ko-KR" sz="1200" dirty="0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lang="ko-KR" altLang="ko-KR" sz="1200" dirty="0" err="1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l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ogger</a:t>
            </a:r>
            <a:r>
              <a:rPr kumimoji="0" lang="en-US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contract address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                                                                      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</a:t>
            </a:r>
            <a:r>
              <a:rPr kumimoji="0" lang="en-US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lang="ko-KR" altLang="en-US" sz="1200" dirty="0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┣</a:t>
            </a:r>
            <a:r>
              <a:rPr lang="ko-KR" altLang="ko-KR" sz="1200" dirty="0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lang="ko-KR" altLang="ko-KR" sz="1200" dirty="0" err="1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topics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"0xddf252ad1be2c89b69c2b068fc378daa952ba7f163c4a11628f55a4df523b3ef"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</a:t>
            </a:r>
            <a:r>
              <a:rPr kumimoji="0" lang="en-US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lang="ko-KR" altLang="en-US" sz="1200" dirty="0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┃</a:t>
            </a:r>
            <a:r>
              <a:rPr kumimoji="0" lang="en-US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lang="ko-KR" altLang="en-US" sz="1200" dirty="0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┣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topic</a:t>
            </a:r>
            <a:r>
              <a:rPr lang="en-US" altLang="ko-KR" sz="1200" dirty="0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0, event signature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"0x000000000000000000000000942f397b7f4391b43115395f469c63072aed6e41"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</a:t>
            </a:r>
            <a:r>
              <a:rPr kumimoji="0" lang="en-US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lang="ko-KR" altLang="en-US" sz="1200" dirty="0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┃</a:t>
            </a:r>
            <a:r>
              <a:rPr lang="en-US" altLang="ko-KR" sz="1200" dirty="0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lang="ko-KR" altLang="en-US" sz="1200" dirty="0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┣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topic</a:t>
            </a:r>
            <a:r>
              <a:rPr lang="en-US" altLang="ko-KR" sz="1200" dirty="0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1, indexed from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"0x000000000000000000000000911d6b77014fa58afd85be49e5148cbeaa3fee39" 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</a:t>
            </a:r>
            <a:r>
              <a:rPr kumimoji="0" lang="en-US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lang="ko-KR" altLang="en-US" sz="1200" dirty="0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┃</a:t>
            </a:r>
            <a:r>
              <a:rPr lang="en-US" altLang="ko-KR" sz="1200" dirty="0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lang="ko-KR" altLang="en-US" sz="1200" dirty="0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┗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topic</a:t>
            </a:r>
            <a:r>
              <a:rPr lang="en-US" altLang="ko-KR" sz="1200" dirty="0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2, indexed to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]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r>
              <a:rPr kumimoji="0" lang="en-US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                                                            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</a:t>
            </a:r>
            <a:r>
              <a:rPr kumimoji="0" lang="en-US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lang="ko-KR" altLang="en-US" sz="1200" dirty="0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┃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"0x00000000000000000000000000000000000000000000000000000000000003e8"   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</a:t>
            </a:r>
            <a:r>
              <a:rPr kumimoji="0" lang="en-US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lang="ko-KR" altLang="en-US" sz="1200" dirty="0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┗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data</a:t>
            </a:r>
            <a:r>
              <a:rPr kumimoji="0" lang="en-US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value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]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]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]</a:t>
            </a:r>
            <a:endParaRPr kumimoji="0" lang="ko-KR" altLang="ko-KR" sz="1200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9918049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6DE28D69-7CDA-4081-8907-D3BA5E5A15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2034060"/>
          </a:xfrm>
        </p:spPr>
        <p:txBody>
          <a:bodyPr/>
          <a:lstStyle/>
          <a:p>
            <a:r>
              <a:rPr lang="en-US" altLang="ko-KR" b="1" dirty="0"/>
              <a:t>Bloom Filter</a:t>
            </a:r>
            <a:r>
              <a:rPr lang="en-US" altLang="ko-KR" dirty="0"/>
              <a:t> : </a:t>
            </a:r>
            <a:r>
              <a:rPr lang="ko-KR" altLang="en-US" dirty="0"/>
              <a:t>원소가 집합에 속하는지 여부를 검사하는데 사용되는 확률적 자료 구조</a:t>
            </a:r>
            <a:endParaRPr lang="en-US" altLang="ko-KR" dirty="0"/>
          </a:p>
          <a:p>
            <a:r>
              <a:rPr lang="ko-KR" altLang="en-US" dirty="0"/>
              <a:t>주어진 </a:t>
            </a:r>
            <a:r>
              <a:rPr lang="en-US" altLang="ko-KR" dirty="0"/>
              <a:t>data</a:t>
            </a:r>
            <a:r>
              <a:rPr lang="ko-KR" altLang="en-US" dirty="0"/>
              <a:t>에 대해서 </a:t>
            </a:r>
            <a:r>
              <a:rPr lang="en-US" altLang="ko-KR" dirty="0"/>
              <a:t>2</a:t>
            </a:r>
            <a:r>
              <a:rPr lang="ko-KR" altLang="en-US" dirty="0"/>
              <a:t>가지 상황 중 하나를 판단</a:t>
            </a:r>
            <a:endParaRPr lang="en-US" altLang="ko-KR" dirty="0"/>
          </a:p>
          <a:p>
            <a:pPr lvl="1"/>
            <a:r>
              <a:rPr lang="ko-KR" altLang="en-US" dirty="0"/>
              <a:t>존재하지 않는다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존재할 수도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83E09065-539F-41D3-93D1-3C8B4CC58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Bloom Filter</a:t>
            </a:r>
            <a:endParaRPr lang="ko-KR" altLang="en-US" dirty="0"/>
          </a:p>
        </p:txBody>
      </p:sp>
      <p:graphicFrame>
        <p:nvGraphicFramePr>
          <p:cNvPr id="4" name="Google Shape;101;p20">
            <a:extLst>
              <a:ext uri="{FF2B5EF4-FFF2-40B4-BE49-F238E27FC236}">
                <a16:creationId xmlns:a16="http://schemas.microsoft.com/office/drawing/2014/main" id="{0FF8831F-D141-4194-AAD6-5B1B90D7707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70611395"/>
              </p:ext>
            </p:extLst>
          </p:nvPr>
        </p:nvGraphicFramePr>
        <p:xfrm>
          <a:off x="1991944" y="2363119"/>
          <a:ext cx="3600000" cy="91434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385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262626"/>
                          </a:solidFill>
                        </a:rPr>
                        <a:t>0</a:t>
                      </a:r>
                      <a:endParaRPr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262626"/>
                          </a:solidFill>
                        </a:rPr>
                        <a:t>1</a:t>
                      </a:r>
                      <a:endParaRPr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262626"/>
                          </a:solidFill>
                        </a:rPr>
                        <a:t>2</a:t>
                      </a:r>
                      <a:endParaRPr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262626"/>
                          </a:solidFill>
                        </a:rPr>
                        <a:t>3</a:t>
                      </a:r>
                      <a:endParaRPr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262626"/>
                          </a:solidFill>
                        </a:rPr>
                        <a:t>4</a:t>
                      </a:r>
                      <a:endParaRPr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262626"/>
                          </a:solidFill>
                        </a:rPr>
                        <a:t>5</a:t>
                      </a:r>
                      <a:endParaRPr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262626"/>
                          </a:solidFill>
                        </a:rPr>
                        <a:t>6</a:t>
                      </a:r>
                      <a:endParaRPr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262626"/>
                          </a:solidFill>
                        </a:rPr>
                        <a:t>7</a:t>
                      </a:r>
                      <a:endParaRPr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262626"/>
                          </a:solidFill>
                        </a:rPr>
                        <a:t>8</a:t>
                      </a:r>
                      <a:endParaRPr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262626"/>
                          </a:solidFill>
                        </a:rPr>
                        <a:t>9</a:t>
                      </a:r>
                      <a:endParaRPr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85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EFEFEF"/>
                          </a:solidFill>
                        </a:rPr>
                        <a:t>0</a:t>
                      </a:r>
                      <a:endParaRPr dirty="0"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EFEFEF"/>
                          </a:solidFill>
                        </a:rPr>
                        <a:t>0</a:t>
                      </a:r>
                      <a:endParaRPr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EFEFEF"/>
                          </a:solidFill>
                        </a:rPr>
                        <a:t>0</a:t>
                      </a:r>
                      <a:endParaRPr dirty="0"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EFEFEF"/>
                          </a:solidFill>
                        </a:rPr>
                        <a:t>0</a:t>
                      </a:r>
                      <a:endParaRPr dirty="0"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EFEFEF"/>
                          </a:solidFill>
                        </a:rPr>
                        <a:t>0</a:t>
                      </a:r>
                      <a:endParaRPr dirty="0"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EFEFEF"/>
                          </a:solidFill>
                        </a:rPr>
                        <a:t>0</a:t>
                      </a:r>
                      <a:endParaRPr dirty="0"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EFEFEF"/>
                          </a:solidFill>
                        </a:rPr>
                        <a:t>0</a:t>
                      </a:r>
                      <a:endParaRPr dirty="0"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EFEFEF"/>
                          </a:solidFill>
                        </a:rPr>
                        <a:t>0</a:t>
                      </a:r>
                      <a:endParaRPr dirty="0"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EFEFEF"/>
                          </a:solidFill>
                        </a:rPr>
                        <a:t>0</a:t>
                      </a:r>
                      <a:endParaRPr dirty="0"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EFEFEF"/>
                          </a:solidFill>
                        </a:rPr>
                        <a:t>0</a:t>
                      </a:r>
                      <a:endParaRPr dirty="0"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9" name="내용 개체 틀 1">
            <a:extLst>
              <a:ext uri="{FF2B5EF4-FFF2-40B4-BE49-F238E27FC236}">
                <a16:creationId xmlns:a16="http://schemas.microsoft.com/office/drawing/2014/main" id="{9D2BD86D-6B8F-4596-9753-EA36B3AD4598}"/>
              </a:ext>
            </a:extLst>
          </p:cNvPr>
          <p:cNvSpPr txBox="1">
            <a:spLocks/>
          </p:cNvSpPr>
          <p:nvPr/>
        </p:nvSpPr>
        <p:spPr>
          <a:xfrm>
            <a:off x="404299" y="3653576"/>
            <a:ext cx="1390205" cy="4506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r">
              <a:buFont typeface="Arial" panose="020B0604020202020204" pitchFamily="34" charset="0"/>
              <a:buNone/>
            </a:pPr>
            <a:r>
              <a:rPr lang="en-US" altLang="ko-KR" dirty="0"/>
              <a:t>0 % 10 = 0</a:t>
            </a:r>
            <a:endParaRPr lang="ko-KR" altLang="en-US" dirty="0"/>
          </a:p>
        </p:txBody>
      </p:sp>
      <p:sp>
        <p:nvSpPr>
          <p:cNvPr id="10" name="내용 개체 틀 1">
            <a:extLst>
              <a:ext uri="{FF2B5EF4-FFF2-40B4-BE49-F238E27FC236}">
                <a16:creationId xmlns:a16="http://schemas.microsoft.com/office/drawing/2014/main" id="{D51A38A3-B09A-406A-8D8E-E9A2690CD2A5}"/>
              </a:ext>
            </a:extLst>
          </p:cNvPr>
          <p:cNvSpPr txBox="1">
            <a:spLocks/>
          </p:cNvSpPr>
          <p:nvPr/>
        </p:nvSpPr>
        <p:spPr>
          <a:xfrm>
            <a:off x="402638" y="4712201"/>
            <a:ext cx="1390205" cy="4506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r">
              <a:buFont typeface="Arial" panose="020B0604020202020204" pitchFamily="34" charset="0"/>
              <a:buNone/>
            </a:pPr>
            <a:r>
              <a:rPr lang="en-US" altLang="ko-KR" dirty="0"/>
              <a:t>8 % 10 = 8</a:t>
            </a:r>
            <a:endParaRPr lang="ko-KR" altLang="en-US" dirty="0"/>
          </a:p>
        </p:txBody>
      </p:sp>
      <p:sp>
        <p:nvSpPr>
          <p:cNvPr id="11" name="내용 개체 틀 1">
            <a:extLst>
              <a:ext uri="{FF2B5EF4-FFF2-40B4-BE49-F238E27FC236}">
                <a16:creationId xmlns:a16="http://schemas.microsoft.com/office/drawing/2014/main" id="{07B68538-C673-4F80-B39B-8E690D16F9B5}"/>
              </a:ext>
            </a:extLst>
          </p:cNvPr>
          <p:cNvSpPr txBox="1">
            <a:spLocks/>
          </p:cNvSpPr>
          <p:nvPr/>
        </p:nvSpPr>
        <p:spPr>
          <a:xfrm>
            <a:off x="404299" y="5770827"/>
            <a:ext cx="1390205" cy="4506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r">
              <a:buFont typeface="Arial" panose="020B0604020202020204" pitchFamily="34" charset="0"/>
              <a:buNone/>
            </a:pPr>
            <a:r>
              <a:rPr lang="en-US" altLang="ko-KR" dirty="0"/>
              <a:t>18 % 10 = 8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A41FE5D-4A3E-4CD8-A713-502FDF0C1180}"/>
              </a:ext>
            </a:extLst>
          </p:cNvPr>
          <p:cNvSpPr txBox="1"/>
          <p:nvPr/>
        </p:nvSpPr>
        <p:spPr>
          <a:xfrm>
            <a:off x="292359" y="2639198"/>
            <a:ext cx="1505540" cy="36933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r"/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[ 0, 8, 12 ] ➡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13" name="Google Shape;101;p20">
            <a:extLst>
              <a:ext uri="{FF2B5EF4-FFF2-40B4-BE49-F238E27FC236}">
                <a16:creationId xmlns:a16="http://schemas.microsoft.com/office/drawing/2014/main" id="{B2F51AF6-E43D-4FCA-BE90-35DA1919B0A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05624000"/>
              </p:ext>
            </p:extLst>
          </p:nvPr>
        </p:nvGraphicFramePr>
        <p:xfrm>
          <a:off x="1991944" y="3421745"/>
          <a:ext cx="3600000" cy="91434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385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b="1" dirty="0">
                          <a:solidFill>
                            <a:srgbClr val="262626"/>
                          </a:solidFill>
                        </a:rPr>
                        <a:t>0</a:t>
                      </a:r>
                      <a:endParaRPr b="1"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262626"/>
                          </a:solidFill>
                        </a:rPr>
                        <a:t>1</a:t>
                      </a:r>
                      <a:endParaRPr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262626"/>
                          </a:solidFill>
                        </a:rPr>
                        <a:t>2</a:t>
                      </a:r>
                      <a:endParaRPr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262626"/>
                          </a:solidFill>
                        </a:rPr>
                        <a:t>3</a:t>
                      </a:r>
                      <a:endParaRPr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262626"/>
                          </a:solidFill>
                        </a:rPr>
                        <a:t>4</a:t>
                      </a:r>
                      <a:endParaRPr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262626"/>
                          </a:solidFill>
                        </a:rPr>
                        <a:t>5</a:t>
                      </a:r>
                      <a:endParaRPr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262626"/>
                          </a:solidFill>
                        </a:rPr>
                        <a:t>6</a:t>
                      </a:r>
                      <a:endParaRPr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262626"/>
                          </a:solidFill>
                        </a:rPr>
                        <a:t>7</a:t>
                      </a:r>
                      <a:endParaRPr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262626"/>
                          </a:solidFill>
                        </a:rPr>
                        <a:t>8</a:t>
                      </a:r>
                      <a:endParaRPr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262626"/>
                          </a:solidFill>
                        </a:rPr>
                        <a:t>9</a:t>
                      </a:r>
                      <a:endParaRPr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85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rgbClr val="00C8EB"/>
                          </a:solidFill>
                        </a:rPr>
                        <a:t>1</a:t>
                      </a:r>
                      <a:endParaRPr dirty="0">
                        <a:solidFill>
                          <a:srgbClr val="00C8EB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" dirty="0">
                          <a:solidFill>
                            <a:srgbClr val="EFEFEF"/>
                          </a:solidFill>
                        </a:rPr>
                        <a:t>0</a:t>
                      </a:r>
                      <a:endParaRPr lang="ko" altLang="en-US" dirty="0"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EFEFEF"/>
                          </a:solidFill>
                        </a:rPr>
                        <a:t>0</a:t>
                      </a:r>
                      <a:endParaRPr dirty="0"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EFEFEF"/>
                          </a:solidFill>
                        </a:rPr>
                        <a:t>0</a:t>
                      </a:r>
                      <a:endParaRPr dirty="0"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EFEFEF"/>
                          </a:solidFill>
                        </a:rPr>
                        <a:t>0</a:t>
                      </a:r>
                      <a:endParaRPr dirty="0"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EFEFEF"/>
                          </a:solidFill>
                        </a:rPr>
                        <a:t>0</a:t>
                      </a:r>
                      <a:endParaRPr dirty="0"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EFEFEF"/>
                          </a:solidFill>
                        </a:rPr>
                        <a:t>0</a:t>
                      </a:r>
                      <a:endParaRPr dirty="0"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EFEFEF"/>
                          </a:solidFill>
                        </a:rPr>
                        <a:t>0</a:t>
                      </a:r>
                      <a:endParaRPr dirty="0"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EFEFEF"/>
                          </a:solidFill>
                        </a:rPr>
                        <a:t>0</a:t>
                      </a:r>
                      <a:endParaRPr dirty="0"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EFEFEF"/>
                          </a:solidFill>
                        </a:rPr>
                        <a:t>0</a:t>
                      </a:r>
                      <a:endParaRPr dirty="0"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4" name="Google Shape;101;p20">
            <a:extLst>
              <a:ext uri="{FF2B5EF4-FFF2-40B4-BE49-F238E27FC236}">
                <a16:creationId xmlns:a16="http://schemas.microsoft.com/office/drawing/2014/main" id="{44B7E1FA-FBFB-4045-B5A2-53EAC419969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14711066"/>
              </p:ext>
            </p:extLst>
          </p:nvPr>
        </p:nvGraphicFramePr>
        <p:xfrm>
          <a:off x="1991944" y="4480371"/>
          <a:ext cx="3600000" cy="91434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385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262626"/>
                          </a:solidFill>
                        </a:rPr>
                        <a:t>0</a:t>
                      </a:r>
                      <a:endParaRPr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262626"/>
                          </a:solidFill>
                        </a:rPr>
                        <a:t>1</a:t>
                      </a:r>
                      <a:endParaRPr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262626"/>
                          </a:solidFill>
                        </a:rPr>
                        <a:t>2</a:t>
                      </a:r>
                      <a:endParaRPr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262626"/>
                          </a:solidFill>
                        </a:rPr>
                        <a:t>3</a:t>
                      </a:r>
                      <a:endParaRPr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262626"/>
                          </a:solidFill>
                        </a:rPr>
                        <a:t>4</a:t>
                      </a:r>
                      <a:endParaRPr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262626"/>
                          </a:solidFill>
                        </a:rPr>
                        <a:t>5</a:t>
                      </a:r>
                      <a:endParaRPr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262626"/>
                          </a:solidFill>
                        </a:rPr>
                        <a:t>6</a:t>
                      </a:r>
                      <a:endParaRPr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262626"/>
                          </a:solidFill>
                        </a:rPr>
                        <a:t>7</a:t>
                      </a:r>
                      <a:endParaRPr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b="1" dirty="0">
                          <a:solidFill>
                            <a:srgbClr val="262626"/>
                          </a:solidFill>
                        </a:rPr>
                        <a:t>8</a:t>
                      </a:r>
                      <a:endParaRPr b="1"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262626"/>
                          </a:solidFill>
                        </a:rPr>
                        <a:t>9</a:t>
                      </a:r>
                      <a:endParaRPr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85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rgbClr val="EFEFEF"/>
                          </a:solidFill>
                        </a:rPr>
                        <a:t>1</a:t>
                      </a:r>
                      <a:endParaRPr dirty="0"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rgbClr val="EFEFEF"/>
                          </a:solidFill>
                        </a:rPr>
                        <a:t>0</a:t>
                      </a:r>
                      <a:endParaRPr dirty="0"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EFEFEF"/>
                          </a:solidFill>
                        </a:rPr>
                        <a:t>0</a:t>
                      </a:r>
                      <a:endParaRPr dirty="0"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altLang="ko-KR" dirty="0">
                          <a:solidFill>
                            <a:srgbClr val="EFEFEF"/>
                          </a:solidFill>
                        </a:rPr>
                        <a:t>0</a:t>
                      </a:r>
                      <a:endParaRPr dirty="0">
                        <a:solidFill>
                          <a:srgbClr val="00C8EB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EFEFEF"/>
                          </a:solidFill>
                        </a:rPr>
                        <a:t>0</a:t>
                      </a:r>
                      <a:endParaRPr dirty="0"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EFEFEF"/>
                          </a:solidFill>
                        </a:rPr>
                        <a:t>0</a:t>
                      </a:r>
                      <a:endParaRPr dirty="0"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EFEFEF"/>
                          </a:solidFill>
                        </a:rPr>
                        <a:t>0</a:t>
                      </a:r>
                      <a:endParaRPr dirty="0"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EFEFEF"/>
                          </a:solidFill>
                        </a:rPr>
                        <a:t>0</a:t>
                      </a:r>
                      <a:endParaRPr dirty="0"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" dirty="0">
                          <a:solidFill>
                            <a:srgbClr val="00C8EB"/>
                          </a:solidFill>
                        </a:rPr>
                        <a:t>1</a:t>
                      </a:r>
                      <a:endParaRPr dirty="0">
                        <a:solidFill>
                          <a:srgbClr val="00C8EB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EFEFEF"/>
                          </a:solidFill>
                        </a:rPr>
                        <a:t>0</a:t>
                      </a:r>
                      <a:endParaRPr dirty="0"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5" name="Google Shape;101;p20">
            <a:extLst>
              <a:ext uri="{FF2B5EF4-FFF2-40B4-BE49-F238E27FC236}">
                <a16:creationId xmlns:a16="http://schemas.microsoft.com/office/drawing/2014/main" id="{B693D569-A51D-4F65-BDBC-182F7033F84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28734485"/>
              </p:ext>
            </p:extLst>
          </p:nvPr>
        </p:nvGraphicFramePr>
        <p:xfrm>
          <a:off x="1991944" y="5538996"/>
          <a:ext cx="3600000" cy="91434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385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262626"/>
                          </a:solidFill>
                        </a:rPr>
                        <a:t>0</a:t>
                      </a:r>
                      <a:endParaRPr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262626"/>
                          </a:solidFill>
                        </a:rPr>
                        <a:t>1</a:t>
                      </a:r>
                      <a:endParaRPr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b="0" dirty="0">
                          <a:solidFill>
                            <a:srgbClr val="262626"/>
                          </a:solidFill>
                        </a:rPr>
                        <a:t>2</a:t>
                      </a:r>
                      <a:endParaRPr b="0"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262626"/>
                          </a:solidFill>
                        </a:rPr>
                        <a:t>3</a:t>
                      </a:r>
                      <a:endParaRPr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262626"/>
                          </a:solidFill>
                        </a:rPr>
                        <a:t>4</a:t>
                      </a:r>
                      <a:endParaRPr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262626"/>
                          </a:solidFill>
                        </a:rPr>
                        <a:t>5</a:t>
                      </a:r>
                      <a:endParaRPr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262626"/>
                          </a:solidFill>
                        </a:rPr>
                        <a:t>6</a:t>
                      </a:r>
                      <a:endParaRPr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262626"/>
                          </a:solidFill>
                        </a:rPr>
                        <a:t>7</a:t>
                      </a:r>
                      <a:endParaRPr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b="1" dirty="0">
                          <a:solidFill>
                            <a:srgbClr val="262626"/>
                          </a:solidFill>
                        </a:rPr>
                        <a:t>8</a:t>
                      </a:r>
                      <a:endParaRPr b="1"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262626"/>
                          </a:solidFill>
                        </a:rPr>
                        <a:t>9</a:t>
                      </a:r>
                      <a:endParaRPr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85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rgbClr val="EFEFEF"/>
                          </a:solidFill>
                        </a:rPr>
                        <a:t>1</a:t>
                      </a:r>
                      <a:endParaRPr dirty="0"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rgbClr val="EFEFEF"/>
                          </a:solidFill>
                        </a:rPr>
                        <a:t>0</a:t>
                      </a:r>
                      <a:endParaRPr dirty="0"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rgbClr val="EFEFEF"/>
                          </a:solidFill>
                        </a:rPr>
                        <a:t>0</a:t>
                      </a: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rgbClr val="EFEFEF"/>
                          </a:solidFill>
                        </a:rPr>
                        <a:t>0</a:t>
                      </a:r>
                      <a:endParaRPr dirty="0"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EFEFEF"/>
                          </a:solidFill>
                        </a:rPr>
                        <a:t>0</a:t>
                      </a:r>
                      <a:endParaRPr dirty="0"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EFEFEF"/>
                          </a:solidFill>
                        </a:rPr>
                        <a:t>0</a:t>
                      </a:r>
                      <a:endParaRPr dirty="0"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EFEFEF"/>
                          </a:solidFill>
                        </a:rPr>
                        <a:t>0</a:t>
                      </a:r>
                      <a:endParaRPr dirty="0"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EFEFEF"/>
                          </a:solidFill>
                        </a:rPr>
                        <a:t>0</a:t>
                      </a:r>
                      <a:endParaRPr dirty="0"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" dirty="0">
                          <a:solidFill>
                            <a:srgbClr val="00C8EB"/>
                          </a:solidFill>
                        </a:rPr>
                        <a:t>1</a:t>
                      </a:r>
                      <a:endParaRPr dirty="0"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EFEFEF"/>
                          </a:solidFill>
                        </a:rPr>
                        <a:t>0</a:t>
                      </a:r>
                      <a:endParaRPr dirty="0"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7" name="Google Shape;101;p20">
            <a:extLst>
              <a:ext uri="{FF2B5EF4-FFF2-40B4-BE49-F238E27FC236}">
                <a16:creationId xmlns:a16="http://schemas.microsoft.com/office/drawing/2014/main" id="{14BEB268-46EA-478B-8F71-EC2C628C7CD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56153307"/>
              </p:ext>
            </p:extLst>
          </p:nvPr>
        </p:nvGraphicFramePr>
        <p:xfrm>
          <a:off x="7218632" y="2363119"/>
          <a:ext cx="3600000" cy="91434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385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262626"/>
                          </a:solidFill>
                        </a:rPr>
                        <a:t>0</a:t>
                      </a:r>
                      <a:endParaRPr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262626"/>
                          </a:solidFill>
                        </a:rPr>
                        <a:t>1</a:t>
                      </a:r>
                      <a:endParaRPr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262626"/>
                          </a:solidFill>
                        </a:rPr>
                        <a:t>2</a:t>
                      </a:r>
                      <a:endParaRPr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262626"/>
                          </a:solidFill>
                        </a:rPr>
                        <a:t>3</a:t>
                      </a:r>
                      <a:endParaRPr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262626"/>
                          </a:solidFill>
                        </a:rPr>
                        <a:t>4</a:t>
                      </a:r>
                      <a:endParaRPr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262626"/>
                          </a:solidFill>
                        </a:rPr>
                        <a:t>5</a:t>
                      </a:r>
                      <a:endParaRPr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262626"/>
                          </a:solidFill>
                        </a:rPr>
                        <a:t>6</a:t>
                      </a:r>
                      <a:endParaRPr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262626"/>
                          </a:solidFill>
                        </a:rPr>
                        <a:t>7</a:t>
                      </a:r>
                      <a:endParaRPr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262626"/>
                          </a:solidFill>
                        </a:rPr>
                        <a:t>8</a:t>
                      </a:r>
                      <a:endParaRPr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262626"/>
                          </a:solidFill>
                        </a:rPr>
                        <a:t>9</a:t>
                      </a:r>
                      <a:endParaRPr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85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rgbClr val="EFEFEF"/>
                          </a:solidFill>
                        </a:rPr>
                        <a:t>1</a:t>
                      </a:r>
                      <a:endParaRPr dirty="0"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rgbClr val="EFEFEF"/>
                          </a:solidFill>
                        </a:rPr>
                        <a:t>0</a:t>
                      </a:r>
                      <a:endParaRPr dirty="0"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</a:t>
                      </a:r>
                      <a:endParaRPr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rgbClr val="EFEFEF"/>
                          </a:solidFill>
                        </a:rPr>
                        <a:t>0</a:t>
                      </a:r>
                      <a:endParaRPr dirty="0"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EFEFEF"/>
                          </a:solidFill>
                        </a:rPr>
                        <a:t>0</a:t>
                      </a:r>
                      <a:endParaRPr dirty="0"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EFEFEF"/>
                          </a:solidFill>
                        </a:rPr>
                        <a:t>0</a:t>
                      </a:r>
                      <a:endParaRPr dirty="0"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EFEFEF"/>
                          </a:solidFill>
                        </a:rPr>
                        <a:t>0</a:t>
                      </a:r>
                      <a:endParaRPr dirty="0"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EFEFEF"/>
                          </a:solidFill>
                        </a:rPr>
                        <a:t>0</a:t>
                      </a:r>
                      <a:endParaRPr dirty="0"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rgbClr val="EFEFEF"/>
                          </a:solidFill>
                        </a:rPr>
                        <a:t>1</a:t>
                      </a:r>
                      <a:endParaRPr dirty="0"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EFEFEF"/>
                          </a:solidFill>
                        </a:rPr>
                        <a:t>0</a:t>
                      </a:r>
                      <a:endParaRPr dirty="0"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4754B0FE-56BC-499A-8E71-F0FC6F6A2D78}"/>
              </a:ext>
            </a:extLst>
          </p:cNvPr>
          <p:cNvSpPr txBox="1"/>
          <p:nvPr/>
        </p:nvSpPr>
        <p:spPr>
          <a:xfrm>
            <a:off x="6723713" y="5029583"/>
            <a:ext cx="2056973" cy="36933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존재하지 않는다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. 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4713110-19D6-457C-82B7-3DF0B8E10A41}"/>
              </a:ext>
            </a:extLst>
          </p:cNvPr>
          <p:cNvSpPr txBox="1"/>
          <p:nvPr/>
        </p:nvSpPr>
        <p:spPr>
          <a:xfrm>
            <a:off x="9537415" y="5029583"/>
            <a:ext cx="1826141" cy="36933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존재할 수 있다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.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970693E-473F-49C0-9CA3-DF1116E2380E}"/>
              </a:ext>
            </a:extLst>
          </p:cNvPr>
          <p:cNvSpPr txBox="1"/>
          <p:nvPr/>
        </p:nvSpPr>
        <p:spPr>
          <a:xfrm>
            <a:off x="6403522" y="3851756"/>
            <a:ext cx="966931" cy="36933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r"/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1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존재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?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F044695-51C5-43DD-AB0C-DB5D8466E36E}"/>
              </a:ext>
            </a:extLst>
          </p:cNvPr>
          <p:cNvSpPr txBox="1"/>
          <p:nvPr/>
        </p:nvSpPr>
        <p:spPr>
          <a:xfrm>
            <a:off x="7370453" y="3848406"/>
            <a:ext cx="1588897" cy="36933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➡ 1 % 10 = 1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87C4105-26EC-4C7B-86DC-7EBE61F6E42D}"/>
              </a:ext>
            </a:extLst>
          </p:cNvPr>
          <p:cNvSpPr txBox="1"/>
          <p:nvPr/>
        </p:nvSpPr>
        <p:spPr>
          <a:xfrm>
            <a:off x="10139503" y="3848906"/>
            <a:ext cx="1717137" cy="36933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➡ 18 % 10 = 8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BAB9B34-A2C8-4B43-A422-DAB8116C897F}"/>
              </a:ext>
            </a:extLst>
          </p:cNvPr>
          <p:cNvSpPr txBox="1"/>
          <p:nvPr/>
        </p:nvSpPr>
        <p:spPr>
          <a:xfrm>
            <a:off x="9044330" y="3842103"/>
            <a:ext cx="1095173" cy="36933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r"/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18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존재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?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E40D8E07-97EA-44A6-B35E-25212921042C}"/>
              </a:ext>
            </a:extLst>
          </p:cNvPr>
          <p:cNvCxnSpPr>
            <a:cxnSpLocks/>
          </p:cNvCxnSpPr>
          <p:nvPr/>
        </p:nvCxnSpPr>
        <p:spPr>
          <a:xfrm flipV="1">
            <a:off x="7752184" y="3356992"/>
            <a:ext cx="0" cy="408739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BFDB827F-F11B-472B-8181-261959EB99A6}"/>
              </a:ext>
            </a:extLst>
          </p:cNvPr>
          <p:cNvCxnSpPr>
            <a:cxnSpLocks/>
          </p:cNvCxnSpPr>
          <p:nvPr/>
        </p:nvCxnSpPr>
        <p:spPr>
          <a:xfrm flipV="1">
            <a:off x="10272464" y="3356992"/>
            <a:ext cx="0" cy="408739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6FC13F5E-8880-44F7-B7B0-5D8D054FFF1B}"/>
              </a:ext>
            </a:extLst>
          </p:cNvPr>
          <p:cNvCxnSpPr>
            <a:cxnSpLocks/>
          </p:cNvCxnSpPr>
          <p:nvPr/>
        </p:nvCxnSpPr>
        <p:spPr>
          <a:xfrm>
            <a:off x="7752184" y="4218238"/>
            <a:ext cx="0" cy="650922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CC286927-420F-4F88-9D01-ACC94EA165B8}"/>
              </a:ext>
            </a:extLst>
          </p:cNvPr>
          <p:cNvCxnSpPr>
            <a:cxnSpLocks/>
          </p:cNvCxnSpPr>
          <p:nvPr/>
        </p:nvCxnSpPr>
        <p:spPr>
          <a:xfrm>
            <a:off x="10272464" y="4218238"/>
            <a:ext cx="0" cy="650922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내용 개체 틀 1">
            <a:extLst>
              <a:ext uri="{FF2B5EF4-FFF2-40B4-BE49-F238E27FC236}">
                <a16:creationId xmlns:a16="http://schemas.microsoft.com/office/drawing/2014/main" id="{599BBE5F-58F9-477A-AB56-339A31B34700}"/>
              </a:ext>
            </a:extLst>
          </p:cNvPr>
          <p:cNvSpPr txBox="1">
            <a:spLocks/>
          </p:cNvSpPr>
          <p:nvPr/>
        </p:nvSpPr>
        <p:spPr>
          <a:xfrm>
            <a:off x="8320943" y="1916113"/>
            <a:ext cx="1390205" cy="4506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ctr">
              <a:buFont typeface="Arial" panose="020B0604020202020204" pitchFamily="34" charset="0"/>
              <a:buNone/>
            </a:pPr>
            <a:r>
              <a:rPr lang="en-US" altLang="ko-KR" dirty="0"/>
              <a:t>Bloom Filter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78170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20" grpId="0"/>
      <p:bldP spid="21" grpId="0"/>
      <p:bldP spid="18" grpId="0"/>
      <p:bldP spid="22" grpId="0"/>
      <p:bldP spid="19" grpId="0"/>
      <p:bldP spid="23" grpId="0"/>
      <p:bldP spid="41" grpId="0"/>
    </p:bld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D54041FD-6B84-4C4A-9FDF-4F99BB9913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67145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EFEFEF"/>
                </a:solidFill>
              </a:rPr>
              <a:t>Log</a:t>
            </a:r>
          </a:p>
          <a:p>
            <a:pPr lvl="1"/>
            <a:r>
              <a:rPr lang="en-US" altLang="ko-KR" dirty="0" err="1">
                <a:solidFill>
                  <a:schemeClr val="bg1">
                    <a:lumMod val="85000"/>
                  </a:schemeClr>
                </a:solidFill>
              </a:rPr>
              <a:t>OpCode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: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LOG0(375 gas), LOG1(750) , LOG2(1125) , LOG3(1500) , LOG4(1875)</a:t>
            </a:r>
          </a:p>
          <a:p>
            <a:pPr lvl="1"/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Solidity emit event ➡ Log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기록</a:t>
            </a:r>
            <a:endParaRPr lang="en-US" altLang="ko-KR" dirty="0">
              <a:solidFill>
                <a:schemeClr val="bg1">
                  <a:lumMod val="85000"/>
                </a:schemeClr>
              </a:solidFill>
            </a:endParaRPr>
          </a:p>
          <a:p>
            <a:pPr lvl="1"/>
            <a:endParaRPr lang="en-US" altLang="ko-KR" dirty="0"/>
          </a:p>
          <a:p>
            <a:pPr lvl="1"/>
            <a:endParaRPr lang="en-US" altLang="ko-KR" dirty="0">
              <a:solidFill>
                <a:srgbClr val="EFEFEF"/>
              </a:solidFill>
            </a:endParaRPr>
          </a:p>
          <a:p>
            <a:pPr lvl="1"/>
            <a:endParaRPr lang="en-US" altLang="ko-KR" sz="400" dirty="0">
              <a:solidFill>
                <a:srgbClr val="EFEFEF"/>
              </a:solidFill>
            </a:endParaRPr>
          </a:p>
          <a:p>
            <a:r>
              <a:rPr lang="en-US" altLang="ko-KR" dirty="0"/>
              <a:t>Topic </a:t>
            </a:r>
            <a:r>
              <a:rPr lang="en-US" altLang="ko-KR" sz="1600" dirty="0"/>
              <a:t>(Max : 4)</a:t>
            </a:r>
          </a:p>
          <a:p>
            <a:pPr lvl="1">
              <a:lnSpc>
                <a:spcPct val="120000"/>
              </a:lnSpc>
            </a:pPr>
            <a:r>
              <a:rPr lang="en-US" altLang="ko-KR" dirty="0">
                <a:solidFill>
                  <a:srgbClr val="00C8EB"/>
                </a:solidFill>
              </a:rPr>
              <a:t>keccak-256(event signature) </a:t>
            </a:r>
            <a:r>
              <a:rPr lang="ko-KR" altLang="en-US" sz="1800" dirty="0"/>
              <a:t>예</a:t>
            </a:r>
            <a:r>
              <a:rPr lang="en-US" altLang="ko-KR" sz="1800" dirty="0"/>
              <a:t>) keccak-256 ("Transfer(address,address,uint256)")</a:t>
            </a:r>
            <a:endParaRPr lang="en-US" altLang="ko-KR" sz="1200" dirty="0"/>
          </a:p>
          <a:p>
            <a:pPr lvl="1">
              <a:lnSpc>
                <a:spcPct val="120000"/>
              </a:lnSpc>
            </a:pPr>
            <a:r>
              <a:rPr lang="en-US" altLang="ko-KR" dirty="0">
                <a:solidFill>
                  <a:srgbClr val="FFC700"/>
                </a:solidFill>
              </a:rPr>
              <a:t>RLP(indexed parameter value)</a:t>
            </a:r>
            <a:r>
              <a:rPr lang="en-US" altLang="ko-KR" dirty="0"/>
              <a:t> ➡ 32bytes </a:t>
            </a:r>
            <a:r>
              <a:rPr lang="ko-KR" altLang="en-US" dirty="0"/>
              <a:t>이하 데이터만 저장</a:t>
            </a:r>
            <a:r>
              <a:rPr lang="en-US" altLang="ko-KR" dirty="0"/>
              <a:t>, 32 bytes</a:t>
            </a:r>
            <a:r>
              <a:rPr lang="ko-KR" altLang="en-US" dirty="0"/>
              <a:t> 초과시 </a:t>
            </a:r>
            <a:r>
              <a:rPr lang="en-US" altLang="ko-KR" dirty="0"/>
              <a:t>keccak-256 </a:t>
            </a:r>
            <a:r>
              <a:rPr lang="ko-KR" altLang="en-US" dirty="0"/>
              <a:t>값이 저장되어 효용 감소</a:t>
            </a:r>
            <a:endParaRPr lang="en-US" altLang="ko-KR" sz="1500" dirty="0"/>
          </a:p>
          <a:p>
            <a:pPr lvl="1">
              <a:lnSpc>
                <a:spcPct val="120000"/>
              </a:lnSpc>
            </a:pPr>
            <a:r>
              <a:rPr lang="ko-KR" altLang="en-US" dirty="0"/>
              <a:t>예</a:t>
            </a:r>
            <a:r>
              <a:rPr lang="en-US" altLang="ko-KR" dirty="0"/>
              <a:t>) LOG3 Topics : </a:t>
            </a:r>
            <a:r>
              <a:rPr lang="en-US" altLang="ko-KR" dirty="0">
                <a:latin typeface="Consolas" panose="020B0609020204030204" pitchFamily="49" charset="0"/>
              </a:rPr>
              <a:t>[ keccak-256(event Signature), RLP(indexed value1), RLP(indexed value2) ]</a:t>
            </a:r>
            <a:br>
              <a:rPr lang="en-US" altLang="ko-KR" dirty="0"/>
            </a:br>
            <a:r>
              <a:rPr lang="en-US" altLang="ko-KR" sz="700" dirty="0"/>
              <a:t> </a:t>
            </a:r>
            <a:r>
              <a:rPr lang="en-US" altLang="ko-KR" dirty="0"/>
              <a:t>                                </a:t>
            </a:r>
            <a:r>
              <a:rPr lang="en-US" altLang="ko-KR" dirty="0">
                <a:latin typeface="Consolas" panose="020B0609020204030204" pitchFamily="49" charset="0"/>
              </a:rPr>
              <a:t>[ "0x</a:t>
            </a:r>
            <a:r>
              <a:rPr lang="en-US" altLang="ko-KR" dirty="0">
                <a:solidFill>
                  <a:srgbClr val="00C8EB"/>
                </a:solidFill>
                <a:latin typeface="Consolas" panose="020B0609020204030204" pitchFamily="49" charset="0"/>
              </a:rPr>
              <a:t>ddf2</a:t>
            </a:r>
            <a:r>
              <a:rPr lang="en-US" altLang="ko-KR" sz="1600" dirty="0">
                <a:solidFill>
                  <a:srgbClr val="00C8EB"/>
                </a:solidFill>
                <a:latin typeface="Consolas" panose="020B0609020204030204" pitchFamily="49" charset="0"/>
              </a:rPr>
              <a:t>52ad1be</a:t>
            </a:r>
            <a:r>
              <a:rPr lang="en-US" altLang="ko-KR" dirty="0">
                <a:solidFill>
                  <a:srgbClr val="00C8EB"/>
                </a:solidFill>
                <a:latin typeface="Consolas" panose="020B0609020204030204" pitchFamily="49" charset="0"/>
              </a:rPr>
              <a:t>…</a:t>
            </a:r>
            <a:r>
              <a:rPr lang="en-US" altLang="ko-KR" sz="1600" dirty="0">
                <a:solidFill>
                  <a:srgbClr val="00C8EB"/>
                </a:solidFill>
                <a:latin typeface="Consolas" panose="020B0609020204030204" pitchFamily="49" charset="0"/>
              </a:rPr>
              <a:t>a4df523</a:t>
            </a:r>
            <a:r>
              <a:rPr lang="en-US" altLang="ko-KR" dirty="0">
                <a:solidFill>
                  <a:srgbClr val="00C8EB"/>
                </a:solidFill>
                <a:latin typeface="Consolas" panose="020B0609020204030204" pitchFamily="49" charset="0"/>
              </a:rPr>
              <a:t>b3ef</a:t>
            </a:r>
            <a:r>
              <a:rPr lang="en-US" altLang="ko-KR" dirty="0">
                <a:latin typeface="Consolas" panose="020B0609020204030204" pitchFamily="49" charset="0"/>
              </a:rPr>
              <a:t>", "0x</a:t>
            </a:r>
            <a:r>
              <a:rPr lang="en-US" altLang="ko-KR" dirty="0">
                <a:solidFill>
                  <a:srgbClr val="FFC700"/>
                </a:solidFill>
                <a:latin typeface="Consolas" panose="020B0609020204030204" pitchFamily="49" charset="0"/>
              </a:rPr>
              <a:t>0000000…aed6e41</a:t>
            </a:r>
            <a:r>
              <a:rPr lang="en-US" altLang="ko-KR" dirty="0">
                <a:latin typeface="Consolas" panose="020B0609020204030204" pitchFamily="49" charset="0"/>
              </a:rPr>
              <a:t>", "0x</a:t>
            </a:r>
            <a:r>
              <a:rPr lang="en-US" altLang="ko-KR" dirty="0">
                <a:solidFill>
                  <a:srgbClr val="FFC700"/>
                </a:solidFill>
                <a:latin typeface="Consolas" panose="020B0609020204030204" pitchFamily="49" charset="0"/>
              </a:rPr>
              <a:t>0000000…a3fee39</a:t>
            </a:r>
            <a:r>
              <a:rPr lang="en-US" altLang="ko-KR" dirty="0">
                <a:latin typeface="Consolas" panose="020B0609020204030204" pitchFamily="49" charset="0"/>
              </a:rPr>
              <a:t>" ]</a:t>
            </a:r>
          </a:p>
          <a:p>
            <a:pPr>
              <a:lnSpc>
                <a:spcPct val="120000"/>
              </a:lnSpc>
            </a:pPr>
            <a:r>
              <a:rPr lang="en-US" altLang="ko-KR" dirty="0"/>
              <a:t>anonymous  event : Topics </a:t>
            </a:r>
            <a:r>
              <a:rPr lang="ko-KR" altLang="en-US" dirty="0"/>
              <a:t>에서 </a:t>
            </a:r>
            <a:r>
              <a:rPr lang="en-US" altLang="ko-KR" dirty="0"/>
              <a:t>event Signature </a:t>
            </a:r>
            <a:r>
              <a:rPr lang="ko-KR" altLang="en-US" dirty="0"/>
              <a:t>제외 </a:t>
            </a:r>
            <a:r>
              <a:rPr lang="en-US" altLang="ko-KR" dirty="0"/>
              <a:t>➡ indexed</a:t>
            </a:r>
            <a:r>
              <a:rPr lang="ko-KR" altLang="en-US" dirty="0"/>
              <a:t> </a:t>
            </a:r>
            <a:r>
              <a:rPr lang="en-US" altLang="ko-KR" dirty="0"/>
              <a:t>4</a:t>
            </a:r>
            <a:r>
              <a:rPr lang="ko-KR" altLang="en-US" dirty="0"/>
              <a:t>개 사용 가능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en-US" altLang="ko-KR" dirty="0"/>
              <a:t>Data</a:t>
            </a:r>
          </a:p>
          <a:p>
            <a:pPr lvl="1"/>
            <a:r>
              <a:rPr lang="en-US" altLang="ko-KR" dirty="0"/>
              <a:t>Indexed Parameter</a:t>
            </a:r>
            <a:r>
              <a:rPr lang="ko-KR" altLang="en-US" dirty="0"/>
              <a:t>가 아닌 </a:t>
            </a:r>
            <a:r>
              <a:rPr lang="en-US" altLang="ko-KR" dirty="0"/>
              <a:t>Value</a:t>
            </a:r>
            <a:r>
              <a:rPr lang="ko-KR" altLang="en-US" dirty="0"/>
              <a:t>들의 </a:t>
            </a:r>
            <a:r>
              <a:rPr lang="en-US" altLang="ko-KR" dirty="0"/>
              <a:t>RLP </a:t>
            </a:r>
            <a:r>
              <a:rPr lang="ko-KR" altLang="en-US" dirty="0"/>
              <a:t>결과</a:t>
            </a:r>
            <a:endParaRPr lang="en-US" altLang="ko-KR" dirty="0"/>
          </a:p>
          <a:p>
            <a:pPr lvl="1"/>
            <a:endParaRPr lang="en-US" altLang="ko-KR" dirty="0"/>
          </a:p>
          <a:p>
            <a:endParaRPr lang="ko-KR" altLang="en-US" dirty="0"/>
          </a:p>
          <a:p>
            <a:pPr lvl="1"/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4344E058-8232-4AF4-9A4D-FE2A8A097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Log, Topic, Data</a:t>
            </a:r>
            <a:endParaRPr lang="ko-KR" altLang="en-US" dirty="0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4DDB7188-3442-45D1-81DE-47C013413C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3392" y="1820618"/>
            <a:ext cx="11301905" cy="720197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event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0C8E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Transfer(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00C8E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FFC70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indexed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0C8E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00C8E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FFC70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indexed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uint256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value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0C8E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endParaRPr lang="en-US" altLang="ko-KR" sz="14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7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emit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0C8E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Transfer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FFC70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0x942F397B7f4391B43115395F469c63072aEd6E41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FFC70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0x911D6B77014FA58aFD85BE49e5148CBEAA3FeE39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1000);</a:t>
            </a:r>
            <a:endParaRPr kumimoji="0" lang="ko-KR" altLang="ko-KR" sz="1400" b="0" i="0" u="none" strike="noStrike" cap="none" normalizeH="0" baseline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310CD3CF-4958-4FBB-BF37-E34CFEC7E6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7140" y="5070896"/>
            <a:ext cx="11421335" cy="331886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event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Transfer(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indexed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indexed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uint256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value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EF296B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anonymous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endParaRPr kumimoji="0" lang="en-US" altLang="ko-KR" sz="1400" b="0" i="0" u="none" strike="noStrike" cap="none" normalizeH="0" baseline="0" dirty="0">
              <a:ln>
                <a:noFill/>
              </a:ln>
              <a:solidFill>
                <a:srgbClr val="808080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</p:txBody>
      </p:sp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51EE3BD3-DFC0-4FD8-8F4B-E6CB151C38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7672014"/>
              </p:ext>
            </p:extLst>
          </p:nvPr>
        </p:nvGraphicFramePr>
        <p:xfrm>
          <a:off x="9105900" y="548680"/>
          <a:ext cx="2817877" cy="121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7650">
                  <a:extLst>
                    <a:ext uri="{9D8B030D-6E8A-4147-A177-3AD203B41FA5}">
                      <a16:colId xmlns:a16="http://schemas.microsoft.com/office/drawing/2014/main" val="3472266869"/>
                    </a:ext>
                  </a:extLst>
                </a:gridCol>
                <a:gridCol w="525483">
                  <a:extLst>
                    <a:ext uri="{9D8B030D-6E8A-4147-A177-3AD203B41FA5}">
                      <a16:colId xmlns:a16="http://schemas.microsoft.com/office/drawing/2014/main" val="803993655"/>
                    </a:ext>
                  </a:extLst>
                </a:gridCol>
                <a:gridCol w="1314744">
                  <a:extLst>
                    <a:ext uri="{9D8B030D-6E8A-4147-A177-3AD203B41FA5}">
                      <a16:colId xmlns:a16="http://schemas.microsoft.com/office/drawing/2014/main" val="2432148974"/>
                    </a:ext>
                  </a:extLst>
                </a:gridCol>
              </a:tblGrid>
              <a:tr h="16634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rgbClr val="262626"/>
                          </a:solidFill>
                          <a:latin typeface="Arial" panose="020B0604020202020204" pitchFamily="34" charset="0"/>
                        </a:rPr>
                        <a:t>Name</a:t>
                      </a:r>
                      <a:endParaRPr lang="ko-KR" altLang="en-US" sz="1400" dirty="0">
                        <a:solidFill>
                          <a:srgbClr val="262626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rgbClr val="262626"/>
                          </a:solidFill>
                          <a:latin typeface="Arial" panose="020B0604020202020204" pitchFamily="34" charset="0"/>
                        </a:rPr>
                        <a:t>Gas</a:t>
                      </a:r>
                      <a:endParaRPr lang="ko-KR" altLang="en-US" sz="1400" dirty="0">
                        <a:solidFill>
                          <a:srgbClr val="262626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rgbClr val="262626"/>
                          </a:solidFill>
                          <a:latin typeface="Arial" panose="020B0604020202020204" pitchFamily="34" charset="0"/>
                        </a:rPr>
                        <a:t>Description</a:t>
                      </a:r>
                      <a:endParaRPr lang="ko-KR" altLang="en-US" sz="1400" dirty="0">
                        <a:solidFill>
                          <a:srgbClr val="262626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8692774"/>
                  </a:ext>
                </a:extLst>
              </a:tr>
              <a:tr h="1274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G</a:t>
                      </a:r>
                      <a:r>
                        <a:rPr lang="en-US" altLang="ko-KR" sz="1400" baseline="-250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log</a:t>
                      </a:r>
                      <a:endParaRPr lang="ko-KR" altLang="en-US" sz="1400" baseline="-250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375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log </a:t>
                      </a:r>
                      <a:r>
                        <a:rPr lang="ko-KR" altLang="en-US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호출 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gas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7820367"/>
                  </a:ext>
                </a:extLst>
              </a:tr>
              <a:tr h="1274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G</a:t>
                      </a:r>
                      <a:r>
                        <a:rPr lang="en-US" altLang="ko-KR" sz="1400" baseline="-250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logtopic</a:t>
                      </a:r>
                      <a:endParaRPr lang="ko-KR" altLang="en-US" sz="1400" baseline="-250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375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topic</a:t>
                      </a:r>
                      <a:r>
                        <a:rPr lang="ko-KR" altLang="en-US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당 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gas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3141301"/>
                  </a:ext>
                </a:extLst>
              </a:tr>
              <a:tr h="1274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G</a:t>
                      </a:r>
                      <a:r>
                        <a:rPr lang="en-US" altLang="ko-KR" sz="1400" baseline="-250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logdata</a:t>
                      </a:r>
                      <a:endParaRPr lang="ko-KR" altLang="en-US" sz="1400" baseline="-250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8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byte</a:t>
                      </a:r>
                      <a:r>
                        <a:rPr lang="ko-KR" altLang="en-US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당 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gas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95319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16357078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D54041FD-6B84-4C4A-9FDF-4F99BB9913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188" y="678036"/>
            <a:ext cx="11683999" cy="6179964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>
                <a:solidFill>
                  <a:srgbClr val="EFEFEF"/>
                </a:solidFill>
              </a:rPr>
              <a:t>Receipt Bloom Filter : </a:t>
            </a:r>
            <a:r>
              <a:rPr lang="ko-KR" altLang="en-US" dirty="0">
                <a:solidFill>
                  <a:srgbClr val="EFEFEF"/>
                </a:solidFill>
              </a:rPr>
              <a:t>모든 </a:t>
            </a:r>
            <a:r>
              <a:rPr lang="en-US" altLang="ko-KR" dirty="0">
                <a:solidFill>
                  <a:srgbClr val="EFEFEF"/>
                </a:solidFill>
              </a:rPr>
              <a:t>Log</a:t>
            </a:r>
            <a:r>
              <a:rPr lang="ko-KR" altLang="en-US" dirty="0">
                <a:solidFill>
                  <a:srgbClr val="EFEFEF"/>
                </a:solidFill>
              </a:rPr>
              <a:t>의 </a:t>
            </a:r>
            <a:r>
              <a:rPr lang="en-US" altLang="ko-KR" dirty="0">
                <a:solidFill>
                  <a:srgbClr val="EFEFEF"/>
                </a:solidFill>
              </a:rPr>
              <a:t>Logger</a:t>
            </a:r>
            <a:r>
              <a:rPr lang="ko-KR" altLang="en-US" dirty="0">
                <a:solidFill>
                  <a:srgbClr val="EFEFEF"/>
                </a:solidFill>
              </a:rPr>
              <a:t>와 </a:t>
            </a:r>
            <a:r>
              <a:rPr lang="en-US" altLang="ko-KR" dirty="0">
                <a:solidFill>
                  <a:srgbClr val="EFEFEF"/>
                </a:solidFill>
              </a:rPr>
              <a:t>Topics </a:t>
            </a:r>
            <a:r>
              <a:rPr lang="ko-KR" altLang="en-US" dirty="0">
                <a:solidFill>
                  <a:srgbClr val="EFEFEF"/>
                </a:solidFill>
              </a:rPr>
              <a:t>로  </a:t>
            </a:r>
            <a:r>
              <a:rPr lang="en-US" altLang="ko-KR" dirty="0">
                <a:solidFill>
                  <a:srgbClr val="EFEFEF"/>
                </a:solidFill>
              </a:rPr>
              <a:t>2048 bits (256 bytes) Bloom Filter</a:t>
            </a:r>
            <a:r>
              <a:rPr lang="ko-KR" altLang="en-US" dirty="0">
                <a:solidFill>
                  <a:srgbClr val="EFEFEF"/>
                </a:solidFill>
              </a:rPr>
              <a:t> 생성</a:t>
            </a:r>
            <a:endParaRPr lang="en-US" altLang="ko-KR" dirty="0">
              <a:solidFill>
                <a:srgbClr val="EFEFEF"/>
              </a:solidFill>
            </a:endParaRPr>
          </a:p>
          <a:p>
            <a:pPr lvl="1"/>
            <a:r>
              <a:rPr lang="en-US" altLang="ko-KR" dirty="0"/>
              <a:t>Contract</a:t>
            </a:r>
            <a:r>
              <a:rPr lang="ko-KR" altLang="en-US" dirty="0"/>
              <a:t>에서 발생하는 많은 이벤트들의 존재 가능성 여부 확인</a:t>
            </a:r>
          </a:p>
          <a:p>
            <a:pPr lvl="1"/>
            <a:r>
              <a:rPr lang="ko-KR" altLang="en-US" dirty="0"/>
              <a:t>이벤트 및 파라미터 값을 </a:t>
            </a:r>
            <a:r>
              <a:rPr lang="en-US" altLang="ko-KR" dirty="0"/>
              <a:t>filtering </a:t>
            </a:r>
            <a:r>
              <a:rPr lang="ko-KR" altLang="en-US" dirty="0"/>
              <a:t>하는데 사용 </a:t>
            </a:r>
            <a:r>
              <a:rPr lang="en-US" altLang="ko-KR" dirty="0"/>
              <a:t>(</a:t>
            </a:r>
            <a:r>
              <a:rPr lang="en-US" altLang="ko-KR" dirty="0" err="1"/>
              <a:t>eth_newFilter</a:t>
            </a:r>
            <a:r>
              <a:rPr lang="en-US" altLang="ko-KR" dirty="0"/>
              <a:t>, </a:t>
            </a:r>
            <a:r>
              <a:rPr lang="en-US" altLang="ko-KR" dirty="0" err="1"/>
              <a:t>eth_getFilterChanges</a:t>
            </a:r>
            <a:r>
              <a:rPr lang="en-US" altLang="ko-KR" dirty="0"/>
              <a:t>, </a:t>
            </a:r>
            <a:r>
              <a:rPr lang="en-US" altLang="ko-KR" dirty="0" err="1"/>
              <a:t>eth_getFilterLogs</a:t>
            </a:r>
            <a:r>
              <a:rPr lang="en-US" altLang="ko-KR" dirty="0"/>
              <a:t>)</a:t>
            </a:r>
          </a:p>
          <a:p>
            <a:r>
              <a:rPr lang="en-US" altLang="ko-KR" dirty="0">
                <a:solidFill>
                  <a:srgbClr val="DBAC7D"/>
                </a:solidFill>
              </a:rPr>
              <a:t>keccak-256(Topic) </a:t>
            </a:r>
            <a:r>
              <a:rPr lang="ko-KR" altLang="en-US" dirty="0">
                <a:solidFill>
                  <a:srgbClr val="DBAC7D"/>
                </a:solidFill>
              </a:rPr>
              <a:t>결과의 처음 </a:t>
            </a:r>
            <a:r>
              <a:rPr lang="en-US" altLang="ko-KR" dirty="0">
                <a:solidFill>
                  <a:srgbClr val="DBAC7D"/>
                </a:solidFill>
              </a:rPr>
              <a:t>2</a:t>
            </a:r>
            <a:r>
              <a:rPr lang="ko-KR" altLang="en-US" dirty="0">
                <a:solidFill>
                  <a:srgbClr val="DBAC7D"/>
                </a:solidFill>
              </a:rPr>
              <a:t>바이트 씩 </a:t>
            </a:r>
            <a:r>
              <a:rPr lang="en-US" altLang="ko-KR" dirty="0">
                <a:solidFill>
                  <a:srgbClr val="DBAC7D"/>
                </a:solidFill>
              </a:rPr>
              <a:t>3</a:t>
            </a:r>
            <a:r>
              <a:rPr lang="ko-KR" altLang="en-US" dirty="0">
                <a:solidFill>
                  <a:srgbClr val="DBAC7D"/>
                </a:solidFill>
              </a:rPr>
              <a:t>개의 값을 사용</a:t>
            </a:r>
            <a:endParaRPr lang="en-US" altLang="ko-KR" dirty="0">
              <a:solidFill>
                <a:srgbClr val="DBAC7D"/>
              </a:solidFill>
            </a:endParaRPr>
          </a:p>
          <a:p>
            <a:pPr lvl="1"/>
            <a:r>
              <a:rPr lang="en-US" altLang="ko-KR" dirty="0">
                <a:solidFill>
                  <a:srgbClr val="EFEFEF"/>
                </a:solidFill>
              </a:rPr>
              <a:t>Topic : 0x60e69b73db38d52c70690a8efcee30383190cdfa</a:t>
            </a:r>
          </a:p>
          <a:p>
            <a:pPr lvl="1"/>
            <a:r>
              <a:rPr lang="en-US" altLang="ko-KR" dirty="0">
                <a:solidFill>
                  <a:srgbClr val="EFEFEF"/>
                </a:solidFill>
              </a:rPr>
              <a:t>Keccak-256(Topic) : 0x</a:t>
            </a:r>
            <a:r>
              <a:rPr lang="en-US" altLang="ko-KR" dirty="0">
                <a:solidFill>
                  <a:srgbClr val="00C8EB"/>
                </a:solidFill>
              </a:rPr>
              <a:t>44e2</a:t>
            </a:r>
            <a:r>
              <a:rPr lang="en-US" altLang="ko-KR" dirty="0">
                <a:solidFill>
                  <a:srgbClr val="EF296B"/>
                </a:solidFill>
              </a:rPr>
              <a:t>29de</a:t>
            </a:r>
            <a:r>
              <a:rPr lang="en-US" altLang="ko-KR" dirty="0">
                <a:solidFill>
                  <a:srgbClr val="FFC700"/>
                </a:solidFill>
              </a:rPr>
              <a:t>97d6</a:t>
            </a:r>
            <a:r>
              <a:rPr lang="en-US" altLang="ko-KR" dirty="0">
                <a:solidFill>
                  <a:srgbClr val="EFEFEF"/>
                </a:solidFill>
              </a:rPr>
              <a:t>dcb0cff85acd0eabdd23b939f8cc1cc1ca0595aca9135b1243b9</a:t>
            </a:r>
          </a:p>
          <a:p>
            <a:pPr lvl="1"/>
            <a:r>
              <a:rPr lang="en-US" altLang="ko-KR" dirty="0">
                <a:solidFill>
                  <a:srgbClr val="EFEFEF"/>
                </a:solidFill>
              </a:rPr>
              <a:t>0x44e2, 0x29de, 0x97d6</a:t>
            </a:r>
          </a:p>
          <a:p>
            <a:r>
              <a:rPr lang="en-US" altLang="ko-KR" dirty="0">
                <a:solidFill>
                  <a:srgbClr val="EFEFEF"/>
                </a:solidFill>
              </a:rPr>
              <a:t>2</a:t>
            </a:r>
            <a:r>
              <a:rPr lang="ko-KR" altLang="en-US" dirty="0">
                <a:solidFill>
                  <a:srgbClr val="EFEFEF"/>
                </a:solidFill>
              </a:rPr>
              <a:t>개 바이트의 하위 </a:t>
            </a:r>
            <a:r>
              <a:rPr lang="en-US" altLang="ko-KR" dirty="0">
                <a:solidFill>
                  <a:srgbClr val="EFEFEF"/>
                </a:solidFill>
              </a:rPr>
              <a:t>11bit </a:t>
            </a:r>
            <a:r>
              <a:rPr lang="ko-KR" altLang="en-US" dirty="0">
                <a:solidFill>
                  <a:srgbClr val="EFEFEF"/>
                </a:solidFill>
              </a:rPr>
              <a:t>를 </a:t>
            </a:r>
            <a:r>
              <a:rPr lang="en-US" altLang="ko-KR" dirty="0">
                <a:solidFill>
                  <a:srgbClr val="EFEFEF"/>
                </a:solidFill>
              </a:rPr>
              <a:t>Bloom Filter index</a:t>
            </a:r>
            <a:r>
              <a:rPr lang="ko-KR" altLang="en-US" dirty="0">
                <a:solidFill>
                  <a:srgbClr val="EFEFEF"/>
                </a:solidFill>
              </a:rPr>
              <a:t>로 사용 </a:t>
            </a:r>
            <a:r>
              <a:rPr lang="en-US" altLang="ko-KR" dirty="0">
                <a:solidFill>
                  <a:srgbClr val="EFEFEF"/>
                </a:solidFill>
              </a:rPr>
              <a:t>( &amp; </a:t>
            </a:r>
            <a:r>
              <a:rPr lang="en-US" altLang="ko-KR" dirty="0">
                <a:solidFill>
                  <a:srgbClr val="EFEFEF"/>
                </a:solidFill>
                <a:latin typeface="Consolas" panose="020B0609020204030204" pitchFamily="49" charset="0"/>
              </a:rPr>
              <a:t>0x07ff</a:t>
            </a:r>
            <a:r>
              <a:rPr lang="en-US" altLang="ko-KR" dirty="0">
                <a:solidFill>
                  <a:srgbClr val="EFEFEF"/>
                </a:solidFill>
              </a:rPr>
              <a:t>) ➡  2048 bits </a:t>
            </a:r>
            <a:r>
              <a:rPr lang="ko-KR" altLang="en-US" dirty="0">
                <a:solidFill>
                  <a:srgbClr val="EFEFEF"/>
                </a:solidFill>
              </a:rPr>
              <a:t>매핑을</a:t>
            </a:r>
            <a:r>
              <a:rPr lang="en-US" altLang="ko-KR" dirty="0">
                <a:solidFill>
                  <a:srgbClr val="EFEFEF"/>
                </a:solidFill>
              </a:rPr>
              <a:t> </a:t>
            </a:r>
            <a:r>
              <a:rPr lang="ko-KR" altLang="en-US" dirty="0">
                <a:solidFill>
                  <a:srgbClr val="EFEFEF"/>
                </a:solidFill>
              </a:rPr>
              <a:t>위한 </a:t>
            </a:r>
            <a:r>
              <a:rPr lang="en-US" altLang="ko-KR" dirty="0">
                <a:solidFill>
                  <a:srgbClr val="EFEFEF"/>
                </a:solidFill>
              </a:rPr>
              <a:t>'% 2048' </a:t>
            </a:r>
            <a:r>
              <a:rPr lang="ko-KR" altLang="en-US" dirty="0">
                <a:solidFill>
                  <a:srgbClr val="EFEFEF"/>
                </a:solidFill>
              </a:rPr>
              <a:t>와 동일</a:t>
            </a:r>
            <a:endParaRPr lang="en-US" altLang="ko-KR" dirty="0">
              <a:solidFill>
                <a:srgbClr val="EFEFEF"/>
              </a:solidFill>
            </a:endParaRPr>
          </a:p>
          <a:p>
            <a:pPr lvl="1"/>
            <a:r>
              <a:rPr lang="en-US" altLang="ko-KR" dirty="0">
                <a:solidFill>
                  <a:srgbClr val="EFEFEF"/>
                </a:solidFill>
                <a:latin typeface="Consolas" panose="020B0609020204030204" pitchFamily="49" charset="0"/>
              </a:rPr>
              <a:t>0x</a:t>
            </a:r>
            <a:r>
              <a:rPr lang="en-US" altLang="ko-KR" dirty="0">
                <a:solidFill>
                  <a:srgbClr val="00C8EB"/>
                </a:solidFill>
                <a:latin typeface="Consolas" panose="020B0609020204030204" pitchFamily="49" charset="0"/>
              </a:rPr>
              <a:t>44e2</a:t>
            </a:r>
            <a:r>
              <a:rPr lang="en-US" altLang="ko-KR" dirty="0">
                <a:solidFill>
                  <a:srgbClr val="EFEFEF"/>
                </a:solidFill>
                <a:latin typeface="Consolas" panose="020B0609020204030204" pitchFamily="49" charset="0"/>
              </a:rPr>
              <a:t> &amp; 0x07ff  = 0x4e2 = </a:t>
            </a:r>
            <a:r>
              <a:rPr lang="en-US" altLang="ko-KR" dirty="0">
                <a:solidFill>
                  <a:srgbClr val="00C8EB"/>
                </a:solidFill>
                <a:latin typeface="Consolas" panose="020B0609020204030204" pitchFamily="49" charset="0"/>
              </a:rPr>
              <a:t>1250</a:t>
            </a:r>
          </a:p>
          <a:p>
            <a:pPr lvl="1"/>
            <a:r>
              <a:rPr lang="en-US" altLang="ko-KR" dirty="0">
                <a:solidFill>
                  <a:srgbClr val="EFEFEF"/>
                </a:solidFill>
                <a:latin typeface="Consolas" panose="020B0609020204030204" pitchFamily="49" charset="0"/>
              </a:rPr>
              <a:t>0x</a:t>
            </a:r>
            <a:r>
              <a:rPr lang="en-US" altLang="ko-KR" dirty="0">
                <a:solidFill>
                  <a:srgbClr val="EF296B"/>
                </a:solidFill>
                <a:latin typeface="Consolas" panose="020B0609020204030204" pitchFamily="49" charset="0"/>
              </a:rPr>
              <a:t>29de</a:t>
            </a:r>
            <a:r>
              <a:rPr lang="en-US" altLang="ko-KR" dirty="0">
                <a:solidFill>
                  <a:srgbClr val="EFEFEF"/>
                </a:solidFill>
                <a:latin typeface="Consolas" panose="020B0609020204030204" pitchFamily="49" charset="0"/>
              </a:rPr>
              <a:t> &amp; 0x07ff  = 0x1de = </a:t>
            </a:r>
            <a:r>
              <a:rPr lang="en-US" altLang="ko-KR" dirty="0">
                <a:solidFill>
                  <a:srgbClr val="EF296B"/>
                </a:solidFill>
                <a:latin typeface="Consolas" panose="020B0609020204030204" pitchFamily="49" charset="0"/>
              </a:rPr>
              <a:t>478</a:t>
            </a:r>
          </a:p>
          <a:p>
            <a:pPr lvl="1"/>
            <a:r>
              <a:rPr lang="en-US" altLang="ko-KR" dirty="0">
                <a:solidFill>
                  <a:srgbClr val="EFEFEF"/>
                </a:solidFill>
                <a:latin typeface="Consolas" panose="020B0609020204030204" pitchFamily="49" charset="0"/>
              </a:rPr>
              <a:t>0x</a:t>
            </a:r>
            <a:r>
              <a:rPr lang="en-US" altLang="ko-KR" dirty="0">
                <a:solidFill>
                  <a:srgbClr val="FFC700"/>
                </a:solidFill>
                <a:latin typeface="Consolas" panose="020B0609020204030204" pitchFamily="49" charset="0"/>
              </a:rPr>
              <a:t>97d6</a:t>
            </a:r>
            <a:r>
              <a:rPr lang="en-US" altLang="ko-KR" dirty="0">
                <a:solidFill>
                  <a:srgbClr val="EFEFEF"/>
                </a:solidFill>
                <a:latin typeface="Consolas" panose="020B0609020204030204" pitchFamily="49" charset="0"/>
              </a:rPr>
              <a:t> &amp; 0x07ff  = 0x7d6 = </a:t>
            </a:r>
            <a:r>
              <a:rPr lang="en-US" altLang="ko-KR" dirty="0">
                <a:solidFill>
                  <a:srgbClr val="FFC700"/>
                </a:solidFill>
                <a:latin typeface="Consolas" panose="020B0609020204030204" pitchFamily="49" charset="0"/>
              </a:rPr>
              <a:t>2006</a:t>
            </a:r>
          </a:p>
          <a:p>
            <a:r>
              <a:rPr lang="ko-KR" altLang="en-US" dirty="0">
                <a:solidFill>
                  <a:srgbClr val="EFEFEF"/>
                </a:solidFill>
              </a:rPr>
              <a:t>가장 오른쪽 </a:t>
            </a:r>
            <a:r>
              <a:rPr lang="en-US" altLang="ko-KR" dirty="0">
                <a:solidFill>
                  <a:srgbClr val="EFEFEF"/>
                </a:solidFill>
              </a:rPr>
              <a:t>bit</a:t>
            </a:r>
            <a:r>
              <a:rPr lang="ko-KR" altLang="en-US" dirty="0">
                <a:solidFill>
                  <a:srgbClr val="EFEFEF"/>
                </a:solidFill>
              </a:rPr>
              <a:t>를 </a:t>
            </a:r>
            <a:r>
              <a:rPr lang="en-US" altLang="ko-KR" dirty="0">
                <a:solidFill>
                  <a:srgbClr val="EFEFEF"/>
                </a:solidFill>
              </a:rPr>
              <a:t>bit</a:t>
            </a:r>
            <a:r>
              <a:rPr lang="ko-KR" altLang="en-US" dirty="0">
                <a:solidFill>
                  <a:srgbClr val="EFEFEF"/>
                </a:solidFill>
              </a:rPr>
              <a:t> </a:t>
            </a:r>
            <a:r>
              <a:rPr lang="en-US" altLang="ko-KR" dirty="0">
                <a:solidFill>
                  <a:srgbClr val="EFEFEF"/>
                </a:solidFill>
              </a:rPr>
              <a:t>index 0 </a:t>
            </a:r>
            <a:r>
              <a:rPr lang="ko-KR" altLang="en-US" dirty="0">
                <a:solidFill>
                  <a:srgbClr val="EFEFEF"/>
                </a:solidFill>
              </a:rPr>
              <a:t>으로 하여서 </a:t>
            </a:r>
            <a:r>
              <a:rPr lang="en-US" altLang="ko-KR" dirty="0">
                <a:solidFill>
                  <a:srgbClr val="EFEFEF"/>
                </a:solidFill>
              </a:rPr>
              <a:t>1</a:t>
            </a:r>
            <a:r>
              <a:rPr lang="ko-KR" altLang="en-US" dirty="0">
                <a:solidFill>
                  <a:srgbClr val="EFEFEF"/>
                </a:solidFill>
              </a:rPr>
              <a:t>로 표시</a:t>
            </a:r>
            <a:endParaRPr lang="en-US" altLang="ko-KR" dirty="0">
              <a:solidFill>
                <a:srgbClr val="EFEFEF"/>
              </a:solidFill>
            </a:endParaRPr>
          </a:p>
          <a:p>
            <a:endParaRPr lang="en-US" altLang="ko-KR" dirty="0">
              <a:solidFill>
                <a:srgbClr val="EFEFEF"/>
              </a:solidFill>
            </a:endParaRPr>
          </a:p>
          <a:p>
            <a:endParaRPr lang="en-US" altLang="ko-KR" dirty="0">
              <a:solidFill>
                <a:srgbClr val="EFEFEF"/>
              </a:solidFill>
            </a:endParaRPr>
          </a:p>
          <a:p>
            <a:r>
              <a:rPr lang="ko-KR" altLang="en-US" dirty="0">
                <a:solidFill>
                  <a:srgbClr val="EFEFEF"/>
                </a:solidFill>
              </a:rPr>
              <a:t>검색 </a:t>
            </a:r>
            <a:r>
              <a:rPr lang="en-US" altLang="ko-KR" dirty="0">
                <a:solidFill>
                  <a:srgbClr val="EFEFEF"/>
                </a:solidFill>
              </a:rPr>
              <a:t>: </a:t>
            </a:r>
            <a:r>
              <a:rPr lang="ko-KR" altLang="en-US" dirty="0">
                <a:solidFill>
                  <a:srgbClr val="EFEFEF"/>
                </a:solidFill>
              </a:rPr>
              <a:t>검색 단어</a:t>
            </a:r>
            <a:r>
              <a:rPr lang="en-US" altLang="ko-KR" dirty="0">
                <a:solidFill>
                  <a:srgbClr val="EFEFEF"/>
                </a:solidFill>
              </a:rPr>
              <a:t> ➡ </a:t>
            </a:r>
            <a:r>
              <a:rPr lang="ko-KR" altLang="en-US" dirty="0">
                <a:solidFill>
                  <a:srgbClr val="EFEFEF"/>
                </a:solidFill>
              </a:rPr>
              <a:t>검색 </a:t>
            </a:r>
            <a:r>
              <a:rPr lang="en-US" altLang="ko-KR" dirty="0">
                <a:solidFill>
                  <a:srgbClr val="EFEFEF"/>
                </a:solidFill>
              </a:rPr>
              <a:t>Bloom Filter</a:t>
            </a:r>
          </a:p>
          <a:p>
            <a:pPr lvl="1"/>
            <a:r>
              <a:rPr lang="ko-KR" altLang="en-US" dirty="0">
                <a:solidFill>
                  <a:srgbClr val="EFEFEF"/>
                </a:solidFill>
              </a:rPr>
              <a:t>검색 </a:t>
            </a:r>
            <a:r>
              <a:rPr lang="en-US" altLang="ko-KR" dirty="0">
                <a:solidFill>
                  <a:srgbClr val="EFEFEF"/>
                </a:solidFill>
              </a:rPr>
              <a:t>Bloom Filter</a:t>
            </a:r>
            <a:r>
              <a:rPr lang="ko-KR" altLang="en-US" dirty="0">
                <a:solidFill>
                  <a:srgbClr val="EFEFEF"/>
                </a:solidFill>
              </a:rPr>
              <a:t> </a:t>
            </a:r>
            <a:r>
              <a:rPr lang="en-US" altLang="ko-KR" dirty="0">
                <a:solidFill>
                  <a:srgbClr val="EFEFEF"/>
                </a:solidFill>
              </a:rPr>
              <a:t>&amp; Receipt Bloom Filter == </a:t>
            </a:r>
            <a:r>
              <a:rPr lang="ko-KR" altLang="en-US" dirty="0">
                <a:solidFill>
                  <a:srgbClr val="EFEFEF"/>
                </a:solidFill>
              </a:rPr>
              <a:t>검색 </a:t>
            </a:r>
            <a:r>
              <a:rPr lang="en-US" altLang="ko-KR" dirty="0">
                <a:solidFill>
                  <a:srgbClr val="EFEFEF"/>
                </a:solidFill>
              </a:rPr>
              <a:t>Bloom Filter ➡ </a:t>
            </a:r>
            <a:r>
              <a:rPr lang="ko-KR" altLang="en-US" dirty="0">
                <a:solidFill>
                  <a:srgbClr val="EFEFEF"/>
                </a:solidFill>
              </a:rPr>
              <a:t>존재 할 수 있다</a:t>
            </a:r>
            <a:r>
              <a:rPr lang="en-US" altLang="ko-KR" dirty="0">
                <a:solidFill>
                  <a:srgbClr val="EFEFEF"/>
                </a:solidFill>
              </a:rPr>
              <a:t>.</a:t>
            </a:r>
          </a:p>
          <a:p>
            <a:pPr lvl="1"/>
            <a:r>
              <a:rPr lang="ko-KR" altLang="en-US" dirty="0">
                <a:solidFill>
                  <a:srgbClr val="EFEFEF"/>
                </a:solidFill>
              </a:rPr>
              <a:t>검색 </a:t>
            </a:r>
            <a:r>
              <a:rPr lang="en-US" altLang="ko-KR" dirty="0">
                <a:solidFill>
                  <a:srgbClr val="EFEFEF"/>
                </a:solidFill>
              </a:rPr>
              <a:t>Bloom Filter</a:t>
            </a:r>
            <a:r>
              <a:rPr lang="ko-KR" altLang="en-US" dirty="0">
                <a:solidFill>
                  <a:srgbClr val="EFEFEF"/>
                </a:solidFill>
              </a:rPr>
              <a:t> </a:t>
            </a:r>
            <a:r>
              <a:rPr lang="en-US" altLang="ko-KR" dirty="0">
                <a:solidFill>
                  <a:srgbClr val="EFEFEF"/>
                </a:solidFill>
              </a:rPr>
              <a:t>&amp; Receipt Bloom Filter != </a:t>
            </a:r>
            <a:r>
              <a:rPr lang="ko-KR" altLang="en-US" dirty="0">
                <a:solidFill>
                  <a:srgbClr val="EFEFEF"/>
                </a:solidFill>
              </a:rPr>
              <a:t>검색 </a:t>
            </a:r>
            <a:r>
              <a:rPr lang="en-US" altLang="ko-KR" dirty="0">
                <a:solidFill>
                  <a:srgbClr val="EFEFEF"/>
                </a:solidFill>
              </a:rPr>
              <a:t>Bloom Filter ➡ </a:t>
            </a:r>
            <a:r>
              <a:rPr lang="ko-KR" altLang="en-US" dirty="0">
                <a:solidFill>
                  <a:srgbClr val="EFEFEF"/>
                </a:solidFill>
              </a:rPr>
              <a:t>존재하지 않는다</a:t>
            </a:r>
            <a:r>
              <a:rPr lang="en-US" altLang="ko-KR" dirty="0">
                <a:solidFill>
                  <a:srgbClr val="EFEFEF"/>
                </a:solidFill>
              </a:rPr>
              <a:t>.</a:t>
            </a:r>
          </a:p>
          <a:p>
            <a:pPr marL="216000" lvl="1" indent="0">
              <a:buNone/>
            </a:pPr>
            <a:endParaRPr lang="en-US" altLang="ko-KR" dirty="0">
              <a:solidFill>
                <a:srgbClr val="EFEFEF"/>
              </a:solidFill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4344E058-8232-4AF4-9A4D-FE2A8A097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Receipt Bloom Filter</a:t>
            </a:r>
            <a:endParaRPr lang="ko-KR" altLang="en-US" dirty="0"/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7A470EDF-1498-41C3-A37D-4C5B27B170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3350979"/>
              </p:ext>
            </p:extLst>
          </p:nvPr>
        </p:nvGraphicFramePr>
        <p:xfrm>
          <a:off x="479376" y="4774664"/>
          <a:ext cx="9577061" cy="670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7839">
                  <a:extLst>
                    <a:ext uri="{9D8B030D-6E8A-4147-A177-3AD203B41FA5}">
                      <a16:colId xmlns:a16="http://schemas.microsoft.com/office/drawing/2014/main" val="4255129038"/>
                    </a:ext>
                  </a:extLst>
                </a:gridCol>
                <a:gridCol w="727574">
                  <a:extLst>
                    <a:ext uri="{9D8B030D-6E8A-4147-A177-3AD203B41FA5}">
                      <a16:colId xmlns:a16="http://schemas.microsoft.com/office/drawing/2014/main" val="1153651340"/>
                    </a:ext>
                  </a:extLst>
                </a:gridCol>
                <a:gridCol w="957706">
                  <a:extLst>
                    <a:ext uri="{9D8B030D-6E8A-4147-A177-3AD203B41FA5}">
                      <a16:colId xmlns:a16="http://schemas.microsoft.com/office/drawing/2014/main" val="504646497"/>
                    </a:ext>
                  </a:extLst>
                </a:gridCol>
                <a:gridCol w="957706">
                  <a:extLst>
                    <a:ext uri="{9D8B030D-6E8A-4147-A177-3AD203B41FA5}">
                      <a16:colId xmlns:a16="http://schemas.microsoft.com/office/drawing/2014/main" val="868406060"/>
                    </a:ext>
                  </a:extLst>
                </a:gridCol>
                <a:gridCol w="957706">
                  <a:extLst>
                    <a:ext uri="{9D8B030D-6E8A-4147-A177-3AD203B41FA5}">
                      <a16:colId xmlns:a16="http://schemas.microsoft.com/office/drawing/2014/main" val="2276980229"/>
                    </a:ext>
                  </a:extLst>
                </a:gridCol>
                <a:gridCol w="957706">
                  <a:extLst>
                    <a:ext uri="{9D8B030D-6E8A-4147-A177-3AD203B41FA5}">
                      <a16:colId xmlns:a16="http://schemas.microsoft.com/office/drawing/2014/main" val="563775910"/>
                    </a:ext>
                  </a:extLst>
                </a:gridCol>
                <a:gridCol w="957706">
                  <a:extLst>
                    <a:ext uri="{9D8B030D-6E8A-4147-A177-3AD203B41FA5}">
                      <a16:colId xmlns:a16="http://schemas.microsoft.com/office/drawing/2014/main" val="1386581626"/>
                    </a:ext>
                  </a:extLst>
                </a:gridCol>
                <a:gridCol w="957706">
                  <a:extLst>
                    <a:ext uri="{9D8B030D-6E8A-4147-A177-3AD203B41FA5}">
                      <a16:colId xmlns:a16="http://schemas.microsoft.com/office/drawing/2014/main" val="2836004101"/>
                    </a:ext>
                  </a:extLst>
                </a:gridCol>
                <a:gridCol w="957706">
                  <a:extLst>
                    <a:ext uri="{9D8B030D-6E8A-4147-A177-3AD203B41FA5}">
                      <a16:colId xmlns:a16="http://schemas.microsoft.com/office/drawing/2014/main" val="1293346921"/>
                    </a:ext>
                  </a:extLst>
                </a:gridCol>
                <a:gridCol w="957706">
                  <a:extLst>
                    <a:ext uri="{9D8B030D-6E8A-4147-A177-3AD203B41FA5}">
                      <a16:colId xmlns:a16="http://schemas.microsoft.com/office/drawing/2014/main" val="1949436018"/>
                    </a:ext>
                  </a:extLst>
                </a:gridCol>
              </a:tblGrid>
              <a:tr h="288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rgbClr val="262626"/>
                          </a:solidFill>
                          <a:latin typeface="Arial" panose="020B0604020202020204" pitchFamily="34" charset="0"/>
                        </a:rPr>
                        <a:t>bit index</a:t>
                      </a:r>
                      <a:endParaRPr lang="ko-KR" altLang="en-US" sz="1600" b="0" baseline="0" dirty="0">
                        <a:solidFill>
                          <a:srgbClr val="262626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latin typeface="Arial" panose="020B0604020202020204" pitchFamily="34" charset="0"/>
                        </a:rPr>
                        <a:t>2047</a:t>
                      </a:r>
                      <a:endParaRPr lang="ko-KR" altLang="en-US" sz="1600" b="0" baseline="0" dirty="0"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latin typeface="Arial" panose="020B0604020202020204" pitchFamily="34" charset="0"/>
                        </a:rPr>
                        <a:t>…</a:t>
                      </a:r>
                      <a:endParaRPr lang="ko-KR" altLang="en-US" sz="1600" b="0" baseline="0" dirty="0"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rgbClr val="FFC700"/>
                          </a:solidFill>
                          <a:latin typeface="Arial" panose="020B0604020202020204" pitchFamily="34" charset="0"/>
                        </a:rPr>
                        <a:t>2006</a:t>
                      </a:r>
                      <a:endParaRPr lang="ko-KR" altLang="en-US" sz="1600" b="0" baseline="0" dirty="0">
                        <a:solidFill>
                          <a:srgbClr val="FFC700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latin typeface="Arial" panose="020B0604020202020204" pitchFamily="34" charset="0"/>
                        </a:rPr>
                        <a:t>…</a:t>
                      </a:r>
                      <a:endParaRPr lang="ko-KR" altLang="en-US" sz="1600" b="0" baseline="0" dirty="0"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rgbClr val="00C8EB"/>
                          </a:solidFill>
                          <a:latin typeface="Arial" panose="020B0604020202020204" pitchFamily="34" charset="0"/>
                        </a:rPr>
                        <a:t>1250</a:t>
                      </a:r>
                      <a:endParaRPr lang="ko-KR" altLang="en-US" sz="1600" b="0" baseline="0" dirty="0">
                        <a:solidFill>
                          <a:srgbClr val="00C8EB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latin typeface="Arial" panose="020B0604020202020204" pitchFamily="34" charset="0"/>
                        </a:rPr>
                        <a:t>…</a:t>
                      </a:r>
                      <a:endParaRPr lang="ko-KR" altLang="en-US" sz="1600" b="0" baseline="0" dirty="0"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baseline="0" dirty="0">
                          <a:solidFill>
                            <a:srgbClr val="EF296B"/>
                          </a:solidFill>
                          <a:latin typeface="Arial" panose="020B0604020202020204" pitchFamily="34" charset="0"/>
                        </a:rPr>
                        <a:t>478</a:t>
                      </a:r>
                      <a:endParaRPr lang="ko-KR" altLang="en-US" sz="1600" b="0" baseline="0" dirty="0">
                        <a:solidFill>
                          <a:srgbClr val="EF296B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latin typeface="Arial" panose="020B0604020202020204" pitchFamily="34" charset="0"/>
                        </a:rPr>
                        <a:t>…</a:t>
                      </a:r>
                      <a:endParaRPr lang="ko-KR" altLang="en-US" sz="1600" b="0" baseline="0" dirty="0"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latin typeface="Arial" panose="020B0604020202020204" pitchFamily="34" charset="0"/>
                        </a:rPr>
                        <a:t>0</a:t>
                      </a:r>
                      <a:endParaRPr lang="ko-KR" altLang="en-US" sz="1600" b="0" baseline="0" dirty="0"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1238770"/>
                  </a:ext>
                </a:extLst>
              </a:tr>
              <a:tr h="288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rgbClr val="262626"/>
                          </a:solidFill>
                          <a:latin typeface="Arial" panose="020B0604020202020204" pitchFamily="34" charset="0"/>
                        </a:rPr>
                        <a:t>value</a:t>
                      </a:r>
                      <a:endParaRPr lang="ko-KR" altLang="en-US" sz="1600" b="0" baseline="0" dirty="0">
                        <a:solidFill>
                          <a:srgbClr val="262626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</a:t>
                      </a:r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</a:t>
                      </a:r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1</a:t>
                      </a:r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</a:t>
                      </a:r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1</a:t>
                      </a:r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</a:t>
                      </a:r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1</a:t>
                      </a:r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</a:t>
                      </a:r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</a:t>
                      </a:r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3888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63575634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37F2EE4F-34E3-48B1-A01A-D448713362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Receipt Bloom Filter [ Log ]</a:t>
            </a:r>
            <a:endParaRPr lang="ko-KR" altLang="en-US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FF67F87D-8D1C-4196-900B-86738A4E7C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0188" y="680293"/>
            <a:ext cx="11693883" cy="590931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event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Transfer(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indexed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indexed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uint256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value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endParaRPr lang="en-US" altLang="ko-KR" sz="1400" dirty="0">
              <a:solidFill>
                <a:srgbClr val="808080"/>
              </a:solidFill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emit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Transfer(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0x942F397B7f4391B43115395F469c63072aEd6E41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0x911D6B77014FA58aFD85BE49e5148CBEAA3FeE39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1000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endParaRPr kumimoji="0" lang="ko-KR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7" name="Rectangle 3">
            <a:extLst>
              <a:ext uri="{FF2B5EF4-FFF2-40B4-BE49-F238E27FC236}">
                <a16:creationId xmlns:a16="http://schemas.microsoft.com/office/drawing/2014/main" id="{1D1C5890-E31C-4A14-8E5D-4B0AAA3AC2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894" y="1268760"/>
            <a:ext cx="11693884" cy="110799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"0x60e69b73db38d52c70690a8efcee30383190cdfa"</a:t>
            </a:r>
            <a:r>
              <a:rPr kumimoji="0" lang="en-US" altLang="ko-KR" sz="14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                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</a:t>
            </a:r>
            <a:r>
              <a:rPr kumimoji="0" lang="en-US" altLang="ko-KR" sz="14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lang="ko-KR" altLang="ko-KR" sz="1400" dirty="0" err="1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l</a:t>
            </a:r>
            <a:r>
              <a:rPr kumimoji="0" lang="ko-KR" altLang="ko-KR" sz="14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ogger</a:t>
            </a:r>
            <a:b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"0xddf252ad1be2c89b69c2b068fc378daa952ba7f163c4a11628f55a4df523b3ef"</a:t>
            </a:r>
            <a:r>
              <a:rPr kumimoji="0" lang="en-US" altLang="ko-KR" sz="14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</a:t>
            </a:r>
            <a:r>
              <a:rPr kumimoji="0" lang="en-US" altLang="ko-KR" sz="14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topic</a:t>
            </a:r>
            <a:r>
              <a:rPr lang="en-US" altLang="ko-KR" sz="1400" dirty="0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0</a:t>
            </a:r>
            <a:b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"0x000000000000000000000000942f397b7f4391b43115395f469c63072aed6e41"</a:t>
            </a:r>
            <a:r>
              <a:rPr kumimoji="0" lang="en-US" altLang="ko-KR" sz="14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</a:t>
            </a:r>
            <a:r>
              <a:rPr kumimoji="0" lang="en-US" altLang="ko-KR" sz="14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topic</a:t>
            </a:r>
            <a:r>
              <a:rPr lang="en-US" altLang="ko-KR" sz="1400" dirty="0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1</a:t>
            </a:r>
            <a:b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"0x000000000000000000000000911d6b77014fa58afd85be49e5148cbeaa3fee39"  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</a:t>
            </a:r>
            <a:r>
              <a:rPr kumimoji="0" lang="en-US" altLang="ko-KR" sz="14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topic</a:t>
            </a:r>
            <a:r>
              <a:rPr lang="en-US" altLang="ko-KR" sz="1400" dirty="0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2</a:t>
            </a:r>
            <a:endParaRPr kumimoji="0" lang="ko-KR" altLang="ko-KR" sz="1400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CFEB492-A151-4C4F-9579-3238A811E2E4}"/>
              </a:ext>
            </a:extLst>
          </p:cNvPr>
          <p:cNvSpPr txBox="1"/>
          <p:nvPr/>
        </p:nvSpPr>
        <p:spPr>
          <a:xfrm>
            <a:off x="229157" y="2393066"/>
            <a:ext cx="1169388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Keccak-256(Value) </a:t>
            </a:r>
            <a:r>
              <a:rPr kumimoji="0" lang="en-US" altLang="ko-KR" sz="2000" b="0" i="0" u="none" strike="noStrike" cap="none" normalizeH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➡ </a:t>
            </a:r>
            <a:r>
              <a:rPr kumimoji="0" lang="ko-KR" altLang="en-US" sz="2000" b="0" i="0" u="none" strike="noStrike" cap="none" normalizeH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왼쪽</a:t>
            </a: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 2bytes 3</a:t>
            </a: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개</a:t>
            </a:r>
            <a:r>
              <a:rPr kumimoji="0" lang="en-US" altLang="ko-KR" sz="2000" b="0" i="0" u="none" strike="noStrike" cap="none" normalizeH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 ➡ </a:t>
            </a:r>
            <a:r>
              <a:rPr kumimoji="0" lang="ko-KR" altLang="en-US" sz="2000" b="0" i="0" u="none" strike="noStrike" cap="none" normalizeH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하위 </a:t>
            </a:r>
            <a:r>
              <a:rPr kumimoji="0" lang="en-US" altLang="ko-KR" sz="2000" b="0" i="0" u="none" strike="noStrike" cap="none" normalizeH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11 bits (Bit Index)</a:t>
            </a:r>
          </a:p>
          <a:p>
            <a:endParaRPr lang="en-US" altLang="ko-KR" sz="4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맑은 고딕" panose="020B0503020000020004" pitchFamily="50" charset="-127"/>
            </a:endParaRPr>
          </a:p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keccak-256(</a:t>
            </a:r>
            <a:r>
              <a:rPr kumimoji="0" lang="ko-KR" altLang="ko-KR" b="0" i="0" u="none" strike="noStrike" cap="none" normalizeH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"0x60e6</a:t>
            </a:r>
            <a:r>
              <a:rPr kumimoji="0" lang="en-US" altLang="ko-KR" b="0" i="0" u="none" strike="noStrike" cap="none" normalizeH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…</a:t>
            </a:r>
            <a:r>
              <a:rPr kumimoji="0" lang="ko-KR" altLang="ko-KR" b="0" i="0" u="none" strike="noStrike" cap="none" normalizeH="0" dirty="0" err="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cdfa</a:t>
            </a:r>
            <a:r>
              <a:rPr kumimoji="0" lang="ko-KR" altLang="ko-KR" b="0" i="0" u="none" strike="noStrike" cap="none" normalizeH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en-US" altLang="ko-KR" b="0" i="0" u="none" strike="noStrike" cap="none" normalizeH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= 0x44e229de97d6… ➡ 0x44e2,0x29de,0x96d6 &amp; 0x7ff = 1250,478,2006</a:t>
            </a:r>
          </a:p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keccak-256(</a:t>
            </a:r>
            <a:r>
              <a:rPr kumimoji="0" lang="ko-KR" altLang="ko-KR" b="0" i="0" u="none" strike="noStrike" cap="none" normalizeH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"0xddf2</a:t>
            </a:r>
            <a:r>
              <a:rPr kumimoji="0" lang="en-US" altLang="ko-KR" b="0" i="0" u="none" strike="noStrike" cap="none" normalizeH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…</a:t>
            </a:r>
            <a:r>
              <a:rPr kumimoji="0" lang="ko-KR" altLang="ko-KR" b="0" i="0" u="none" strike="noStrike" cap="none" normalizeH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b3ef"</a:t>
            </a:r>
            <a:r>
              <a:rPr kumimoji="0" lang="en-US" altLang="ko-KR" b="0" i="0" u="none" strike="noStrike" cap="none" normalizeH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= 0xada389e1fc24… ➡ 0xada3,0x89e1,0xfc24 &amp; 0x7ff = 1443,481,1060</a:t>
            </a:r>
          </a:p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keccak-256(</a:t>
            </a:r>
            <a:r>
              <a:rPr kumimoji="0" lang="ko-KR" altLang="ko-KR" b="0" i="0" u="none" strike="noStrike" cap="none" normalizeH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"0x0000</a:t>
            </a:r>
            <a:r>
              <a:rPr kumimoji="0" lang="en-US" altLang="ko-KR" b="0" i="0" u="none" strike="noStrike" cap="none" normalizeH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…</a:t>
            </a:r>
            <a:r>
              <a:rPr kumimoji="0" lang="ko-KR" altLang="ko-KR" b="0" i="0" u="none" strike="noStrike" cap="none" normalizeH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6e41"</a:t>
            </a:r>
            <a:r>
              <a:rPr kumimoji="0" lang="en-US" altLang="ko-KR" b="0" i="0" u="none" strike="noStrike" cap="none" normalizeH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= 0x1bb39cf094aa… ➡ 0x1bb3,0x9cf0,0x94aa &amp; 0x7ff = 947,1264,1194</a:t>
            </a:r>
          </a:p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keccak-256(</a:t>
            </a:r>
            <a:r>
              <a:rPr kumimoji="0" lang="ko-KR" altLang="ko-KR" b="0" i="0" u="none" strike="noStrike" cap="none" normalizeH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"0x0000</a:t>
            </a:r>
            <a:r>
              <a:rPr kumimoji="0" lang="en-US" altLang="ko-KR" b="0" i="0" u="none" strike="noStrike" cap="none" normalizeH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…</a:t>
            </a:r>
            <a:r>
              <a:rPr kumimoji="0" lang="ko-KR" altLang="ko-KR" b="0" i="0" u="none" strike="noStrike" cap="none" normalizeH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ee39"</a:t>
            </a:r>
            <a:r>
              <a:rPr kumimoji="0" lang="en-US" altLang="ko-KR" b="0" i="0" u="none" strike="noStrike" cap="none" normalizeH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= 0x8582e9ad66d8… ➡ 0x8582,0xe9ad,0x66d8 &amp; 0x7ff = 1410,429,1752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F16896E-B787-4AAB-8DFC-21269190A4D9}"/>
              </a:ext>
            </a:extLst>
          </p:cNvPr>
          <p:cNvSpPr txBox="1"/>
          <p:nvPr/>
        </p:nvSpPr>
        <p:spPr>
          <a:xfrm>
            <a:off x="235084" y="4005064"/>
            <a:ext cx="1169388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256 Bytes(2048 bits)</a:t>
            </a: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에 매핑을 위한 연산 </a:t>
            </a: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: Bit Index</a:t>
            </a:r>
            <a:r>
              <a:rPr kumimoji="0" lang="en-US" altLang="ko-KR" sz="2000" b="0" i="0" u="none" strike="noStrike" cap="none" normalizeH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 ➡</a:t>
            </a: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 </a:t>
            </a: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(Byte Index, Bit Value)</a:t>
            </a:r>
            <a:b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</a:br>
            <a:endParaRPr lang="en-US" altLang="ko-KR" sz="4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맑은 고딕" panose="020B0503020000020004" pitchFamily="50" charset="-127"/>
            </a:endParaRPr>
          </a:p>
          <a:p>
            <a:pPr marL="216000" indent="-21600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Byte Index = 256</a:t>
            </a:r>
            <a:r>
              <a:rPr kumimoji="0" lang="en-US" altLang="ko-KR" b="0" i="0" u="none" strike="noStrike" cap="none" normalizeH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 - 1 - </a:t>
            </a:r>
            <a:r>
              <a:rPr kumimoji="0" lang="en-US" altLang="ko-KR" b="0" i="0" u="none" strike="noStrike" cap="none" normalizeH="0" dirty="0" err="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Math.floor</a:t>
            </a:r>
            <a:r>
              <a:rPr kumimoji="0" lang="en-US" altLang="ko-KR" b="0" i="0" u="none" strike="noStrike" cap="none" normalizeH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(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B</a:t>
            </a:r>
            <a:r>
              <a:rPr kumimoji="0" lang="en-US" altLang="ko-KR" b="0" i="0" u="none" strike="noStrike" cap="none" normalizeH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it Index / 8)  </a:t>
            </a:r>
            <a:r>
              <a:rPr kumimoji="0" lang="en-US" altLang="ko-KR" b="0" i="0" u="none" strike="noStrike" cap="none" normalizeH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// 256 = 2048 / 8 </a:t>
            </a:r>
          </a:p>
          <a:p>
            <a:pPr marL="216000" indent="-21600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Bit Value = 1 &lt;&lt; (</a:t>
            </a:r>
            <a:r>
              <a:rPr lang="en-US" altLang="ko-KR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bitIndex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 % 8)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C1F9EF1-3584-4E80-B206-537F1DE9DBBC}"/>
              </a:ext>
            </a:extLst>
          </p:cNvPr>
          <p:cNvSpPr txBox="1"/>
          <p:nvPr/>
        </p:nvSpPr>
        <p:spPr>
          <a:xfrm>
            <a:off x="234765" y="5117122"/>
            <a:ext cx="116938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Bloom Filter </a:t>
            </a: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연산</a:t>
            </a:r>
            <a:endParaRPr lang="en-US" altLang="ko-KR" sz="20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32" name="Rectangle 4">
            <a:extLst>
              <a:ext uri="{FF2B5EF4-FFF2-40B4-BE49-F238E27FC236}">
                <a16:creationId xmlns:a16="http://schemas.microsoft.com/office/drawing/2014/main" id="{754AEE35-4065-4DBC-9AC3-5A7777E852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9088" y="5502567"/>
            <a:ext cx="11674019" cy="107721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let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600" b="0" i="0" u="none" strike="noStrike" cap="none" normalizeH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logsBloom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600" b="1" i="1" u="none" strike="noStrike" cap="none" normalizeH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Buffer</a:t>
            </a:r>
            <a:r>
              <a:rPr kumimoji="0" lang="ko-KR" altLang="ko-KR" sz="16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600" b="0" i="0" u="none" strike="noStrike" cap="none" normalizeH="0" dirty="0" err="1">
                <a:ln>
                  <a:noFill/>
                </a:ln>
                <a:solidFill>
                  <a:srgbClr val="FFC66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alloc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256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 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256bytes(2048 </a:t>
            </a:r>
            <a:r>
              <a:rPr kumimoji="0" lang="ko-KR" altLang="ko-KR" sz="16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bits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for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[(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99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4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196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64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5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64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75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8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195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2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123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16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137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8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97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1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106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4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79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4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202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32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36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1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en-US" altLang="ko-KR" sz="16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]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{</a:t>
            </a:r>
            <a:b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600" b="0" i="0" u="none" strike="noStrike" cap="none" normalizeH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logsBloom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</a:t>
            </a:r>
            <a:r>
              <a:rPr kumimoji="0" lang="ko-KR" altLang="ko-KR" sz="16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Byte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6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Index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] |= </a:t>
            </a:r>
            <a:r>
              <a:rPr kumimoji="0" lang="ko-KR" altLang="ko-KR" sz="16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</a:t>
            </a:r>
            <a:r>
              <a:rPr kumimoji="0" lang="en-US" altLang="ko-KR" sz="16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 Value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endParaRPr kumimoji="0" lang="ko-KR" altLang="ko-KR" sz="1600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311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30" grpId="0"/>
      <p:bldP spid="31" grpId="0"/>
      <p:bldP spid="32" grpId="0"/>
    </p:bld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9C461521-1E6E-4648-9E94-DF12C100C4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ApplyTransaction</a:t>
            </a:r>
            <a:endParaRPr lang="ko-KR" alt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84D14481-C3AD-44CF-A64B-FE55CFFADA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0187" y="503690"/>
            <a:ext cx="11698287" cy="6186309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func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EC1F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applyTransaction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msg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types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Message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config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*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params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ChainConfig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bc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769AA5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ChainContext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author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*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common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gp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*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769AA5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GasPool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statedb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*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state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StateDB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blockNumber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*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endParaRPr kumimoji="0" lang="en-US" altLang="ko-KR" sz="900" b="0" i="0" u="none" strike="noStrike" cap="none" normalizeH="0" dirty="0">
              <a:ln>
                <a:noFill/>
              </a:ln>
              <a:solidFill>
                <a:srgbClr val="CC7832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900" dirty="0">
                <a:solidFill>
                  <a:srgbClr val="CC7832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blockHash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common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*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types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usedGas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*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uint64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evm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*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vm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EVM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(*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types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Receipt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error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Create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context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used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EVM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environment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txContext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NewEVMTxContext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msg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evm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Reset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txContext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statedb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Apply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current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state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included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env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).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result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ApplyMessage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evm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msg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gp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!=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nil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r>
              <a:rPr kumimoji="0" lang="en-US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nil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Update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state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with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pending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changes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root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[]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byte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config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IsByzantium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blockNumber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statedb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Finalise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true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}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else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root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statedb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IntermediateRoot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config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IsEIP158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blockNumber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)).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Bytes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}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*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usedGas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+=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result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UsedGas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Create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receipt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for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storing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intermediate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root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and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used</a:t>
            </a:r>
            <a:r>
              <a:rPr lang="en-US" altLang="ko-KR" sz="900" dirty="0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by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receipt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&amp;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types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Receipt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PostState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root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CumulativeGasUsed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*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usedGas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result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Failed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 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receipt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Status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types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ReceiptStatusFailed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else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receipt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Status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types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ReceiptStatusSuccessful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receipt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TxHash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receipt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GasUsed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result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UsedGas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created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contract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store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creation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receipt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msg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 ==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nil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receipt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ContractAddress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crypto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CreateAddress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evm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TxContext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Origin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Nonce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}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receipt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logs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and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create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bloom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filter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receipt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Logs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statedb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GetLogs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blockHash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receipt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Bloom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types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CreateBloom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types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Receipts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receipt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receipt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BlockHash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blockHash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receipt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BlockNumber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blockNumber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receipt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TransactionIndex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statedb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TxIndex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receipt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endParaRPr kumimoji="0" lang="ko-KR" altLang="ko-KR" sz="1800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82B3C5-4AF2-4A8A-8D7C-CC7361E45C11}"/>
              </a:ext>
            </a:extLst>
          </p:cNvPr>
          <p:cNvSpPr txBox="1"/>
          <p:nvPr/>
        </p:nvSpPr>
        <p:spPr>
          <a:xfrm>
            <a:off x="5866447" y="277168"/>
            <a:ext cx="609477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900" dirty="0">
                <a:solidFill>
                  <a:srgbClr val="D8D8D8"/>
                </a:solidFill>
                <a:latin typeface="Arial" panose="020B0604020202020204" pitchFamily="34" charset="0"/>
                <a:cs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https://github.com/ethereum/go-ethereum/blob/master/core/state_processor.go#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L95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159FE0-6CA8-24CD-53C9-A7BCCF17D02F}"/>
              </a:ext>
            </a:extLst>
          </p:cNvPr>
          <p:cNvSpPr txBox="1"/>
          <p:nvPr/>
        </p:nvSpPr>
        <p:spPr>
          <a:xfrm>
            <a:off x="5490582" y="935298"/>
            <a:ext cx="605418" cy="19024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lIns="18000" tIns="18000" rIns="18000" bIns="18000" rtlCol="0">
            <a:spAutoFit/>
          </a:bodyPr>
          <a:lstStyle/>
          <a:p>
            <a:pPr algn="r"/>
            <a:r>
              <a:rPr lang="en-US" altLang="ko-KR" sz="1000" dirty="0">
                <a:solidFill>
                  <a:srgbClr val="262626"/>
                </a:solidFill>
                <a:latin typeface="Arial" panose="020B0604020202020204" pitchFamily="34" charset="0"/>
              </a:rPr>
              <a:t>New EVM</a:t>
            </a:r>
            <a:endParaRPr lang="ko-KR" altLang="en-US" sz="1000" dirty="0">
              <a:solidFill>
                <a:srgbClr val="262626"/>
              </a:solidFill>
              <a:latin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2DFA735-C9EE-5867-2613-F5C7B2A1F6E9}"/>
              </a:ext>
            </a:extLst>
          </p:cNvPr>
          <p:cNvSpPr txBox="1"/>
          <p:nvPr/>
        </p:nvSpPr>
        <p:spPr>
          <a:xfrm>
            <a:off x="5187614" y="1510568"/>
            <a:ext cx="908386" cy="19024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lIns="18000" tIns="18000" rIns="18000" bIns="18000" rtlCol="0">
            <a:spAutoFit/>
          </a:bodyPr>
          <a:lstStyle/>
          <a:p>
            <a:pPr algn="r"/>
            <a:r>
              <a:rPr lang="en-US" altLang="ko-KR" sz="1000" dirty="0">
                <a:solidFill>
                  <a:srgbClr val="262626"/>
                </a:solidFill>
                <a:latin typeface="Arial" panose="020B0604020202020204" pitchFamily="34" charset="0"/>
              </a:rPr>
              <a:t>Apply Message</a:t>
            </a:r>
            <a:endParaRPr lang="ko-KR" altLang="en-US" sz="1000" dirty="0">
              <a:solidFill>
                <a:srgbClr val="262626"/>
              </a:solidFill>
              <a:latin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B64C63E-7B2C-4EE5-753B-A560654C52B7}"/>
              </a:ext>
            </a:extLst>
          </p:cNvPr>
          <p:cNvSpPr txBox="1"/>
          <p:nvPr/>
        </p:nvSpPr>
        <p:spPr>
          <a:xfrm>
            <a:off x="4881567" y="3162968"/>
            <a:ext cx="1208147" cy="19024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lIns="18000" tIns="18000" rIns="18000" bIns="18000" rtlCol="0">
            <a:spAutoFit/>
          </a:bodyPr>
          <a:lstStyle/>
          <a:p>
            <a:pPr algn="r"/>
            <a:r>
              <a:rPr lang="en-US" altLang="ko-KR" sz="1000" dirty="0" err="1">
                <a:solidFill>
                  <a:srgbClr val="262626"/>
                </a:solidFill>
                <a:latin typeface="Arial" panose="020B0604020202020204" pitchFamily="34" charset="0"/>
              </a:rPr>
              <a:t>CumulativeGasUsed</a:t>
            </a:r>
            <a:endParaRPr lang="ko-KR" altLang="en-US" sz="1000" dirty="0">
              <a:solidFill>
                <a:srgbClr val="262626"/>
              </a:solidFill>
              <a:latin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EDCC9DB-48D4-3C4A-A3B6-986B7671A6D3}"/>
              </a:ext>
            </a:extLst>
          </p:cNvPr>
          <p:cNvSpPr txBox="1"/>
          <p:nvPr/>
        </p:nvSpPr>
        <p:spPr>
          <a:xfrm>
            <a:off x="6850974" y="3429000"/>
            <a:ext cx="469162" cy="19024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lIns="18000" tIns="18000" rIns="18000" bIns="18000" rtlCol="0">
            <a:spAutoFit/>
          </a:bodyPr>
          <a:lstStyle/>
          <a:p>
            <a:pPr algn="r"/>
            <a:r>
              <a:rPr lang="en-US" altLang="ko-KR" sz="1000" dirty="0">
                <a:solidFill>
                  <a:srgbClr val="262626"/>
                </a:solidFill>
                <a:latin typeface="Arial" panose="020B0604020202020204" pitchFamily="34" charset="0"/>
              </a:rPr>
              <a:t>Receipt</a:t>
            </a:r>
            <a:endParaRPr lang="ko-KR" altLang="en-US" sz="1000" dirty="0">
              <a:solidFill>
                <a:srgbClr val="262626"/>
              </a:solidFill>
              <a:latin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8329D0F-AF3D-EA0D-5BA8-E7978B85BCDE}"/>
              </a:ext>
            </a:extLst>
          </p:cNvPr>
          <p:cNvSpPr txBox="1"/>
          <p:nvPr/>
        </p:nvSpPr>
        <p:spPr>
          <a:xfrm>
            <a:off x="5699653" y="3760464"/>
            <a:ext cx="397028" cy="19024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lIns="18000" tIns="18000" rIns="18000" bIns="18000" rtlCol="0">
            <a:spAutoFit/>
          </a:bodyPr>
          <a:lstStyle/>
          <a:p>
            <a:pPr algn="r"/>
            <a:r>
              <a:rPr lang="en-US" altLang="ko-KR" sz="1000" dirty="0">
                <a:solidFill>
                  <a:srgbClr val="262626"/>
                </a:solidFill>
                <a:latin typeface="Arial" panose="020B0604020202020204" pitchFamily="34" charset="0"/>
              </a:rPr>
              <a:t>Status</a:t>
            </a:r>
            <a:endParaRPr lang="ko-KR" altLang="en-US" sz="1000" dirty="0">
              <a:solidFill>
                <a:srgbClr val="262626"/>
              </a:solidFill>
              <a:latin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245D415-1A08-748B-40E3-0ACA6CA95D7E}"/>
              </a:ext>
            </a:extLst>
          </p:cNvPr>
          <p:cNvSpPr txBox="1"/>
          <p:nvPr/>
        </p:nvSpPr>
        <p:spPr>
          <a:xfrm>
            <a:off x="5358845" y="5776462"/>
            <a:ext cx="719231" cy="19024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lIns="18000" tIns="18000" rIns="18000" bIns="18000" rtlCol="0">
            <a:spAutoFit/>
          </a:bodyPr>
          <a:lstStyle/>
          <a:p>
            <a:pPr algn="r"/>
            <a:r>
              <a:rPr lang="en-US" altLang="ko-KR" sz="1000" dirty="0">
                <a:solidFill>
                  <a:srgbClr val="262626"/>
                </a:solidFill>
                <a:latin typeface="Arial" panose="020B0604020202020204" pitchFamily="34" charset="0"/>
              </a:rPr>
              <a:t>Bloom Filter</a:t>
            </a:r>
            <a:endParaRPr lang="ko-KR" altLang="en-US" sz="1000" dirty="0">
              <a:solidFill>
                <a:srgbClr val="262626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7844973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F2BE85B4-1540-48F1-BCCA-68BB02171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Bloom Filter [ bloom9 ]</a:t>
            </a:r>
            <a:endParaRPr lang="ko-KR" alt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018AF1B5-A52E-4357-AAE4-6B88C737C4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5806" y="671513"/>
            <a:ext cx="5726178" cy="2031325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CreateBloom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creates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bloom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filter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out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of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give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Receipts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(+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Logs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func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EC1F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CreateBloom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receipts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769AA5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Receipts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769AA5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Bloom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769AA5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buf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make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([]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byte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6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769AA5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Bloom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769AA5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769AA5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for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_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receipt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range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receipts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for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_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log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range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receipt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Logs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bin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log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Bytes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buf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for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_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range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log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Topics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bin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[:]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buf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}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}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}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bin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endParaRPr kumimoji="0" lang="ko-KR" altLang="ko-KR" sz="1800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6284E1BB-BFAF-42CE-8DE2-F80677CF48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3926" y="2792611"/>
            <a:ext cx="5718058" cy="1200329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internal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version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of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which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takes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scratch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buffer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for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reuse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needs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least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6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bytes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func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*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769AA5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Bloom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EC1F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[]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byte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buf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[]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byte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i1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v1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i2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v2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i3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v3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bloomValues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buf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i1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] |=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v1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i2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] |=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v2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i3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] |=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v3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endParaRPr kumimoji="0" lang="ko-KR" altLang="ko-KR" sz="1800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4C4DF41C-81A2-482E-8D32-27813A0547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300" y="4084446"/>
            <a:ext cx="5710684" cy="2585323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bloomValues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bytes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index-value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pairs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for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given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data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func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EC1F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bloomValues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data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[]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byte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hashbuf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[]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byte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byte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byte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byte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sha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hasherPool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Get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().(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crypto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KeccakState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sha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Reset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sha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Write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data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sha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Read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hashbuf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hasherPool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Put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sha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The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actual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bits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flip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v1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byte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1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&lt;&lt; 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hashbuf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1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] &amp;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0x7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v2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byte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1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&lt;&lt; 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hashbuf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3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] &amp;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0x7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v3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byte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1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&lt;&lt; 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hashbuf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5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] &amp;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0x7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The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indices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for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bytes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OR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i1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1" i="1" u="none" strike="noStrike" cap="none" normalizeH="0" dirty="0" err="1">
                <a:ln>
                  <a:noFill/>
                </a:ln>
                <a:solidFill>
                  <a:srgbClr val="5067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BloomByteLength</a:t>
            </a:r>
            <a:r>
              <a:rPr kumimoji="0" lang="ko-KR" altLang="ko-KR" sz="900" b="1" i="1" u="none" strike="noStrike" cap="none" normalizeH="0" dirty="0">
                <a:ln>
                  <a:noFill/>
                </a:ln>
                <a:solidFill>
                  <a:srgbClr val="5067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-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((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binary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BigEndian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Uint16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hashbuf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)&amp;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0x7ff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)&gt;&gt;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3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-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1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i2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1" i="1" u="none" strike="noStrike" cap="none" normalizeH="0" dirty="0" err="1">
                <a:ln>
                  <a:noFill/>
                </a:ln>
                <a:solidFill>
                  <a:srgbClr val="5067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BloomByteLength</a:t>
            </a:r>
            <a:r>
              <a:rPr kumimoji="0" lang="ko-KR" altLang="ko-KR" sz="900" b="1" i="1" u="none" strike="noStrike" cap="none" normalizeH="0" dirty="0">
                <a:ln>
                  <a:noFill/>
                </a:ln>
                <a:solidFill>
                  <a:srgbClr val="5067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-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((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binary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BigEndian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Uint16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hashbuf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2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:])&amp;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0x7ff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)&gt;&gt;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3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-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1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i3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1" i="1" u="none" strike="noStrike" cap="none" normalizeH="0" dirty="0" err="1">
                <a:ln>
                  <a:noFill/>
                </a:ln>
                <a:solidFill>
                  <a:srgbClr val="5067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BloomByteLength</a:t>
            </a:r>
            <a:r>
              <a:rPr kumimoji="0" lang="ko-KR" altLang="ko-KR" sz="900" b="1" i="1" u="none" strike="noStrike" cap="none" normalizeH="0" dirty="0">
                <a:ln>
                  <a:noFill/>
                </a:ln>
                <a:solidFill>
                  <a:srgbClr val="5067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-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((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binary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BigEndian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Uint16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hashbuf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4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:])&amp;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0x7ff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)&gt;&gt;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3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-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1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i1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v1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i2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v2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i3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v3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endParaRPr kumimoji="0" lang="ko-KR" altLang="ko-KR" sz="1800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E23602-9D4B-FF6A-72B6-AEE4F0DB9B9B}"/>
              </a:ext>
            </a:extLst>
          </p:cNvPr>
          <p:cNvSpPr txBox="1"/>
          <p:nvPr/>
        </p:nvSpPr>
        <p:spPr>
          <a:xfrm>
            <a:off x="5192614" y="1222063"/>
            <a:ext cx="759370" cy="65190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lIns="18000" tIns="18000" rIns="18000" bIns="18000" rtlCol="0">
            <a:spAutoFit/>
          </a:bodyPr>
          <a:lstStyle/>
          <a:p>
            <a:pPr algn="r"/>
            <a:r>
              <a:rPr lang="en-US" altLang="ko-KR" sz="1000" dirty="0">
                <a:solidFill>
                  <a:srgbClr val="262626"/>
                </a:solidFill>
                <a:latin typeface="Arial" panose="020B0604020202020204" pitchFamily="34" charset="0"/>
              </a:rPr>
              <a:t>loop receipts</a:t>
            </a:r>
          </a:p>
          <a:p>
            <a:pPr algn="r"/>
            <a:r>
              <a:rPr lang="en-US" altLang="ko-KR" sz="1000" dirty="0">
                <a:solidFill>
                  <a:srgbClr val="262626"/>
                </a:solidFill>
                <a:latin typeface="Arial" panose="020B0604020202020204" pitchFamily="34" charset="0"/>
              </a:rPr>
              <a:t>loop logs</a:t>
            </a:r>
          </a:p>
          <a:p>
            <a:pPr algn="r"/>
            <a:r>
              <a:rPr lang="en-US" altLang="ko-KR" sz="1000" dirty="0">
                <a:solidFill>
                  <a:srgbClr val="262626"/>
                </a:solidFill>
                <a:latin typeface="Arial" panose="020B0604020202020204" pitchFamily="34" charset="0"/>
              </a:rPr>
              <a:t>add logger</a:t>
            </a:r>
          </a:p>
          <a:p>
            <a:pPr algn="r"/>
            <a:r>
              <a:rPr lang="en-US" altLang="ko-KR" sz="1000" dirty="0">
                <a:solidFill>
                  <a:srgbClr val="262626"/>
                </a:solidFill>
                <a:latin typeface="Arial" panose="020B0604020202020204" pitchFamily="34" charset="0"/>
              </a:rPr>
              <a:t>add topics</a:t>
            </a:r>
            <a:endParaRPr lang="ko-KR" altLang="en-US" sz="1000" dirty="0">
              <a:solidFill>
                <a:srgbClr val="262626"/>
              </a:solidFill>
              <a:latin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B6F1CC9-4218-4928-03B0-A82793A351FE}"/>
              </a:ext>
            </a:extLst>
          </p:cNvPr>
          <p:cNvSpPr txBox="1"/>
          <p:nvPr/>
        </p:nvSpPr>
        <p:spPr>
          <a:xfrm>
            <a:off x="4330362" y="3234408"/>
            <a:ext cx="1616912" cy="19024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lIns="18000" tIns="18000" rIns="18000" bIns="18000" rtlCol="0">
            <a:spAutoFit/>
          </a:bodyPr>
          <a:lstStyle/>
          <a:p>
            <a:pPr algn="r"/>
            <a:r>
              <a:rPr lang="en-US" altLang="ko-KR" sz="1000" dirty="0">
                <a:solidFill>
                  <a:srgbClr val="262626"/>
                </a:solidFill>
                <a:latin typeface="Arial" panose="020B0604020202020204" pitchFamily="34" charset="0"/>
              </a:rPr>
              <a:t>calc 3 (byte index, bit value)</a:t>
            </a:r>
            <a:endParaRPr lang="ko-KR" altLang="en-US" sz="1000" dirty="0">
              <a:solidFill>
                <a:srgbClr val="262626"/>
              </a:solidFill>
              <a:latin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918B148-93ED-2CBD-BC86-44A374D41835}"/>
              </a:ext>
            </a:extLst>
          </p:cNvPr>
          <p:cNvSpPr txBox="1"/>
          <p:nvPr/>
        </p:nvSpPr>
        <p:spPr>
          <a:xfrm>
            <a:off x="5252088" y="5085184"/>
            <a:ext cx="695186" cy="19024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lIns="18000" tIns="18000" rIns="18000" bIns="18000" rtlCol="0">
            <a:spAutoFit/>
          </a:bodyPr>
          <a:lstStyle/>
          <a:p>
            <a:pPr algn="r"/>
            <a:r>
              <a:rPr lang="en-US" altLang="ko-KR" sz="1000" dirty="0">
                <a:solidFill>
                  <a:srgbClr val="262626"/>
                </a:solidFill>
                <a:latin typeface="Arial" panose="020B0604020202020204" pitchFamily="34" charset="0"/>
              </a:rPr>
              <a:t>right 11 bits</a:t>
            </a:r>
            <a:endParaRPr lang="ko-KR" altLang="en-US" sz="1000" dirty="0">
              <a:solidFill>
                <a:srgbClr val="262626"/>
              </a:solidFill>
              <a:latin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2AAF11E-4B94-25C1-1592-31A4B4963D8E}"/>
              </a:ext>
            </a:extLst>
          </p:cNvPr>
          <p:cNvSpPr txBox="1"/>
          <p:nvPr/>
        </p:nvSpPr>
        <p:spPr>
          <a:xfrm>
            <a:off x="4785614" y="5583681"/>
            <a:ext cx="1161660" cy="19024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lIns="18000" tIns="18000" rIns="18000" bIns="18000" rtlCol="0">
            <a:spAutoFit/>
          </a:bodyPr>
          <a:lstStyle/>
          <a:p>
            <a:pPr algn="r"/>
            <a:r>
              <a:rPr lang="en-US" altLang="ko-KR" sz="1000" dirty="0">
                <a:solidFill>
                  <a:srgbClr val="262626"/>
                </a:solidFill>
                <a:latin typeface="Arial" panose="020B0604020202020204" pitchFamily="34" charset="0"/>
              </a:rPr>
              <a:t>byte index, bit value</a:t>
            </a:r>
            <a:endParaRPr lang="ko-KR" altLang="en-US" sz="1000" dirty="0">
              <a:solidFill>
                <a:srgbClr val="262626"/>
              </a:solidFill>
              <a:latin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A41B563-AB42-F98E-74A7-742511685445}"/>
              </a:ext>
            </a:extLst>
          </p:cNvPr>
          <p:cNvSpPr txBox="1"/>
          <p:nvPr/>
        </p:nvSpPr>
        <p:spPr>
          <a:xfrm>
            <a:off x="5152702" y="4894944"/>
            <a:ext cx="794572" cy="19024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lIns="18000" tIns="18000" rIns="18000" bIns="18000" rtlCol="0">
            <a:spAutoFit/>
          </a:bodyPr>
          <a:lstStyle/>
          <a:p>
            <a:pPr algn="r"/>
            <a:r>
              <a:rPr lang="en-US" altLang="ko-KR" sz="1000" dirty="0">
                <a:solidFill>
                  <a:srgbClr val="262626"/>
                </a:solidFill>
                <a:latin typeface="Arial" panose="020B0604020202020204" pitchFamily="34" charset="0"/>
              </a:rPr>
              <a:t>first</a:t>
            </a:r>
            <a:r>
              <a:rPr lang="ko-KR" altLang="en-US" sz="1000" dirty="0">
                <a:solidFill>
                  <a:srgbClr val="262626"/>
                </a:solidFill>
                <a:latin typeface="Arial" panose="020B0604020202020204" pitchFamily="34" charset="0"/>
              </a:rPr>
              <a:t> </a:t>
            </a:r>
            <a:r>
              <a:rPr lang="en-US" altLang="ko-KR" sz="1000" dirty="0">
                <a:solidFill>
                  <a:srgbClr val="262626"/>
                </a:solidFill>
                <a:latin typeface="Arial" panose="020B0604020202020204" pitchFamily="34" charset="0"/>
              </a:rPr>
              <a:t>2 bytes 3</a:t>
            </a:r>
            <a:endParaRPr lang="ko-KR" altLang="en-US" sz="1000" dirty="0">
              <a:solidFill>
                <a:srgbClr val="262626"/>
              </a:solidFill>
              <a:latin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DD28463-8C50-4201-2799-7E846262DBF5}"/>
              </a:ext>
            </a:extLst>
          </p:cNvPr>
          <p:cNvSpPr txBox="1"/>
          <p:nvPr/>
        </p:nvSpPr>
        <p:spPr>
          <a:xfrm>
            <a:off x="4994786" y="3443288"/>
            <a:ext cx="959682" cy="19024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lIns="18000" tIns="18000" rIns="18000" bIns="18000" rtlCol="0">
            <a:spAutoFit/>
          </a:bodyPr>
          <a:lstStyle/>
          <a:p>
            <a:pPr algn="r"/>
            <a:r>
              <a:rPr lang="en-US" altLang="ko-KR" sz="1000" dirty="0">
                <a:solidFill>
                  <a:srgbClr val="262626"/>
                </a:solidFill>
                <a:latin typeface="Arial" panose="020B0604020202020204" pitchFamily="34" charset="0"/>
              </a:rPr>
              <a:t>or to </a:t>
            </a:r>
            <a:r>
              <a:rPr lang="en-US" altLang="ko-KR" sz="1000" dirty="0" err="1">
                <a:solidFill>
                  <a:srgbClr val="262626"/>
                </a:solidFill>
                <a:latin typeface="Arial" panose="020B0604020202020204" pitchFamily="34" charset="0"/>
              </a:rPr>
              <a:t>bloomFilter</a:t>
            </a:r>
            <a:endParaRPr lang="ko-KR" altLang="en-US" sz="1000" dirty="0">
              <a:solidFill>
                <a:srgbClr val="262626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2041609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1976021E-D023-0785-1194-C92A39116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5994228"/>
          </a:xfrm>
        </p:spPr>
        <p:txBody>
          <a:bodyPr anchor="ctr" anchorCtr="1">
            <a:normAutofit/>
          </a:bodyPr>
          <a:lstStyle/>
          <a:p>
            <a:pPr indent="0">
              <a:buNone/>
            </a:pPr>
            <a:r>
              <a:rPr lang="en-US" altLang="ko-KR" sz="8000" b="1" dirty="0"/>
              <a:t>Block</a:t>
            </a:r>
            <a:endParaRPr lang="ko-KR" altLang="en-US" sz="8000" b="1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90842BA2-DE74-9E7B-A87A-8FC57271B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Block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748101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6F358F42-36FF-4336-A953-FF64C4A37B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Remix : EVM GUI</a:t>
            </a:r>
            <a:r>
              <a:rPr lang="ko-KR" altLang="en-US" dirty="0"/>
              <a:t> </a:t>
            </a:r>
            <a:r>
              <a:rPr lang="en-US" altLang="ko-KR" dirty="0"/>
              <a:t>IDE</a:t>
            </a:r>
          </a:p>
          <a:p>
            <a:pPr lvl="1"/>
            <a:r>
              <a:rPr lang="en-US" altLang="ko-KR" dirty="0"/>
              <a:t>Web : </a:t>
            </a:r>
            <a:r>
              <a:rPr lang="en-US" altLang="ko-KR" dirty="0">
                <a:hlinkClick r:id="rId2"/>
              </a:rPr>
              <a:t>https://remix.ethereum.org/</a:t>
            </a:r>
            <a:r>
              <a:rPr lang="en-US" altLang="ko-KR" dirty="0"/>
              <a:t> , Desktop : </a:t>
            </a:r>
            <a:r>
              <a:rPr lang="en-US" altLang="ko-KR" dirty="0">
                <a:hlinkClick r:id="rId3"/>
              </a:rPr>
              <a:t>https://github.com/ethereum/remix-desktop/releases</a:t>
            </a:r>
            <a:endParaRPr lang="en-US" altLang="ko-KR" dirty="0"/>
          </a:p>
          <a:p>
            <a:r>
              <a:rPr lang="ko-KR" altLang="en-US" dirty="0"/>
              <a:t>코드</a:t>
            </a:r>
            <a:r>
              <a:rPr lang="en-US" altLang="ko-KR" dirty="0"/>
              <a:t> </a:t>
            </a:r>
            <a:r>
              <a:rPr lang="ko-KR" altLang="en-US" dirty="0"/>
              <a:t>작성</a:t>
            </a:r>
            <a:r>
              <a:rPr lang="en-US" altLang="ko-KR" dirty="0"/>
              <a:t>, </a:t>
            </a:r>
            <a:r>
              <a:rPr lang="ko-KR" altLang="en-US" dirty="0"/>
              <a:t>컴파일</a:t>
            </a:r>
            <a:r>
              <a:rPr lang="en-US" altLang="ko-KR" dirty="0"/>
              <a:t>, </a:t>
            </a:r>
            <a:r>
              <a:rPr lang="ko-KR" altLang="en-US" dirty="0"/>
              <a:t>배포 및 실행 </a:t>
            </a:r>
            <a:r>
              <a:rPr lang="en-US" altLang="ko-KR" dirty="0"/>
              <a:t>, </a:t>
            </a:r>
            <a:r>
              <a:rPr lang="ko-KR" altLang="en-US" dirty="0"/>
              <a:t>디버그</a:t>
            </a:r>
            <a:endParaRPr lang="en-US" altLang="ko-KR" dirty="0"/>
          </a:p>
          <a:p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5184350C-369C-43D7-B063-8B3E282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 환경 </a:t>
            </a:r>
            <a:r>
              <a:rPr lang="en-US" altLang="ko-KR" dirty="0"/>
              <a:t>[ Remix ]</a:t>
            </a:r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1C0FE66-0E3E-4AA8-9494-F613B5F4BCA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21" r="855" b="886"/>
          <a:stretch/>
        </p:blipFill>
        <p:spPr>
          <a:xfrm>
            <a:off x="6279306" y="1917289"/>
            <a:ext cx="1945590" cy="4680000"/>
          </a:xfrm>
          <a:prstGeom prst="rect">
            <a:avLst/>
          </a:prstGeom>
          <a:ln w="1270">
            <a:solidFill>
              <a:schemeClr val="bg1">
                <a:lumMod val="85000"/>
              </a:schemeClr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77140D1-FA2A-4A8E-825C-69F06B25884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" r="774"/>
          <a:stretch/>
        </p:blipFill>
        <p:spPr>
          <a:xfrm>
            <a:off x="8224896" y="1916113"/>
            <a:ext cx="1879223" cy="4680000"/>
          </a:xfrm>
          <a:prstGeom prst="rect">
            <a:avLst/>
          </a:prstGeom>
          <a:ln w="1270">
            <a:solidFill>
              <a:schemeClr val="bg1">
                <a:lumMod val="85000"/>
              </a:schemeClr>
            </a:solidFill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9744300-0967-4EF3-B3A9-DAF6297C8D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04119" y="1916113"/>
            <a:ext cx="1874193" cy="4680000"/>
          </a:xfrm>
          <a:prstGeom prst="rect">
            <a:avLst/>
          </a:prstGeom>
          <a:ln w="1270">
            <a:solidFill>
              <a:schemeClr val="bg1">
                <a:lumMod val="85000"/>
              </a:schemeClr>
            </a:solidFill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E2AD6C2-8D78-4C66-8E9B-DC95EFEFCB1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273"/>
          <a:stretch/>
        </p:blipFill>
        <p:spPr>
          <a:xfrm>
            <a:off x="234896" y="1917352"/>
            <a:ext cx="6044410" cy="4680000"/>
          </a:xfrm>
          <a:prstGeom prst="rect">
            <a:avLst/>
          </a:prstGeom>
          <a:ln w="1270"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636264917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38558200-B496-4658-B0E3-75E9B2F02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블록 </a:t>
            </a:r>
            <a:r>
              <a:rPr lang="en-US" altLang="ko-KR" dirty="0"/>
              <a:t>(Block)</a:t>
            </a:r>
            <a:endParaRPr lang="ko-KR" altLang="en-US" dirty="0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AE285663-358B-447F-BD77-899A496A6A1D}"/>
              </a:ext>
            </a:extLst>
          </p:cNvPr>
          <p:cNvGrpSpPr/>
          <p:nvPr/>
        </p:nvGrpSpPr>
        <p:grpSpPr>
          <a:xfrm>
            <a:off x="1383676" y="674860"/>
            <a:ext cx="3603369" cy="5607344"/>
            <a:chOff x="227013" y="674860"/>
            <a:chExt cx="3603369" cy="5607344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E971AC76-972E-409D-88AD-D5F01F6FD45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7013" y="674860"/>
              <a:ext cx="3600000" cy="1356745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BB40FEB6-4F14-443B-A939-2992D76AAA6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0382" y="2029969"/>
              <a:ext cx="3600000" cy="4252235"/>
            </a:xfrm>
            <a:prstGeom prst="rect">
              <a:avLst/>
            </a:prstGeom>
          </p:spPr>
        </p:pic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94C2D551-8E3F-44D6-9052-57E5F1C00355}"/>
              </a:ext>
            </a:extLst>
          </p:cNvPr>
          <p:cNvGrpSpPr/>
          <p:nvPr/>
        </p:nvGrpSpPr>
        <p:grpSpPr>
          <a:xfrm>
            <a:off x="7216724" y="667910"/>
            <a:ext cx="3600000" cy="5797926"/>
            <a:chOff x="7216724" y="691763"/>
            <a:chExt cx="3600000" cy="5797926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130A0D54-C5D0-49D4-AE8E-FA1FA8A285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434"/>
            <a:stretch/>
          </p:blipFill>
          <p:spPr>
            <a:xfrm>
              <a:off x="7216724" y="691763"/>
              <a:ext cx="3600000" cy="4647974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A6E2B80A-45F2-4086-807F-16D1168E56A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216724" y="5339737"/>
              <a:ext cx="3600000" cy="775732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8E1B8E4A-5765-45ED-BE0D-81BD01CCDA9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216724" y="6115469"/>
              <a:ext cx="3600000" cy="3742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36047615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F37F0AC1-A51F-4321-A1E6-C3E3DB949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Block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03F963B-7252-4D1B-A5CF-47805127093C}"/>
              </a:ext>
            </a:extLst>
          </p:cNvPr>
          <p:cNvSpPr/>
          <p:nvPr/>
        </p:nvSpPr>
        <p:spPr>
          <a:xfrm>
            <a:off x="1001416" y="1234782"/>
            <a:ext cx="2340000" cy="72000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Arials"/>
              </a:rPr>
              <a:t>Header</a:t>
            </a:r>
            <a:endParaRPr lang="ko-KR" altLang="en-US" sz="2000" dirty="0">
              <a:solidFill>
                <a:schemeClr val="bg1">
                  <a:lumMod val="85000"/>
                </a:schemeClr>
              </a:solidFill>
              <a:latin typeface="Arial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D4A3A13-9BE5-49F5-8CDC-30D8FBA5127C}"/>
              </a:ext>
            </a:extLst>
          </p:cNvPr>
          <p:cNvSpPr/>
          <p:nvPr/>
        </p:nvSpPr>
        <p:spPr>
          <a:xfrm>
            <a:off x="1001416" y="2103048"/>
            <a:ext cx="2340000" cy="72000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Arials"/>
              </a:rPr>
              <a:t>Body</a:t>
            </a:r>
            <a:endParaRPr lang="ko-KR" altLang="en-US" sz="2000" dirty="0">
              <a:solidFill>
                <a:schemeClr val="bg1">
                  <a:lumMod val="85000"/>
                </a:schemeClr>
              </a:solidFill>
              <a:latin typeface="Arials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E954280-198D-43BD-A655-107991951FCD}"/>
              </a:ext>
            </a:extLst>
          </p:cNvPr>
          <p:cNvSpPr/>
          <p:nvPr/>
        </p:nvSpPr>
        <p:spPr>
          <a:xfrm>
            <a:off x="839416" y="1052606"/>
            <a:ext cx="2664000" cy="1941775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E455F07-3C7E-48AF-9186-E8D91B06635A}"/>
              </a:ext>
            </a:extLst>
          </p:cNvPr>
          <p:cNvSpPr/>
          <p:nvPr/>
        </p:nvSpPr>
        <p:spPr>
          <a:xfrm>
            <a:off x="1001416" y="3400975"/>
            <a:ext cx="2340000" cy="32400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solidFill>
                  <a:schemeClr val="bg1">
                    <a:lumMod val="85000"/>
                  </a:schemeClr>
                </a:solidFill>
                <a:latin typeface="Arials"/>
              </a:rPr>
              <a:t>Transactions</a:t>
            </a:r>
            <a:endParaRPr lang="ko-KR" altLang="en-US" sz="1500" dirty="0">
              <a:solidFill>
                <a:schemeClr val="bg1">
                  <a:lumMod val="85000"/>
                </a:schemeClr>
              </a:solidFill>
              <a:latin typeface="Arials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1DAEF56-AE48-4032-9371-3EA29DFE0D8A}"/>
              </a:ext>
            </a:extLst>
          </p:cNvPr>
          <p:cNvSpPr/>
          <p:nvPr/>
        </p:nvSpPr>
        <p:spPr>
          <a:xfrm>
            <a:off x="1001416" y="4365104"/>
            <a:ext cx="2340000" cy="526257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solidFill>
                  <a:schemeClr val="bg1">
                    <a:lumMod val="85000"/>
                  </a:schemeClr>
                </a:solidFill>
                <a:latin typeface="Arials"/>
              </a:rPr>
              <a:t>Uncle(</a:t>
            </a:r>
            <a:r>
              <a:rPr lang="en-US" altLang="ko-KR" sz="1500" dirty="0" err="1">
                <a:solidFill>
                  <a:schemeClr val="bg1">
                    <a:lumMod val="85000"/>
                  </a:schemeClr>
                </a:solidFill>
                <a:latin typeface="Arials"/>
              </a:rPr>
              <a:t>Ommer</a:t>
            </a:r>
            <a:r>
              <a:rPr lang="en-US" altLang="ko-KR" sz="1500" dirty="0">
                <a:solidFill>
                  <a:schemeClr val="bg1">
                    <a:lumMod val="85000"/>
                  </a:schemeClr>
                </a:solidFill>
                <a:latin typeface="Arials"/>
              </a:rPr>
              <a:t>) Headers</a:t>
            </a:r>
          </a:p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s"/>
              </a:rPr>
              <a:t>(Max: 2)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Arials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1438BA8-AF12-406B-9B50-EF0BC4C3EE98}"/>
              </a:ext>
            </a:extLst>
          </p:cNvPr>
          <p:cNvSpPr/>
          <p:nvPr/>
        </p:nvSpPr>
        <p:spPr>
          <a:xfrm>
            <a:off x="839416" y="3284984"/>
            <a:ext cx="2664000" cy="1717677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143980D-3216-48A7-A3CB-18ACBC2E3944}"/>
              </a:ext>
            </a:extLst>
          </p:cNvPr>
          <p:cNvSpPr txBox="1"/>
          <p:nvPr/>
        </p:nvSpPr>
        <p:spPr>
          <a:xfrm>
            <a:off x="1734438" y="626586"/>
            <a:ext cx="87395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Block</a:t>
            </a:r>
            <a:endParaRPr lang="ko-KR" altLang="en-US" sz="22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A2F4B2B9-00E8-44FF-A002-7F9A4C5D4ED3}"/>
              </a:ext>
            </a:extLst>
          </p:cNvPr>
          <p:cNvCxnSpPr>
            <a:cxnSpLocks/>
          </p:cNvCxnSpPr>
          <p:nvPr/>
        </p:nvCxnSpPr>
        <p:spPr>
          <a:xfrm>
            <a:off x="3341416" y="1407358"/>
            <a:ext cx="1429687" cy="5418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6099C229-07D9-41A2-B934-196C2C6BA1C5}"/>
              </a:ext>
            </a:extLst>
          </p:cNvPr>
          <p:cNvCxnSpPr>
            <a:cxnSpLocks/>
          </p:cNvCxnSpPr>
          <p:nvPr/>
        </p:nvCxnSpPr>
        <p:spPr>
          <a:xfrm flipH="1">
            <a:off x="2169495" y="2823048"/>
            <a:ext cx="1921" cy="395874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EB1E842A-C2D2-45A8-A81A-9019EBCC96B2}"/>
              </a:ext>
            </a:extLst>
          </p:cNvPr>
          <p:cNvSpPr/>
          <p:nvPr/>
        </p:nvSpPr>
        <p:spPr>
          <a:xfrm>
            <a:off x="1001416" y="3897348"/>
            <a:ext cx="2340000" cy="32400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solidFill>
                  <a:schemeClr val="bg1">
                    <a:lumMod val="85000"/>
                  </a:schemeClr>
                </a:solidFill>
                <a:latin typeface="Arials"/>
              </a:rPr>
              <a:t>Receipts</a:t>
            </a:r>
            <a:endParaRPr lang="ko-KR" altLang="en-US" sz="1500" dirty="0">
              <a:solidFill>
                <a:schemeClr val="bg1">
                  <a:lumMod val="85000"/>
                </a:schemeClr>
              </a:solidFill>
              <a:latin typeface="Arials"/>
            </a:endParaRPr>
          </a:p>
        </p:txBody>
      </p: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DBD4BF06-4B85-430B-9069-6785828C6724}"/>
              </a:ext>
            </a:extLst>
          </p:cNvPr>
          <p:cNvCxnSpPr>
            <a:cxnSpLocks/>
          </p:cNvCxnSpPr>
          <p:nvPr/>
        </p:nvCxnSpPr>
        <p:spPr>
          <a:xfrm>
            <a:off x="2169495" y="3724975"/>
            <a:ext cx="0" cy="172373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E552CF57-D3D4-4C02-83A1-C63A31CA8C4C}"/>
              </a:ext>
            </a:extLst>
          </p:cNvPr>
          <p:cNvGrpSpPr/>
          <p:nvPr/>
        </p:nvGrpSpPr>
        <p:grpSpPr>
          <a:xfrm>
            <a:off x="4844100" y="1052607"/>
            <a:ext cx="2520280" cy="5256713"/>
            <a:chOff x="4844100" y="1052607"/>
            <a:chExt cx="2520280" cy="5256713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16589C7-641A-4FE3-963E-8F0121669C97}"/>
                </a:ext>
              </a:extLst>
            </p:cNvPr>
            <p:cNvSpPr/>
            <p:nvPr/>
          </p:nvSpPr>
          <p:spPr>
            <a:xfrm>
              <a:off x="4934240" y="1167300"/>
              <a:ext cx="2340000" cy="288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" bIns="36000" rtlCol="0" anchor="ctr"/>
            <a:lstStyle/>
            <a:p>
              <a:pPr algn="ctr"/>
              <a:r>
                <a:rPr lang="en-US" altLang="ko-KR" sz="15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parentHash</a:t>
              </a:r>
              <a:endParaRPr lang="ko-KR" altLang="en-US" sz="15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FBC8C4C0-2AB8-47AB-BEA8-F857F57D2FEC}"/>
                </a:ext>
              </a:extLst>
            </p:cNvPr>
            <p:cNvSpPr/>
            <p:nvPr/>
          </p:nvSpPr>
          <p:spPr>
            <a:xfrm>
              <a:off x="4934240" y="1509237"/>
              <a:ext cx="2340000" cy="288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" bIns="36000" rtlCol="0" anchor="ctr"/>
            <a:lstStyle/>
            <a:p>
              <a:pPr algn="ctr"/>
              <a:r>
                <a:rPr lang="en-US" altLang="ko-KR" sz="15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unclesHash</a:t>
              </a:r>
              <a:endParaRPr lang="ko-KR" altLang="en-US" sz="15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3FAD4400-5405-4EB5-AA5D-F22E4F5EAE20}"/>
                </a:ext>
              </a:extLst>
            </p:cNvPr>
            <p:cNvSpPr/>
            <p:nvPr/>
          </p:nvSpPr>
          <p:spPr>
            <a:xfrm>
              <a:off x="4934240" y="1851174"/>
              <a:ext cx="2340000" cy="288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" bIns="36000" rtlCol="0" anchor="ctr"/>
            <a:lstStyle/>
            <a:p>
              <a:pPr algn="ctr"/>
              <a:r>
                <a:rPr lang="en-US" altLang="ko-KR" sz="15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beneficiary(</a:t>
              </a:r>
              <a:r>
                <a:rPr lang="en-US" altLang="ko-KR" sz="15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coinbase</a:t>
              </a:r>
              <a:r>
                <a:rPr lang="en-US" altLang="ko-KR" sz="15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)</a:t>
              </a:r>
              <a:endParaRPr lang="ko-KR" altLang="en-US" sz="15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759D0741-CA0C-4B8E-AE88-1F290BDB5A86}"/>
                </a:ext>
              </a:extLst>
            </p:cNvPr>
            <p:cNvSpPr/>
            <p:nvPr/>
          </p:nvSpPr>
          <p:spPr>
            <a:xfrm>
              <a:off x="4934240" y="2193111"/>
              <a:ext cx="2340000" cy="288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" bIns="36000" rtlCol="0" anchor="ctr"/>
            <a:lstStyle/>
            <a:p>
              <a:pPr algn="ctr"/>
              <a:r>
                <a:rPr lang="en-US" altLang="ko-KR" sz="15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stateRoot</a:t>
              </a:r>
              <a:endParaRPr lang="ko-KR" altLang="en-US" sz="15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B21B00F3-80B5-4E54-8AB7-911BDE808147}"/>
                </a:ext>
              </a:extLst>
            </p:cNvPr>
            <p:cNvSpPr/>
            <p:nvPr/>
          </p:nvSpPr>
          <p:spPr>
            <a:xfrm>
              <a:off x="4934240" y="2535048"/>
              <a:ext cx="2340000" cy="288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" bIns="36000" rtlCol="0" anchor="ctr"/>
            <a:lstStyle/>
            <a:p>
              <a:pPr algn="ctr"/>
              <a:r>
                <a:rPr lang="en-US" altLang="ko-KR" sz="15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transactionsRoot</a:t>
              </a:r>
              <a:endParaRPr lang="ko-KR" altLang="en-US" sz="15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3B06CF0B-94B7-4CB0-B197-8958995632C1}"/>
                </a:ext>
              </a:extLst>
            </p:cNvPr>
            <p:cNvSpPr/>
            <p:nvPr/>
          </p:nvSpPr>
          <p:spPr>
            <a:xfrm>
              <a:off x="4934240" y="2876985"/>
              <a:ext cx="2340000" cy="288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" bIns="36000" rtlCol="0" anchor="ctr"/>
            <a:lstStyle/>
            <a:p>
              <a:pPr algn="ctr"/>
              <a:r>
                <a:rPr lang="en-US" altLang="ko-KR" sz="15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receiptsRoot</a:t>
              </a:r>
              <a:endParaRPr lang="ko-KR" altLang="en-US" sz="15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123C24F6-31FE-478C-82FF-88A4A663914C}"/>
                </a:ext>
              </a:extLst>
            </p:cNvPr>
            <p:cNvSpPr/>
            <p:nvPr/>
          </p:nvSpPr>
          <p:spPr>
            <a:xfrm>
              <a:off x="4934240" y="3218922"/>
              <a:ext cx="2340000" cy="288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" bIns="36000" rtlCol="0" anchor="ctr"/>
            <a:lstStyle/>
            <a:p>
              <a:pPr algn="ctr"/>
              <a:r>
                <a:rPr lang="en-US" altLang="ko-KR" sz="15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logsBloom</a:t>
              </a:r>
              <a:endParaRPr lang="ko-KR" altLang="en-US" sz="15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F20CBDC1-E7F2-4A80-9D88-4C709A4C1570}"/>
                </a:ext>
              </a:extLst>
            </p:cNvPr>
            <p:cNvSpPr/>
            <p:nvPr/>
          </p:nvSpPr>
          <p:spPr>
            <a:xfrm>
              <a:off x="4934240" y="3560859"/>
              <a:ext cx="2340000" cy="288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" bIns="36000" rtlCol="0" anchor="ctr"/>
            <a:lstStyle/>
            <a:p>
              <a:pPr algn="ctr"/>
              <a:r>
                <a:rPr lang="en-US" altLang="ko-KR" sz="15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difficulty</a:t>
              </a:r>
              <a:endParaRPr lang="ko-KR" altLang="en-US" sz="15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18E3F577-20F8-46B3-9EAA-2A8E220EF0B9}"/>
                </a:ext>
              </a:extLst>
            </p:cNvPr>
            <p:cNvSpPr/>
            <p:nvPr/>
          </p:nvSpPr>
          <p:spPr>
            <a:xfrm>
              <a:off x="4934240" y="3902796"/>
              <a:ext cx="2340000" cy="288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" bIns="36000" rtlCol="0" anchor="ctr"/>
            <a:lstStyle/>
            <a:p>
              <a:pPr algn="ctr"/>
              <a:r>
                <a:rPr lang="en-US" altLang="ko-KR" sz="15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number</a:t>
              </a:r>
              <a:endParaRPr lang="ko-KR" altLang="en-US" sz="15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81C803E7-5765-480B-852F-DCA6963D02E2}"/>
                </a:ext>
              </a:extLst>
            </p:cNvPr>
            <p:cNvSpPr/>
            <p:nvPr/>
          </p:nvSpPr>
          <p:spPr>
            <a:xfrm>
              <a:off x="4934240" y="4244733"/>
              <a:ext cx="2340000" cy="288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" bIns="36000" rtlCol="0" anchor="ctr"/>
            <a:lstStyle/>
            <a:p>
              <a:pPr algn="ctr"/>
              <a:r>
                <a:rPr lang="en-US" altLang="ko-KR" sz="15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gasLimit</a:t>
              </a:r>
              <a:endParaRPr lang="ko-KR" altLang="en-US" sz="15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7D0FF447-53F2-4B3D-BBC3-5935E1C0521D}"/>
                </a:ext>
              </a:extLst>
            </p:cNvPr>
            <p:cNvSpPr/>
            <p:nvPr/>
          </p:nvSpPr>
          <p:spPr>
            <a:xfrm>
              <a:off x="4934240" y="4586670"/>
              <a:ext cx="2340000" cy="288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" bIns="36000" rtlCol="0" anchor="ctr"/>
            <a:lstStyle/>
            <a:p>
              <a:pPr algn="ctr"/>
              <a:r>
                <a:rPr lang="en-US" altLang="ko-KR" sz="15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gasUsed</a:t>
              </a:r>
              <a:endParaRPr lang="ko-KR" altLang="en-US" sz="15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06CC5353-2A59-4B0F-BE2C-68BCF4755A83}"/>
                </a:ext>
              </a:extLst>
            </p:cNvPr>
            <p:cNvSpPr/>
            <p:nvPr/>
          </p:nvSpPr>
          <p:spPr>
            <a:xfrm>
              <a:off x="4934240" y="4928607"/>
              <a:ext cx="2340000" cy="288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" bIns="36000" rtlCol="0" anchor="ctr"/>
            <a:lstStyle/>
            <a:p>
              <a:pPr algn="ctr"/>
              <a:r>
                <a:rPr lang="en-US" altLang="ko-KR" sz="15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timestamp</a:t>
              </a:r>
              <a:endParaRPr lang="ko-KR" altLang="en-US" sz="15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72783DC7-99DA-4770-8723-EAB6F3D060A3}"/>
                </a:ext>
              </a:extLst>
            </p:cNvPr>
            <p:cNvSpPr/>
            <p:nvPr/>
          </p:nvSpPr>
          <p:spPr>
            <a:xfrm>
              <a:off x="4934240" y="5270544"/>
              <a:ext cx="2340000" cy="288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" bIns="36000" rtlCol="0" anchor="ctr"/>
            <a:lstStyle/>
            <a:p>
              <a:pPr algn="ctr"/>
              <a:r>
                <a:rPr lang="en-US" altLang="ko-KR" sz="15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extraData</a:t>
              </a:r>
              <a:endParaRPr lang="ko-KR" altLang="en-US" sz="15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6C4A78F4-0D1C-47F3-BE82-427645BA298F}"/>
                </a:ext>
              </a:extLst>
            </p:cNvPr>
            <p:cNvSpPr/>
            <p:nvPr/>
          </p:nvSpPr>
          <p:spPr>
            <a:xfrm>
              <a:off x="4934240" y="5612481"/>
              <a:ext cx="2340000" cy="288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" bIns="36000" rtlCol="0" anchor="ctr"/>
            <a:lstStyle/>
            <a:p>
              <a:pPr algn="ctr"/>
              <a:r>
                <a:rPr lang="en-US" altLang="ko-KR" sz="15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mixHash</a:t>
              </a:r>
              <a:endParaRPr lang="ko-KR" altLang="en-US" sz="15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CC4EFEAD-7102-434B-9F6F-E7BA2B11F219}"/>
                </a:ext>
              </a:extLst>
            </p:cNvPr>
            <p:cNvSpPr/>
            <p:nvPr/>
          </p:nvSpPr>
          <p:spPr>
            <a:xfrm>
              <a:off x="4934240" y="5954418"/>
              <a:ext cx="2340000" cy="288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" bIns="36000" rtlCol="0" anchor="ctr"/>
            <a:lstStyle/>
            <a:p>
              <a:pPr algn="ctr"/>
              <a:r>
                <a:rPr lang="en-US" altLang="ko-KR" sz="15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nonce</a:t>
              </a:r>
              <a:endParaRPr lang="ko-KR" altLang="en-US" sz="15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15DB257A-B9A8-4D75-8AB2-FA8DAC51FAFF}"/>
                </a:ext>
              </a:extLst>
            </p:cNvPr>
            <p:cNvSpPr/>
            <p:nvPr/>
          </p:nvSpPr>
          <p:spPr>
            <a:xfrm>
              <a:off x="4844100" y="1052607"/>
              <a:ext cx="2520280" cy="5256713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85513C25-5ACA-40B5-9978-E2AECCE9FF6A}"/>
              </a:ext>
            </a:extLst>
          </p:cNvPr>
          <p:cNvGrpSpPr/>
          <p:nvPr/>
        </p:nvGrpSpPr>
        <p:grpSpPr>
          <a:xfrm>
            <a:off x="8857051" y="698354"/>
            <a:ext cx="2614818" cy="5967558"/>
            <a:chOff x="8857051" y="698354"/>
            <a:chExt cx="2614818" cy="5967558"/>
          </a:xfrm>
        </p:grpSpPr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C20D2352-B607-4D43-9B1D-1AF8C48222A1}"/>
                </a:ext>
              </a:extLst>
            </p:cNvPr>
            <p:cNvSpPr/>
            <p:nvPr/>
          </p:nvSpPr>
          <p:spPr>
            <a:xfrm>
              <a:off x="8994452" y="1167300"/>
              <a:ext cx="2340000" cy="288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" bIns="36000" rtlCol="0" anchor="ctr"/>
            <a:lstStyle/>
            <a:p>
              <a:pPr algn="ctr"/>
              <a:r>
                <a:rPr lang="en-US" altLang="ko-KR" sz="15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parentHash</a:t>
              </a:r>
              <a:endParaRPr lang="ko-KR" altLang="en-US" sz="15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29C542EF-C84D-448B-940C-B774A53FE736}"/>
                </a:ext>
              </a:extLst>
            </p:cNvPr>
            <p:cNvSpPr/>
            <p:nvPr/>
          </p:nvSpPr>
          <p:spPr>
            <a:xfrm>
              <a:off x="8994452" y="1509237"/>
              <a:ext cx="2340000" cy="288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" bIns="36000" rtlCol="0" anchor="ctr"/>
            <a:lstStyle/>
            <a:p>
              <a:pPr algn="ctr"/>
              <a:r>
                <a:rPr lang="en-US" altLang="ko-KR" sz="15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unclesHash</a:t>
              </a:r>
              <a:endParaRPr lang="ko-KR" altLang="en-US" sz="15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542C259E-26B5-4F1A-8F35-ECF533AC1164}"/>
                </a:ext>
              </a:extLst>
            </p:cNvPr>
            <p:cNvSpPr/>
            <p:nvPr/>
          </p:nvSpPr>
          <p:spPr>
            <a:xfrm>
              <a:off x="8994452" y="1851174"/>
              <a:ext cx="2340000" cy="288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" bIns="36000" rtlCol="0" anchor="ctr"/>
            <a:lstStyle/>
            <a:p>
              <a:pPr algn="ctr"/>
              <a:r>
                <a:rPr lang="en-US" altLang="ko-KR" sz="15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beneficiary(</a:t>
              </a:r>
              <a:r>
                <a:rPr lang="en-US" altLang="ko-KR" sz="15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coinbase</a:t>
              </a:r>
              <a:r>
                <a:rPr lang="en-US" altLang="ko-KR" sz="15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)</a:t>
              </a:r>
              <a:endParaRPr lang="ko-KR" altLang="en-US" sz="15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2ED8DEEF-E157-401D-8758-88AAA880870B}"/>
                </a:ext>
              </a:extLst>
            </p:cNvPr>
            <p:cNvSpPr/>
            <p:nvPr/>
          </p:nvSpPr>
          <p:spPr>
            <a:xfrm>
              <a:off x="8994452" y="2193111"/>
              <a:ext cx="2340000" cy="288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" bIns="36000" rtlCol="0" anchor="ctr"/>
            <a:lstStyle/>
            <a:p>
              <a:pPr algn="ctr"/>
              <a:r>
                <a:rPr lang="en-US" altLang="ko-KR" sz="15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stateRoot</a:t>
              </a:r>
              <a:endParaRPr lang="ko-KR" altLang="en-US" sz="15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F7C46A35-936F-488D-85FF-EF09BDBB7859}"/>
                </a:ext>
              </a:extLst>
            </p:cNvPr>
            <p:cNvSpPr/>
            <p:nvPr/>
          </p:nvSpPr>
          <p:spPr>
            <a:xfrm>
              <a:off x="8994452" y="2535048"/>
              <a:ext cx="2340000" cy="288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" bIns="36000" rtlCol="0" anchor="ctr"/>
            <a:lstStyle/>
            <a:p>
              <a:pPr algn="ctr"/>
              <a:r>
                <a:rPr lang="en-US" altLang="ko-KR" sz="15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transactionsRoot</a:t>
              </a:r>
              <a:endParaRPr lang="ko-KR" altLang="en-US" sz="15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1CA63039-8F5D-4B26-AFD9-40023CF9D67D}"/>
                </a:ext>
              </a:extLst>
            </p:cNvPr>
            <p:cNvSpPr/>
            <p:nvPr/>
          </p:nvSpPr>
          <p:spPr>
            <a:xfrm>
              <a:off x="8994452" y="2876985"/>
              <a:ext cx="2340000" cy="288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" bIns="36000" rtlCol="0" anchor="ctr"/>
            <a:lstStyle/>
            <a:p>
              <a:pPr algn="ctr"/>
              <a:r>
                <a:rPr lang="en-US" altLang="ko-KR" sz="15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receiptsRoot</a:t>
              </a:r>
              <a:endParaRPr lang="ko-KR" altLang="en-US" sz="15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9603B84D-8EA0-4ECE-95CF-C1127AC466F6}"/>
                </a:ext>
              </a:extLst>
            </p:cNvPr>
            <p:cNvSpPr/>
            <p:nvPr/>
          </p:nvSpPr>
          <p:spPr>
            <a:xfrm>
              <a:off x="8994452" y="3218922"/>
              <a:ext cx="2340000" cy="288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" bIns="36000" rtlCol="0" anchor="ctr"/>
            <a:lstStyle/>
            <a:p>
              <a:pPr algn="ctr"/>
              <a:r>
                <a:rPr lang="en-US" altLang="ko-KR" sz="15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logsBloom</a:t>
              </a:r>
              <a:endParaRPr lang="ko-KR" altLang="en-US" sz="15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62D5BE4B-3681-4DF7-B748-5752D0DC5912}"/>
                </a:ext>
              </a:extLst>
            </p:cNvPr>
            <p:cNvSpPr/>
            <p:nvPr/>
          </p:nvSpPr>
          <p:spPr>
            <a:xfrm>
              <a:off x="8994452" y="3560859"/>
              <a:ext cx="2340000" cy="288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" bIns="36000" rtlCol="0" anchor="ctr"/>
            <a:lstStyle/>
            <a:p>
              <a:pPr algn="ctr"/>
              <a:r>
                <a:rPr lang="en-US" altLang="ko-KR" sz="15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difficulty</a:t>
              </a:r>
              <a:endParaRPr lang="ko-KR" altLang="en-US" sz="15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262F0128-29F1-48CF-A4D9-971A2AD904FC}"/>
                </a:ext>
              </a:extLst>
            </p:cNvPr>
            <p:cNvSpPr/>
            <p:nvPr/>
          </p:nvSpPr>
          <p:spPr>
            <a:xfrm>
              <a:off x="8994452" y="3902796"/>
              <a:ext cx="2340000" cy="288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" bIns="36000" rtlCol="0" anchor="ctr"/>
            <a:lstStyle/>
            <a:p>
              <a:pPr algn="ctr"/>
              <a:r>
                <a:rPr lang="en-US" altLang="ko-KR" sz="15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number</a:t>
              </a:r>
              <a:endParaRPr lang="ko-KR" altLang="en-US" sz="15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8856B4BA-2B66-4A85-9418-8AD798435E8E}"/>
                </a:ext>
              </a:extLst>
            </p:cNvPr>
            <p:cNvSpPr/>
            <p:nvPr/>
          </p:nvSpPr>
          <p:spPr>
            <a:xfrm>
              <a:off x="8994452" y="4244733"/>
              <a:ext cx="2340000" cy="288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" bIns="36000" rtlCol="0" anchor="ctr"/>
            <a:lstStyle/>
            <a:p>
              <a:pPr algn="ctr"/>
              <a:r>
                <a:rPr lang="en-US" altLang="ko-KR" sz="15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gasLimit</a:t>
              </a:r>
              <a:endParaRPr lang="ko-KR" altLang="en-US" sz="15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9C81A60D-FB67-4828-92C6-FFD39C64B735}"/>
                </a:ext>
              </a:extLst>
            </p:cNvPr>
            <p:cNvSpPr/>
            <p:nvPr/>
          </p:nvSpPr>
          <p:spPr>
            <a:xfrm>
              <a:off x="8994452" y="4586670"/>
              <a:ext cx="2340000" cy="288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" bIns="36000" rtlCol="0" anchor="ctr"/>
            <a:lstStyle/>
            <a:p>
              <a:pPr algn="ctr"/>
              <a:r>
                <a:rPr lang="en-US" altLang="ko-KR" sz="15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gasUsed</a:t>
              </a:r>
              <a:endParaRPr lang="ko-KR" altLang="en-US" sz="15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D0FA2148-A0E0-424E-9A52-168C54B8613C}"/>
                </a:ext>
              </a:extLst>
            </p:cNvPr>
            <p:cNvSpPr/>
            <p:nvPr/>
          </p:nvSpPr>
          <p:spPr>
            <a:xfrm>
              <a:off x="8994452" y="4928607"/>
              <a:ext cx="2340000" cy="288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" bIns="36000" rtlCol="0" anchor="ctr"/>
            <a:lstStyle/>
            <a:p>
              <a:pPr algn="ctr"/>
              <a:r>
                <a:rPr lang="en-US" altLang="ko-KR" sz="15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timestamp</a:t>
              </a:r>
              <a:endParaRPr lang="ko-KR" altLang="en-US" sz="15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9EF68600-7E74-4B0E-86F4-F974DDBCC4DA}"/>
                </a:ext>
              </a:extLst>
            </p:cNvPr>
            <p:cNvSpPr/>
            <p:nvPr/>
          </p:nvSpPr>
          <p:spPr>
            <a:xfrm>
              <a:off x="8994452" y="5270544"/>
              <a:ext cx="2340000" cy="288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" bIns="36000" rtlCol="0" anchor="ctr"/>
            <a:lstStyle/>
            <a:p>
              <a:pPr algn="ctr"/>
              <a:r>
                <a:rPr lang="en-US" altLang="ko-KR" sz="15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extraData</a:t>
              </a:r>
              <a:endParaRPr lang="ko-KR" altLang="en-US" sz="15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F7C9C65B-2EE6-40C3-9E27-CFDB66A875BF}"/>
                </a:ext>
              </a:extLst>
            </p:cNvPr>
            <p:cNvSpPr/>
            <p:nvPr/>
          </p:nvSpPr>
          <p:spPr>
            <a:xfrm>
              <a:off x="8994452" y="5612481"/>
              <a:ext cx="2340000" cy="288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" bIns="36000" rtlCol="0" anchor="ctr"/>
            <a:lstStyle/>
            <a:p>
              <a:pPr algn="ctr"/>
              <a:r>
                <a:rPr lang="en-US" altLang="ko-KR" sz="15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mixHash</a:t>
              </a:r>
              <a:endParaRPr lang="ko-KR" altLang="en-US" sz="15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C5FE9C90-4867-4D81-B8EC-70FFB0E167EF}"/>
                </a:ext>
              </a:extLst>
            </p:cNvPr>
            <p:cNvSpPr/>
            <p:nvPr/>
          </p:nvSpPr>
          <p:spPr>
            <a:xfrm>
              <a:off x="8994452" y="5954418"/>
              <a:ext cx="2340000" cy="288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" bIns="36000" rtlCol="0" anchor="ctr"/>
            <a:lstStyle/>
            <a:p>
              <a:pPr algn="ctr"/>
              <a:r>
                <a:rPr lang="en-US" altLang="ko-KR" sz="15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nonce</a:t>
              </a:r>
              <a:endParaRPr lang="ko-KR" altLang="en-US" sz="15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C4A7DF59-DE6F-481B-95DE-088E78AD561A}"/>
                </a:ext>
              </a:extLst>
            </p:cNvPr>
            <p:cNvSpPr/>
            <p:nvPr/>
          </p:nvSpPr>
          <p:spPr>
            <a:xfrm>
              <a:off x="8994452" y="6296360"/>
              <a:ext cx="2340000" cy="288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" bIns="36000" rtlCol="0" anchor="ctr"/>
            <a:lstStyle/>
            <a:p>
              <a:pPr algn="ctr"/>
              <a:r>
                <a:rPr lang="en-US" altLang="ko-KR" sz="1500" dirty="0" err="1">
                  <a:solidFill>
                    <a:srgbClr val="FFC700"/>
                  </a:solidFill>
                  <a:latin typeface="Arials"/>
                </a:rPr>
                <a:t>baseFee</a:t>
              </a:r>
              <a:endParaRPr lang="ko-KR" altLang="en-US" sz="1500" dirty="0">
                <a:solidFill>
                  <a:srgbClr val="FFC700"/>
                </a:solidFill>
                <a:latin typeface="Arials"/>
              </a:endParaRP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F1B4DACE-320E-4F02-BA86-0FD8B57DB407}"/>
                </a:ext>
              </a:extLst>
            </p:cNvPr>
            <p:cNvSpPr/>
            <p:nvPr/>
          </p:nvSpPr>
          <p:spPr>
            <a:xfrm>
              <a:off x="8904312" y="1052607"/>
              <a:ext cx="2520280" cy="5613305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E393FEA6-1983-47F9-A437-CBF7CE31D9C1}"/>
                </a:ext>
              </a:extLst>
            </p:cNvPr>
            <p:cNvSpPr txBox="1"/>
            <p:nvPr/>
          </p:nvSpPr>
          <p:spPr>
            <a:xfrm>
              <a:off x="8857051" y="698354"/>
              <a:ext cx="261481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EIP-1559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 (London, 2018-08-05)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A55FFE27-0BB1-4039-9EA6-5E4C929CB9D9}"/>
              </a:ext>
            </a:extLst>
          </p:cNvPr>
          <p:cNvSpPr/>
          <p:nvPr/>
        </p:nvSpPr>
        <p:spPr>
          <a:xfrm>
            <a:off x="835426" y="5558545"/>
            <a:ext cx="2664000" cy="933036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World State</a:t>
            </a:r>
            <a:endParaRPr lang="ko-KR" altLang="en-US" sz="20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id="{F896CB0A-AF91-4787-A57D-BAD4E18D57DA}"/>
              </a:ext>
            </a:extLst>
          </p:cNvPr>
          <p:cNvCxnSpPr>
            <a:stCxn id="16" idx="3"/>
            <a:endCxn id="74" idx="1"/>
          </p:cNvCxnSpPr>
          <p:nvPr/>
        </p:nvCxnSpPr>
        <p:spPr>
          <a:xfrm flipV="1">
            <a:off x="3341416" y="2679048"/>
            <a:ext cx="1592824" cy="883927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1280611C-2E4D-4022-8F90-EDB0D8B49364}"/>
              </a:ext>
            </a:extLst>
          </p:cNvPr>
          <p:cNvCxnSpPr>
            <a:cxnSpLocks/>
            <a:stCxn id="48" idx="3"/>
            <a:endCxn id="75" idx="1"/>
          </p:cNvCxnSpPr>
          <p:nvPr/>
        </p:nvCxnSpPr>
        <p:spPr>
          <a:xfrm flipV="1">
            <a:off x="3341416" y="3020985"/>
            <a:ext cx="1592824" cy="1038363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직선 화살표 연결선 135">
            <a:extLst>
              <a:ext uri="{FF2B5EF4-FFF2-40B4-BE49-F238E27FC236}">
                <a16:creationId xmlns:a16="http://schemas.microsoft.com/office/drawing/2014/main" id="{5930BE91-DCB4-4A57-A364-1D1DBB96F645}"/>
              </a:ext>
            </a:extLst>
          </p:cNvPr>
          <p:cNvCxnSpPr>
            <a:cxnSpLocks/>
            <a:stCxn id="17" idx="3"/>
            <a:endCxn id="71" idx="1"/>
          </p:cNvCxnSpPr>
          <p:nvPr/>
        </p:nvCxnSpPr>
        <p:spPr>
          <a:xfrm flipV="1">
            <a:off x="3341416" y="1653237"/>
            <a:ext cx="1592824" cy="2974996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직선 화살표 연결선 138">
            <a:extLst>
              <a:ext uri="{FF2B5EF4-FFF2-40B4-BE49-F238E27FC236}">
                <a16:creationId xmlns:a16="http://schemas.microsoft.com/office/drawing/2014/main" id="{D4851689-6F08-4CEB-93D5-E274388449D9}"/>
              </a:ext>
            </a:extLst>
          </p:cNvPr>
          <p:cNvCxnSpPr>
            <a:cxnSpLocks/>
            <a:stCxn id="98" idx="3"/>
            <a:endCxn id="73" idx="1"/>
          </p:cNvCxnSpPr>
          <p:nvPr/>
        </p:nvCxnSpPr>
        <p:spPr>
          <a:xfrm flipV="1">
            <a:off x="3499426" y="2337111"/>
            <a:ext cx="1434814" cy="3687952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D889AA40-DBE7-4272-8D5B-159E2C908F5C}"/>
              </a:ext>
            </a:extLst>
          </p:cNvPr>
          <p:cNvCxnSpPr>
            <a:cxnSpLocks/>
            <a:stCxn id="48" idx="3"/>
            <a:endCxn id="76" idx="1"/>
          </p:cNvCxnSpPr>
          <p:nvPr/>
        </p:nvCxnSpPr>
        <p:spPr>
          <a:xfrm flipV="1">
            <a:off x="3341416" y="3362922"/>
            <a:ext cx="1592824" cy="696426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1020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</p:bld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52A2CDE4-8B69-47E1-B825-D1F03DD59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Block Header</a:t>
            </a:r>
            <a:endParaRPr lang="ko-KR" altLang="en-US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C71F70C3-6208-43C6-9F81-9D92DD7BE5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1474915"/>
              </p:ext>
            </p:extLst>
          </p:nvPr>
        </p:nvGraphicFramePr>
        <p:xfrm>
          <a:off x="241300" y="657225"/>
          <a:ext cx="11687175" cy="607336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326308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val="454166344"/>
                    </a:ext>
                  </a:extLst>
                </a:gridCol>
                <a:gridCol w="7992715">
                  <a:extLst>
                    <a:ext uri="{9D8B030D-6E8A-4147-A177-3AD203B41FA5}">
                      <a16:colId xmlns:a16="http://schemas.microsoft.com/office/drawing/2014/main" val="95391154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항목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타입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5123214"/>
                  </a:ext>
                </a:extLst>
              </a:tr>
              <a:tr h="3468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parentHash</a:t>
                      </a:r>
                      <a:endParaRPr lang="ko-KR" altLang="en-US" sz="160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256 bits</a:t>
                      </a:r>
                      <a:endParaRPr lang="ko-KR" altLang="en-US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부모 블록 </a:t>
                      </a:r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Hash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5803001"/>
                  </a:ext>
                </a:extLst>
              </a:tr>
              <a:tr h="3468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unclesHash</a:t>
                      </a:r>
                      <a:endParaRPr lang="ko-KR" altLang="en-US" sz="160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256 bits</a:t>
                      </a:r>
                      <a:endParaRPr lang="ko-KR" altLang="en-US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Uncle Headers</a:t>
                      </a:r>
                      <a:r>
                        <a:rPr lang="ko-KR" altLang="en-US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의 </a:t>
                      </a:r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Hash </a:t>
                      </a:r>
                      <a:r>
                        <a:rPr lang="ko-KR" altLang="en-US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값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42472754"/>
                  </a:ext>
                </a:extLst>
              </a:tr>
              <a:tr h="3468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beneficiary</a:t>
                      </a:r>
                      <a:endParaRPr lang="ko-KR" altLang="en-US" sz="160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address</a:t>
                      </a:r>
                      <a:endParaRPr lang="ko-KR" altLang="en-US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Block Reward, Uncle Inclusion Reward </a:t>
                      </a:r>
                      <a:r>
                        <a:rPr lang="ko-KR" altLang="en-US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및 </a:t>
                      </a:r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Transaction Gas Tip</a:t>
                      </a:r>
                      <a:r>
                        <a:rPr lang="ko-KR" altLang="en-US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을 받는 </a:t>
                      </a:r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address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9525326"/>
                  </a:ext>
                </a:extLst>
              </a:tr>
              <a:tr h="3468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stateRoot</a:t>
                      </a:r>
                      <a:endParaRPr lang="ko-KR" altLang="en-US" sz="160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256 bits</a:t>
                      </a:r>
                      <a:endParaRPr lang="ko-KR" altLang="en-US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(Account)</a:t>
                      </a:r>
                      <a:r>
                        <a:rPr lang="ko-KR" altLang="en-US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State </a:t>
                      </a:r>
                      <a:r>
                        <a:rPr lang="en-US" altLang="ko-KR" sz="16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Trie</a:t>
                      </a:r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Root Node Key</a:t>
                      </a:r>
                      <a:endParaRPr lang="ko-KR" altLang="en-US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0885827"/>
                  </a:ext>
                </a:extLst>
              </a:tr>
              <a:tr h="3468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transactionsRoot</a:t>
                      </a:r>
                      <a:endParaRPr lang="ko-KR" altLang="en-US" sz="160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256 bits</a:t>
                      </a:r>
                      <a:endParaRPr lang="ko-KR" altLang="en-US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Transactions </a:t>
                      </a:r>
                      <a:r>
                        <a:rPr lang="en-US" altLang="ko-KR" sz="16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Trie</a:t>
                      </a:r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Root Node Key</a:t>
                      </a:r>
                      <a:endParaRPr lang="ko-KR" altLang="en-US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4986205"/>
                  </a:ext>
                </a:extLst>
              </a:tr>
              <a:tr h="3468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receiptsRoot</a:t>
                      </a:r>
                      <a:endParaRPr lang="ko-KR" altLang="en-US" sz="160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256 bits</a:t>
                      </a:r>
                      <a:endParaRPr lang="ko-KR" altLang="en-US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Receipts </a:t>
                      </a:r>
                      <a:r>
                        <a:rPr lang="en-US" altLang="ko-KR" sz="16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Trie</a:t>
                      </a:r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Root Node Key</a:t>
                      </a:r>
                      <a:endParaRPr lang="ko-KR" altLang="en-US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46563118"/>
                  </a:ext>
                </a:extLst>
              </a:tr>
              <a:tr h="3468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logsBloom</a:t>
                      </a:r>
                      <a:endParaRPr lang="ko-KR" altLang="en-US" sz="160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2048 bits</a:t>
                      </a:r>
                      <a:endParaRPr lang="ko-KR" altLang="en-US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모든 </a:t>
                      </a:r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Receipt</a:t>
                      </a:r>
                      <a:r>
                        <a:rPr lang="ko-KR" altLang="en-US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Bloom Filter</a:t>
                      </a:r>
                      <a:r>
                        <a:rPr lang="ko-KR" altLang="en-US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의 </a:t>
                      </a:r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or(|) </a:t>
                      </a:r>
                      <a:r>
                        <a:rPr lang="ko-KR" altLang="en-US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연산 결과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5173350"/>
                  </a:ext>
                </a:extLst>
              </a:tr>
              <a:tr h="3468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difficulty</a:t>
                      </a:r>
                      <a:endParaRPr lang="ko-KR" altLang="en-US" sz="160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uint256</a:t>
                      </a:r>
                      <a:endParaRPr lang="ko-KR" altLang="en-US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PoW</a:t>
                      </a:r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</a:t>
                      </a:r>
                      <a:r>
                        <a:rPr lang="en-US" altLang="ko-KR" sz="16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ethash</a:t>
                      </a:r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 </a:t>
                      </a:r>
                      <a:r>
                        <a:rPr lang="ko-KR" altLang="en-US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퍼즐 난이도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8383384"/>
                  </a:ext>
                </a:extLst>
              </a:tr>
              <a:tr h="3468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number</a:t>
                      </a:r>
                      <a:endParaRPr lang="ko-KR" altLang="en-US" sz="160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uint256</a:t>
                      </a:r>
                      <a:endParaRPr lang="ko-KR" altLang="en-US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Block</a:t>
                      </a:r>
                      <a:r>
                        <a:rPr lang="ko-KR" altLang="en-US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번호</a:t>
                      </a:r>
                      <a:endParaRPr lang="en-US" altLang="ko-KR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2271231"/>
                  </a:ext>
                </a:extLst>
              </a:tr>
              <a:tr h="3468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gasLimit</a:t>
                      </a:r>
                      <a:endParaRPr lang="ko-KR" altLang="en-US" sz="160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uint64</a:t>
                      </a:r>
                      <a:endParaRPr lang="ko-KR" altLang="en-US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블록의 사용가능 최대 </a:t>
                      </a:r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Gas (= Block Size)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7601922"/>
                  </a:ext>
                </a:extLst>
              </a:tr>
              <a:tr h="3468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gasUsed</a:t>
                      </a:r>
                      <a:endParaRPr lang="ko-KR" altLang="en-US" sz="160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uint64</a:t>
                      </a:r>
                      <a:endParaRPr lang="ko-KR" altLang="en-US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블록의 실제 사용 </a:t>
                      </a:r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Gas (</a:t>
                      </a:r>
                      <a:r>
                        <a:rPr lang="ko-KR" altLang="en-US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전체 트랜잭션 </a:t>
                      </a:r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Gas </a:t>
                      </a:r>
                      <a:r>
                        <a:rPr lang="ko-KR" altLang="en-US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사용량의 합</a:t>
                      </a:r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5437999"/>
                  </a:ext>
                </a:extLst>
              </a:tr>
              <a:tr h="3468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timestamp</a:t>
                      </a:r>
                      <a:endParaRPr lang="ko-KR" altLang="en-US" sz="160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uint64</a:t>
                      </a:r>
                      <a:endParaRPr lang="ko-KR" altLang="en-US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블록 생성 시점 </a:t>
                      </a:r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Unix Timestamp (</a:t>
                      </a:r>
                      <a:r>
                        <a:rPr lang="ko-KR" altLang="en-US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초</a:t>
                      </a:r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0736459"/>
                  </a:ext>
                </a:extLst>
              </a:tr>
              <a:tr h="3468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extraData</a:t>
                      </a:r>
                      <a:endParaRPr lang="ko-KR" altLang="en-US" sz="160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32 bytes</a:t>
                      </a:r>
                      <a:endParaRPr lang="ko-KR" altLang="en-US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블록 생성자가 기록할 수 있는 임의 </a:t>
                      </a:r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32bytes </a:t>
                      </a:r>
                      <a:r>
                        <a:rPr lang="ko-KR" altLang="en-US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이하 데이터 </a:t>
                      </a:r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</a:t>
                      </a:r>
                      <a:r>
                        <a:rPr lang="ko-KR" altLang="en-US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일반적으로 </a:t>
                      </a:r>
                      <a:r>
                        <a:rPr lang="ko-KR" altLang="en-US" sz="16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채굴자</a:t>
                      </a:r>
                      <a:r>
                        <a:rPr lang="ko-KR" altLang="en-US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기록</a:t>
                      </a:r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0358919"/>
                  </a:ext>
                </a:extLst>
              </a:tr>
              <a:tr h="5359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mixHash</a:t>
                      </a:r>
                      <a:endParaRPr lang="ko-KR" altLang="en-US" sz="160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256 bits</a:t>
                      </a:r>
                      <a:endParaRPr lang="ko-KR" altLang="en-US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nonce</a:t>
                      </a:r>
                      <a:r>
                        <a:rPr lang="ko-KR" altLang="en-US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가 충분한 양의 계산이 수행되었음을 증명</a:t>
                      </a:r>
                      <a:endParaRPr lang="en-US" altLang="ko-KR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Dagger Hashimoto : 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hlinkClick r:id="rId3"/>
                        </a:rPr>
                        <a:t>https://eth.wiki/concepts/dagger-hashimoto</a:t>
                      </a:r>
                      <a:endParaRPr lang="en-US" altLang="ko-KR" sz="12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17947"/>
                  </a:ext>
                </a:extLst>
              </a:tr>
              <a:tr h="3468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nonce</a:t>
                      </a:r>
                      <a:endParaRPr lang="ko-KR" altLang="en-US" sz="160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uint64</a:t>
                      </a:r>
                      <a:endParaRPr lang="ko-KR" altLang="en-US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ethash</a:t>
                      </a:r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</a:t>
                      </a:r>
                      <a:r>
                        <a:rPr lang="ko-KR" altLang="en-US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퍼즐 정답</a:t>
                      </a:r>
                      <a:endParaRPr lang="en-US" altLang="ko-KR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2472189"/>
                  </a:ext>
                </a:extLst>
              </a:tr>
              <a:tr h="3468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baseFee</a:t>
                      </a:r>
                      <a:endParaRPr lang="ko-KR" altLang="en-US" sz="160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uint256</a:t>
                      </a:r>
                      <a:endParaRPr lang="ko-KR" altLang="en-US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BaseFee</a:t>
                      </a:r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by EIP-1559, ignore before EIP-1559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40643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15775471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32221AB0-048C-4709-8256-A12A0EF30B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59"/>
            <a:ext cx="11683999" cy="6067253"/>
          </a:xfrm>
        </p:spPr>
        <p:txBody>
          <a:bodyPr>
            <a:normAutofit/>
          </a:bodyPr>
          <a:lstStyle/>
          <a:p>
            <a:r>
              <a:rPr lang="en-US" altLang="ko-KR" sz="2200" b="1" dirty="0">
                <a:solidFill>
                  <a:srgbClr val="00C8EB"/>
                </a:solidFill>
              </a:rPr>
              <a:t>Block Hash</a:t>
            </a:r>
            <a:r>
              <a:rPr lang="en-US" altLang="ko-KR" sz="2200" dirty="0">
                <a:solidFill>
                  <a:srgbClr val="00C8EB"/>
                </a:solidFill>
              </a:rPr>
              <a:t> = keccak-256 ( RLP ( Block Header ) )</a:t>
            </a:r>
          </a:p>
          <a:p>
            <a:r>
              <a:rPr lang="en-US" altLang="ko-KR" sz="2200" dirty="0"/>
              <a:t>Block Header</a:t>
            </a:r>
          </a:p>
          <a:p>
            <a:pPr lvl="1"/>
            <a:r>
              <a:rPr lang="en-US" altLang="ko-KR" sz="2000" dirty="0"/>
              <a:t>Frontier</a:t>
            </a:r>
            <a:br>
              <a:rPr lang="en-US" altLang="ko-KR" sz="2000" dirty="0"/>
            </a:br>
            <a:r>
              <a:rPr lang="en-US" altLang="ko-KR" dirty="0"/>
              <a:t>[ </a:t>
            </a:r>
            <a:r>
              <a:rPr lang="en-US" altLang="ko-KR" dirty="0" err="1"/>
              <a:t>parentHash</a:t>
            </a:r>
            <a:r>
              <a:rPr lang="en-US" altLang="ko-KR" dirty="0"/>
              <a:t>, </a:t>
            </a:r>
            <a:r>
              <a:rPr lang="en-US" altLang="ko-KR" dirty="0" err="1"/>
              <a:t>ommersHash</a:t>
            </a:r>
            <a:r>
              <a:rPr lang="en-US" altLang="ko-KR" dirty="0"/>
              <a:t>, </a:t>
            </a:r>
            <a:r>
              <a:rPr lang="en-US" altLang="ko-KR" dirty="0" err="1"/>
              <a:t>coinbase</a:t>
            </a:r>
            <a:r>
              <a:rPr lang="en-US" altLang="ko-KR" dirty="0"/>
              <a:t>, </a:t>
            </a:r>
            <a:r>
              <a:rPr lang="en-US" altLang="ko-KR" dirty="0" err="1"/>
              <a:t>stateRoot</a:t>
            </a:r>
            <a:r>
              <a:rPr lang="en-US" altLang="ko-KR" dirty="0"/>
              <a:t>, </a:t>
            </a:r>
            <a:r>
              <a:rPr lang="en-US" altLang="ko-KR" dirty="0" err="1"/>
              <a:t>transactionRoot</a:t>
            </a:r>
            <a:r>
              <a:rPr lang="en-US" altLang="ko-KR" dirty="0"/>
              <a:t>, </a:t>
            </a:r>
            <a:r>
              <a:rPr lang="en-US" altLang="ko-KR" dirty="0" err="1"/>
              <a:t>receiptRoot</a:t>
            </a:r>
            <a:r>
              <a:rPr lang="en-US" altLang="ko-KR" dirty="0"/>
              <a:t>, </a:t>
            </a:r>
            <a:r>
              <a:rPr lang="en-US" altLang="ko-KR" dirty="0" err="1"/>
              <a:t>logsBloom</a:t>
            </a:r>
            <a:r>
              <a:rPr lang="en-US" altLang="ko-KR" dirty="0"/>
              <a:t>, difficulty, number, </a:t>
            </a:r>
            <a:r>
              <a:rPr lang="en-US" altLang="ko-KR" dirty="0" err="1"/>
              <a:t>gasLimit</a:t>
            </a:r>
            <a:r>
              <a:rPr lang="en-US" altLang="ko-KR" dirty="0"/>
              <a:t>, </a:t>
            </a:r>
            <a:r>
              <a:rPr lang="en-US" altLang="ko-KR" dirty="0" err="1"/>
              <a:t>gasUsed</a:t>
            </a:r>
            <a:r>
              <a:rPr lang="en-US" altLang="ko-KR" dirty="0"/>
              <a:t>, timestamp, </a:t>
            </a:r>
            <a:r>
              <a:rPr lang="en-US" altLang="ko-KR" dirty="0" err="1"/>
              <a:t>extraData</a:t>
            </a:r>
            <a:r>
              <a:rPr lang="en-US" altLang="ko-KR" dirty="0"/>
              <a:t>, </a:t>
            </a:r>
            <a:r>
              <a:rPr lang="en-US" altLang="ko-KR" dirty="0" err="1"/>
              <a:t>mixHash</a:t>
            </a:r>
            <a:r>
              <a:rPr lang="en-US" altLang="ko-KR" dirty="0"/>
              <a:t>, nonce ]</a:t>
            </a:r>
          </a:p>
          <a:p>
            <a:pPr lvl="1"/>
            <a:endParaRPr lang="en-US" altLang="ko-KR" sz="500" dirty="0"/>
          </a:p>
          <a:p>
            <a:pPr lvl="1"/>
            <a:r>
              <a:rPr lang="en-US" altLang="ko-KR" sz="2000" dirty="0"/>
              <a:t>after EIP-1559 (London, 2021-08-05)</a:t>
            </a:r>
            <a:br>
              <a:rPr lang="en-US" altLang="ko-KR" sz="2000" dirty="0"/>
            </a:br>
            <a:r>
              <a:rPr lang="en-US" altLang="ko-KR" dirty="0"/>
              <a:t>[ </a:t>
            </a:r>
            <a:r>
              <a:rPr lang="en-US" altLang="ko-KR" dirty="0" err="1"/>
              <a:t>parentHash</a:t>
            </a:r>
            <a:r>
              <a:rPr lang="en-US" altLang="ko-KR" dirty="0"/>
              <a:t>, </a:t>
            </a:r>
            <a:r>
              <a:rPr lang="en-US" altLang="ko-KR" dirty="0" err="1"/>
              <a:t>ommersHash</a:t>
            </a:r>
            <a:r>
              <a:rPr lang="en-US" altLang="ko-KR" dirty="0"/>
              <a:t>, </a:t>
            </a:r>
            <a:r>
              <a:rPr lang="en-US" altLang="ko-KR" dirty="0" err="1"/>
              <a:t>coinbase</a:t>
            </a:r>
            <a:r>
              <a:rPr lang="en-US" altLang="ko-KR" dirty="0"/>
              <a:t>, </a:t>
            </a:r>
            <a:r>
              <a:rPr lang="en-US" altLang="ko-KR" dirty="0" err="1"/>
              <a:t>stateRoot</a:t>
            </a:r>
            <a:r>
              <a:rPr lang="en-US" altLang="ko-KR" dirty="0"/>
              <a:t>, </a:t>
            </a:r>
            <a:r>
              <a:rPr lang="en-US" altLang="ko-KR" dirty="0" err="1"/>
              <a:t>transactionRoot</a:t>
            </a:r>
            <a:r>
              <a:rPr lang="en-US" altLang="ko-KR" dirty="0"/>
              <a:t>, </a:t>
            </a:r>
            <a:r>
              <a:rPr lang="en-US" altLang="ko-KR" dirty="0" err="1"/>
              <a:t>receiptRoot</a:t>
            </a:r>
            <a:r>
              <a:rPr lang="en-US" altLang="ko-KR" dirty="0"/>
              <a:t>, </a:t>
            </a:r>
            <a:r>
              <a:rPr lang="en-US" altLang="ko-KR" dirty="0" err="1"/>
              <a:t>logsBloom</a:t>
            </a:r>
            <a:r>
              <a:rPr lang="en-US" altLang="ko-KR" dirty="0"/>
              <a:t>, difficulty, number, </a:t>
            </a:r>
            <a:r>
              <a:rPr lang="en-US" altLang="ko-KR" dirty="0" err="1"/>
              <a:t>gasLimit</a:t>
            </a:r>
            <a:r>
              <a:rPr lang="en-US" altLang="ko-KR" dirty="0"/>
              <a:t>, </a:t>
            </a:r>
            <a:r>
              <a:rPr lang="en-US" altLang="ko-KR" dirty="0" err="1"/>
              <a:t>gasUsed</a:t>
            </a:r>
            <a:r>
              <a:rPr lang="en-US" altLang="ko-KR" dirty="0"/>
              <a:t>, timestamp, </a:t>
            </a:r>
            <a:r>
              <a:rPr lang="en-US" altLang="ko-KR" dirty="0" err="1"/>
              <a:t>extraData</a:t>
            </a:r>
            <a:r>
              <a:rPr lang="en-US" altLang="ko-KR" dirty="0"/>
              <a:t>, </a:t>
            </a:r>
            <a:r>
              <a:rPr lang="en-US" altLang="ko-KR" dirty="0" err="1"/>
              <a:t>mixHash</a:t>
            </a:r>
            <a:r>
              <a:rPr lang="en-US" altLang="ko-KR" dirty="0"/>
              <a:t>, nonce, </a:t>
            </a:r>
            <a:r>
              <a:rPr lang="en-US" altLang="ko-KR" dirty="0" err="1">
                <a:solidFill>
                  <a:srgbClr val="FFC700"/>
                </a:solidFill>
              </a:rPr>
              <a:t>baseFee</a:t>
            </a:r>
            <a:r>
              <a:rPr lang="en-US" altLang="ko-KR" dirty="0"/>
              <a:t> ]</a:t>
            </a:r>
          </a:p>
          <a:p>
            <a:pPr lvl="1"/>
            <a:endParaRPr lang="en-US" altLang="ko-KR" sz="500" dirty="0"/>
          </a:p>
          <a:p>
            <a:pPr lvl="1"/>
            <a:endParaRPr lang="en-US" altLang="ko-KR" sz="500" dirty="0"/>
          </a:p>
          <a:p>
            <a:pPr lvl="1"/>
            <a:endParaRPr lang="en-US" altLang="ko-KR" sz="500" dirty="0"/>
          </a:p>
          <a:p>
            <a:r>
              <a:rPr lang="en-US" altLang="ko-KR" sz="2400" b="1" baseline="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Uncle</a:t>
            </a:r>
            <a:r>
              <a:rPr lang="en-US" altLang="ko-KR" sz="2200" b="1" dirty="0"/>
              <a:t>s Hash</a:t>
            </a:r>
            <a:r>
              <a:rPr lang="en-US" altLang="ko-KR" sz="2200" dirty="0"/>
              <a:t> = keccak-256 ( RLP ( Uncle Hash List ) )</a:t>
            </a:r>
          </a:p>
          <a:p>
            <a:r>
              <a:rPr lang="en-US" altLang="ko-KR" sz="2200" dirty="0"/>
              <a:t>Uncle Hash List (Max: 2)</a:t>
            </a:r>
          </a:p>
          <a:p>
            <a:pPr lvl="1"/>
            <a:r>
              <a:rPr lang="en-US" altLang="ko-KR" sz="2000" dirty="0"/>
              <a:t>[ ]</a:t>
            </a:r>
          </a:p>
          <a:p>
            <a:pPr lvl="1"/>
            <a:r>
              <a:rPr lang="en-US" altLang="ko-KR" sz="2000" dirty="0"/>
              <a:t>[ Ommer0 Hash ]</a:t>
            </a:r>
          </a:p>
          <a:p>
            <a:pPr lvl="1"/>
            <a:r>
              <a:rPr lang="en-US" altLang="ko-KR" sz="2000" dirty="0"/>
              <a:t>[ Ommer0 Hash, Ommer1</a:t>
            </a:r>
            <a:r>
              <a:rPr lang="ko-KR" altLang="en-US" sz="2000" dirty="0"/>
              <a:t> </a:t>
            </a:r>
            <a:r>
              <a:rPr lang="en-US" altLang="ko-KR" sz="2000" dirty="0"/>
              <a:t>Hash</a:t>
            </a:r>
            <a:r>
              <a:rPr lang="ko-KR" altLang="en-US" sz="2000" dirty="0"/>
              <a:t> </a:t>
            </a:r>
            <a:r>
              <a:rPr lang="en-US" altLang="ko-KR" sz="2000" dirty="0"/>
              <a:t>]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29E0E3D-4CD0-4F78-A717-0D0FF1CE6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Block Hash, Uncles Hash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3865476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3B2E141F-FACA-48B1-B0A5-29622756BC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59"/>
            <a:ext cx="5854701" cy="5994229"/>
          </a:xfrm>
        </p:spPr>
        <p:txBody>
          <a:bodyPr>
            <a:normAutofit/>
          </a:bodyPr>
          <a:lstStyle/>
          <a:p>
            <a:r>
              <a:rPr lang="en-US" altLang="ko-KR" dirty="0"/>
              <a:t>Beneficiary (Coinbase)</a:t>
            </a:r>
          </a:p>
          <a:p>
            <a:pPr lvl="1"/>
            <a:r>
              <a:rPr lang="en-US" altLang="ko-KR" dirty="0"/>
              <a:t>Reward </a:t>
            </a:r>
            <a:r>
              <a:rPr lang="ko-KR" altLang="en-US" dirty="0"/>
              <a:t>및 </a:t>
            </a:r>
            <a:r>
              <a:rPr lang="en-US" altLang="ko-KR" dirty="0"/>
              <a:t>Tip </a:t>
            </a:r>
            <a:r>
              <a:rPr lang="ko-KR" altLang="en-US" dirty="0"/>
              <a:t>수령 주소</a:t>
            </a:r>
            <a:endParaRPr lang="en-US" altLang="ko-KR" dirty="0"/>
          </a:p>
          <a:p>
            <a:pPr lvl="1"/>
            <a:r>
              <a:rPr lang="en-US" altLang="ko-KR" dirty="0"/>
              <a:t>Block Reward, Uncle Inclusion Reward, Gas Tip</a:t>
            </a:r>
          </a:p>
          <a:p>
            <a:r>
              <a:rPr lang="en-US" altLang="ko-KR" dirty="0"/>
              <a:t>Block Reward</a:t>
            </a:r>
          </a:p>
          <a:p>
            <a:pPr lvl="1"/>
            <a:r>
              <a:rPr lang="en-US" altLang="ko-KR" dirty="0"/>
              <a:t>Frontier			: 5 ETH</a:t>
            </a:r>
          </a:p>
          <a:p>
            <a:pPr lvl="1"/>
            <a:r>
              <a:rPr lang="en-US" altLang="ko-KR" dirty="0"/>
              <a:t>Byzantium (2017-10-16)		: 3 ETH</a:t>
            </a:r>
          </a:p>
          <a:p>
            <a:pPr lvl="1"/>
            <a:r>
              <a:rPr lang="en-US" altLang="ko-KR" dirty="0"/>
              <a:t>Constantinople (2019-02-28)	: 2 ETH</a:t>
            </a:r>
          </a:p>
          <a:p>
            <a:r>
              <a:rPr lang="en-US" altLang="ko-KR" dirty="0"/>
              <a:t>Uncle Inclusion Reward (MAX : 2)</a:t>
            </a:r>
          </a:p>
          <a:p>
            <a:pPr lvl="1"/>
            <a:r>
              <a:rPr lang="en-US" altLang="ko-KR" dirty="0"/>
              <a:t>Block Reward * Uncles Size / 32</a:t>
            </a:r>
          </a:p>
          <a:p>
            <a:pPr lvl="1"/>
            <a:r>
              <a:rPr lang="en-US" altLang="ko-KR" dirty="0"/>
              <a:t>Uncle Header </a:t>
            </a:r>
            <a:r>
              <a:rPr lang="ko-KR" altLang="en-US" dirty="0"/>
              <a:t>당 </a:t>
            </a:r>
            <a:r>
              <a:rPr lang="en-US" altLang="ko-KR" dirty="0"/>
              <a:t>Block Reward</a:t>
            </a:r>
            <a:r>
              <a:rPr lang="ko-KR" altLang="en-US" dirty="0"/>
              <a:t> </a:t>
            </a:r>
            <a:r>
              <a:rPr lang="en-US" altLang="ko-KR" dirty="0"/>
              <a:t>3.125%</a:t>
            </a:r>
          </a:p>
          <a:p>
            <a:r>
              <a:rPr lang="en-US" altLang="ko-KR" dirty="0"/>
              <a:t>Transaction Gas Tip</a:t>
            </a:r>
          </a:p>
          <a:p>
            <a:pPr lvl="1"/>
            <a:r>
              <a:rPr lang="en-US" altLang="ko-KR" dirty="0"/>
              <a:t>Before EIP-1559 : Gas Price * Gas Used</a:t>
            </a:r>
          </a:p>
          <a:p>
            <a:pPr lvl="1"/>
            <a:r>
              <a:rPr lang="en-US" altLang="ko-KR" dirty="0"/>
              <a:t>After EIP-1559	: (Gas Price - Base Fee) * Gas Used</a:t>
            </a:r>
          </a:p>
          <a:p>
            <a:pPr indent="0">
              <a:buNone/>
            </a:pPr>
            <a:endParaRPr lang="en-US" altLang="ko-KR" dirty="0"/>
          </a:p>
          <a:p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2D93D76D-29D9-4B3D-8C48-FBBC3E69E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Beneficiary (Coinbase), Uncle Headers, </a:t>
            </a:r>
            <a:r>
              <a:rPr lang="en-US" altLang="ko-KR" dirty="0" err="1"/>
              <a:t>UnclesHash</a:t>
            </a:r>
            <a:endParaRPr lang="ko-KR" altLang="en-US" dirty="0"/>
          </a:p>
        </p:txBody>
      </p:sp>
      <p:sp>
        <p:nvSpPr>
          <p:cNvPr id="12" name="내용 개체 틀 1">
            <a:extLst>
              <a:ext uri="{FF2B5EF4-FFF2-40B4-BE49-F238E27FC236}">
                <a16:creationId xmlns:a16="http://schemas.microsoft.com/office/drawing/2014/main" id="{A3516954-B415-4C32-95D2-C3972A3B07EC}"/>
              </a:ext>
            </a:extLst>
          </p:cNvPr>
          <p:cNvSpPr txBox="1">
            <a:spLocks/>
          </p:cNvSpPr>
          <p:nvPr/>
        </p:nvSpPr>
        <p:spPr>
          <a:xfrm>
            <a:off x="6104762" y="675096"/>
            <a:ext cx="6087238" cy="61829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/>
              <a:t>Uncle Block : </a:t>
            </a:r>
            <a:r>
              <a:rPr lang="ko-KR" altLang="en-US" sz="2000" dirty="0"/>
              <a:t>고아</a:t>
            </a:r>
            <a:r>
              <a:rPr lang="en-US" altLang="ko-KR" sz="2000" dirty="0"/>
              <a:t>(orphan)</a:t>
            </a:r>
            <a:r>
              <a:rPr lang="ko-KR" altLang="en-US" sz="2000" dirty="0"/>
              <a:t> 블록 중 일정 조건 만족</a:t>
            </a:r>
            <a:endParaRPr lang="en-US" altLang="ko-KR" sz="2000" dirty="0"/>
          </a:p>
          <a:p>
            <a:pPr lvl="1"/>
            <a:r>
              <a:rPr lang="en-US" altLang="ko-KR" sz="1640" dirty="0"/>
              <a:t>Block</a:t>
            </a:r>
            <a:r>
              <a:rPr lang="ko-KR" altLang="en-US" sz="1640" dirty="0"/>
              <a:t>의 </a:t>
            </a:r>
            <a:r>
              <a:rPr lang="en-US" altLang="ko-KR" sz="1640" dirty="0"/>
              <a:t>2 ~ 7</a:t>
            </a:r>
            <a:r>
              <a:rPr lang="ko-KR" altLang="en-US" sz="1640" dirty="0"/>
              <a:t>번째</a:t>
            </a:r>
            <a:r>
              <a:rPr lang="en-US" altLang="ko-KR" sz="1640" dirty="0"/>
              <a:t> </a:t>
            </a:r>
            <a:r>
              <a:rPr lang="ko-KR" altLang="en-US" sz="1640" dirty="0"/>
              <a:t>조상의 직접적인 자식</a:t>
            </a:r>
            <a:r>
              <a:rPr lang="en-US" altLang="ko-KR" sz="1640" dirty="0"/>
              <a:t>, </a:t>
            </a:r>
            <a:r>
              <a:rPr lang="ko-KR" altLang="en-US" sz="1640" dirty="0"/>
              <a:t>부모의 자식은 불가</a:t>
            </a:r>
            <a:endParaRPr lang="en-US" altLang="ko-KR" sz="1640" dirty="0"/>
          </a:p>
          <a:p>
            <a:pPr lvl="1"/>
            <a:r>
              <a:rPr lang="ko-KR" altLang="en-US" sz="1640" dirty="0"/>
              <a:t>유효한 </a:t>
            </a:r>
            <a:r>
              <a:rPr lang="en-US" altLang="ko-KR" sz="1640" dirty="0"/>
              <a:t>Header Block</a:t>
            </a:r>
          </a:p>
          <a:p>
            <a:pPr lvl="1"/>
            <a:r>
              <a:rPr lang="ko-KR" altLang="en-US" sz="1640" dirty="0"/>
              <a:t>중복 불가</a:t>
            </a:r>
            <a:r>
              <a:rPr lang="en-US" altLang="ko-KR" sz="1640" dirty="0"/>
              <a:t>, </a:t>
            </a:r>
            <a:r>
              <a:rPr lang="ko-KR" altLang="en-US" sz="1640" dirty="0"/>
              <a:t>최대 </a:t>
            </a:r>
            <a:r>
              <a:rPr lang="en-US" altLang="ko-KR" sz="1640" dirty="0"/>
              <a:t>2</a:t>
            </a:r>
            <a:r>
              <a:rPr lang="ko-KR" altLang="en-US" sz="1640" dirty="0"/>
              <a:t>개</a:t>
            </a:r>
            <a:endParaRPr lang="en-US" altLang="ko-KR" sz="1640" dirty="0"/>
          </a:p>
          <a:p>
            <a:pPr lvl="1"/>
            <a:r>
              <a:rPr lang="ko-KR" altLang="en-US" sz="1640" dirty="0"/>
              <a:t>용도</a:t>
            </a:r>
            <a:r>
              <a:rPr lang="en-US" altLang="ko-KR" sz="1640" dirty="0"/>
              <a:t>: </a:t>
            </a:r>
            <a:r>
              <a:rPr lang="en-US" altLang="ko-KR" sz="1640" dirty="0" err="1"/>
              <a:t>PoW</a:t>
            </a:r>
            <a:r>
              <a:rPr lang="en-US" altLang="ko-KR" sz="1640" dirty="0"/>
              <a:t> (</a:t>
            </a:r>
            <a:r>
              <a:rPr lang="en-US" altLang="ko-KR" sz="1640" dirty="0" err="1"/>
              <a:t>ethash</a:t>
            </a:r>
            <a:r>
              <a:rPr lang="en-US" altLang="ko-KR" sz="1640" dirty="0"/>
              <a:t> </a:t>
            </a:r>
            <a:r>
              <a:rPr lang="ko-KR" altLang="en-US" sz="1640" dirty="0"/>
              <a:t>및 </a:t>
            </a:r>
            <a:r>
              <a:rPr lang="en-US" altLang="ko-KR" sz="1640" dirty="0" err="1"/>
              <a:t>mGHOST</a:t>
            </a:r>
            <a:r>
              <a:rPr lang="en-US" altLang="ko-KR" sz="1640" dirty="0"/>
              <a:t>) </a:t>
            </a:r>
            <a:r>
              <a:rPr lang="ko-KR" altLang="en-US" sz="1640" dirty="0"/>
              <a:t>로직에 사용</a:t>
            </a:r>
            <a:endParaRPr lang="en-US" altLang="ko-KR" sz="1640" dirty="0"/>
          </a:p>
          <a:p>
            <a:r>
              <a:rPr lang="ko-KR" altLang="en-US" dirty="0"/>
              <a:t>삼촌 블록 보상</a:t>
            </a:r>
            <a:r>
              <a:rPr lang="en-US" altLang="ko-KR" dirty="0"/>
              <a:t>(Uncle Block</a:t>
            </a:r>
            <a:r>
              <a:rPr lang="ko-KR" altLang="en-US" dirty="0"/>
              <a:t> </a:t>
            </a:r>
            <a:r>
              <a:rPr lang="en-US" altLang="ko-KR" dirty="0"/>
              <a:t>Reward)</a:t>
            </a:r>
          </a:p>
          <a:p>
            <a:pPr lvl="1"/>
            <a:r>
              <a:rPr lang="en-US" altLang="ko-KR" sz="1640" dirty="0"/>
              <a:t>(Uncle</a:t>
            </a:r>
            <a:r>
              <a:rPr lang="ko-KR" altLang="en-US" sz="1640" dirty="0"/>
              <a:t> </a:t>
            </a:r>
            <a:r>
              <a:rPr lang="en-US" altLang="ko-KR" sz="1640" dirty="0"/>
              <a:t>Block</a:t>
            </a:r>
            <a:r>
              <a:rPr lang="ko-KR" altLang="en-US" sz="1640" dirty="0"/>
              <a:t> </a:t>
            </a:r>
            <a:r>
              <a:rPr lang="en-US" altLang="ko-KR" sz="1640" dirty="0"/>
              <a:t>Height</a:t>
            </a:r>
            <a:r>
              <a:rPr lang="ko-KR" altLang="en-US" sz="1640" dirty="0"/>
              <a:t> </a:t>
            </a:r>
            <a:r>
              <a:rPr lang="en-US" altLang="ko-KR" sz="1640" dirty="0"/>
              <a:t>–</a:t>
            </a:r>
            <a:r>
              <a:rPr lang="ko-KR" altLang="en-US" sz="1640" dirty="0"/>
              <a:t> </a:t>
            </a:r>
            <a:r>
              <a:rPr lang="en-US" altLang="ko-KR" sz="1640" dirty="0"/>
              <a:t>Block Height + 8) * Block Reward / 8</a:t>
            </a:r>
          </a:p>
          <a:p>
            <a:pPr lvl="1"/>
            <a:r>
              <a:rPr lang="ko-KR" altLang="en-US" sz="1640" dirty="0"/>
              <a:t>가까운 </a:t>
            </a:r>
            <a:r>
              <a:rPr lang="en-US" altLang="ko-KR" sz="1640" dirty="0"/>
              <a:t>Block </a:t>
            </a:r>
            <a:r>
              <a:rPr lang="ko-KR" altLang="en-US" sz="1640" dirty="0"/>
              <a:t>일수록 높은 </a:t>
            </a:r>
            <a:r>
              <a:rPr lang="en-US" altLang="ko-KR" sz="1640" dirty="0"/>
              <a:t>Reward (Block Reward 25% ~ 87.5%)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sz="1000" dirty="0"/>
          </a:p>
          <a:p>
            <a:pPr lvl="1"/>
            <a:endParaRPr lang="en-US" altLang="ko-KR" sz="1000" dirty="0"/>
          </a:p>
          <a:p>
            <a:r>
              <a:rPr lang="en-US" altLang="ko-KR" dirty="0"/>
              <a:t>Miner</a:t>
            </a:r>
            <a:r>
              <a:rPr lang="ko-KR" altLang="en-US" dirty="0"/>
              <a:t> </a:t>
            </a:r>
            <a:r>
              <a:rPr lang="en-US" altLang="ko-KR" dirty="0"/>
              <a:t>Reward</a:t>
            </a:r>
          </a:p>
          <a:p>
            <a:pPr lvl="1"/>
            <a:r>
              <a:rPr lang="en-US" altLang="ko-KR" sz="1640" dirty="0"/>
              <a:t>Uncle </a:t>
            </a:r>
            <a:r>
              <a:rPr lang="ko-KR" altLang="en-US" sz="1640" dirty="0"/>
              <a:t>당 </a:t>
            </a:r>
            <a:r>
              <a:rPr lang="en-US" altLang="ko-KR" sz="1640" dirty="0"/>
              <a:t>Block Reward</a:t>
            </a:r>
            <a:r>
              <a:rPr lang="ko-KR" altLang="en-US" sz="1640" dirty="0"/>
              <a:t> </a:t>
            </a:r>
            <a:r>
              <a:rPr lang="en-US" altLang="ko-KR" sz="1640" dirty="0"/>
              <a:t>3.125% (÷ 32)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65B8026D-63D3-430C-8452-0178107975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4827793"/>
              </p:ext>
            </p:extLst>
          </p:nvPr>
        </p:nvGraphicFramePr>
        <p:xfrm>
          <a:off x="6427464" y="3550448"/>
          <a:ext cx="3816425" cy="156019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54132">
                  <a:extLst>
                    <a:ext uri="{9D8B030D-6E8A-4147-A177-3AD203B41FA5}">
                      <a16:colId xmlns:a16="http://schemas.microsoft.com/office/drawing/2014/main" val="3355895494"/>
                    </a:ext>
                  </a:extLst>
                </a:gridCol>
                <a:gridCol w="724285">
                  <a:extLst>
                    <a:ext uri="{9D8B030D-6E8A-4147-A177-3AD203B41FA5}">
                      <a16:colId xmlns:a16="http://schemas.microsoft.com/office/drawing/2014/main" val="3491379771"/>
                    </a:ext>
                  </a:extLst>
                </a:gridCol>
                <a:gridCol w="1010815">
                  <a:extLst>
                    <a:ext uri="{9D8B030D-6E8A-4147-A177-3AD203B41FA5}">
                      <a16:colId xmlns:a16="http://schemas.microsoft.com/office/drawing/2014/main" val="849625411"/>
                    </a:ext>
                  </a:extLst>
                </a:gridCol>
                <a:gridCol w="1327193">
                  <a:extLst>
                    <a:ext uri="{9D8B030D-6E8A-4147-A177-3AD203B41FA5}">
                      <a16:colId xmlns:a16="http://schemas.microsoft.com/office/drawing/2014/main" val="1112738475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baseline="0" dirty="0">
                          <a:solidFill>
                            <a:srgbClr val="262626"/>
                          </a:solidFill>
                          <a:effectLst/>
                          <a:latin typeface="Arial" panose="020B0604020202020204" pitchFamily="34" charset="0"/>
                        </a:rPr>
                        <a:t>AH – </a:t>
                      </a:r>
                      <a:r>
                        <a:rPr lang="en-US" sz="1400" u="none" strike="noStrike" baseline="0" dirty="0">
                          <a:solidFill>
                            <a:srgbClr val="262626"/>
                          </a:solidFill>
                          <a:effectLst/>
                          <a:latin typeface="Arial" panose="020B0604020202020204" pitchFamily="34" charset="0"/>
                        </a:rPr>
                        <a:t>BH</a:t>
                      </a:r>
                      <a:endParaRPr lang="en-US" sz="1400" b="0" i="0" u="none" strike="noStrike" baseline="0" dirty="0">
                        <a:solidFill>
                          <a:srgbClr val="262626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u="none" strike="noStrike" baseline="0" dirty="0">
                          <a:solidFill>
                            <a:srgbClr val="262626"/>
                          </a:solidFill>
                          <a:effectLst/>
                          <a:latin typeface="Arial" panose="020B0604020202020204" pitchFamily="34" charset="0"/>
                        </a:rPr>
                        <a:t>UH - BH</a:t>
                      </a:r>
                      <a:endParaRPr lang="en-US" altLang="ko-KR" sz="1400" b="0" i="0" u="none" strike="noStrike" baseline="0" dirty="0">
                        <a:solidFill>
                          <a:srgbClr val="262626"/>
                        </a:solidFill>
                        <a:effectLst/>
                        <a:latin typeface="Arial" panose="020B0604020202020204" pitchFamily="34" charset="0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u="none" strike="noStrike" baseline="0" dirty="0">
                          <a:solidFill>
                            <a:srgbClr val="262626"/>
                          </a:solidFill>
                          <a:effectLst/>
                          <a:latin typeface="Arial" panose="020B0604020202020204" pitchFamily="34" charset="0"/>
                        </a:rPr>
                        <a:t>UH – BH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262626"/>
                          </a:solidFill>
                          <a:effectLst/>
                          <a:latin typeface="Arial" panose="020B0604020202020204" pitchFamily="34" charset="0"/>
                          <a:ea typeface="+mn-ea"/>
                        </a:rPr>
                        <a:t> </a:t>
                      </a:r>
                      <a:r>
                        <a:rPr lang="en-US" altLang="ko-KR" sz="1400" u="none" strike="noStrike" baseline="0" dirty="0">
                          <a:solidFill>
                            <a:srgbClr val="262626"/>
                          </a:solidFill>
                          <a:effectLst/>
                          <a:latin typeface="Arial" panose="020B0604020202020204" pitchFamily="34" charset="0"/>
                        </a:rPr>
                        <a:t>+8</a:t>
                      </a:r>
                      <a:endParaRPr lang="en-US" altLang="ko-KR" sz="1400" b="0" i="0" u="none" strike="noStrike" baseline="0" dirty="0">
                        <a:solidFill>
                          <a:srgbClr val="262626"/>
                        </a:solidFill>
                        <a:effectLst/>
                        <a:latin typeface="Arial" panose="020B0604020202020204" pitchFamily="34" charset="0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u="none" strike="noStrike" baseline="0" dirty="0">
                          <a:solidFill>
                            <a:srgbClr val="262626"/>
                          </a:solidFill>
                          <a:effectLst/>
                          <a:latin typeface="Arial" panose="020B0604020202020204" pitchFamily="34" charset="0"/>
                        </a:rPr>
                        <a:t>(UH - BH +8) / 8</a:t>
                      </a:r>
                      <a:endParaRPr lang="en-US" altLang="ko-KR" sz="1400" b="0" i="0" u="none" strike="noStrike" baseline="0" dirty="0">
                        <a:solidFill>
                          <a:srgbClr val="262626"/>
                        </a:solidFill>
                        <a:effectLst/>
                        <a:latin typeface="Arial" panose="020B0604020202020204" pitchFamily="34" charset="0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927889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-7</a:t>
                      </a:r>
                      <a:endParaRPr lang="en-US" altLang="ko-KR" sz="1400" b="0" i="0" u="none" strike="noStrike" baseline="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-6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  <a:endParaRPr lang="en-US" altLang="ko-KR" sz="1400" b="0" i="0" u="none" strike="noStrike" baseline="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baseline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0.25</a:t>
                      </a:r>
                      <a:endParaRPr lang="en-US" altLang="ko-KR" sz="1400" b="0" i="0" u="none" strike="noStrike" baseline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6957603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-6</a:t>
                      </a:r>
                      <a:endParaRPr lang="en-US" altLang="ko-KR" sz="1400" b="0" i="0" u="none" strike="noStrike" baseline="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-5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baseline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3</a:t>
                      </a:r>
                      <a:endParaRPr lang="en-US" altLang="ko-KR" sz="1400" b="0" i="0" u="none" strike="noStrike" baseline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0.375</a:t>
                      </a:r>
                      <a:endParaRPr lang="en-US" altLang="ko-KR" sz="1400" b="0" i="0" u="none" strike="noStrike" baseline="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826522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-5</a:t>
                      </a:r>
                      <a:endParaRPr lang="en-US" altLang="ko-KR" sz="1400" b="0" i="0" u="none" strike="noStrike" baseline="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-4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4</a:t>
                      </a:r>
                      <a:endParaRPr lang="en-US" altLang="ko-KR" sz="1400" b="0" i="0" u="none" strike="noStrike" baseline="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0.5</a:t>
                      </a:r>
                      <a:endParaRPr lang="en-US" altLang="ko-KR" sz="1400" b="0" i="0" u="none" strike="noStrike" baseline="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9955782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-4</a:t>
                      </a:r>
                      <a:endParaRPr lang="en-US" altLang="ko-KR" sz="1400" b="0" i="0" u="none" strike="noStrike" baseline="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-3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baseline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5</a:t>
                      </a:r>
                      <a:endParaRPr lang="en-US" altLang="ko-KR" sz="1400" b="0" i="0" u="none" strike="noStrike" baseline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0.625</a:t>
                      </a:r>
                      <a:endParaRPr lang="en-US" altLang="ko-KR" sz="1400" b="0" i="0" u="none" strike="noStrike" baseline="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5655715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-3</a:t>
                      </a:r>
                      <a:endParaRPr lang="en-US" altLang="ko-KR" sz="1400" b="0" i="0" u="none" strike="noStrike" baseline="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-2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6</a:t>
                      </a:r>
                      <a:endParaRPr lang="en-US" altLang="ko-KR" sz="1400" b="0" i="0" u="none" strike="noStrike" baseline="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0.75</a:t>
                      </a:r>
                      <a:endParaRPr lang="en-US" altLang="ko-KR" sz="1400" b="0" i="0" u="none" strike="noStrike" baseline="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793521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-2</a:t>
                      </a:r>
                      <a:endParaRPr lang="en-US" altLang="ko-KR" sz="1400" b="0" i="0" u="none" strike="noStrike" baseline="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-1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7</a:t>
                      </a:r>
                      <a:endParaRPr lang="en-US" altLang="ko-KR" sz="1400" b="0" i="0" u="none" strike="noStrike" baseline="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0.875</a:t>
                      </a:r>
                      <a:endParaRPr lang="en-US" altLang="ko-KR" sz="1400" b="0" i="0" u="none" strike="noStrike" baseline="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9166583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ED2D9D3F-B8B6-421A-9B55-8C1A91E5F4CB}"/>
              </a:ext>
            </a:extLst>
          </p:cNvPr>
          <p:cNvSpPr txBox="1"/>
          <p:nvPr/>
        </p:nvSpPr>
        <p:spPr>
          <a:xfrm>
            <a:off x="10251874" y="3521966"/>
            <a:ext cx="1736566" cy="6924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>
                <a:solidFill>
                  <a:schemeClr val="bg1">
                    <a:lumMod val="85000"/>
                  </a:schemeClr>
                </a:solidFill>
              </a:rPr>
              <a:t>BH: Block Height</a:t>
            </a:r>
          </a:p>
          <a:p>
            <a:r>
              <a:rPr lang="en-US" altLang="ko-KR" sz="1300" dirty="0">
                <a:solidFill>
                  <a:schemeClr val="bg1">
                    <a:lumMod val="85000"/>
                  </a:schemeClr>
                </a:solidFill>
              </a:rPr>
              <a:t>AH: Ancestor</a:t>
            </a:r>
            <a:r>
              <a:rPr lang="ko-KR" altLang="en-US" sz="13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ko-KR" sz="1300" dirty="0">
                <a:solidFill>
                  <a:schemeClr val="bg1">
                    <a:lumMod val="85000"/>
                  </a:schemeClr>
                </a:solidFill>
              </a:rPr>
              <a:t>Height</a:t>
            </a:r>
          </a:p>
          <a:p>
            <a:r>
              <a:rPr lang="en-US" altLang="ko-KR" sz="1300" dirty="0">
                <a:solidFill>
                  <a:schemeClr val="bg1">
                    <a:lumMod val="85000"/>
                  </a:schemeClr>
                </a:solidFill>
              </a:rPr>
              <a:t>UH: Uncle Height</a:t>
            </a:r>
          </a:p>
        </p:txBody>
      </p:sp>
    </p:spTree>
    <p:extLst>
      <p:ext uri="{BB962C8B-B14F-4D97-AF65-F5344CB8AC3E}">
        <p14:creationId xmlns:p14="http://schemas.microsoft.com/office/powerpoint/2010/main" val="289461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</p:bld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149A997F-8D0F-4C2E-9BDA-66D952249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Uncle Selection</a:t>
            </a:r>
            <a:endParaRPr lang="ko-KR" altLang="en-US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8429F389-9534-4808-A0CC-C7642E4DBA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83863" y="4418289"/>
            <a:ext cx="5743053" cy="2308324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commitUncle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given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uncle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error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failed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func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*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769AA5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worker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EC1F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commitUncle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env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*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769AA5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environment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uncle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*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types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error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isTTDReached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env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{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errors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ignore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uncle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for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beacon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}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uncle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_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exist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env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uncles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]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exist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r>
              <a:rPr kumimoji="0" lang="en-US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errors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uncle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unique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en-US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env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ParentHash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==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uncle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ParentHash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r>
              <a:rPr kumimoji="0" lang="en-US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errors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uncle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sibling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}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!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env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ancestors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Contains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uncle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ParentHash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{</a:t>
            </a:r>
            <a:r>
              <a:rPr kumimoji="0" lang="en-US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errors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uncle's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unknown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}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env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family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Contains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{</a:t>
            </a:r>
            <a:r>
              <a:rPr kumimoji="0" lang="en-US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errors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uncle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already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included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}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env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uncles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] =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uncle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nil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12361308-08F0-4F1A-A362-14BF4E9807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5776" y="620713"/>
            <a:ext cx="5752872" cy="3693319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makeEnv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creates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environment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for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sealing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func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*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769AA5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worker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EC1F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makeEnv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*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types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*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types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coinbase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common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(*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769AA5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environment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error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{</a:t>
            </a:r>
            <a:endParaRPr kumimoji="0" lang="en-US" altLang="ko-KR" sz="900" b="0" i="0" u="none" strike="noStrike" cap="none" normalizeH="0" baseline="0" dirty="0">
              <a:ln>
                <a:noFill/>
              </a:ln>
              <a:solidFill>
                <a:srgbClr val="A8AFBE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900" dirty="0">
                <a:solidFill>
                  <a:srgbClr val="A8AFBE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   …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Note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passed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coinbase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may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different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with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header.Coinbase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env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&amp;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769AA5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environment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signer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types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MakeSigner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chainConfig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Number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state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state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coinbase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coinbase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ancestors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mapset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NewSet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family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mapset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NewSet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uncles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make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map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common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]*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types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when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08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processed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ancestors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contain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07 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quick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for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_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ancestor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range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chain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GetBlocksFromHash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7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{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for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_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uncle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range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ancestor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Uncles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 {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env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family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uncle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())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}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env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family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ancestor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())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env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ancestors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ancestor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())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}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Keep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track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of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which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errors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so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they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can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removed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env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tcount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env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nil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B408ED5-0C46-47B8-B642-8C2D9DDE168C}"/>
              </a:ext>
            </a:extLst>
          </p:cNvPr>
          <p:cNvSpPr txBox="1"/>
          <p:nvPr/>
        </p:nvSpPr>
        <p:spPr>
          <a:xfrm>
            <a:off x="11122855" y="2708920"/>
            <a:ext cx="805793" cy="19024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lIns="18000" tIns="18000" rIns="18000" bIns="18000" rtlCol="0">
            <a:spAutoFit/>
          </a:bodyPr>
          <a:lstStyle/>
          <a:p>
            <a:pPr algn="r"/>
            <a:r>
              <a:rPr lang="en-US" altLang="ko-KR" sz="1000" dirty="0">
                <a:solidFill>
                  <a:srgbClr val="262626"/>
                </a:solidFill>
                <a:latin typeface="Arial" panose="020B0604020202020204" pitchFamily="34" charset="0"/>
              </a:rPr>
              <a:t>~ 7 ancestors</a:t>
            </a:r>
            <a:endParaRPr lang="ko-KR" altLang="en-US" sz="1000" dirty="0">
              <a:solidFill>
                <a:srgbClr val="262626"/>
              </a:solidFill>
              <a:latin typeface="Arial" panose="020B0604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F412A22-E315-4299-BBF2-1A05F147A42A}"/>
              </a:ext>
            </a:extLst>
          </p:cNvPr>
          <p:cNvSpPr txBox="1"/>
          <p:nvPr/>
        </p:nvSpPr>
        <p:spPr>
          <a:xfrm>
            <a:off x="7940196" y="5100548"/>
            <a:ext cx="3978136" cy="19024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lIns="18000" tIns="18000" rIns="18000" bIns="18000" rtlCol="0">
            <a:spAutoFit/>
          </a:bodyPr>
          <a:lstStyle/>
          <a:p>
            <a:pPr algn="r"/>
            <a:r>
              <a:rPr lang="en-US" altLang="ko-KR" sz="1000" dirty="0">
                <a:solidFill>
                  <a:srgbClr val="262626"/>
                </a:solidFill>
                <a:latin typeface="Arial" panose="020B0604020202020204" pitchFamily="34" charset="0"/>
              </a:rPr>
              <a:t>Check unique, not parent’s child, proper ancestor(2~7), not duplicated</a:t>
            </a:r>
            <a:endParaRPr lang="ko-KR" altLang="en-US" sz="1000" dirty="0">
              <a:solidFill>
                <a:srgbClr val="262626"/>
              </a:solidFill>
              <a:latin typeface="Arial" panose="020B0604020202020204" pitchFamily="34" charset="0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8E333548-D986-4E03-9CFD-606C482D3DE6}"/>
              </a:ext>
            </a:extLst>
          </p:cNvPr>
          <p:cNvGrpSpPr/>
          <p:nvPr/>
        </p:nvGrpSpPr>
        <p:grpSpPr>
          <a:xfrm>
            <a:off x="384680" y="3249592"/>
            <a:ext cx="5711320" cy="3416320"/>
            <a:chOff x="384680" y="3249592"/>
            <a:chExt cx="5711320" cy="3416320"/>
          </a:xfrm>
        </p:grpSpPr>
        <p:sp>
          <p:nvSpPr>
            <p:cNvPr id="4" name="Rectangle 1">
              <a:extLst>
                <a:ext uri="{FF2B5EF4-FFF2-40B4-BE49-F238E27FC236}">
                  <a16:creationId xmlns:a16="http://schemas.microsoft.com/office/drawing/2014/main" id="{8C783BDC-08BA-4C80-9078-7E1927C0E6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680" y="3249592"/>
              <a:ext cx="5256584" cy="341632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env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,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err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:=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w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.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makeEnv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(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parent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,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header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,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genParams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.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coinbase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)</a:t>
              </a:r>
              <a:b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</a:b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CC844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if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CC844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err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!=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nil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{</a:t>
              </a:r>
              <a:b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</a:b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 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log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.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Error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(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75AA5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"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75AA5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Failed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75AA5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75AA5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to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75AA5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75AA5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create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75AA5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75AA5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sealing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75AA5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75AA5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context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75AA5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"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, 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75AA5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"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75AA5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err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75AA5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"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,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err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)</a:t>
              </a:r>
              <a:b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</a:b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 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CC844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return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CC844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nil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,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err</a:t>
              </a:r>
              <a:b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</a:b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}</a:t>
              </a:r>
              <a:endParaRPr kumimoji="0" lang="ko-KR" altLang="ko-KR" sz="9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//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Accumulate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the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uncles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for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the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sealing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work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only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if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it's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allowed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.</a:t>
              </a:r>
              <a:b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</a:b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CC844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if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CC844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!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genParams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.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noUncle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{</a:t>
              </a:r>
              <a:b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</a:b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 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commitUncles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:=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CC844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func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(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blocks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CC844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map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[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common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.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Hash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]*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types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.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Block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) {</a:t>
              </a:r>
              <a:b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</a:b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    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CC844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for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CC844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hash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,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uncle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:=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CC844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range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CC844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blocks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{</a:t>
              </a:r>
              <a:b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</a:b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       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CC844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if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CC844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len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(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env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.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uncles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) == 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6897BB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2 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{</a:t>
              </a:r>
              <a:b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</a:b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          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CC844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break</a:t>
              </a:r>
              <a:b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CC844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</a:b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CC844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        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}</a:t>
              </a:r>
              <a:b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</a:b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       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CC844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if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CC844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err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:=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w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.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commitUncle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(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env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,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uncle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.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Header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())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;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err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!=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nil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{</a:t>
              </a:r>
              <a:b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</a:b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          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log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.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Trace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(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75AA5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"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75AA5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Possible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75AA5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75AA5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uncle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75AA5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75AA5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rejected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75AA5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"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, 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75AA5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"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75AA5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hash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75AA5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"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,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hash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, 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75AA5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"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75AA5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reason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75AA5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"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,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err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)</a:t>
              </a:r>
              <a:b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</a:b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        }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CC844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else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CC844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{</a:t>
              </a:r>
              <a:b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</a:b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          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log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.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Debug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(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75AA5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"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75AA5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Committing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75AA5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75AA5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new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75AA5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75AA5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uncle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75AA5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75AA5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to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75AA5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75AA5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block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75AA5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"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, 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75AA5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"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75AA5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hash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75AA5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"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,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hash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)</a:t>
              </a:r>
              <a:b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</a:b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        }</a:t>
              </a:r>
              <a:b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</a:b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     }</a:t>
              </a:r>
              <a:b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</a:b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  }</a:t>
              </a:r>
              <a:b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</a:b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  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//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Prefer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to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locally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generated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uncle</a:t>
              </a:r>
              <a:b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</a:b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 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commitUncles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(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w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.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localUncles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)</a:t>
              </a:r>
              <a:b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</a:b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 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commitUncles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(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w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.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remoteUncles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)</a:t>
              </a:r>
              <a:b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</a:b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}</a:t>
              </a:r>
              <a:endParaRPr kumimoji="0" lang="ko-KR" altLang="ko-KR" sz="9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endParaRPr>
            </a:p>
          </p:txBody>
        </p:sp>
        <p:cxnSp>
          <p:nvCxnSpPr>
            <p:cNvPr id="9" name="직선 화살표 연결선 8">
              <a:extLst>
                <a:ext uri="{FF2B5EF4-FFF2-40B4-BE49-F238E27FC236}">
                  <a16:creationId xmlns:a16="http://schemas.microsoft.com/office/drawing/2014/main" id="{797B891C-3CD7-4A2C-BE6B-6FD4F269EC20}"/>
                </a:ext>
              </a:extLst>
            </p:cNvPr>
            <p:cNvCxnSpPr>
              <a:cxnSpLocks/>
            </p:cNvCxnSpPr>
            <p:nvPr/>
          </p:nvCxnSpPr>
          <p:spPr>
            <a:xfrm>
              <a:off x="4136091" y="3380448"/>
              <a:ext cx="1924844" cy="0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8B4CE52-5036-4F26-96B6-B8396759AAD1}"/>
                </a:ext>
              </a:extLst>
            </p:cNvPr>
            <p:cNvSpPr txBox="1"/>
            <p:nvPr/>
          </p:nvSpPr>
          <p:spPr>
            <a:xfrm>
              <a:off x="5407226" y="4086328"/>
              <a:ext cx="688774" cy="1902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none" lIns="18000" tIns="18000" rIns="18000" bIns="18000" rtlCol="0">
              <a:spAutoFit/>
            </a:bodyPr>
            <a:lstStyle/>
            <a:p>
              <a:pPr algn="r"/>
              <a:r>
                <a:rPr lang="en-US" altLang="ko-KR" sz="1000" dirty="0">
                  <a:solidFill>
                    <a:srgbClr val="262626"/>
                  </a:solidFill>
                  <a:latin typeface="Arial" panose="020B0604020202020204" pitchFamily="34" charset="0"/>
                </a:rPr>
                <a:t>Find uncles</a:t>
              </a:r>
              <a:endParaRPr lang="ko-KR" altLang="en-US" sz="1000" dirty="0">
                <a:solidFill>
                  <a:srgbClr val="262626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9D4F4B5-D8CB-4F42-9E2B-DF05320F2A50}"/>
                </a:ext>
              </a:extLst>
            </p:cNvPr>
            <p:cNvSpPr txBox="1"/>
            <p:nvPr/>
          </p:nvSpPr>
          <p:spPr>
            <a:xfrm>
              <a:off x="5641264" y="4606912"/>
              <a:ext cx="454736" cy="1902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none" lIns="18000" tIns="18000" rIns="18000" bIns="18000" rtlCol="0">
              <a:spAutoFit/>
            </a:bodyPr>
            <a:lstStyle/>
            <a:p>
              <a:pPr algn="r"/>
              <a:r>
                <a:rPr lang="en-US" altLang="ko-KR" sz="1000" dirty="0">
                  <a:solidFill>
                    <a:srgbClr val="262626"/>
                  </a:solidFill>
                  <a:latin typeface="Arial" panose="020B0604020202020204" pitchFamily="34" charset="0"/>
                </a:rPr>
                <a:t>Max : 2</a:t>
              </a:r>
              <a:endParaRPr lang="ko-KR" altLang="en-US" sz="1000" dirty="0">
                <a:solidFill>
                  <a:srgbClr val="262626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25" name="Rectangle 2">
            <a:extLst>
              <a:ext uri="{FF2B5EF4-FFF2-40B4-BE49-F238E27FC236}">
                <a16:creationId xmlns:a16="http://schemas.microsoft.com/office/drawing/2014/main" id="{D3C4836F-02DD-4F95-9EDC-89346735D3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300" y="620367"/>
            <a:ext cx="5743052" cy="2585323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case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ev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&lt;-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chainSideCh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Short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circuit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for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duplicate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side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blocks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en-US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…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side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possible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uncle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depending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author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isLocalBlock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!=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nil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&amp;&amp;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isLocalBlock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ev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()) 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localUncles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ev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()] 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ev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else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remoteUncles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ev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()] 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ev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our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sealing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contains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less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than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2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uncle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uncle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valid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and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regenerate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sealing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for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higher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profit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isRunning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 &amp;&amp;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current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!=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nil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&amp;&amp;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len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current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uncles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&lt;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2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start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time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Now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commitUncle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current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ev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())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nil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commit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current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copy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nil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true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start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}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}</a:t>
            </a:r>
            <a:endParaRPr kumimoji="0" lang="ko-KR" altLang="ko-KR" sz="1800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016AE7CF-B3F0-4DC5-8B42-4954551FF342}"/>
              </a:ext>
            </a:extLst>
          </p:cNvPr>
          <p:cNvCxnSpPr>
            <a:cxnSpLocks/>
          </p:cNvCxnSpPr>
          <p:nvPr/>
        </p:nvCxnSpPr>
        <p:spPr>
          <a:xfrm>
            <a:off x="4799856" y="5157192"/>
            <a:ext cx="1261079" cy="0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3D5D8DE6-0450-4A65-9B4D-5A220B404FE9}"/>
              </a:ext>
            </a:extLst>
          </p:cNvPr>
          <p:cNvSpPr txBox="1"/>
          <p:nvPr/>
        </p:nvSpPr>
        <p:spPr>
          <a:xfrm>
            <a:off x="5075889" y="630239"/>
            <a:ext cx="900371" cy="19024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lIns="18000" tIns="18000" rIns="18000" bIns="18000" rtlCol="0">
            <a:spAutoFit/>
          </a:bodyPr>
          <a:lstStyle/>
          <a:p>
            <a:pPr algn="r"/>
            <a:r>
              <a:rPr lang="en-US" altLang="ko-KR" sz="1000" dirty="0">
                <a:solidFill>
                  <a:srgbClr val="262626"/>
                </a:solidFill>
                <a:latin typeface="Arial" panose="020B0604020202020204" pitchFamily="34" charset="0"/>
              </a:rPr>
              <a:t>Manage uncles</a:t>
            </a:r>
            <a:endParaRPr lang="ko-KR" altLang="en-US" sz="1000" dirty="0">
              <a:solidFill>
                <a:srgbClr val="262626"/>
              </a:solidFill>
              <a:latin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B801955-E84D-6E1F-B65A-0F2E935B545A}"/>
              </a:ext>
            </a:extLst>
          </p:cNvPr>
          <p:cNvSpPr txBox="1"/>
          <p:nvPr/>
        </p:nvSpPr>
        <p:spPr>
          <a:xfrm>
            <a:off x="5289350" y="1317539"/>
            <a:ext cx="688773" cy="19024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lIns="18000" tIns="18000" rIns="18000" bIns="18000" rtlCol="0">
            <a:spAutoFit/>
          </a:bodyPr>
          <a:lstStyle/>
          <a:p>
            <a:pPr algn="r"/>
            <a:r>
              <a:rPr lang="en-US" altLang="ko-KR" sz="1000" dirty="0">
                <a:solidFill>
                  <a:srgbClr val="262626"/>
                </a:solidFill>
                <a:latin typeface="Arial" panose="020B0604020202020204" pitchFamily="34" charset="0"/>
              </a:rPr>
              <a:t>Local Block</a:t>
            </a:r>
            <a:endParaRPr lang="ko-KR" altLang="en-US" sz="1000" dirty="0">
              <a:solidFill>
                <a:srgbClr val="262626"/>
              </a:solidFill>
              <a:latin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EA5C19A-B4AD-F43B-1E32-D3EE413373AC}"/>
              </a:ext>
            </a:extLst>
          </p:cNvPr>
          <p:cNvSpPr txBox="1"/>
          <p:nvPr/>
        </p:nvSpPr>
        <p:spPr>
          <a:xfrm>
            <a:off x="5156831" y="1592512"/>
            <a:ext cx="831441" cy="19024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lIns="18000" tIns="18000" rIns="18000" bIns="18000" rtlCol="0">
            <a:spAutoFit/>
          </a:bodyPr>
          <a:lstStyle/>
          <a:p>
            <a:pPr algn="r"/>
            <a:r>
              <a:rPr lang="en-US" altLang="ko-KR" sz="1000" dirty="0">
                <a:solidFill>
                  <a:srgbClr val="262626"/>
                </a:solidFill>
                <a:latin typeface="Arial" panose="020B0604020202020204" pitchFamily="34" charset="0"/>
              </a:rPr>
              <a:t>Remote Block</a:t>
            </a:r>
            <a:endParaRPr lang="ko-KR" altLang="en-US" sz="1000" dirty="0">
              <a:solidFill>
                <a:srgbClr val="262626"/>
              </a:solidFill>
              <a:latin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3CAAB0D-7923-0E5D-89C2-BEEB509D2AB9}"/>
              </a:ext>
            </a:extLst>
          </p:cNvPr>
          <p:cNvSpPr txBox="1"/>
          <p:nvPr/>
        </p:nvSpPr>
        <p:spPr>
          <a:xfrm>
            <a:off x="5277383" y="6058220"/>
            <a:ext cx="818617" cy="19024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lIns="18000" tIns="18000" rIns="18000" bIns="18000" rtlCol="0">
            <a:spAutoFit/>
          </a:bodyPr>
          <a:lstStyle/>
          <a:p>
            <a:pPr algn="r"/>
            <a:r>
              <a:rPr lang="en-US" altLang="ko-KR" sz="1000" dirty="0">
                <a:solidFill>
                  <a:srgbClr val="262626"/>
                </a:solidFill>
                <a:latin typeface="Arial" panose="020B0604020202020204" pitchFamily="34" charset="0"/>
              </a:rPr>
              <a:t>Commit uncle</a:t>
            </a:r>
            <a:endParaRPr lang="ko-KR" altLang="en-US" sz="1000" dirty="0">
              <a:solidFill>
                <a:srgbClr val="262626"/>
              </a:solidFill>
              <a:latin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CEA0CB2-C54C-85F7-5611-DF75BC2A374C}"/>
              </a:ext>
            </a:extLst>
          </p:cNvPr>
          <p:cNvSpPr txBox="1"/>
          <p:nvPr/>
        </p:nvSpPr>
        <p:spPr>
          <a:xfrm>
            <a:off x="10421557" y="2950728"/>
            <a:ext cx="1520796" cy="34412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lIns="18000" tIns="18000" rIns="18000" bIns="18000" rtlCol="0">
            <a:spAutoFit/>
          </a:bodyPr>
          <a:lstStyle/>
          <a:p>
            <a:pPr algn="r"/>
            <a:r>
              <a:rPr lang="en-US" altLang="ko-KR" sz="1000" dirty="0">
                <a:solidFill>
                  <a:srgbClr val="262626"/>
                </a:solidFill>
                <a:latin typeface="Arial" panose="020B0604020202020204" pitchFamily="34" charset="0"/>
              </a:rPr>
              <a:t>family = ancestor + uncles</a:t>
            </a:r>
          </a:p>
          <a:p>
            <a:pPr algn="r"/>
            <a:r>
              <a:rPr lang="en-US" altLang="ko-KR" sz="1000" dirty="0">
                <a:solidFill>
                  <a:srgbClr val="262626"/>
                </a:solidFill>
                <a:latin typeface="Arial" panose="020B0604020202020204" pitchFamily="34" charset="0"/>
              </a:rPr>
              <a:t>check for duplicate</a:t>
            </a:r>
            <a:endParaRPr lang="ko-KR" altLang="en-US" sz="1000" dirty="0">
              <a:solidFill>
                <a:srgbClr val="262626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7224988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2D93D76D-29D9-4B3D-8C48-FBBC3E69E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Beneficiary (Coinbase), Uncle Reward, Transaction Gas Tip</a:t>
            </a:r>
            <a:endParaRPr lang="ko-KR" alt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6E9C4902-F68E-4F6E-AC9B-05BB3AE108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0188" y="620688"/>
            <a:ext cx="5865812" cy="6229847"/>
          </a:xfrm>
          <a:prstGeom prst="rect">
            <a:avLst/>
          </a:prstGeom>
          <a:noFill/>
          <a:ln w="6350"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endParaRPr kumimoji="0" lang="en-US" altLang="ko-KR" sz="900" b="0" i="0" u="none" strike="noStrike" cap="none" normalizeH="0" baseline="0" dirty="0">
              <a:ln>
                <a:noFill/>
              </a:ln>
              <a:solidFill>
                <a:srgbClr val="A8AFBE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900" dirty="0">
                <a:solidFill>
                  <a:srgbClr val="A8AFBE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Block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reward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wei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for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successfully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mining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FrontierBlockReward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 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NewInt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5e+18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endParaRPr lang="en-US" altLang="ko-KR" sz="900" dirty="0">
              <a:solidFill>
                <a:srgbClr val="A8AFBE"/>
              </a:solidFill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Block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reward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wei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for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successfully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mining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upward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ByzantiumBlockReward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NewInt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3e+18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Byzantium</a:t>
            </a:r>
            <a:endParaRPr lang="en-US" altLang="ko-KR" sz="900" dirty="0">
              <a:solidFill>
                <a:srgbClr val="808080"/>
              </a:solidFill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Block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reward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wei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for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successfully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mining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upward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Constantinople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ConstantinopleBlockReward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NewInt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2e+18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endParaRPr kumimoji="0" lang="en-US" altLang="ko-KR" sz="900" b="0" i="0" u="none" strike="noStrike" cap="none" normalizeH="0" baseline="0" dirty="0">
              <a:ln>
                <a:noFill/>
              </a:ln>
              <a:solidFill>
                <a:srgbClr val="808080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900" dirty="0">
                <a:solidFill>
                  <a:srgbClr val="A8AFBE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endParaRPr kumimoji="0" lang="ko-KR" altLang="ko-KR" sz="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900" b="0" i="0" u="none" strike="noStrike" cap="none" normalizeH="0" dirty="0">
              <a:ln>
                <a:noFill/>
              </a:ln>
              <a:solidFill>
                <a:srgbClr val="808080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AccumulateRewards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credits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coinbase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of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given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with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mining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reward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 The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total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reward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consists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of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static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reward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and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rewards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for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included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uncles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 The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coinbase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of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each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uncle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also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rewarded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func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EC1F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accumulateRewards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config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*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params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ChainConfig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state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*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state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StateDB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*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types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uncles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[]*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types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Select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correct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reward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based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chain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progression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blockReward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FrontierBlockReward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config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IsByzantium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Number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blockReward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ByzantiumBlockReward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config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IsConstantinople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Number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blockReward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ConstantinopleBlockReward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Accumulate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rewards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for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miner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and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any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included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uncles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reward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blockReward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for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_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uncle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range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uncles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uncle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Number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big8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Sub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Number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Mul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blockReward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Div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big8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state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AddBalance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uncle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Coinbase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Div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blockReward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big32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reward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reward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}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state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AddBalance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Coinbase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reward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endParaRPr kumimoji="0" lang="en-US" altLang="ko-KR" sz="900" b="0" i="0" u="none" strike="noStrike" cap="none" normalizeH="0" dirty="0">
              <a:ln>
                <a:noFill/>
              </a:ln>
              <a:solidFill>
                <a:srgbClr val="A8AFBE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900" dirty="0">
                <a:solidFill>
                  <a:srgbClr val="A8AFBE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endParaRPr kumimoji="0" lang="ko-KR" altLang="ko-KR" sz="900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A42EAB39-908D-4E0D-A7C1-EB6A11970AAD}"/>
              </a:ext>
            </a:extLst>
          </p:cNvPr>
          <p:cNvGrpSpPr/>
          <p:nvPr/>
        </p:nvGrpSpPr>
        <p:grpSpPr>
          <a:xfrm>
            <a:off x="6240016" y="605940"/>
            <a:ext cx="5692520" cy="2126794"/>
            <a:chOff x="6240016" y="605940"/>
            <a:chExt cx="5692520" cy="2126794"/>
          </a:xfrm>
        </p:grpSpPr>
        <p:sp>
          <p:nvSpPr>
            <p:cNvPr id="6" name="Rectangle 3">
              <a:extLst>
                <a:ext uri="{FF2B5EF4-FFF2-40B4-BE49-F238E27FC236}">
                  <a16:creationId xmlns:a16="http://schemas.microsoft.com/office/drawing/2014/main" id="{9ABE9A02-42B6-414E-ABF1-9D6AB47343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40016" y="839908"/>
              <a:ext cx="5688459" cy="1892826"/>
            </a:xfrm>
            <a:prstGeom prst="rect">
              <a:avLst/>
            </a:prstGeom>
            <a:noFill/>
            <a:ln w="6350">
              <a:solidFill>
                <a:schemeClr val="bg1">
                  <a:lumMod val="85000"/>
                </a:schemeClr>
              </a:solidFill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CC844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func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CC844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(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st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*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769AA5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StateTransition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) 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8EC1F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TransitionDb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() (*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769AA5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ExecutionResult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, 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error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) {</a:t>
              </a:r>
              <a:endParaRPr kumimoji="0" lang="ko-KR" altLang="ko-KR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900" b="0" i="0" u="none" strike="noStrike" cap="none" normalizeH="0" baseline="0" dirty="0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  …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900" b="0" i="0" u="none" strike="noStrike" cap="none" normalizeH="0" baseline="0" dirty="0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  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effectiveTip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:= 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st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.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gasPrice</a:t>
              </a:r>
              <a:b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</a:br>
              <a:r>
                <a:rPr kumimoji="0" lang="en-US" altLang="ko-KR" sz="900" b="0" i="0" u="none" strike="noStrike" cap="none" normalizeH="0" baseline="0" dirty="0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  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CC844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if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CC844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rules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.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IsLondon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{</a:t>
              </a:r>
              <a:b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</a:b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  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effectiveTip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= </a:t>
              </a:r>
              <a:endParaRPr kumimoji="0" lang="en-US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900" dirty="0">
                  <a:solidFill>
                    <a:srgbClr val="A8AFBE"/>
                  </a:solidFill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     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cmath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.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BigMin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(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st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.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gasTipCap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, </a:t>
              </a:r>
              <a:br>
                <a:rPr kumimoji="0" lang="en-US" altLang="ko-KR" sz="900" b="0" i="0" u="none" strike="noStrike" cap="none" normalizeH="0" baseline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</a:br>
              <a:r>
                <a:rPr kumimoji="0" lang="en-US" altLang="ko-KR" sz="900" b="0" i="0" u="none" strike="noStrike" cap="none" normalizeH="0" baseline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        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new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(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big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.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Int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).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Sub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(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st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.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gasFeeCap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,</a:t>
              </a:r>
              <a:r>
                <a:rPr kumimoji="0" lang="en-US" altLang="ko-KR" sz="900" b="0" i="0" u="none" strike="noStrike" cap="none" normalizeH="0" baseline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st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.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evm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.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Context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.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BaseFee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))</a:t>
              </a:r>
              <a:b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</a:br>
              <a:r>
                <a:rPr kumimoji="0" lang="en-US" altLang="ko-KR" sz="900" b="0" i="0" u="none" strike="noStrike" cap="none" normalizeH="0" baseline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  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}</a:t>
              </a:r>
              <a:b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</a:br>
              <a:r>
                <a:rPr kumimoji="0" lang="en-US" altLang="ko-KR" sz="900" b="0" i="0" u="none" strike="noStrike" cap="none" normalizeH="0" baseline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  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st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.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state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.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AddBalance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(</a:t>
              </a:r>
              <a:endParaRPr kumimoji="0" lang="en-US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900" dirty="0">
                  <a:solidFill>
                    <a:srgbClr val="A8AFBE"/>
                  </a:solidFill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     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st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.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evm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.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Context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.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Coinbase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, </a:t>
              </a:r>
              <a:endParaRPr kumimoji="0" lang="en-US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900" dirty="0">
                  <a:solidFill>
                    <a:srgbClr val="CC7832"/>
                  </a:solidFill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     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new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(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big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.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Int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).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Mul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(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new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(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big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.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Int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).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SetUint64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(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st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.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gasUsed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())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, 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effectiveTip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))</a:t>
              </a:r>
              <a:endParaRPr kumimoji="0" lang="en-US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900" dirty="0">
                  <a:solidFill>
                    <a:srgbClr val="A8AFBE"/>
                  </a:solidFill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 …</a:t>
              </a:r>
              <a:endParaRPr kumimoji="0" lang="en-US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900" dirty="0">
                  <a:solidFill>
                    <a:srgbClr val="A8AFBE"/>
                  </a:solidFill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}</a:t>
              </a:r>
              <a:endParaRPr kumimoji="0" lang="ko-KR" altLang="ko-KR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62BF4D8-C8EC-4FE5-A06B-FD7C81BBC0AB}"/>
                </a:ext>
              </a:extLst>
            </p:cNvPr>
            <p:cNvSpPr txBox="1"/>
            <p:nvPr/>
          </p:nvSpPr>
          <p:spPr>
            <a:xfrm>
              <a:off x="7299746" y="605940"/>
              <a:ext cx="4632790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sz="900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https://github.com/ethereum/go-ethereum/blob/master/core/state_transition.go#L343</a:t>
              </a:r>
              <a:endParaRPr lang="en-US" altLang="ko-KR" sz="9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4D18ACBC-8041-4BCE-BE47-D1B9351D2C41}"/>
              </a:ext>
            </a:extLst>
          </p:cNvPr>
          <p:cNvSpPr txBox="1"/>
          <p:nvPr/>
        </p:nvSpPr>
        <p:spPr>
          <a:xfrm>
            <a:off x="6911526" y="278736"/>
            <a:ext cx="5024978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https://github.com/ethereum/go-ethereum/blob/master/consensus/ethash/consensus.go#L645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90DAB0C-159C-4866-864E-5D92C6CD87F2}"/>
              </a:ext>
            </a:extLst>
          </p:cNvPr>
          <p:cNvSpPr txBox="1"/>
          <p:nvPr/>
        </p:nvSpPr>
        <p:spPr>
          <a:xfrm>
            <a:off x="10734615" y="860889"/>
            <a:ext cx="1185705" cy="19024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lIns="18000" tIns="18000" rIns="18000" bIns="18000" rtlCol="0">
            <a:spAutoFit/>
          </a:bodyPr>
          <a:lstStyle/>
          <a:p>
            <a:pPr algn="r"/>
            <a:r>
              <a:rPr lang="en-US" altLang="ko-KR" sz="1000" dirty="0">
                <a:solidFill>
                  <a:srgbClr val="262626"/>
                </a:solidFill>
                <a:latin typeface="Arial" panose="020B0604020202020204" pitchFamily="34" charset="0"/>
              </a:rPr>
              <a:t>Transaction Gas Tip</a:t>
            </a:r>
            <a:endParaRPr lang="ko-KR" altLang="en-US" sz="1000" dirty="0">
              <a:solidFill>
                <a:srgbClr val="262626"/>
              </a:solidFill>
              <a:latin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DC50F23-8D16-49CA-98ED-85BA61CE3D91}"/>
              </a:ext>
            </a:extLst>
          </p:cNvPr>
          <p:cNvSpPr txBox="1"/>
          <p:nvPr/>
        </p:nvSpPr>
        <p:spPr>
          <a:xfrm>
            <a:off x="5237425" y="4283108"/>
            <a:ext cx="839457" cy="19024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lIns="18000" tIns="18000" rIns="18000" bIns="18000" rtlCol="0">
            <a:spAutoFit/>
          </a:bodyPr>
          <a:lstStyle/>
          <a:p>
            <a:pPr algn="r"/>
            <a:r>
              <a:rPr lang="en-US" altLang="ko-KR" sz="1000" dirty="0">
                <a:solidFill>
                  <a:srgbClr val="262626"/>
                </a:solidFill>
                <a:latin typeface="Arial" panose="020B0604020202020204" pitchFamily="34" charset="0"/>
              </a:rPr>
              <a:t>Uncle Reward</a:t>
            </a:r>
            <a:endParaRPr lang="ko-KR" altLang="en-US" sz="1000" dirty="0">
              <a:solidFill>
                <a:srgbClr val="262626"/>
              </a:solidFill>
              <a:latin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025C576-CB7D-46E8-BF5C-9CA3F5D1A6DF}"/>
              </a:ext>
            </a:extLst>
          </p:cNvPr>
          <p:cNvSpPr txBox="1"/>
          <p:nvPr/>
        </p:nvSpPr>
        <p:spPr>
          <a:xfrm>
            <a:off x="5251853" y="2957312"/>
            <a:ext cx="825029" cy="19024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lIns="18000" tIns="18000" rIns="18000" bIns="18000" rtlCol="0">
            <a:spAutoFit/>
          </a:bodyPr>
          <a:lstStyle/>
          <a:p>
            <a:pPr algn="r"/>
            <a:r>
              <a:rPr lang="en-US" altLang="ko-KR" sz="1000" dirty="0">
                <a:solidFill>
                  <a:srgbClr val="262626"/>
                </a:solidFill>
                <a:latin typeface="Arial" panose="020B0604020202020204" pitchFamily="34" charset="0"/>
              </a:rPr>
              <a:t>Block Reward</a:t>
            </a:r>
            <a:endParaRPr lang="ko-KR" altLang="en-US" sz="1000" dirty="0">
              <a:solidFill>
                <a:srgbClr val="262626"/>
              </a:solidFill>
              <a:latin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D6A16FE-7C86-4FC5-B460-A227ACBE64AF}"/>
              </a:ext>
            </a:extLst>
          </p:cNvPr>
          <p:cNvSpPr txBox="1"/>
          <p:nvPr/>
        </p:nvSpPr>
        <p:spPr>
          <a:xfrm>
            <a:off x="4709842" y="5947256"/>
            <a:ext cx="1378066" cy="19024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lIns="18000" tIns="18000" rIns="18000" bIns="18000" rtlCol="0">
            <a:spAutoFit/>
          </a:bodyPr>
          <a:lstStyle/>
          <a:p>
            <a:pPr algn="r"/>
            <a:r>
              <a:rPr lang="en-US" altLang="ko-KR" sz="1000" dirty="0">
                <a:solidFill>
                  <a:srgbClr val="262626"/>
                </a:solidFill>
                <a:latin typeface="Arial" panose="020B0604020202020204" pitchFamily="34" charset="0"/>
              </a:rPr>
              <a:t>Uncle Inclusion Reward</a:t>
            </a:r>
            <a:endParaRPr lang="ko-KR" altLang="en-US" sz="1000" dirty="0">
              <a:solidFill>
                <a:srgbClr val="262626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1959283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25F1BE23-01F4-418F-8DC4-4D78AF0390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23241"/>
            <a:ext cx="11687176" cy="1491779"/>
          </a:xfrm>
        </p:spPr>
        <p:txBody>
          <a:bodyPr>
            <a:normAutofit/>
          </a:bodyPr>
          <a:lstStyle/>
          <a:p>
            <a:pPr marL="144000"/>
            <a:r>
              <a:rPr lang="en-US" altLang="ko-KR" dirty="0"/>
              <a:t>EIP-1559 (London) </a:t>
            </a:r>
            <a:r>
              <a:rPr lang="ko-KR" altLang="en-US" dirty="0"/>
              <a:t>이전</a:t>
            </a:r>
            <a:r>
              <a:rPr lang="en-US" altLang="ko-KR" dirty="0"/>
              <a:t> Target Size</a:t>
            </a:r>
            <a:r>
              <a:rPr lang="ko-KR" altLang="en-US" dirty="0"/>
              <a:t> </a:t>
            </a:r>
            <a:r>
              <a:rPr lang="en-US" altLang="ko-KR" dirty="0"/>
              <a:t>: 15,000,000 gas</a:t>
            </a:r>
          </a:p>
          <a:p>
            <a:pPr marL="144000"/>
            <a:r>
              <a:rPr lang="en-US" altLang="ko-KR" dirty="0"/>
              <a:t>EIP-1559 (London) </a:t>
            </a:r>
            <a:r>
              <a:rPr lang="ko-KR" altLang="en-US" dirty="0"/>
              <a:t>이후 </a:t>
            </a:r>
            <a:r>
              <a:rPr lang="en-US" altLang="ko-KR" dirty="0"/>
              <a:t>: 30,000,000 gas (2</a:t>
            </a:r>
            <a:r>
              <a:rPr lang="ko-KR" altLang="en-US" dirty="0"/>
              <a:t>배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 err="1"/>
              <a:t>Hardfork</a:t>
            </a:r>
            <a:r>
              <a:rPr lang="en-US" altLang="ko-KR" dirty="0"/>
              <a:t> </a:t>
            </a:r>
            <a:r>
              <a:rPr lang="ko-KR" altLang="en-US" dirty="0"/>
              <a:t>시 </a:t>
            </a:r>
            <a:r>
              <a:rPr lang="en-US" altLang="ko-KR" dirty="0"/>
              <a:t>Gas Limit 2 </a:t>
            </a:r>
            <a:r>
              <a:rPr lang="ko-KR" altLang="en-US" dirty="0"/>
              <a:t>배로 설정</a:t>
            </a:r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177F4721-89D3-4422-B807-FDEF4F49F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Gas Limit (= Block Size)</a:t>
            </a:r>
            <a:endParaRPr lang="ko-KR" altLang="en-US" dirty="0"/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E336E131-B2CF-4512-9DE6-591F4A369E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11851" y="2604080"/>
            <a:ext cx="5616623" cy="4065280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GasLimit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nodeGasCeiling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gasLimit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delta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en-US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en-US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GasLimit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1024</a:t>
            </a:r>
            <a:r>
              <a:rPr lang="ko-KR" altLang="ko-KR" sz="1200" dirty="0">
                <a:solidFill>
                  <a:srgbClr val="A8AFBE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en-US" altLang="ko-KR" sz="12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lang="en-US" altLang="ko-KR" sz="1200" dirty="0">
                <a:solidFill>
                  <a:srgbClr val="A8AFBE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-</a:t>
            </a:r>
            <a:r>
              <a:rPr lang="ko-KR" altLang="ko-KR" sz="1200" dirty="0">
                <a:solidFill>
                  <a:srgbClr val="A8AFBE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lang="ko-KR" altLang="ko-KR" sz="1200" dirty="0">
                <a:solidFill>
                  <a:srgbClr val="6897BB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1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en-US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GasLimit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&gt;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nodeGasCeiling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{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gasLimit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en-US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GasLimit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-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delta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gasLimit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&gt;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nodeGasCeiling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{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gasLimit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nodeGasCeiling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en-US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GasLimit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&lt;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nodeGasCeiling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{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gasLimit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en-US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GasLimit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+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delta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gasLimit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&gt;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nodeGasCeiling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{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gasLimit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nodeGasCeiling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endParaRPr kumimoji="0" lang="en-US" altLang="ko-KR" sz="1200" b="0" i="0" u="none" strike="noStrike" cap="none" normalizeH="0" dirty="0">
              <a:ln>
                <a:noFill/>
              </a:ln>
              <a:solidFill>
                <a:srgbClr val="A8AFBE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1200" b="0" i="0" u="none" strike="noStrike" cap="none" normalizeH="0" dirty="0">
              <a:ln>
                <a:noFill/>
              </a:ln>
              <a:solidFill>
                <a:srgbClr val="A8AFBE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lv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200" dirty="0">
                <a:solidFill>
                  <a:srgbClr val="CC844F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return </a:t>
            </a:r>
            <a:r>
              <a:rPr lang="ko-KR" altLang="ko-KR" sz="1200" dirty="0" err="1">
                <a:solidFill>
                  <a:srgbClr val="A9B7C6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gasLimit</a:t>
            </a:r>
            <a:endParaRPr kumimoji="0" lang="en-US" altLang="ko-KR" sz="1200" b="0" i="0" u="none" strike="noStrike" cap="none" normalizeH="0" dirty="0">
              <a:ln>
                <a:noFill/>
              </a:ln>
              <a:solidFill>
                <a:srgbClr val="A8AFBE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</p:txBody>
      </p:sp>
      <p:sp>
        <p:nvSpPr>
          <p:cNvPr id="15" name="내용 개체 틀 1">
            <a:extLst>
              <a:ext uri="{FF2B5EF4-FFF2-40B4-BE49-F238E27FC236}">
                <a16:creationId xmlns:a16="http://schemas.microsoft.com/office/drawing/2014/main" id="{77B5898D-B57D-43CA-8661-E3E8D28E6591}"/>
              </a:ext>
            </a:extLst>
          </p:cNvPr>
          <p:cNvSpPr txBox="1">
            <a:spLocks/>
          </p:cNvSpPr>
          <p:nvPr/>
        </p:nvSpPr>
        <p:spPr>
          <a:xfrm>
            <a:off x="243714" y="1916832"/>
            <a:ext cx="5854701" cy="26279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ko-KR" sz="2000" dirty="0"/>
              <a:t>Gas</a:t>
            </a:r>
            <a:r>
              <a:rPr lang="ko-KR" altLang="en-US" sz="2000" dirty="0"/>
              <a:t> </a:t>
            </a:r>
            <a:r>
              <a:rPr lang="en-US" altLang="ko-KR" sz="2000" dirty="0"/>
              <a:t>Limit</a:t>
            </a:r>
            <a:r>
              <a:rPr lang="ko-KR" altLang="en-US" sz="2000" dirty="0"/>
              <a:t> 계산</a:t>
            </a:r>
            <a:endParaRPr lang="en-US" altLang="ko-KR" sz="2000" dirty="0"/>
          </a:p>
          <a:p>
            <a:pPr marL="144000">
              <a:lnSpc>
                <a:spcPct val="100000"/>
              </a:lnSpc>
            </a:pPr>
            <a:r>
              <a:rPr lang="en-US" altLang="ko-KR" dirty="0"/>
              <a:t>Parent Gas Limit / 1024 </a:t>
            </a:r>
            <a:r>
              <a:rPr lang="ko-KR" altLang="en-US" dirty="0"/>
              <a:t>범위 내에서 변경</a:t>
            </a:r>
            <a:br>
              <a:rPr lang="ko-KR" altLang="en-US" dirty="0"/>
            </a:br>
            <a:r>
              <a:rPr lang="en-US" altLang="ko-KR" dirty="0"/>
              <a:t>Delta = ( Parent Gas Limit / 1024 ) - 1</a:t>
            </a:r>
          </a:p>
          <a:p>
            <a:pPr>
              <a:lnSpc>
                <a:spcPct val="100000"/>
              </a:lnSpc>
            </a:pPr>
            <a:r>
              <a:rPr lang="en-US" altLang="ko-KR" dirty="0"/>
              <a:t>Parent Gas Limit </a:t>
            </a:r>
            <a:r>
              <a:rPr lang="ko-KR" altLang="en-US" dirty="0"/>
              <a:t>와 </a:t>
            </a:r>
            <a:r>
              <a:rPr lang="en-US" altLang="ko-KR" dirty="0"/>
              <a:t>Node Gas Ceiling(</a:t>
            </a:r>
            <a:r>
              <a:rPr lang="ko-KR" altLang="en-US" dirty="0"/>
              <a:t>한계</a:t>
            </a:r>
            <a:r>
              <a:rPr lang="en-US" altLang="ko-KR" dirty="0"/>
              <a:t>) </a:t>
            </a:r>
            <a:r>
              <a:rPr lang="ko-KR" altLang="en-US" dirty="0"/>
              <a:t>를 비교</a:t>
            </a:r>
          </a:p>
          <a:p>
            <a:pPr lvl="1">
              <a:lnSpc>
                <a:spcPct val="100000"/>
              </a:lnSpc>
            </a:pPr>
            <a:r>
              <a:rPr lang="en-US" altLang="ko-KR" dirty="0"/>
              <a:t>Parent Gas Limit = Node Gas Ceiling ➡ Parent Gas Limit</a:t>
            </a:r>
          </a:p>
          <a:p>
            <a:pPr lvl="1">
              <a:lnSpc>
                <a:spcPct val="100000"/>
              </a:lnSpc>
            </a:pPr>
            <a:r>
              <a:rPr lang="en-US" altLang="ko-KR" dirty="0"/>
              <a:t>Parent Gas Limit &gt; Node Gas Ceiling ➡ Parent Gas Limit - Delta</a:t>
            </a:r>
          </a:p>
          <a:p>
            <a:pPr lvl="1">
              <a:lnSpc>
                <a:spcPct val="100000"/>
              </a:lnSpc>
            </a:pPr>
            <a:r>
              <a:rPr lang="en-US" altLang="ko-KR" dirty="0"/>
              <a:t>Parent Gas Limit &lt; Node Gas Ceiling ➡ Parent Gas Limit + Delta</a:t>
            </a:r>
          </a:p>
          <a:p>
            <a:endParaRPr lang="ko-KR" altLang="en-US" dirty="0"/>
          </a:p>
        </p:txBody>
      </p:sp>
      <p:graphicFrame>
        <p:nvGraphicFramePr>
          <p:cNvPr id="16" name="차트 15">
            <a:extLst>
              <a:ext uri="{FF2B5EF4-FFF2-40B4-BE49-F238E27FC236}">
                <a16:creationId xmlns:a16="http://schemas.microsoft.com/office/drawing/2014/main" id="{BA6A4CCE-CF70-414B-9505-F54B8009822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64217943"/>
              </p:ext>
            </p:extLst>
          </p:nvPr>
        </p:nvGraphicFramePr>
        <p:xfrm>
          <a:off x="241299" y="4437113"/>
          <a:ext cx="5854701" cy="2305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29" name="그룹 28">
            <a:extLst>
              <a:ext uri="{FF2B5EF4-FFF2-40B4-BE49-F238E27FC236}">
                <a16:creationId xmlns:a16="http://schemas.microsoft.com/office/drawing/2014/main" id="{E4F11C72-3F92-40EE-A772-F180D20E098F}"/>
              </a:ext>
            </a:extLst>
          </p:cNvPr>
          <p:cNvGrpSpPr/>
          <p:nvPr/>
        </p:nvGrpSpPr>
        <p:grpSpPr>
          <a:xfrm>
            <a:off x="3964796" y="4869160"/>
            <a:ext cx="1395760" cy="372119"/>
            <a:chOff x="3964796" y="4869160"/>
            <a:chExt cx="1395760" cy="372119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58C13B5-7CE2-4AD6-88F9-B820DD3D022E}"/>
                </a:ext>
              </a:extLst>
            </p:cNvPr>
            <p:cNvSpPr txBox="1"/>
            <p:nvPr/>
          </p:nvSpPr>
          <p:spPr>
            <a:xfrm>
              <a:off x="3964796" y="4869160"/>
              <a:ext cx="1188132" cy="372119"/>
            </a:xfrm>
            <a:prstGeom prst="rect">
              <a:avLst/>
            </a:prstGeom>
            <a:noFill/>
          </p:spPr>
          <p:txBody>
            <a:bodyPr wrap="square" tIns="18000" rtlCol="0" anchor="ctr" anchorCtr="0">
              <a:spAutoFit/>
            </a:bodyPr>
            <a:lstStyle/>
            <a:p>
              <a:pPr algn="r"/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EIP-1559(London)</a:t>
              </a:r>
              <a:b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</a:br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(2021-08-05)</a:t>
              </a:r>
              <a:endParaRPr lang="ko-KR" altLang="en-US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5B0BEB3A-90BE-4B27-8A2E-96DA70D958F7}"/>
                </a:ext>
              </a:extLst>
            </p:cNvPr>
            <p:cNvCxnSpPr>
              <a:cxnSpLocks/>
              <a:stCxn id="17" idx="3"/>
            </p:cNvCxnSpPr>
            <p:nvPr/>
          </p:nvCxnSpPr>
          <p:spPr>
            <a:xfrm flipV="1">
              <a:off x="5152928" y="4910138"/>
              <a:ext cx="207628" cy="145082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Rectangle 5">
            <a:extLst>
              <a:ext uri="{FF2B5EF4-FFF2-40B4-BE49-F238E27FC236}">
                <a16:creationId xmlns:a16="http://schemas.microsoft.com/office/drawing/2014/main" id="{DACD1472-D7A6-49E9-85FE-0AF3C1FB81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12024" y="863074"/>
            <a:ext cx="5616624" cy="1556452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  <a:effectLst/>
        </p:spPr>
        <p:txBody>
          <a:bodyPr vert="horz" wrap="square" lIns="91440" tIns="45720" rIns="5400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baseFee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and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GasLimit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are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on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an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EIP-1559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chain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chainConfig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IsLondon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Number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{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BaseFee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misc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CalcBaseFee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chainConfig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())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!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chainConfig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IsLondon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Number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()) {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parentGasLimit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GasLimit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 *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params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ElasticityMultiplier</a:t>
            </a:r>
            <a:r>
              <a:rPr kumimoji="0" lang="en-US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en-US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* 2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GasLimit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core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CalcGasLimit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parentGasLimit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config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GasCeil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}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endParaRPr kumimoji="0" lang="ko-KR" altLang="ko-KR" sz="1000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4AF1CFCC-A2DB-EA84-E867-B83DFEAADEB9}"/>
              </a:ext>
            </a:extLst>
          </p:cNvPr>
          <p:cNvCxnSpPr>
            <a:cxnSpLocks/>
          </p:cNvCxnSpPr>
          <p:nvPr/>
        </p:nvCxnSpPr>
        <p:spPr>
          <a:xfrm>
            <a:off x="4079776" y="1571080"/>
            <a:ext cx="2448272" cy="0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9145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/>
      <p:bldGraphic spid="16" grpId="0">
        <p:bldAsOne/>
      </p:bldGraphic>
    </p:bld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25F1BE23-01F4-418F-8DC4-4D78AF0390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23241"/>
            <a:ext cx="11683999" cy="2086999"/>
          </a:xfrm>
        </p:spPr>
        <p:txBody>
          <a:bodyPr>
            <a:normAutofit/>
          </a:bodyPr>
          <a:lstStyle/>
          <a:p>
            <a:pPr marL="144000"/>
            <a:r>
              <a:rPr lang="en-US" altLang="ko-KR" dirty="0"/>
              <a:t>Parent Gas Limit / 1024 </a:t>
            </a:r>
            <a:r>
              <a:rPr lang="ko-KR" altLang="en-US" dirty="0"/>
              <a:t>범위 내에서 변경</a:t>
            </a:r>
            <a:br>
              <a:rPr lang="en-US" altLang="ko-KR" dirty="0"/>
            </a:br>
            <a:r>
              <a:rPr lang="en-US" altLang="ko-KR" sz="1600" dirty="0"/>
              <a:t>Delta = Parent</a:t>
            </a:r>
            <a:r>
              <a:rPr lang="ko-KR" altLang="en-US" sz="1600" dirty="0"/>
              <a:t> </a:t>
            </a:r>
            <a:r>
              <a:rPr lang="en-US" altLang="ko-KR" sz="1600" dirty="0"/>
              <a:t>Gas Limit</a:t>
            </a:r>
            <a:r>
              <a:rPr lang="ko-KR" altLang="en-US" sz="1600" dirty="0"/>
              <a:t> </a:t>
            </a:r>
            <a:r>
              <a:rPr lang="en-US" altLang="ko-KR" sz="1600" dirty="0"/>
              <a:t>/ 1024 - 1</a:t>
            </a:r>
          </a:p>
          <a:p>
            <a:pPr marL="144000"/>
            <a:r>
              <a:rPr lang="en-US" altLang="ko-KR" dirty="0"/>
              <a:t>Parent</a:t>
            </a:r>
            <a:r>
              <a:rPr lang="ko-KR" altLang="en-US" dirty="0"/>
              <a:t> </a:t>
            </a:r>
            <a:r>
              <a:rPr lang="en-US" altLang="ko-KR" dirty="0"/>
              <a:t>Gas Limit </a:t>
            </a:r>
            <a:r>
              <a:rPr lang="ko-KR" altLang="en-US" dirty="0"/>
              <a:t>와 </a:t>
            </a:r>
            <a:r>
              <a:rPr lang="en-US" altLang="ko-KR" dirty="0"/>
              <a:t>Node Gas Ceiling(</a:t>
            </a:r>
            <a:r>
              <a:rPr lang="ko-KR" altLang="en-US" dirty="0"/>
              <a:t>한계</a:t>
            </a:r>
            <a:r>
              <a:rPr lang="en-US" altLang="ko-KR" dirty="0"/>
              <a:t>) </a:t>
            </a:r>
            <a:r>
              <a:rPr lang="ko-KR" altLang="en-US" dirty="0"/>
              <a:t>를 비교</a:t>
            </a:r>
            <a:endParaRPr lang="en-US" altLang="ko-KR" dirty="0"/>
          </a:p>
          <a:p>
            <a:pPr marL="252000" lvl="1"/>
            <a:r>
              <a:rPr lang="en-US" altLang="ko-KR" sz="1500" dirty="0"/>
              <a:t>Parent Gas Limit = Node</a:t>
            </a:r>
            <a:r>
              <a:rPr lang="ko-KR" altLang="en-US" sz="1500" dirty="0"/>
              <a:t> </a:t>
            </a:r>
            <a:r>
              <a:rPr lang="en-US" altLang="ko-KR" sz="1500" dirty="0"/>
              <a:t>Gas</a:t>
            </a:r>
            <a:r>
              <a:rPr lang="ko-KR" altLang="en-US" sz="1500" dirty="0"/>
              <a:t> </a:t>
            </a:r>
            <a:r>
              <a:rPr lang="en-US" altLang="ko-KR" sz="1500" dirty="0"/>
              <a:t>Ceiling ➡</a:t>
            </a:r>
            <a:r>
              <a:rPr lang="ko-KR" altLang="en-US" sz="1500" dirty="0"/>
              <a:t> </a:t>
            </a:r>
            <a:r>
              <a:rPr lang="en-US" altLang="ko-KR" sz="1500" dirty="0"/>
              <a:t>Parent Gas Limit</a:t>
            </a:r>
          </a:p>
          <a:p>
            <a:pPr marL="252000" lvl="1"/>
            <a:r>
              <a:rPr lang="en-US" altLang="ko-KR" sz="1500" dirty="0"/>
              <a:t>Parent Gas Limit &gt; Node</a:t>
            </a:r>
            <a:r>
              <a:rPr lang="ko-KR" altLang="en-US" sz="1500" dirty="0"/>
              <a:t> </a:t>
            </a:r>
            <a:r>
              <a:rPr lang="en-US" altLang="ko-KR" sz="1500" dirty="0"/>
              <a:t>Gas</a:t>
            </a:r>
            <a:r>
              <a:rPr lang="ko-KR" altLang="en-US" sz="1500" dirty="0"/>
              <a:t> </a:t>
            </a:r>
            <a:r>
              <a:rPr lang="en-US" altLang="ko-KR" sz="1500" dirty="0"/>
              <a:t>Ceiling ➡ Parent Gas Limit - Delta</a:t>
            </a:r>
          </a:p>
          <a:p>
            <a:pPr marL="252000" lvl="1"/>
            <a:r>
              <a:rPr lang="en-US" altLang="ko-KR" sz="1500" dirty="0"/>
              <a:t>Parent Gas Limit &lt; Node</a:t>
            </a:r>
            <a:r>
              <a:rPr lang="ko-KR" altLang="en-US" sz="1500" dirty="0"/>
              <a:t> </a:t>
            </a:r>
            <a:r>
              <a:rPr lang="en-US" altLang="ko-KR" sz="1500" dirty="0"/>
              <a:t>Gas</a:t>
            </a:r>
            <a:r>
              <a:rPr lang="ko-KR" altLang="en-US" sz="1500" dirty="0"/>
              <a:t> </a:t>
            </a:r>
            <a:r>
              <a:rPr lang="en-US" altLang="ko-KR" sz="1500" dirty="0"/>
              <a:t>Ceiling ➡ Parent Gas Limit + Delta</a:t>
            </a:r>
          </a:p>
          <a:p>
            <a:pPr marL="396000" lvl="2" indent="0">
              <a:buNone/>
            </a:pPr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177F4721-89D3-4422-B807-FDEF4F49F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Gas Limit [ EIP-1559 ]</a:t>
            </a:r>
            <a:endParaRPr lang="ko-KR" altLang="en-US" dirty="0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73744BFC-8338-4282-B783-5BE55A547A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0" y="856545"/>
            <a:ext cx="5832578" cy="1075679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The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bound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divisor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of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limit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used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update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calculations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endParaRPr kumimoji="0" lang="en-US" altLang="ko-KR" sz="900" b="1" i="1" u="none" strike="noStrike" cap="none" normalizeH="0" dirty="0">
              <a:ln>
                <a:noFill/>
              </a:ln>
              <a:solidFill>
                <a:srgbClr val="5067AA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1" i="1" u="none" strike="noStrike" cap="none" normalizeH="0" dirty="0">
                <a:ln>
                  <a:noFill/>
                </a:ln>
                <a:solidFill>
                  <a:srgbClr val="5067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GasLimitBoundDivisor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uint64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1024</a:t>
            </a:r>
            <a:endParaRPr kumimoji="0" lang="en-US" altLang="ko-KR" sz="900" b="0" i="0" u="none" strike="noStrike" cap="none" normalizeH="0" dirty="0">
              <a:ln>
                <a:noFill/>
              </a:ln>
              <a:solidFill>
                <a:srgbClr val="6897BB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Minimum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limit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may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ever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endParaRPr kumimoji="0" lang="en-US" altLang="ko-KR" sz="900" b="0" i="0" u="none" strike="noStrike" cap="none" normalizeH="0" dirty="0">
              <a:ln>
                <a:noFill/>
              </a:ln>
              <a:solidFill>
                <a:srgbClr val="808080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900" b="1" i="1" u="none" strike="noStrike" cap="none" normalizeH="0" dirty="0" err="1">
                <a:ln>
                  <a:noFill/>
                </a:ln>
                <a:solidFill>
                  <a:srgbClr val="5067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MinGasLimit</a:t>
            </a:r>
            <a:r>
              <a:rPr kumimoji="0" lang="ko-KR" altLang="ko-KR" sz="900" b="1" i="1" u="none" strike="noStrike" cap="none" normalizeH="0" dirty="0">
                <a:ln>
                  <a:noFill/>
                </a:ln>
                <a:solidFill>
                  <a:srgbClr val="5067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uint64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5000</a:t>
            </a:r>
            <a:endParaRPr kumimoji="0" lang="en-US" altLang="ko-KR" sz="900" b="0" i="0" u="none" strike="noStrike" cap="none" normalizeH="0" dirty="0">
              <a:ln>
                <a:noFill/>
              </a:ln>
              <a:solidFill>
                <a:srgbClr val="6897BB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ko-KR" sz="900" dirty="0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lang="ko-KR" altLang="ko-KR" sz="900" dirty="0" err="1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Maximum</a:t>
            </a:r>
            <a:r>
              <a:rPr lang="ko-KR" altLang="ko-KR" sz="900" dirty="0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lang="ko-KR" altLang="ko-KR" sz="900" dirty="0" err="1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lang="ko-KR" altLang="ko-KR" sz="900" dirty="0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lang="ko-KR" altLang="ko-KR" sz="900" dirty="0" err="1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lang="ko-KR" altLang="ko-KR" sz="900" dirty="0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lang="ko-KR" altLang="ko-KR" sz="900" dirty="0" err="1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limit</a:t>
            </a:r>
            <a:r>
              <a:rPr lang="ko-KR" altLang="ko-KR" sz="900" dirty="0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 (2^63-1).</a:t>
            </a:r>
            <a:endParaRPr kumimoji="0" lang="en-US" altLang="ko-KR" sz="900" b="0" i="0" u="none" strike="noStrike" cap="none" normalizeH="0" dirty="0">
              <a:ln>
                <a:noFill/>
              </a:ln>
              <a:solidFill>
                <a:srgbClr val="6897BB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ko-KR" sz="900" b="1" i="1" dirty="0" err="1">
                <a:solidFill>
                  <a:srgbClr val="5067AA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MaxGasLimit</a:t>
            </a:r>
            <a:r>
              <a:rPr lang="ko-KR" altLang="ko-KR" sz="900" b="1" i="1" dirty="0">
                <a:solidFill>
                  <a:srgbClr val="5067AA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 </a:t>
            </a:r>
            <a:r>
              <a:rPr lang="ko-KR" altLang="ko-KR" sz="900" dirty="0">
                <a:solidFill>
                  <a:srgbClr val="BA77C6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uint64 </a:t>
            </a:r>
            <a:r>
              <a:rPr lang="ko-KR" altLang="ko-KR" sz="900" dirty="0">
                <a:solidFill>
                  <a:srgbClr val="A8AFBE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lang="ko-KR" altLang="ko-KR" sz="900" dirty="0">
                <a:solidFill>
                  <a:srgbClr val="6897BB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0x7fffffffffffffff</a:t>
            </a:r>
            <a:endParaRPr lang="ko-KR" altLang="ko-KR" dirty="0">
              <a:latin typeface="Consolas" panose="020B0609020204030204" pitchFamily="49" charset="0"/>
            </a:endParaRP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6408AB42-12FD-4845-8ABC-DBB56BD5C2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0" y="2217881"/>
            <a:ext cx="5827150" cy="4235455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CalcGasLimit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computes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limit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of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next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after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aims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keep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baseline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close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provided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target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and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increase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towards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target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baseline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lower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func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EC1F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CalcGasLimit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parentGasLimit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desiredLimit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uint64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uint64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delta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parentGasLimit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params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lang="ko-KR" altLang="ko-KR" sz="900" b="1" i="1" dirty="0" err="1">
                <a:solidFill>
                  <a:srgbClr val="5067AA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GasLimitBoundDivisor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-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1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limit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parentGasLimit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desiredLimit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&lt;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params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lang="ko-KR" altLang="ko-KR" sz="900" b="1" i="1" dirty="0">
                <a:solidFill>
                  <a:srgbClr val="5067AA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MinGasLimit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desiredLimit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params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lang="ko-KR" altLang="ko-KR" sz="900" b="1" i="1" dirty="0">
                <a:solidFill>
                  <a:srgbClr val="5067AA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MinGasLimit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we're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outside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our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allowed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range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try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hone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towards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them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limit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&lt;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desiredLimit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limit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parentGasLimit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+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delta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limit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&gt;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desiredLimit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limit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desiredLimit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limit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limit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&gt;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desiredLimit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limit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parentGasLimit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-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delta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limit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&lt;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desiredLimit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limit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desiredLimit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}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limit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endParaRPr kumimoji="0" lang="ko-KR" altLang="ko-KR" sz="1800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01D4EBB-FE58-4741-95DF-58183AFDA09A}"/>
              </a:ext>
            </a:extLst>
          </p:cNvPr>
          <p:cNvSpPr txBox="1"/>
          <p:nvPr/>
        </p:nvSpPr>
        <p:spPr>
          <a:xfrm>
            <a:off x="7128722" y="620688"/>
            <a:ext cx="479985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https://github.com/ethereum/go-ethereum/blob/master/params/protocol_params.go#L22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ABB8EEC-86B6-4F86-9317-90AC96B8F62A}"/>
              </a:ext>
            </a:extLst>
          </p:cNvPr>
          <p:cNvSpPr txBox="1"/>
          <p:nvPr/>
        </p:nvSpPr>
        <p:spPr>
          <a:xfrm>
            <a:off x="7128722" y="2005637"/>
            <a:ext cx="479985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https://github.com/ethereum/go-ethereum/blob/master/core/block_validator.go#L108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E336E131-B2CF-4512-9DE6-591F4A369E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368" y="2676088"/>
            <a:ext cx="4824536" cy="406528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GasLimit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nodeGasCeiling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gasLimit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delta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en-US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en-US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GasLimit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1024</a:t>
            </a:r>
            <a:r>
              <a:rPr lang="ko-KR" altLang="ko-KR" sz="1200" dirty="0">
                <a:solidFill>
                  <a:srgbClr val="A8AFBE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en-US" altLang="ko-KR" sz="12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lang="en-US" altLang="ko-KR" sz="1200" dirty="0">
                <a:solidFill>
                  <a:srgbClr val="A8AFBE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-</a:t>
            </a:r>
            <a:r>
              <a:rPr lang="ko-KR" altLang="ko-KR" sz="1200" dirty="0">
                <a:solidFill>
                  <a:srgbClr val="A8AFBE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lang="ko-KR" altLang="ko-KR" sz="1200" dirty="0">
                <a:solidFill>
                  <a:srgbClr val="6897BB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1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en-US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GasLimit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&gt;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nodeGasCeiling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{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gasLimit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en-US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GasLimit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-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delta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gasLimit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&gt;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nodeGasCeiling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{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gasLimit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nodeGasCeiling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en-US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GasLimit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&lt;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nodeGasCeiling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{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gasLimit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en-US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GasLimit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+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delta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gasLimit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&gt;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nodeGasCeiling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{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gasLimit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nodeGasCeiling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endParaRPr kumimoji="0" lang="en-US" altLang="ko-KR" sz="1200" b="0" i="0" u="none" strike="noStrike" cap="none" normalizeH="0" dirty="0">
              <a:ln>
                <a:noFill/>
              </a:ln>
              <a:solidFill>
                <a:srgbClr val="A8AFBE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1200" b="0" i="0" u="none" strike="noStrike" cap="none" normalizeH="0" dirty="0">
              <a:ln>
                <a:noFill/>
              </a:ln>
              <a:solidFill>
                <a:srgbClr val="A8AFBE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lv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200" dirty="0">
                <a:solidFill>
                  <a:srgbClr val="CC844F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return </a:t>
            </a:r>
            <a:r>
              <a:rPr lang="ko-KR" altLang="ko-KR" sz="1200" dirty="0" err="1">
                <a:solidFill>
                  <a:srgbClr val="A9B7C6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gasLimit</a:t>
            </a:r>
            <a:endParaRPr kumimoji="0" lang="en-US" altLang="ko-KR" sz="1200" b="0" i="0" u="none" strike="noStrike" cap="none" normalizeH="0" dirty="0">
              <a:ln>
                <a:noFill/>
              </a:ln>
              <a:solidFill>
                <a:srgbClr val="A8AFBE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83304667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25F1BE23-01F4-418F-8DC4-4D78AF0390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23241"/>
            <a:ext cx="7150845" cy="6067253"/>
          </a:xfrm>
        </p:spPr>
        <p:txBody>
          <a:bodyPr>
            <a:normAutofit/>
          </a:bodyPr>
          <a:lstStyle/>
          <a:p>
            <a:pPr marL="144000"/>
            <a:r>
              <a:rPr lang="en-US" altLang="ko-KR" dirty="0"/>
              <a:t>BaseFee = Parent Base Fee * (0.875 ~ 1.125) [ -12.5% ~ +12.5% ]</a:t>
            </a:r>
          </a:p>
          <a:p>
            <a:pPr marL="144000"/>
            <a:r>
              <a:rPr lang="en-US" altLang="ko-KR" dirty="0"/>
              <a:t>Parent Block</a:t>
            </a:r>
            <a:r>
              <a:rPr lang="ko-KR" altLang="en-US" dirty="0"/>
              <a:t>의 </a:t>
            </a:r>
            <a:r>
              <a:rPr lang="en-US" altLang="ko-KR" dirty="0"/>
              <a:t>Gas Used</a:t>
            </a:r>
            <a:r>
              <a:rPr lang="ko-KR" altLang="en-US" dirty="0"/>
              <a:t>에 따라 결정</a:t>
            </a:r>
            <a:br>
              <a:rPr lang="en-US" altLang="ko-KR" dirty="0"/>
            </a:br>
            <a:r>
              <a:rPr lang="en-US" altLang="ko-KR" dirty="0"/>
              <a:t>Parent Target Gas Used </a:t>
            </a:r>
            <a:r>
              <a:rPr lang="ko-KR" altLang="en-US" dirty="0"/>
              <a:t>초과</a:t>
            </a:r>
            <a:r>
              <a:rPr lang="en-US" altLang="ko-KR" dirty="0"/>
              <a:t>: </a:t>
            </a:r>
            <a:r>
              <a:rPr lang="ko-KR" altLang="en-US" dirty="0"/>
              <a:t>증가</a:t>
            </a:r>
            <a:r>
              <a:rPr lang="en-US" altLang="ko-KR" dirty="0"/>
              <a:t>, Target </a:t>
            </a:r>
            <a:r>
              <a:rPr lang="ko-KR" altLang="en-US" dirty="0"/>
              <a:t>미만</a:t>
            </a:r>
            <a:r>
              <a:rPr lang="en-US" altLang="ko-KR" dirty="0"/>
              <a:t>: </a:t>
            </a:r>
            <a:r>
              <a:rPr lang="ko-KR" altLang="en-US" dirty="0"/>
              <a:t>감소</a:t>
            </a:r>
            <a:endParaRPr lang="en-US" altLang="ko-KR" dirty="0"/>
          </a:p>
          <a:p>
            <a:pPr indent="0">
              <a:buNone/>
            </a:pPr>
            <a:endParaRPr lang="en-US" altLang="ko-KR" b="0" i="1" dirty="0">
              <a:latin typeface="Cambria Math" panose="02040503050406030204" pitchFamily="18" charset="0"/>
            </a:endParaRPr>
          </a:p>
          <a:p>
            <a:pPr indent="0">
              <a:buNone/>
            </a:pPr>
            <a:endParaRPr lang="en-US" altLang="ko-KR" i="1" dirty="0">
              <a:latin typeface="Cambria Math" panose="02040503050406030204" pitchFamily="18" charset="0"/>
            </a:endParaRPr>
          </a:p>
          <a:p>
            <a:pPr indent="0">
              <a:buNone/>
            </a:pPr>
            <a:endParaRPr lang="en-US" altLang="ko-KR" b="0" i="1" dirty="0">
              <a:latin typeface="Cambria Math" panose="02040503050406030204" pitchFamily="18" charset="0"/>
            </a:endParaRPr>
          </a:p>
          <a:p>
            <a:pPr indent="0">
              <a:buNone/>
            </a:pPr>
            <a:endParaRPr lang="en-US" altLang="ko-KR" i="1" dirty="0">
              <a:latin typeface="Cambria Math" panose="02040503050406030204" pitchFamily="18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C5E5F0A-6ADD-46BF-9157-8DE49BC6303F}"/>
              </a:ext>
            </a:extLst>
          </p:cNvPr>
          <p:cNvSpPr/>
          <p:nvPr/>
        </p:nvSpPr>
        <p:spPr>
          <a:xfrm>
            <a:off x="1305601" y="2113564"/>
            <a:ext cx="823836" cy="1099412"/>
          </a:xfrm>
          <a:prstGeom prst="rect">
            <a:avLst/>
          </a:prstGeom>
          <a:solidFill>
            <a:srgbClr val="00D35A">
              <a:alpha val="30000"/>
            </a:srgbClr>
          </a:solidFill>
          <a:ln>
            <a:solidFill>
              <a:srgbClr val="00D3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177F4721-89D3-4422-B807-FDEF4F49F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Base Fee - EIP-1559</a:t>
            </a:r>
            <a:endParaRPr lang="ko-KR" altLang="en-US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A0B0FAEE-B656-4D05-90B5-3F0B8B4852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3490164"/>
              </p:ext>
            </p:extLst>
          </p:nvPr>
        </p:nvGraphicFramePr>
        <p:xfrm>
          <a:off x="5528596" y="4006318"/>
          <a:ext cx="6400052" cy="24684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651325">
                  <a:extLst>
                    <a:ext uri="{9D8B030D-6E8A-4147-A177-3AD203B41FA5}">
                      <a16:colId xmlns:a16="http://schemas.microsoft.com/office/drawing/2014/main" val="911615524"/>
                    </a:ext>
                  </a:extLst>
                </a:gridCol>
                <a:gridCol w="721175">
                  <a:extLst>
                    <a:ext uri="{9D8B030D-6E8A-4147-A177-3AD203B41FA5}">
                      <a16:colId xmlns:a16="http://schemas.microsoft.com/office/drawing/2014/main" val="1297205351"/>
                    </a:ext>
                  </a:extLst>
                </a:gridCol>
                <a:gridCol w="721175">
                  <a:extLst>
                    <a:ext uri="{9D8B030D-6E8A-4147-A177-3AD203B41FA5}">
                      <a16:colId xmlns:a16="http://schemas.microsoft.com/office/drawing/2014/main" val="3141909134"/>
                    </a:ext>
                  </a:extLst>
                </a:gridCol>
                <a:gridCol w="1033912">
                  <a:extLst>
                    <a:ext uri="{9D8B030D-6E8A-4147-A177-3AD203B41FA5}">
                      <a16:colId xmlns:a16="http://schemas.microsoft.com/office/drawing/2014/main" val="3620510733"/>
                    </a:ext>
                  </a:extLst>
                </a:gridCol>
                <a:gridCol w="651325">
                  <a:extLst>
                    <a:ext uri="{9D8B030D-6E8A-4147-A177-3AD203B41FA5}">
                      <a16:colId xmlns:a16="http://schemas.microsoft.com/office/drawing/2014/main" val="2158285821"/>
                    </a:ext>
                  </a:extLst>
                </a:gridCol>
                <a:gridCol w="647700">
                  <a:extLst>
                    <a:ext uri="{9D8B030D-6E8A-4147-A177-3AD203B41FA5}">
                      <a16:colId xmlns:a16="http://schemas.microsoft.com/office/drawing/2014/main" val="4281558623"/>
                    </a:ext>
                  </a:extLst>
                </a:gridCol>
                <a:gridCol w="910088">
                  <a:extLst>
                    <a:ext uri="{9D8B030D-6E8A-4147-A177-3AD203B41FA5}">
                      <a16:colId xmlns:a16="http://schemas.microsoft.com/office/drawing/2014/main" val="94012069"/>
                    </a:ext>
                  </a:extLst>
                </a:gridCol>
                <a:gridCol w="1063352">
                  <a:extLst>
                    <a:ext uri="{9D8B030D-6E8A-4147-A177-3AD203B41FA5}">
                      <a16:colId xmlns:a16="http://schemas.microsoft.com/office/drawing/2014/main" val="1366971006"/>
                    </a:ext>
                  </a:extLst>
                </a:gridCol>
              </a:tblGrid>
              <a:tr h="1832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aseline="0" dirty="0">
                          <a:solidFill>
                            <a:srgbClr val="262626"/>
                          </a:solidFill>
                          <a:latin typeface="Arial" panose="020B0604020202020204" pitchFamily="34" charset="0"/>
                        </a:rPr>
                        <a:t>Number</a:t>
                      </a:r>
                      <a:endParaRPr lang="ko-KR" altLang="en-US" sz="1000" baseline="0" dirty="0">
                        <a:solidFill>
                          <a:srgbClr val="262626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28800" marR="288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aseline="0" dirty="0">
                          <a:solidFill>
                            <a:srgbClr val="262626"/>
                          </a:solidFill>
                          <a:latin typeface="Arial" panose="020B0604020202020204" pitchFamily="34" charset="0"/>
                        </a:rPr>
                        <a:t>Used</a:t>
                      </a:r>
                      <a:endParaRPr lang="ko-KR" altLang="en-US" sz="1000" baseline="0" dirty="0">
                        <a:solidFill>
                          <a:srgbClr val="262626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28800" marR="288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aseline="0" dirty="0">
                          <a:solidFill>
                            <a:srgbClr val="262626"/>
                          </a:solidFill>
                          <a:latin typeface="Arial" panose="020B0604020202020204" pitchFamily="34" charset="0"/>
                        </a:rPr>
                        <a:t>Limit</a:t>
                      </a:r>
                      <a:endParaRPr lang="ko-KR" altLang="en-US" sz="1000" baseline="0" dirty="0">
                        <a:solidFill>
                          <a:srgbClr val="262626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28800" marR="288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aseline="0" dirty="0">
                          <a:solidFill>
                            <a:srgbClr val="262626"/>
                          </a:solidFill>
                          <a:latin typeface="Arial" panose="020B0604020202020204" pitchFamily="34" charset="0"/>
                        </a:rPr>
                        <a:t>Base Fee(</a:t>
                      </a:r>
                      <a:r>
                        <a:rPr lang="en-US" altLang="ko-KR" sz="1000" baseline="0" dirty="0" err="1">
                          <a:solidFill>
                            <a:srgbClr val="262626"/>
                          </a:solidFill>
                          <a:latin typeface="Arial" panose="020B0604020202020204" pitchFamily="34" charset="0"/>
                        </a:rPr>
                        <a:t>Gwei</a:t>
                      </a:r>
                      <a:r>
                        <a:rPr lang="en-US" altLang="ko-KR" sz="1000" baseline="0" dirty="0">
                          <a:solidFill>
                            <a:srgbClr val="262626"/>
                          </a:solidFill>
                          <a:latin typeface="Arial" panose="020B0604020202020204" pitchFamily="34" charset="0"/>
                        </a:rPr>
                        <a:t>)</a:t>
                      </a:r>
                      <a:endParaRPr lang="ko-KR" altLang="en-US" sz="1000" baseline="0" dirty="0">
                        <a:solidFill>
                          <a:srgbClr val="262626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28800" marR="288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aseline="0" dirty="0">
                          <a:solidFill>
                            <a:srgbClr val="262626"/>
                          </a:solidFill>
                          <a:latin typeface="Arial" panose="020B0604020202020204" pitchFamily="34" charset="0"/>
                        </a:rPr>
                        <a:t>Target</a:t>
                      </a:r>
                      <a:endParaRPr lang="ko-KR" altLang="en-US" sz="1000" baseline="0" dirty="0">
                        <a:solidFill>
                          <a:srgbClr val="262626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28800" marR="288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aseline="0" dirty="0">
                          <a:solidFill>
                            <a:srgbClr val="262626"/>
                          </a:solidFill>
                          <a:latin typeface="Arial" panose="020B0604020202020204" pitchFamily="34" charset="0"/>
                        </a:rPr>
                        <a:t>Usage</a:t>
                      </a:r>
                      <a:endParaRPr lang="ko-KR" altLang="en-US" sz="1000" baseline="0" dirty="0">
                        <a:solidFill>
                          <a:srgbClr val="262626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28800" marR="288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aseline="0" dirty="0">
                          <a:solidFill>
                            <a:srgbClr val="262626"/>
                          </a:solidFill>
                          <a:latin typeface="Arial" panose="020B0604020202020204" pitchFamily="34" charset="0"/>
                        </a:rPr>
                        <a:t>Change Ratio</a:t>
                      </a:r>
                      <a:endParaRPr lang="ko-KR" altLang="en-US" sz="1000" baseline="0" dirty="0">
                        <a:solidFill>
                          <a:srgbClr val="262626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28800" marR="288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aseline="0" dirty="0">
                          <a:solidFill>
                            <a:srgbClr val="262626"/>
                          </a:solidFill>
                          <a:latin typeface="Arial" panose="020B0604020202020204" pitchFamily="34" charset="0"/>
                        </a:rPr>
                        <a:t>Next Base Fee</a:t>
                      </a:r>
                      <a:endParaRPr lang="ko-KR" altLang="en-US" sz="1000" baseline="0" dirty="0">
                        <a:solidFill>
                          <a:srgbClr val="262626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28800" marR="288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8948496"/>
                  </a:ext>
                </a:extLst>
              </a:tr>
              <a:tr h="18329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12965000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30025257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30029122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1.000000000 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15014561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kern="1200" baseline="0" dirty="0">
                          <a:solidFill>
                            <a:srgbClr val="00D35A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+mn-cs"/>
                        </a:rPr>
                        <a:t>199%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 dirty="0">
                          <a:solidFill>
                            <a:srgbClr val="00D35A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0.124</a:t>
                      </a:r>
                      <a:r>
                        <a:rPr lang="en-US" altLang="ko-KR" sz="10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967823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1.124967822 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7758796"/>
                  </a:ext>
                </a:extLst>
              </a:tr>
              <a:tr h="18329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baseline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12965001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29985144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29999798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1.124967822 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14999899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kern="1200" baseline="0" dirty="0">
                          <a:solidFill>
                            <a:srgbClr val="00D35A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+mn-cs"/>
                        </a:rPr>
                        <a:t>199%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 dirty="0">
                          <a:solidFill>
                            <a:srgbClr val="00D35A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0.124</a:t>
                      </a:r>
                      <a:r>
                        <a:rPr lang="en-US" altLang="ko-KR" sz="10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877883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1.265451421 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561956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12965002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29950343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29970503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1.265451421 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14985252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kern="1200" baseline="0" dirty="0">
                          <a:solidFill>
                            <a:srgbClr val="00D35A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+mn-cs"/>
                        </a:rPr>
                        <a:t>199%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 dirty="0">
                          <a:solidFill>
                            <a:srgbClr val="00D35A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0.124</a:t>
                      </a:r>
                      <a:r>
                        <a:rPr lang="en-US" altLang="ko-KR" sz="10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831835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1.423420043 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0214843"/>
                  </a:ext>
                </a:extLst>
              </a:tr>
              <a:tr h="18329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12965003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29,933,895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29,941,236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1.423420054 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14970618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kern="1200" baseline="0" dirty="0">
                          <a:solidFill>
                            <a:srgbClr val="00D35A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+mn-cs"/>
                        </a:rPr>
                        <a:t>199%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 dirty="0">
                          <a:solidFill>
                            <a:srgbClr val="00D35A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0.124</a:t>
                      </a:r>
                      <a:r>
                        <a:rPr lang="en-US" altLang="ko-KR" sz="10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938705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1.601260312 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2616701"/>
                  </a:ext>
                </a:extLst>
              </a:tr>
              <a:tr h="183293">
                <a:tc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baseline="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28800" marR="288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1000" b="0" i="0" u="none" strike="noStrike" baseline="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28800" marR="288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1000" b="0" i="0" u="none" strike="noStrike" baseline="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28800" marR="288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1000" b="0" i="0" u="none" strike="noStrike" baseline="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28800" marR="288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1000" b="0" i="0" u="none" strike="noStrike" baseline="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28800" marR="288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1000" b="0" i="0" u="none" strike="noStrike" baseline="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28800" marR="288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1000" b="0" i="0" u="none" strike="noStrike" baseline="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28800" marR="288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1000" b="0" i="0" u="none" strike="noStrike" baseline="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28800" marR="288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6779526"/>
                  </a:ext>
                </a:extLst>
              </a:tr>
              <a:tr h="18329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14742500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28,232,824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30,000,000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18.433433459 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15000000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kern="1200" baseline="0" dirty="0">
                          <a:solidFill>
                            <a:srgbClr val="00D35A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+mn-cs"/>
                        </a:rPr>
                        <a:t>188%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 dirty="0">
                          <a:solidFill>
                            <a:srgbClr val="00D35A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0.110</a:t>
                      </a:r>
                      <a:r>
                        <a:rPr lang="en-US" altLang="ko-KR" sz="10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273533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20.466153297 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5835575"/>
                  </a:ext>
                </a:extLst>
              </a:tr>
              <a:tr h="18329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14742501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10,889,171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30,000,000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20.466153297 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15000000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kern="1200" baseline="0" dirty="0">
                          <a:solidFill>
                            <a:srgbClr val="EF296B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+mn-cs"/>
                        </a:rPr>
                        <a:t>72%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 dirty="0">
                          <a:solidFill>
                            <a:srgbClr val="EF296B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-0.034</a:t>
                      </a:r>
                      <a:r>
                        <a:rPr lang="en-US" altLang="ko-KR" sz="10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256908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19.765046159 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477379"/>
                  </a:ext>
                </a:extLst>
              </a:tr>
              <a:tr h="18329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14742502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1,781,880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30,000,000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19.765046160 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15000000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kern="1200" baseline="0" dirty="0">
                          <a:solidFill>
                            <a:srgbClr val="EF296B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+mn-cs"/>
                        </a:rPr>
                        <a:t>11%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 dirty="0">
                          <a:solidFill>
                            <a:srgbClr val="EF296B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-0.110</a:t>
                      </a:r>
                      <a:r>
                        <a:rPr lang="en-US" altLang="ko-KR" sz="10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151000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17.587906560 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0046487"/>
                  </a:ext>
                </a:extLst>
              </a:tr>
              <a:tr h="18329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14742503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29,996,604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30,000,000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17.587906561 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15000000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kern="1200" baseline="0" dirty="0">
                          <a:solidFill>
                            <a:srgbClr val="00D35A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+mn-cs"/>
                        </a:rPr>
                        <a:t>199%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 dirty="0">
                          <a:solidFill>
                            <a:srgbClr val="00D35A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0.124</a:t>
                      </a:r>
                      <a:r>
                        <a:rPr lang="en-US" altLang="ko-KR" sz="10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971700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19.785897143 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3957796"/>
                  </a:ext>
                </a:extLst>
              </a:tr>
              <a:tr h="18329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14742504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13,582,663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30,000,000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19.785897143 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15000000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kern="1200" baseline="0" dirty="0">
                          <a:solidFill>
                            <a:srgbClr val="EF296B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+mn-cs"/>
                        </a:rPr>
                        <a:t>90%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 dirty="0">
                          <a:solidFill>
                            <a:srgbClr val="EF296B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-0.011</a:t>
                      </a:r>
                      <a:r>
                        <a:rPr lang="en-US" altLang="ko-KR" sz="10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811142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19.552203108 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9226484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344B91D6-1F5F-4980-9525-8DBAEFEA23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7933780"/>
              </p:ext>
            </p:extLst>
          </p:nvPr>
        </p:nvGraphicFramePr>
        <p:xfrm>
          <a:off x="7536160" y="1922298"/>
          <a:ext cx="4392489" cy="190188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191338">
                  <a:extLst>
                    <a:ext uri="{9D8B030D-6E8A-4147-A177-3AD203B41FA5}">
                      <a16:colId xmlns:a16="http://schemas.microsoft.com/office/drawing/2014/main" val="911615524"/>
                    </a:ext>
                  </a:extLst>
                </a:gridCol>
                <a:gridCol w="3201151">
                  <a:extLst>
                    <a:ext uri="{9D8B030D-6E8A-4147-A177-3AD203B41FA5}">
                      <a16:colId xmlns:a16="http://schemas.microsoft.com/office/drawing/2014/main" val="1297205351"/>
                    </a:ext>
                  </a:extLst>
                </a:gridCol>
              </a:tblGrid>
              <a:tr h="1868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aseline="0" dirty="0">
                          <a:solidFill>
                            <a:srgbClr val="262626"/>
                          </a:solidFill>
                          <a:latin typeface="Arial" panose="020B0604020202020204" pitchFamily="34" charset="0"/>
                        </a:rPr>
                        <a:t>항목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aseline="0" dirty="0">
                          <a:solidFill>
                            <a:srgbClr val="262626"/>
                          </a:solidFill>
                          <a:latin typeface="Arial" panose="020B0604020202020204" pitchFamily="34" charset="0"/>
                        </a:rPr>
                        <a:t>엑셀 수식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8948496"/>
                  </a:ext>
                </a:extLst>
              </a:tr>
              <a:tr h="16248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Used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직접 입력 </a:t>
                      </a:r>
                      <a:r>
                        <a:rPr lang="en-US" altLang="ko-KR" sz="1100" b="0" i="0" u="none" strike="noStrike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Etherscan</a:t>
                      </a:r>
                      <a:r>
                        <a:rPr lang="en-US" altLang="ko-KR" sz="11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1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참고</a:t>
                      </a:r>
                      <a:r>
                        <a:rPr lang="en-US" altLang="ko-KR" sz="11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Gas Used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91850662"/>
                  </a:ext>
                </a:extLst>
              </a:tr>
              <a:tr h="16248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Limit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직접 입력 </a:t>
                      </a:r>
                      <a:r>
                        <a:rPr lang="en-US" altLang="ko-KR" sz="1100" b="0" i="0" u="none" strike="noStrike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Etherscan</a:t>
                      </a:r>
                      <a:r>
                        <a:rPr lang="en-US" altLang="ko-KR" sz="11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</a:t>
                      </a:r>
                      <a:r>
                        <a:rPr lang="ko-KR" altLang="en-US" sz="11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참고</a:t>
                      </a:r>
                      <a:r>
                        <a:rPr lang="en-US" altLang="ko-KR" sz="11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, Gas Limit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4740713"/>
                  </a:ext>
                </a:extLst>
              </a:tr>
              <a:tr h="16248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Base Fee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직접 입력 </a:t>
                      </a:r>
                      <a:r>
                        <a:rPr lang="en-US" altLang="ko-KR" sz="1100" b="0" i="0" u="none" strike="noStrike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Etherscan</a:t>
                      </a:r>
                      <a:r>
                        <a:rPr lang="en-US" altLang="ko-KR" sz="11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</a:t>
                      </a:r>
                      <a:r>
                        <a:rPr lang="ko-KR" altLang="en-US" sz="11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참고</a:t>
                      </a:r>
                      <a:endParaRPr lang="en-US" altLang="ko-KR" sz="11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6786754"/>
                  </a:ext>
                </a:extLst>
              </a:tr>
              <a:tr h="16248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Target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Limit / 2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7758796"/>
                  </a:ext>
                </a:extLst>
              </a:tr>
              <a:tr h="16248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Usage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ROUNDDOWN((Used / Target) * 100, 2)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56195636"/>
                  </a:ext>
                </a:extLst>
              </a:tr>
              <a:tr h="16248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Change Ratio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(Used – Target) / (Target * 8)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0214843"/>
                  </a:ext>
                </a:extLst>
              </a:tr>
              <a:tr h="16248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Next Base Fee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ROUNDDOWN(Base Fee * (1+Change Ratio), 9)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2616701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2B8C3D20-FB55-45FF-A9E0-0A91EA181F1C}"/>
              </a:ext>
            </a:extLst>
          </p:cNvPr>
          <p:cNvSpPr/>
          <p:nvPr/>
        </p:nvSpPr>
        <p:spPr>
          <a:xfrm>
            <a:off x="1305602" y="1914843"/>
            <a:ext cx="827158" cy="1298133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rial" panose="020B0604020202020204" pitchFamily="34" charset="0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7512BC2-45C6-4665-93FB-7AA6AB95AD40}"/>
              </a:ext>
            </a:extLst>
          </p:cNvPr>
          <p:cNvCxnSpPr>
            <a:cxnSpLocks/>
            <a:stCxn id="8" idx="1"/>
            <a:endCxn id="8" idx="3"/>
          </p:cNvCxnSpPr>
          <p:nvPr/>
        </p:nvCxnSpPr>
        <p:spPr>
          <a:xfrm>
            <a:off x="1305602" y="2563910"/>
            <a:ext cx="827158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A8D59F1-E117-4C2B-B02C-06DE6DD9B437}"/>
              </a:ext>
            </a:extLst>
          </p:cNvPr>
          <p:cNvSpPr/>
          <p:nvPr/>
        </p:nvSpPr>
        <p:spPr>
          <a:xfrm>
            <a:off x="97284" y="2412545"/>
            <a:ext cx="1198036" cy="3159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000" dirty="0">
                <a:latin typeface="Arial" panose="020B0604020202020204" pitchFamily="34" charset="0"/>
              </a:rPr>
              <a:t>50%</a:t>
            </a:r>
            <a:br>
              <a:rPr lang="en-US" altLang="ko-KR" sz="1000" dirty="0">
                <a:latin typeface="Arial" panose="020B0604020202020204" pitchFamily="34" charset="0"/>
              </a:rPr>
            </a:br>
            <a:r>
              <a:rPr lang="en-US" altLang="ko-KR" sz="1000" dirty="0">
                <a:latin typeface="Arial" panose="020B0604020202020204" pitchFamily="34" charset="0"/>
              </a:rPr>
              <a:t>Target Gas Used</a:t>
            </a:r>
            <a:endParaRPr lang="ko-KR" altLang="en-US" sz="1000" dirty="0">
              <a:latin typeface="Arial" panose="020B0604020202020204" pitchFamily="34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4AEA336-7382-4CA0-8E5D-D139ADDF2D4D}"/>
              </a:ext>
            </a:extLst>
          </p:cNvPr>
          <p:cNvSpPr/>
          <p:nvPr/>
        </p:nvSpPr>
        <p:spPr>
          <a:xfrm>
            <a:off x="479376" y="1795152"/>
            <a:ext cx="827159" cy="2393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000" dirty="0">
                <a:latin typeface="Arial" panose="020B0604020202020204" pitchFamily="34" charset="0"/>
              </a:rPr>
              <a:t>Gas Limit</a:t>
            </a:r>
            <a:endParaRPr lang="ko-KR" altLang="en-US" sz="1000" dirty="0">
              <a:latin typeface="Arial" panose="020B0604020202020204" pitchFamily="34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F790CE5-ABAB-418E-A952-FE023A89E443}"/>
              </a:ext>
            </a:extLst>
          </p:cNvPr>
          <p:cNvSpPr/>
          <p:nvPr/>
        </p:nvSpPr>
        <p:spPr>
          <a:xfrm>
            <a:off x="3359696" y="2198676"/>
            <a:ext cx="3672408" cy="2393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latin typeface="Arial" panose="020B0604020202020204" pitchFamily="34" charset="0"/>
              </a:rPr>
              <a:t>Gas Used</a:t>
            </a:r>
            <a:r>
              <a:rPr lang="ko-KR" altLang="en-US" sz="1000" dirty="0">
                <a:latin typeface="Arial" panose="020B0604020202020204" pitchFamily="34" charset="0"/>
              </a:rPr>
              <a:t> </a:t>
            </a:r>
            <a:r>
              <a:rPr lang="en-US" altLang="ko-KR" sz="1000" dirty="0">
                <a:latin typeface="Arial" panose="020B0604020202020204" pitchFamily="34" charset="0"/>
              </a:rPr>
              <a:t>&gt;</a:t>
            </a:r>
            <a:r>
              <a:rPr lang="ko-KR" altLang="en-US" sz="1000" dirty="0">
                <a:latin typeface="Arial" panose="020B0604020202020204" pitchFamily="34" charset="0"/>
              </a:rPr>
              <a:t> </a:t>
            </a:r>
            <a:r>
              <a:rPr lang="en-US" altLang="ko-KR" sz="1000" dirty="0">
                <a:latin typeface="Arial" panose="020B0604020202020204" pitchFamily="34" charset="0"/>
              </a:rPr>
              <a:t>Target Gas Used ➡ Base Fee </a:t>
            </a:r>
            <a:r>
              <a:rPr lang="ko-KR" altLang="en-US" sz="1000" dirty="0">
                <a:solidFill>
                  <a:srgbClr val="00D35A"/>
                </a:solidFill>
                <a:latin typeface="Arial" panose="020B0604020202020204" pitchFamily="34" charset="0"/>
              </a:rPr>
              <a:t>증가 </a:t>
            </a:r>
            <a:r>
              <a:rPr lang="en-US" altLang="ko-KR" sz="1000" dirty="0">
                <a:solidFill>
                  <a:srgbClr val="00D35A"/>
                </a:solidFill>
                <a:latin typeface="Arial" panose="020B0604020202020204" pitchFamily="34" charset="0"/>
              </a:rPr>
              <a:t>(</a:t>
            </a:r>
            <a:r>
              <a:rPr lang="ko-KR" altLang="en-US" sz="1000" dirty="0">
                <a:solidFill>
                  <a:srgbClr val="00D35A"/>
                </a:solidFill>
                <a:latin typeface="Arial" panose="020B0604020202020204" pitchFamily="34" charset="0"/>
              </a:rPr>
              <a:t>최대 </a:t>
            </a:r>
            <a:r>
              <a:rPr lang="en-US" altLang="ko-KR" sz="1000" dirty="0">
                <a:solidFill>
                  <a:srgbClr val="00D35A"/>
                </a:solidFill>
                <a:latin typeface="Arial" panose="020B0604020202020204" pitchFamily="34" charset="0"/>
              </a:rPr>
              <a:t>12.5%)</a:t>
            </a:r>
            <a:endParaRPr lang="ko-KR" altLang="en-US" sz="1000" dirty="0">
              <a:solidFill>
                <a:srgbClr val="00D35A"/>
              </a:solidFill>
              <a:latin typeface="Arial" panose="020B0604020202020204" pitchFamily="34" charset="0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892CF432-41D3-49A4-B860-93ADD131C594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2121545" y="2318367"/>
            <a:ext cx="1238151" cy="0"/>
          </a:xfrm>
          <a:prstGeom prst="straightConnector1">
            <a:avLst/>
          </a:prstGeom>
          <a:ln>
            <a:solidFill>
              <a:srgbClr val="00D35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F6A61C13-C37E-446B-BA10-687DD354A536}"/>
              </a:ext>
            </a:extLst>
          </p:cNvPr>
          <p:cNvGrpSpPr/>
          <p:nvPr/>
        </p:nvGrpSpPr>
        <p:grpSpPr>
          <a:xfrm>
            <a:off x="2328942" y="1913854"/>
            <a:ext cx="4703162" cy="1298133"/>
            <a:chOff x="2328942" y="1913854"/>
            <a:chExt cx="4703162" cy="1298133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E9EBC898-7475-4C62-AB93-161B5230E630}"/>
                </a:ext>
              </a:extLst>
            </p:cNvPr>
            <p:cNvSpPr/>
            <p:nvPr/>
          </p:nvSpPr>
          <p:spPr>
            <a:xfrm>
              <a:off x="3359696" y="2836971"/>
              <a:ext cx="3672408" cy="23938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000" dirty="0">
                  <a:latin typeface="Arial" panose="020B0604020202020204" pitchFamily="34" charset="0"/>
                </a:rPr>
                <a:t>Gas Used</a:t>
              </a:r>
              <a:r>
                <a:rPr lang="ko-KR" altLang="en-US" sz="1000" dirty="0">
                  <a:latin typeface="Arial" panose="020B0604020202020204" pitchFamily="34" charset="0"/>
                </a:rPr>
                <a:t> </a:t>
              </a:r>
              <a:r>
                <a:rPr lang="en-US" altLang="ko-KR" sz="1000" dirty="0">
                  <a:latin typeface="Arial" panose="020B0604020202020204" pitchFamily="34" charset="0"/>
                </a:rPr>
                <a:t>&lt;</a:t>
              </a:r>
              <a:r>
                <a:rPr lang="ko-KR" altLang="en-US" sz="1000" dirty="0">
                  <a:latin typeface="Arial" panose="020B0604020202020204" pitchFamily="34" charset="0"/>
                </a:rPr>
                <a:t> </a:t>
              </a:r>
              <a:r>
                <a:rPr lang="en-US" altLang="ko-KR" sz="1000" dirty="0">
                  <a:latin typeface="Arial" panose="020B0604020202020204" pitchFamily="34" charset="0"/>
                </a:rPr>
                <a:t>Target Gas Used ➡ Base Fee </a:t>
              </a:r>
              <a:r>
                <a:rPr lang="ko-KR" altLang="en-US" sz="1000" dirty="0">
                  <a:solidFill>
                    <a:srgbClr val="EF296B"/>
                  </a:solidFill>
                  <a:latin typeface="Arial" panose="020B0604020202020204" pitchFamily="34" charset="0"/>
                </a:rPr>
                <a:t>감소 </a:t>
              </a:r>
              <a:r>
                <a:rPr lang="en-US" altLang="ko-KR" sz="1000" dirty="0">
                  <a:solidFill>
                    <a:srgbClr val="EF296B"/>
                  </a:solidFill>
                  <a:latin typeface="Arial" panose="020B0604020202020204" pitchFamily="34" charset="0"/>
                </a:rPr>
                <a:t>(</a:t>
              </a:r>
              <a:r>
                <a:rPr lang="ko-KR" altLang="en-US" sz="1000" dirty="0">
                  <a:solidFill>
                    <a:srgbClr val="EF296B"/>
                  </a:solidFill>
                  <a:latin typeface="Arial" panose="020B0604020202020204" pitchFamily="34" charset="0"/>
                </a:rPr>
                <a:t>최대 </a:t>
              </a:r>
              <a:r>
                <a:rPr lang="en-US" altLang="ko-KR" sz="1000" dirty="0">
                  <a:solidFill>
                    <a:srgbClr val="EF296B"/>
                  </a:solidFill>
                  <a:latin typeface="Arial" panose="020B0604020202020204" pitchFamily="34" charset="0"/>
                </a:rPr>
                <a:t>-12.5%)</a:t>
              </a:r>
              <a:endParaRPr lang="ko-KR" altLang="en-US" sz="1000" dirty="0">
                <a:solidFill>
                  <a:srgbClr val="EF296B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5690E22D-D386-4524-B2D5-102BA9F0102F}"/>
                </a:ext>
              </a:extLst>
            </p:cNvPr>
            <p:cNvSpPr/>
            <p:nvPr/>
          </p:nvSpPr>
          <p:spPr>
            <a:xfrm>
              <a:off x="2328942" y="2713709"/>
              <a:ext cx="823836" cy="498277"/>
            </a:xfrm>
            <a:prstGeom prst="rect">
              <a:avLst/>
            </a:prstGeom>
            <a:solidFill>
              <a:srgbClr val="EF296B">
                <a:alpha val="30000"/>
              </a:srgbClr>
            </a:solidFill>
            <a:ln>
              <a:solidFill>
                <a:srgbClr val="EF29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17" name="직선 화살표 연결선 16">
              <a:extLst>
                <a:ext uri="{FF2B5EF4-FFF2-40B4-BE49-F238E27FC236}">
                  <a16:creationId xmlns:a16="http://schemas.microsoft.com/office/drawing/2014/main" id="{102C99F1-67B2-48A2-8298-C071005D1260}"/>
                </a:ext>
              </a:extLst>
            </p:cNvPr>
            <p:cNvCxnSpPr>
              <a:cxnSpLocks/>
              <a:endCxn id="13" idx="1"/>
            </p:cNvCxnSpPr>
            <p:nvPr/>
          </p:nvCxnSpPr>
          <p:spPr>
            <a:xfrm>
              <a:off x="3167526" y="2956662"/>
              <a:ext cx="192170" cy="0"/>
            </a:xfrm>
            <a:prstGeom prst="straightConnector1">
              <a:avLst/>
            </a:prstGeom>
            <a:ln>
              <a:solidFill>
                <a:srgbClr val="EF296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2A96CE94-959D-49F2-A77B-A8ADC5A3712C}"/>
                </a:ext>
              </a:extLst>
            </p:cNvPr>
            <p:cNvSpPr/>
            <p:nvPr/>
          </p:nvSpPr>
          <p:spPr>
            <a:xfrm>
              <a:off x="2330987" y="1913854"/>
              <a:ext cx="827159" cy="1298133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Arial" panose="020B0604020202020204" pitchFamily="34" charset="0"/>
              </a:endParaRPr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6B9D4348-3ED6-4B27-8135-A0BDED6DA543}"/>
                </a:ext>
              </a:extLst>
            </p:cNvPr>
            <p:cNvCxnSpPr>
              <a:cxnSpLocks/>
              <a:stCxn id="18" idx="1"/>
              <a:endCxn id="18" idx="3"/>
            </p:cNvCxnSpPr>
            <p:nvPr/>
          </p:nvCxnSpPr>
          <p:spPr>
            <a:xfrm>
              <a:off x="2330987" y="2562921"/>
              <a:ext cx="827159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내용 개체 틀 1">
                <a:extLst>
                  <a:ext uri="{FF2B5EF4-FFF2-40B4-BE49-F238E27FC236}">
                    <a16:creationId xmlns:a16="http://schemas.microsoft.com/office/drawing/2014/main" id="{1540B81B-BC43-4158-8101-5A338F46DCB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7392" y="3503561"/>
                <a:ext cx="5206629" cy="323780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-144000" algn="l" defTabSz="914400" rtl="0" eaLnBrk="1" latinLnBrk="1" hangingPunct="1">
                  <a:lnSpc>
                    <a:spcPct val="105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1800" kern="1200" spc="-90" baseline="0">
                    <a:solidFill>
                      <a:schemeClr val="bg1">
                        <a:lumMod val="85000"/>
                      </a:schemeClr>
                    </a:solidFill>
                    <a:latin typeface="Arial" panose="020B0604020202020204" pitchFamily="34" charset="0"/>
                    <a:ea typeface="맑은 고딕" panose="020B0503020000020004" pitchFamily="50" charset="-127"/>
                    <a:cs typeface="+mn-cs"/>
                  </a:defRPr>
                </a:lvl1pPr>
                <a:lvl2pPr marL="360000" indent="-144000" algn="l" defTabSz="914400" rtl="0" eaLnBrk="1" latinLnBrk="1" hangingPunct="1">
                  <a:lnSpc>
                    <a:spcPct val="105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 spc="-90" baseline="0">
                    <a:solidFill>
                      <a:schemeClr val="bg1">
                        <a:lumMod val="85000"/>
                      </a:schemeClr>
                    </a:solidFill>
                    <a:latin typeface="Arial" panose="020B0604020202020204" pitchFamily="34" charset="0"/>
                    <a:ea typeface="맑은 고딕" panose="020B0503020000020004" pitchFamily="50" charset="-127"/>
                    <a:cs typeface="+mn-cs"/>
                  </a:defRPr>
                </a:lvl2pPr>
                <a:lvl3pPr marL="540000" indent="-144000" algn="l" defTabSz="914400" rtl="0" eaLnBrk="1" latinLnBrk="1" hangingPunct="1">
                  <a:lnSpc>
                    <a:spcPct val="105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 spc="-90" baseline="0">
                    <a:solidFill>
                      <a:schemeClr val="bg1">
                        <a:lumMod val="85000"/>
                      </a:schemeClr>
                    </a:solidFill>
                    <a:latin typeface="Arial" panose="020B0604020202020204" pitchFamily="34" charset="0"/>
                    <a:ea typeface="맑은 고딕" panose="020B0503020000020004" pitchFamily="50" charset="-127"/>
                    <a:cs typeface="+mn-cs"/>
                  </a:defRPr>
                </a:lvl3pPr>
                <a:lvl4pPr marL="720000" indent="-144000" algn="l" defTabSz="914400" rtl="0" eaLnBrk="1" latinLnBrk="1" hangingPunct="1">
                  <a:lnSpc>
                    <a:spcPct val="105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300" kern="1200" spc="-90" baseline="0">
                    <a:solidFill>
                      <a:schemeClr val="bg1">
                        <a:lumMod val="85000"/>
                      </a:schemeClr>
                    </a:solidFill>
                    <a:latin typeface="Arial" panose="020B0604020202020204" pitchFamily="34" charset="0"/>
                    <a:ea typeface="맑은 고딕" panose="020B0503020000020004" pitchFamily="50" charset="-127"/>
                    <a:cs typeface="+mn-cs"/>
                  </a:defRPr>
                </a:lvl4pPr>
                <a:lvl5pPr marL="900000" indent="-144000" algn="l" defTabSz="914400" rtl="0" eaLnBrk="1" latinLnBrk="1" hangingPunct="1">
                  <a:lnSpc>
                    <a:spcPct val="105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200" kern="1200" spc="-90" baseline="0">
                    <a:solidFill>
                      <a:schemeClr val="bg1">
                        <a:lumMod val="85000"/>
                      </a:schemeClr>
                    </a:solidFill>
                    <a:latin typeface="Arial" panose="020B0604020202020204" pitchFamily="34" charset="0"/>
                    <a:ea typeface="맑은 고딕" panose="020B0503020000020004" pitchFamily="50" charset="-127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𝑇𝑎𝑟𝑔𝑒𝑡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𝐺𝑎𝑠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𝑈𝑠𝑒𝑑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𝐺𝑎𝑠</m:t>
                          </m:r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𝐿𝑖𝑚𝑖𝑡</m:t>
                          </m:r>
                        </m:num>
                        <m:den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altLang="ko-KR" dirty="0"/>
              </a:p>
              <a:p>
                <a:pPr indent="0">
                  <a:buFont typeface="Arial" panose="020B0604020202020204" pitchFamily="34" charset="0"/>
                  <a:buNone/>
                </a:pPr>
                <a:br>
                  <a:rPr lang="en-US" altLang="ko-KR" dirty="0"/>
                </a:br>
                <a:br>
                  <a:rPr lang="en-US" altLang="ko-KR" dirty="0"/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𝐶h𝑎𝑛𝑔𝑒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𝑅𝑎𝑡𝑖𝑜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𝐺𝑎𝑠</m:t>
                          </m:r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𝑈𝑠𝑒𝑑</m:t>
                          </m:r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𝑇𝑎𝑟𝑔𝑒𝑡</m:t>
                          </m:r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𝐺𝑎𝑠</m:t>
                          </m:r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𝑈𝑠𝑒𝑑</m:t>
                          </m:r>
                        </m:num>
                        <m:den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𝑇𝑎𝑟𝑔𝑒𝑡</m:t>
                          </m:r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𝐺𝑎𝑠</m:t>
                          </m:r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𝑈𝑠𝑒𝑑</m:t>
                          </m:r>
                        </m:den>
                      </m:f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</m:oMath>
                  </m:oMathPara>
                </a14:m>
                <a:br>
                  <a:rPr lang="en-US" altLang="ko-KR" dirty="0"/>
                </a:br>
                <a:endParaRPr lang="en-US" altLang="ko-KR" dirty="0"/>
              </a:p>
              <a:p>
                <a:pPr indent="0">
                  <a:buFont typeface="Arial" panose="020B0604020202020204" pitchFamily="34" charset="0"/>
                  <a:buNone/>
                </a:pPr>
                <a:br>
                  <a:rPr lang="en-US" altLang="ko-KR" dirty="0"/>
                </a:br>
                <a:br>
                  <a:rPr lang="en-US" altLang="ko-KR" dirty="0"/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mtClean="0">
                          <a:latin typeface="Cambria Math" panose="02040503050406030204" pitchFamily="18" charset="0"/>
                        </a:rPr>
                        <m:t>Next</m:t>
                      </m:r>
                      <m:r>
                        <a:rPr lang="en-US" altLang="ko-KR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𝐵𝑎𝑠𝑒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𝐹𝑒𝑒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𝐵𝑎𝑠𝑒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𝐹𝑒𝑒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∗</m:t>
                      </m:r>
                      <m:d>
                        <m:d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𝐶h𝑎𝑔𝑒</m:t>
                          </m:r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𝑅𝑎𝑡𝑖𝑜</m:t>
                          </m:r>
                        </m:e>
                      </m:d>
                    </m:oMath>
                  </m:oMathPara>
                </a14:m>
                <a:br>
                  <a:rPr lang="en-US" altLang="ko-KR" dirty="0"/>
                </a:br>
                <a:endParaRPr lang="en-US" altLang="ko-KR" dirty="0"/>
              </a:p>
            </p:txBody>
          </p:sp>
        </mc:Choice>
        <mc:Fallback xmlns="">
          <p:sp>
            <p:nvSpPr>
              <p:cNvPr id="23" name="내용 개체 틀 1">
                <a:extLst>
                  <a:ext uri="{FF2B5EF4-FFF2-40B4-BE49-F238E27FC236}">
                    <a16:creationId xmlns:a16="http://schemas.microsoft.com/office/drawing/2014/main" id="{1540B81B-BC43-4158-8101-5A338F46DC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392" y="3503561"/>
                <a:ext cx="5206629" cy="323780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93117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BBEF2DAA-D9D6-489A-BB90-DA320C5B2D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6030740"/>
          </a:xfrm>
        </p:spPr>
        <p:txBody>
          <a:bodyPr/>
          <a:lstStyle/>
          <a:p>
            <a:r>
              <a:rPr lang="ko-KR" altLang="en-US" dirty="0" err="1"/>
              <a:t>이더리움</a:t>
            </a:r>
            <a:r>
              <a:rPr lang="ko-KR" altLang="en-US" dirty="0"/>
              <a:t> </a:t>
            </a:r>
            <a:r>
              <a:rPr lang="en-US" altLang="ko-KR" dirty="0"/>
              <a:t>JSON-RPC</a:t>
            </a:r>
          </a:p>
          <a:p>
            <a:pPr lvl="1"/>
            <a:r>
              <a:rPr lang="en-US" altLang="ko-KR" dirty="0">
                <a:hlinkClick r:id="rId3"/>
              </a:rPr>
              <a:t>Ethereum JSON-RPC Specification</a:t>
            </a:r>
            <a:r>
              <a:rPr lang="en-US" altLang="ko-KR" dirty="0"/>
              <a:t> (</a:t>
            </a:r>
            <a:r>
              <a:rPr lang="en-US" altLang="ko-KR" dirty="0">
                <a:hlinkClick r:id="rId4"/>
              </a:rPr>
              <a:t>JSON-RPC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Http, WebSocket - CORS </a:t>
            </a:r>
            <a:r>
              <a:rPr lang="ko-KR" altLang="en-US" dirty="0"/>
              <a:t>지원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 err="1"/>
              <a:t>이더리움</a:t>
            </a:r>
            <a:r>
              <a:rPr lang="ko-KR" altLang="en-US" dirty="0"/>
              <a:t> </a:t>
            </a:r>
            <a:r>
              <a:rPr lang="en-US" altLang="ko-KR" dirty="0"/>
              <a:t>API library &amp; Wallet API</a:t>
            </a:r>
          </a:p>
          <a:p>
            <a:pPr lvl="1"/>
            <a:r>
              <a:rPr lang="en-US" altLang="ko-KR" dirty="0">
                <a:hlinkClick r:id="rId5"/>
              </a:rPr>
              <a:t>web3js</a:t>
            </a:r>
            <a:r>
              <a:rPr lang="en-US" altLang="ko-KR" dirty="0"/>
              <a:t> (</a:t>
            </a:r>
            <a:r>
              <a:rPr lang="en-US" altLang="ko-KR" dirty="0" err="1"/>
              <a:t>javascript</a:t>
            </a:r>
            <a:r>
              <a:rPr lang="en-US" altLang="ko-KR" dirty="0"/>
              <a:t>), </a:t>
            </a:r>
            <a:r>
              <a:rPr lang="en-US" altLang="ko-KR" dirty="0">
                <a:hlinkClick r:id="rId6"/>
              </a:rPr>
              <a:t>web3j</a:t>
            </a:r>
            <a:r>
              <a:rPr lang="en-US" altLang="ko-KR" dirty="0"/>
              <a:t> (Java), </a:t>
            </a:r>
            <a:r>
              <a:rPr lang="en-US" altLang="ko-KR" dirty="0">
                <a:hlinkClick r:id="rId7"/>
              </a:rPr>
              <a:t>web3.py</a:t>
            </a:r>
            <a:r>
              <a:rPr lang="en-US" altLang="ko-KR" dirty="0"/>
              <a:t> (python), </a:t>
            </a:r>
            <a:r>
              <a:rPr lang="en-US" altLang="ko-KR" dirty="0" err="1">
                <a:hlinkClick r:id="rId8"/>
              </a:rPr>
              <a:t>Nethereum</a:t>
            </a:r>
            <a:r>
              <a:rPr lang="en-US" altLang="ko-KR" dirty="0"/>
              <a:t> (C#)</a:t>
            </a:r>
          </a:p>
          <a:p>
            <a:pPr lvl="1"/>
            <a:endParaRPr lang="en-US" altLang="ko-KR" dirty="0"/>
          </a:p>
          <a:p>
            <a:r>
              <a:rPr lang="ko-KR" altLang="en-US" dirty="0"/>
              <a:t>지갑 및 트랜잭션 서명</a:t>
            </a:r>
            <a:endParaRPr lang="en-US" altLang="ko-KR" dirty="0"/>
          </a:p>
          <a:p>
            <a:pPr lvl="1"/>
            <a:r>
              <a:rPr lang="ko-KR" altLang="en-US" dirty="0"/>
              <a:t>메타마스크 </a:t>
            </a:r>
            <a:r>
              <a:rPr lang="en-US" altLang="ko-KR" dirty="0"/>
              <a:t>(integration with web3js)</a:t>
            </a:r>
          </a:p>
          <a:p>
            <a:pPr lvl="1"/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85E5D58A-92CC-4CDE-B653-7821985AB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 환경 </a:t>
            </a:r>
            <a:r>
              <a:rPr lang="en-US" altLang="ko-KR" dirty="0"/>
              <a:t>[ </a:t>
            </a:r>
            <a:r>
              <a:rPr lang="ko-KR" altLang="en-US" dirty="0" err="1"/>
              <a:t>이더리움</a:t>
            </a:r>
            <a:r>
              <a:rPr lang="ko-KR" altLang="en-US" dirty="0"/>
              <a:t> </a:t>
            </a:r>
            <a:r>
              <a:rPr lang="en-US" altLang="ko-KR" dirty="0"/>
              <a:t>JSON-RPC ]</a:t>
            </a:r>
            <a:endParaRPr lang="ko-KR" altLang="en-US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F3E91B27-332B-088C-E5AA-C3F8E3687BEB}"/>
              </a:ext>
            </a:extLst>
          </p:cNvPr>
          <p:cNvGraphicFramePr>
            <a:graphicFrameLocks noGrp="1"/>
          </p:cNvGraphicFramePr>
          <p:nvPr/>
        </p:nvGraphicFramePr>
        <p:xfrm>
          <a:off x="5719187" y="734355"/>
          <a:ext cx="6042813" cy="134112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532761">
                  <a:extLst>
                    <a:ext uri="{9D8B030D-6E8A-4147-A177-3AD203B41FA5}">
                      <a16:colId xmlns:a16="http://schemas.microsoft.com/office/drawing/2014/main" val="2656906354"/>
                    </a:ext>
                  </a:extLst>
                </a:gridCol>
                <a:gridCol w="3510052">
                  <a:extLst>
                    <a:ext uri="{9D8B030D-6E8A-4147-A177-3AD203B41FA5}">
                      <a16:colId xmlns:a16="http://schemas.microsoft.com/office/drawing/2014/main" val="218946248"/>
                    </a:ext>
                  </a:extLst>
                </a:gridCol>
              </a:tblGrid>
              <a:tr h="2068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Method</a:t>
                      </a:r>
                      <a:endParaRPr lang="ko-KR" altLang="en-US" sz="160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Description</a:t>
                      </a:r>
                      <a:endParaRPr lang="ko-KR" altLang="en-US" sz="160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7211241"/>
                  </a:ext>
                </a:extLst>
              </a:tr>
              <a:tr h="206852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eth_getBalance</a:t>
                      </a:r>
                      <a:endParaRPr lang="ko-KR" altLang="en-US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이더리움</a:t>
                      </a:r>
                      <a:r>
                        <a:rPr lang="ko-KR" altLang="en-US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잔액 조회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0565443"/>
                  </a:ext>
                </a:extLst>
              </a:tr>
              <a:tr h="206852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eth_call</a:t>
                      </a:r>
                      <a:endParaRPr lang="ko-KR" altLang="en-US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조회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5302330"/>
                  </a:ext>
                </a:extLst>
              </a:tr>
              <a:tr h="206852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eth_sendRawTransaction</a:t>
                      </a:r>
                      <a:endParaRPr lang="ko-KR" altLang="en-US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트랜잭션 제출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1043624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F53F83A7-8254-13A0-19A2-05DD6F827C5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24322" y="3222594"/>
            <a:ext cx="1965938" cy="348300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9F00C44-A251-FCDE-D239-E518BC23A60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58086" y="3222594"/>
            <a:ext cx="1965937" cy="348300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95B8969-57CC-45C1-3C36-B65227F4C36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382793" y="3222594"/>
            <a:ext cx="1973703" cy="3483006"/>
          </a:xfrm>
          <a:prstGeom prst="rect">
            <a:avLst/>
          </a:prstGeom>
          <a:ln w="6350"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171447007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931FB481-2AA8-40C5-8FD5-2FC02070A1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Base Fee</a:t>
            </a:r>
            <a:endParaRPr lang="ko-KR" alt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2D9679FA-45D4-4833-A8AF-F9D4DADB41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92172" y="838726"/>
            <a:ext cx="6436476" cy="5902642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CalcBaseFee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calculates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basefee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of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func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EC1F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CalcBaseFee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config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*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params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ChainConfig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*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types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*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current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first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EIP-1559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InitialBaseFee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!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config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IsLondon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Number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).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SetUint64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params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InitialBaseFee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}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parentGasTarget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GasLimit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params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ElasticityMultiplier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parentGasTargetBig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).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SetUint64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parentGasTarget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baseFeeChangeDenominator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).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SetUint64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params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BaseFeeChangeDenominator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gasUsed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same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target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baseFee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remains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unchanged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GasUsed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parentGasTarget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BaseFee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}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GasUsed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&gt;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parentGasTarget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used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more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than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its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target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baseFee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should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increase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gasUsedDelta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).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SetUint64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GasUsed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-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parentGasTarget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x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Mul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BaseFee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gasUsedDelta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y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x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Div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x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parentGasTargetBig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baseFeeDelta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math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BigMax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x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Div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y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baseFeeChangeDenominator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common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Big1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x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BaseFee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baseFeeDelta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}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else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Otherwise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used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less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than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its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target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baseFee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should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decrease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gasUsedDelta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).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SetUint64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parentGasTarget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-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GasUsed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x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Mul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BaseFee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gasUsedDelta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y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x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Div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x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parentGasTargetBig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baseFeeDelta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x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Div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y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baseFeeChangeDenominator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math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BigMax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x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Sub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BaseFee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baseFeeDelta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common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Big0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}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endParaRPr kumimoji="0" lang="ko-KR" altLang="ko-KR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9F04A40F-5AEA-4E3E-AE11-D687E73854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214" y="844748"/>
            <a:ext cx="4711868" cy="1200329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Bounds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amount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base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fee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can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change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between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blocks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1" i="1" u="none" strike="noStrike" cap="none" normalizeH="0" baseline="0" dirty="0" err="1">
                <a:ln>
                  <a:noFill/>
                </a:ln>
                <a:solidFill>
                  <a:srgbClr val="5067AA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BaseFeeChangeDenominator</a:t>
            </a:r>
            <a:r>
              <a:rPr kumimoji="0" lang="ko-KR" altLang="ko-KR" sz="900" b="1" i="1" u="none" strike="noStrike" cap="none" normalizeH="0" baseline="0" dirty="0">
                <a:ln>
                  <a:noFill/>
                </a:ln>
                <a:solidFill>
                  <a:srgbClr val="5067AA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8</a:t>
            </a:r>
            <a:endParaRPr kumimoji="0" lang="en-US" altLang="ko-KR" sz="900" b="0" i="0" u="none" strike="noStrike" cap="none" normalizeH="0" baseline="0" dirty="0">
              <a:ln>
                <a:noFill/>
              </a:ln>
              <a:solidFill>
                <a:srgbClr val="6897BB"/>
              </a:solidFill>
              <a:effectLst/>
              <a:latin typeface="Bitstream Vera Sans Mono" panose="020B0609030804020204" pitchFamily="49" charset="-127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900" b="0" i="0" u="none" strike="noStrike" cap="none" normalizeH="0" baseline="0" dirty="0">
              <a:ln>
                <a:noFill/>
              </a:ln>
              <a:solidFill>
                <a:srgbClr val="6897BB"/>
              </a:solidFill>
              <a:effectLst/>
              <a:latin typeface="Bitstream Vera Sans Mono" panose="020B0609030804020204" pitchFamily="49" charset="-127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Bounds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maximum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limit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EIP-1559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block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may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have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1" i="1" u="none" strike="noStrike" cap="none" normalizeH="0" baseline="0" dirty="0" err="1">
                <a:ln>
                  <a:noFill/>
                </a:ln>
                <a:solidFill>
                  <a:srgbClr val="5067AA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ElasticityMultiplier</a:t>
            </a:r>
            <a:r>
              <a:rPr kumimoji="0" lang="ko-KR" altLang="ko-KR" sz="900" b="1" i="1" u="none" strike="noStrike" cap="none" normalizeH="0" baseline="0" dirty="0">
                <a:ln>
                  <a:noFill/>
                </a:ln>
                <a:solidFill>
                  <a:srgbClr val="5067AA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 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2</a:t>
            </a:r>
            <a:endParaRPr kumimoji="0" lang="en-US" altLang="ko-KR" sz="900" b="0" i="0" u="none" strike="noStrike" cap="none" normalizeH="0" baseline="0" dirty="0">
              <a:ln>
                <a:noFill/>
              </a:ln>
              <a:solidFill>
                <a:srgbClr val="6897BB"/>
              </a:solidFill>
              <a:effectLst/>
              <a:latin typeface="Bitstream Vera Sans Mono" panose="020B0609030804020204" pitchFamily="49" charset="-127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900" b="0" i="0" u="none" strike="noStrike" cap="none" normalizeH="0" baseline="0" dirty="0">
              <a:ln>
                <a:noFill/>
              </a:ln>
              <a:solidFill>
                <a:srgbClr val="6897BB"/>
              </a:solidFill>
              <a:effectLst/>
              <a:latin typeface="Bitstream Vera Sans Mono" panose="020B0609030804020204" pitchFamily="49" charset="-127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Initial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base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fee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for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EIP-1559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blocks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1" i="1" u="none" strike="noStrike" cap="none" normalizeH="0" baseline="0" dirty="0" err="1">
                <a:ln>
                  <a:noFill/>
                </a:ln>
                <a:solidFill>
                  <a:srgbClr val="5067AA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InitialBaseFee</a:t>
            </a:r>
            <a:r>
              <a:rPr kumimoji="0" lang="ko-KR" altLang="ko-KR" sz="900" b="1" i="1" u="none" strike="noStrike" cap="none" normalizeH="0" baseline="0" dirty="0">
                <a:ln>
                  <a:noFill/>
                </a:ln>
                <a:solidFill>
                  <a:srgbClr val="5067AA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       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1000000000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FB2C82-1808-474F-B158-611BE4336861}"/>
              </a:ext>
            </a:extLst>
          </p:cNvPr>
          <p:cNvSpPr txBox="1"/>
          <p:nvPr/>
        </p:nvSpPr>
        <p:spPr>
          <a:xfrm>
            <a:off x="147100" y="620688"/>
            <a:ext cx="479985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https://github.com/ethereum/go-ethereum/blob/master/params/protocol_params.go#L122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B07CDDC-6C3B-4238-85B0-AB35968D1BDF}"/>
              </a:ext>
            </a:extLst>
          </p:cNvPr>
          <p:cNvSpPr txBox="1"/>
          <p:nvPr/>
        </p:nvSpPr>
        <p:spPr>
          <a:xfrm>
            <a:off x="7137738" y="605880"/>
            <a:ext cx="479985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https://github.com/ethereum/go-ethereum/blob/master/consensus/misc/eip1559.go#L55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내용 개체 틀 1">
                <a:extLst>
                  <a:ext uri="{FF2B5EF4-FFF2-40B4-BE49-F238E27FC236}">
                    <a16:creationId xmlns:a16="http://schemas.microsoft.com/office/drawing/2014/main" id="{12F4B02B-B655-4550-9007-DD9B77C5330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7392" y="3503561"/>
                <a:ext cx="5206629" cy="323780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-144000" algn="l" defTabSz="914400" rtl="0" eaLnBrk="1" latinLnBrk="1" hangingPunct="1">
                  <a:lnSpc>
                    <a:spcPct val="105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1800" kern="1200" spc="-90" baseline="0">
                    <a:solidFill>
                      <a:schemeClr val="bg1">
                        <a:lumMod val="85000"/>
                      </a:schemeClr>
                    </a:solidFill>
                    <a:latin typeface="Arial" panose="020B0604020202020204" pitchFamily="34" charset="0"/>
                    <a:ea typeface="맑은 고딕" panose="020B0503020000020004" pitchFamily="50" charset="-127"/>
                    <a:cs typeface="+mn-cs"/>
                  </a:defRPr>
                </a:lvl1pPr>
                <a:lvl2pPr marL="360000" indent="-144000" algn="l" defTabSz="914400" rtl="0" eaLnBrk="1" latinLnBrk="1" hangingPunct="1">
                  <a:lnSpc>
                    <a:spcPct val="105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 spc="-90" baseline="0">
                    <a:solidFill>
                      <a:schemeClr val="bg1">
                        <a:lumMod val="85000"/>
                      </a:schemeClr>
                    </a:solidFill>
                    <a:latin typeface="Arial" panose="020B0604020202020204" pitchFamily="34" charset="0"/>
                    <a:ea typeface="맑은 고딕" panose="020B0503020000020004" pitchFamily="50" charset="-127"/>
                    <a:cs typeface="+mn-cs"/>
                  </a:defRPr>
                </a:lvl2pPr>
                <a:lvl3pPr marL="540000" indent="-144000" algn="l" defTabSz="914400" rtl="0" eaLnBrk="1" latinLnBrk="1" hangingPunct="1">
                  <a:lnSpc>
                    <a:spcPct val="105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 spc="-90" baseline="0">
                    <a:solidFill>
                      <a:schemeClr val="bg1">
                        <a:lumMod val="85000"/>
                      </a:schemeClr>
                    </a:solidFill>
                    <a:latin typeface="Arial" panose="020B0604020202020204" pitchFamily="34" charset="0"/>
                    <a:ea typeface="맑은 고딕" panose="020B0503020000020004" pitchFamily="50" charset="-127"/>
                    <a:cs typeface="+mn-cs"/>
                  </a:defRPr>
                </a:lvl3pPr>
                <a:lvl4pPr marL="720000" indent="-144000" algn="l" defTabSz="914400" rtl="0" eaLnBrk="1" latinLnBrk="1" hangingPunct="1">
                  <a:lnSpc>
                    <a:spcPct val="105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300" kern="1200" spc="-90" baseline="0">
                    <a:solidFill>
                      <a:schemeClr val="bg1">
                        <a:lumMod val="85000"/>
                      </a:schemeClr>
                    </a:solidFill>
                    <a:latin typeface="Arial" panose="020B0604020202020204" pitchFamily="34" charset="0"/>
                    <a:ea typeface="맑은 고딕" panose="020B0503020000020004" pitchFamily="50" charset="-127"/>
                    <a:cs typeface="+mn-cs"/>
                  </a:defRPr>
                </a:lvl4pPr>
                <a:lvl5pPr marL="900000" indent="-144000" algn="l" defTabSz="914400" rtl="0" eaLnBrk="1" latinLnBrk="1" hangingPunct="1">
                  <a:lnSpc>
                    <a:spcPct val="105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200" kern="1200" spc="-90" baseline="0">
                    <a:solidFill>
                      <a:schemeClr val="bg1">
                        <a:lumMod val="85000"/>
                      </a:schemeClr>
                    </a:solidFill>
                    <a:latin typeface="Arial" panose="020B0604020202020204" pitchFamily="34" charset="0"/>
                    <a:ea typeface="맑은 고딕" panose="020B0503020000020004" pitchFamily="50" charset="-127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𝑇𝑎𝑟𝑔𝑒𝑡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𝐺𝑎𝑠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𝑈𝑠𝑒𝑑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𝐺𝑎𝑠</m:t>
                          </m:r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𝐿𝑖𝑚𝑖𝑡</m:t>
                          </m:r>
                        </m:num>
                        <m:den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altLang="ko-KR" dirty="0"/>
              </a:p>
              <a:p>
                <a:pPr indent="0">
                  <a:buFont typeface="Arial" panose="020B0604020202020204" pitchFamily="34" charset="0"/>
                  <a:buNone/>
                </a:pPr>
                <a:br>
                  <a:rPr lang="en-US" altLang="ko-KR" dirty="0"/>
                </a:br>
                <a:br>
                  <a:rPr lang="en-US" altLang="ko-KR" dirty="0"/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𝐶h𝑎𝑛𝑔𝑒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𝑅𝑎𝑡𝑖𝑜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𝐺𝑎𝑠</m:t>
                          </m:r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𝑈𝑠𝑒𝑑</m:t>
                          </m:r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𝑇𝑎𝑟𝑔𝑒𝑡</m:t>
                          </m:r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𝐺𝑎𝑠</m:t>
                          </m:r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𝑈𝑠𝑒𝑑</m:t>
                          </m:r>
                        </m:num>
                        <m:den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𝑇𝑎𝑟𝑔𝑒𝑡</m:t>
                          </m:r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𝐺𝑎𝑠</m:t>
                          </m:r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𝑈𝑠𝑒𝑑</m:t>
                          </m:r>
                        </m:den>
                      </m:f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</m:oMath>
                  </m:oMathPara>
                </a14:m>
                <a:br>
                  <a:rPr lang="en-US" altLang="ko-KR" dirty="0"/>
                </a:br>
                <a:endParaRPr lang="en-US" altLang="ko-KR" dirty="0"/>
              </a:p>
              <a:p>
                <a:pPr indent="0">
                  <a:buFont typeface="Arial" panose="020B0604020202020204" pitchFamily="34" charset="0"/>
                  <a:buNone/>
                </a:pPr>
                <a:br>
                  <a:rPr lang="en-US" altLang="ko-KR" dirty="0"/>
                </a:br>
                <a:br>
                  <a:rPr lang="en-US" altLang="ko-KR" dirty="0"/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mtClean="0">
                          <a:latin typeface="Cambria Math" panose="02040503050406030204" pitchFamily="18" charset="0"/>
                        </a:rPr>
                        <m:t>Next</m:t>
                      </m:r>
                      <m:r>
                        <a:rPr lang="en-US" altLang="ko-KR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𝐵𝑎𝑠𝑒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𝐹𝑒𝑒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𝐵𝑎𝑠𝑒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𝐹𝑒𝑒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∗</m:t>
                      </m:r>
                      <m:d>
                        <m:d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𝐶h𝑎𝑔𝑒</m:t>
                          </m:r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𝑅𝑎𝑡𝑖𝑜</m:t>
                          </m:r>
                        </m:e>
                      </m:d>
                    </m:oMath>
                  </m:oMathPara>
                </a14:m>
                <a:br>
                  <a:rPr lang="en-US" altLang="ko-KR" dirty="0"/>
                </a:br>
                <a:endParaRPr lang="en-US" altLang="ko-KR" dirty="0"/>
              </a:p>
            </p:txBody>
          </p:sp>
        </mc:Choice>
        <mc:Fallback xmlns="">
          <p:sp>
            <p:nvSpPr>
              <p:cNvPr id="15" name="내용 개체 틀 1">
                <a:extLst>
                  <a:ext uri="{FF2B5EF4-FFF2-40B4-BE49-F238E27FC236}">
                    <a16:creationId xmlns:a16="http://schemas.microsoft.com/office/drawing/2014/main" id="{12F4B02B-B655-4550-9007-DD9B77C533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392" y="3503561"/>
                <a:ext cx="5206629" cy="323780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96896181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04C19B8A-4DDC-46DC-AE9A-DF006AE860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State Root, Transaction Root, Receipt Root</a:t>
            </a:r>
            <a:endParaRPr lang="ko-KR" altLang="en-US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5863AA1-2D23-4D2A-9768-E75EA5AD2D19}"/>
              </a:ext>
            </a:extLst>
          </p:cNvPr>
          <p:cNvGrpSpPr/>
          <p:nvPr/>
        </p:nvGrpSpPr>
        <p:grpSpPr>
          <a:xfrm>
            <a:off x="2343492" y="1504416"/>
            <a:ext cx="7531929" cy="5253136"/>
            <a:chOff x="4059621" y="1700808"/>
            <a:chExt cx="7150288" cy="4986962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94D1478F-6B47-4965-A8BB-2B066F66DC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59621" y="1700808"/>
              <a:ext cx="7150288" cy="49869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0A00454E-FDC3-494E-AAF4-28366A98A741}"/>
                </a:ext>
              </a:extLst>
            </p:cNvPr>
            <p:cNvSpPr/>
            <p:nvPr/>
          </p:nvSpPr>
          <p:spPr>
            <a:xfrm>
              <a:off x="4582303" y="3183657"/>
              <a:ext cx="597580" cy="172577"/>
            </a:xfrm>
            <a:prstGeom prst="rect">
              <a:avLst/>
            </a:prstGeom>
            <a:solidFill>
              <a:srgbClr val="00C8EB">
                <a:alpha val="25000"/>
              </a:srgbClr>
            </a:solidFill>
            <a:ln>
              <a:solidFill>
                <a:srgbClr val="00C8E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1B23B44-6A1C-458D-ADDB-92932E37AC59}"/>
                </a:ext>
              </a:extLst>
            </p:cNvPr>
            <p:cNvSpPr/>
            <p:nvPr/>
          </p:nvSpPr>
          <p:spPr>
            <a:xfrm>
              <a:off x="5244785" y="3183656"/>
              <a:ext cx="913892" cy="172577"/>
            </a:xfrm>
            <a:prstGeom prst="rect">
              <a:avLst/>
            </a:prstGeom>
            <a:solidFill>
              <a:srgbClr val="00C8EB">
                <a:alpha val="25000"/>
              </a:srgbClr>
            </a:solidFill>
            <a:ln>
              <a:solidFill>
                <a:srgbClr val="00C8E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F7B9459-CB0B-445D-985D-82335946DC7B}"/>
                </a:ext>
              </a:extLst>
            </p:cNvPr>
            <p:cNvSpPr/>
            <p:nvPr/>
          </p:nvSpPr>
          <p:spPr>
            <a:xfrm>
              <a:off x="6223579" y="3183655"/>
              <a:ext cx="684649" cy="172577"/>
            </a:xfrm>
            <a:prstGeom prst="rect">
              <a:avLst/>
            </a:prstGeom>
            <a:solidFill>
              <a:srgbClr val="00C8EB">
                <a:alpha val="25000"/>
              </a:srgbClr>
            </a:solidFill>
            <a:ln>
              <a:solidFill>
                <a:srgbClr val="00C8E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F28447C2-3754-4E55-8E53-55FBFAFB3467}"/>
                </a:ext>
              </a:extLst>
            </p:cNvPr>
            <p:cNvSpPr/>
            <p:nvPr/>
          </p:nvSpPr>
          <p:spPr>
            <a:xfrm>
              <a:off x="6738920" y="5000071"/>
              <a:ext cx="663856" cy="177236"/>
            </a:xfrm>
            <a:prstGeom prst="rect">
              <a:avLst/>
            </a:prstGeom>
            <a:solidFill>
              <a:srgbClr val="00C8EB">
                <a:alpha val="25000"/>
              </a:srgbClr>
            </a:solidFill>
            <a:ln>
              <a:solidFill>
                <a:srgbClr val="00C8E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742B8EAA-302C-4D30-B014-328D6E53DDF6}"/>
              </a:ext>
            </a:extLst>
          </p:cNvPr>
          <p:cNvSpPr txBox="1"/>
          <p:nvPr/>
        </p:nvSpPr>
        <p:spPr>
          <a:xfrm>
            <a:off x="1392969" y="627671"/>
            <a:ext cx="9432974" cy="7540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확장 </a:t>
            </a:r>
            <a:r>
              <a:rPr lang="ko-KR" altLang="en-US" sz="22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머클</a:t>
            </a:r>
            <a:r>
              <a:rPr lang="ko-KR" altLang="en-US" sz="2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ko-KR" altLang="en-US" sz="22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패트리샤</a:t>
            </a:r>
            <a:r>
              <a:rPr lang="ko-KR" altLang="en-US" sz="2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트리 </a:t>
            </a:r>
            <a:r>
              <a:rPr lang="en-US" altLang="ko-KR" sz="2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(The modified Merkle Patricia </a:t>
            </a:r>
            <a:r>
              <a:rPr lang="en-US" altLang="ko-KR" sz="22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Trie</a:t>
            </a:r>
            <a:r>
              <a:rPr lang="en-US" altLang="ko-KR" sz="2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)</a:t>
            </a:r>
            <a:br>
              <a:rPr lang="en-US" altLang="ko-KR" sz="2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</a:br>
            <a:endParaRPr lang="en-US" altLang="ko-KR" sz="5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  <a:p>
            <a:pPr algn="ctr"/>
            <a:r>
              <a:rPr lang="ko-KR" altLang="en-US" sz="16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머클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트리(</a:t>
            </a:r>
            <a:r>
              <a:rPr lang="ko-KR" altLang="en-US" sz="16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Merkle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Tree)와 </a:t>
            </a:r>
            <a:r>
              <a:rPr lang="ko-KR" altLang="en-US" sz="16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패트리샤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트리(</a:t>
            </a:r>
            <a:r>
              <a:rPr lang="ko-KR" altLang="en-US" sz="16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Patricia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Tree)</a:t>
            </a:r>
            <a:r>
              <a:rPr lang="ko-KR" altLang="en-US" sz="16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를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조합 및 확장한 자료구조</a:t>
            </a:r>
          </a:p>
        </p:txBody>
      </p:sp>
    </p:spTree>
    <p:extLst>
      <p:ext uri="{BB962C8B-B14F-4D97-AF65-F5344CB8AC3E}">
        <p14:creationId xmlns:p14="http://schemas.microsoft.com/office/powerpoint/2010/main" val="1849652224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7FD0E8D0-1A77-4B50-96D1-5F6D868C9E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UTXO (Unspent Transaction Output)</a:t>
            </a:r>
            <a:endParaRPr lang="ko-KR" altLang="en-US" dirty="0"/>
          </a:p>
        </p:txBody>
      </p: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3717CD20-3D68-45BA-9100-A8C388889506}"/>
              </a:ext>
            </a:extLst>
          </p:cNvPr>
          <p:cNvGrpSpPr/>
          <p:nvPr/>
        </p:nvGrpSpPr>
        <p:grpSpPr>
          <a:xfrm>
            <a:off x="656094" y="3946036"/>
            <a:ext cx="3315464" cy="1457313"/>
            <a:chOff x="4419390" y="1885334"/>
            <a:chExt cx="3315464" cy="1457313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A77DF1A-035C-4512-8F7F-97AACC7E3905}"/>
                </a:ext>
              </a:extLst>
            </p:cNvPr>
            <p:cNvSpPr txBox="1"/>
            <p:nvPr/>
          </p:nvSpPr>
          <p:spPr>
            <a:xfrm>
              <a:off x="4419390" y="1885334"/>
              <a:ext cx="2681126" cy="369332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r>
                <a:rPr lang="en-US" altLang="ko-KR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Transaction 1 (Tx1)</a:t>
              </a:r>
              <a:endParaRPr lang="ko-KR" altLang="en-US" dirty="0">
                <a:solidFill>
                  <a:srgbClr val="00C8EB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B55D28B4-3057-4D2C-8060-EC13A061A3F4}"/>
                </a:ext>
              </a:extLst>
            </p:cNvPr>
            <p:cNvSpPr/>
            <p:nvPr/>
          </p:nvSpPr>
          <p:spPr>
            <a:xfrm>
              <a:off x="4422854" y="2253992"/>
              <a:ext cx="3312000" cy="1088655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endParaRPr lang="en-US" altLang="ko-KR" sz="1400" dirty="0">
                <a:latin typeface="Arial" panose="020B0604020202020204" pitchFamily="34" charset="0"/>
              </a:endParaRPr>
            </a:p>
            <a:p>
              <a:br>
                <a:rPr lang="en-US" altLang="ko-KR" sz="1400" dirty="0">
                  <a:latin typeface="Arial" panose="020B0604020202020204" pitchFamily="34" charset="0"/>
                </a:rPr>
              </a:br>
              <a:r>
                <a:rPr lang="en-US" altLang="ko-KR" sz="1400" dirty="0">
                  <a:latin typeface="Arial" panose="020B0604020202020204" pitchFamily="34" charset="0"/>
                </a:rPr>
                <a:t>  </a:t>
              </a:r>
              <a:endParaRPr lang="ko-KR" altLang="en-US" sz="1400" dirty="0">
                <a:latin typeface="Arial" panose="020B0604020202020204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31810-9040-43EF-8E1D-75F6DE3D7D8E}"/>
                </a:ext>
              </a:extLst>
            </p:cNvPr>
            <p:cNvSpPr txBox="1"/>
            <p:nvPr/>
          </p:nvSpPr>
          <p:spPr>
            <a:xfrm>
              <a:off x="4566971" y="2230139"/>
              <a:ext cx="1306946" cy="323165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r>
                <a:rPr lang="en-US" altLang="ko-KR" sz="15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inputs</a:t>
              </a:r>
              <a:endParaRPr lang="ko-KR" altLang="en-US" sz="1500" dirty="0">
                <a:solidFill>
                  <a:srgbClr val="00C8EB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B21B8DB-8525-4215-9A8F-066BF13939FD}"/>
                </a:ext>
              </a:extLst>
            </p:cNvPr>
            <p:cNvSpPr txBox="1"/>
            <p:nvPr/>
          </p:nvSpPr>
          <p:spPr>
            <a:xfrm>
              <a:off x="4566971" y="2538596"/>
              <a:ext cx="1458000" cy="307777"/>
            </a:xfrm>
            <a:prstGeom prst="rect">
              <a:avLst/>
            </a:prstGeom>
            <a:noFill/>
            <a:ln w="6350">
              <a:solidFill>
                <a:schemeClr val="bg1">
                  <a:lumMod val="85000"/>
                </a:schemeClr>
              </a:solidFill>
            </a:ln>
          </p:spPr>
          <p:txBody>
            <a:bodyPr wrap="square" lIns="54000" rIns="54000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[0] Tx0, output0</a:t>
              </a:r>
              <a:endParaRPr lang="ko-KR" altLang="en-US" sz="1400" dirty="0">
                <a:solidFill>
                  <a:srgbClr val="00C8EB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EE7D26A-6FCC-4AB0-84DF-CD83AAB7CA8C}"/>
                </a:ext>
              </a:extLst>
            </p:cNvPr>
            <p:cNvSpPr txBox="1"/>
            <p:nvPr/>
          </p:nvSpPr>
          <p:spPr>
            <a:xfrm>
              <a:off x="6166504" y="2230139"/>
              <a:ext cx="1306946" cy="323165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r>
                <a:rPr lang="en-US" altLang="ko-KR" sz="15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outputs</a:t>
              </a:r>
              <a:endParaRPr lang="ko-KR" altLang="en-US" sz="1500" dirty="0">
                <a:solidFill>
                  <a:srgbClr val="00C8EB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C4AD29C-E9C7-4928-BDB2-55B1BCCE7F61}"/>
                </a:ext>
              </a:extLst>
            </p:cNvPr>
            <p:cNvSpPr txBox="1"/>
            <p:nvPr/>
          </p:nvSpPr>
          <p:spPr>
            <a:xfrm>
              <a:off x="6166504" y="2538596"/>
              <a:ext cx="1458000" cy="307777"/>
            </a:xfrm>
            <a:prstGeom prst="rect">
              <a:avLst/>
            </a:prstGeom>
            <a:noFill/>
            <a:ln w="6350">
              <a:solidFill>
                <a:schemeClr val="bg1">
                  <a:lumMod val="85000"/>
                </a:schemeClr>
              </a:solidFill>
            </a:ln>
          </p:spPr>
          <p:txBody>
            <a:bodyPr wrap="square" lIns="46800" rIns="46800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[0] To: B, 40 BTC</a:t>
              </a:r>
              <a:endParaRPr lang="ko-KR" altLang="en-US" sz="1400" dirty="0">
                <a:solidFill>
                  <a:srgbClr val="00C8EB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725DF82-ADC6-43A2-B0A2-4A9695C0B1FA}"/>
                </a:ext>
              </a:extLst>
            </p:cNvPr>
            <p:cNvSpPr txBox="1"/>
            <p:nvPr/>
          </p:nvSpPr>
          <p:spPr>
            <a:xfrm>
              <a:off x="6166504" y="2896312"/>
              <a:ext cx="1458000" cy="307777"/>
            </a:xfrm>
            <a:prstGeom prst="rect">
              <a:avLst/>
            </a:prstGeom>
            <a:noFill/>
            <a:ln w="6350">
              <a:solidFill>
                <a:schemeClr val="bg1">
                  <a:lumMod val="85000"/>
                </a:schemeClr>
              </a:solidFill>
            </a:ln>
          </p:spPr>
          <p:txBody>
            <a:bodyPr wrap="square" lIns="46800" rIns="46800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[1] To: C, 10 BTC</a:t>
              </a:r>
              <a:endParaRPr lang="ko-KR" altLang="en-US" sz="1400" dirty="0">
                <a:solidFill>
                  <a:srgbClr val="00C8EB"/>
                </a:solidFill>
                <a:latin typeface="Arial" panose="020B0604020202020204" pitchFamily="34" charset="0"/>
              </a:endParaRPr>
            </a:p>
          </p:txBody>
        </p:sp>
      </p:grp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8EF3A9E3-46B6-418B-AEBE-0B41FD732003}"/>
              </a:ext>
            </a:extLst>
          </p:cNvPr>
          <p:cNvCxnSpPr>
            <a:cxnSpLocks/>
            <a:stCxn id="14" idx="3"/>
            <a:endCxn id="82" idx="1"/>
          </p:cNvCxnSpPr>
          <p:nvPr/>
        </p:nvCxnSpPr>
        <p:spPr>
          <a:xfrm flipV="1">
            <a:off x="3861208" y="2940247"/>
            <a:ext cx="924082" cy="1812940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F214F32D-C63D-4FB0-808E-1CD99289FF12}"/>
              </a:ext>
            </a:extLst>
          </p:cNvPr>
          <p:cNvCxnSpPr>
            <a:cxnSpLocks/>
            <a:stCxn id="15" idx="3"/>
            <a:endCxn id="94" idx="1"/>
          </p:cNvCxnSpPr>
          <p:nvPr/>
        </p:nvCxnSpPr>
        <p:spPr>
          <a:xfrm flipV="1">
            <a:off x="3861208" y="5110630"/>
            <a:ext cx="924082" cy="273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9C280CB8-2744-4853-AD28-038D2A7AA56C}"/>
              </a:ext>
            </a:extLst>
          </p:cNvPr>
          <p:cNvGrpSpPr/>
          <p:nvPr/>
        </p:nvGrpSpPr>
        <p:grpSpPr>
          <a:xfrm>
            <a:off x="227013" y="1235171"/>
            <a:ext cx="3315464" cy="1096503"/>
            <a:chOff x="4419390" y="1885334"/>
            <a:chExt cx="3315464" cy="1096503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D2B833AC-0C29-4E41-814D-759128A1627F}"/>
                </a:ext>
              </a:extLst>
            </p:cNvPr>
            <p:cNvSpPr txBox="1"/>
            <p:nvPr/>
          </p:nvSpPr>
          <p:spPr>
            <a:xfrm>
              <a:off x="4419390" y="1885334"/>
              <a:ext cx="3312000" cy="369332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r>
                <a:rPr lang="en-US" altLang="ko-KR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Coinbase Transaction 0 (Tx 0)</a:t>
              </a:r>
              <a:endParaRPr lang="ko-KR" altLang="en-US" dirty="0">
                <a:solidFill>
                  <a:srgbClr val="00C8EB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0E2F43D6-8B11-453E-B5C7-A6B6CFE7C4A7}"/>
                </a:ext>
              </a:extLst>
            </p:cNvPr>
            <p:cNvSpPr/>
            <p:nvPr/>
          </p:nvSpPr>
          <p:spPr>
            <a:xfrm>
              <a:off x="4422854" y="2253992"/>
              <a:ext cx="3312000" cy="727845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endParaRPr lang="en-US" altLang="ko-KR" sz="1400" dirty="0">
                <a:latin typeface="Arial" panose="020B0604020202020204" pitchFamily="34" charset="0"/>
              </a:endParaRPr>
            </a:p>
            <a:p>
              <a:br>
                <a:rPr lang="en-US" altLang="ko-KR" sz="1400" dirty="0">
                  <a:latin typeface="Arial" panose="020B0604020202020204" pitchFamily="34" charset="0"/>
                </a:rPr>
              </a:br>
              <a:r>
                <a:rPr lang="en-US" altLang="ko-KR" sz="1400" dirty="0">
                  <a:latin typeface="Arial" panose="020B0604020202020204" pitchFamily="34" charset="0"/>
                </a:rPr>
                <a:t>  </a:t>
              </a:r>
              <a:endParaRPr lang="ko-KR" altLang="en-US" sz="1400" dirty="0">
                <a:latin typeface="Arial" panose="020B0604020202020204" pitchFamily="34" charset="0"/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01DB2BA4-A4E2-40BE-B801-E66E1BFAC18B}"/>
                </a:ext>
              </a:extLst>
            </p:cNvPr>
            <p:cNvSpPr txBox="1"/>
            <p:nvPr/>
          </p:nvSpPr>
          <p:spPr>
            <a:xfrm>
              <a:off x="4566971" y="2230139"/>
              <a:ext cx="1306946" cy="323165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r>
                <a:rPr lang="en-US" altLang="ko-KR" sz="15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inputs</a:t>
              </a:r>
              <a:endParaRPr lang="ko-KR" altLang="en-US" sz="1500" dirty="0">
                <a:solidFill>
                  <a:srgbClr val="00C8EB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61B09311-E825-48BC-B55E-27DA35D2D6E7}"/>
                </a:ext>
              </a:extLst>
            </p:cNvPr>
            <p:cNvSpPr txBox="1"/>
            <p:nvPr/>
          </p:nvSpPr>
          <p:spPr>
            <a:xfrm>
              <a:off x="4566971" y="2538596"/>
              <a:ext cx="1458000" cy="307777"/>
            </a:xfrm>
            <a:prstGeom prst="rect">
              <a:avLst/>
            </a:prstGeom>
            <a:noFill/>
            <a:ln w="6350">
              <a:solidFill>
                <a:schemeClr val="bg1">
                  <a:lumMod val="85000"/>
                </a:schemeClr>
              </a:solidFill>
            </a:ln>
          </p:spPr>
          <p:txBody>
            <a:bodyPr wrap="square" lIns="46800" rIns="46800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Mining Reward</a:t>
              </a:r>
              <a:endParaRPr lang="ko-KR" altLang="en-US" sz="1400" dirty="0">
                <a:solidFill>
                  <a:srgbClr val="00C8EB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0AB96060-F983-4AAC-A6F4-F0C8585834F0}"/>
                </a:ext>
              </a:extLst>
            </p:cNvPr>
            <p:cNvSpPr txBox="1"/>
            <p:nvPr/>
          </p:nvSpPr>
          <p:spPr>
            <a:xfrm>
              <a:off x="6166504" y="2230139"/>
              <a:ext cx="1306946" cy="323165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r>
                <a:rPr lang="en-US" altLang="ko-KR" sz="15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outputs</a:t>
              </a:r>
              <a:endParaRPr lang="ko-KR" altLang="en-US" sz="1500" dirty="0">
                <a:solidFill>
                  <a:srgbClr val="00C8EB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8FDC9EB6-0E79-4F23-AD60-D0A8CEB6B971}"/>
                </a:ext>
              </a:extLst>
            </p:cNvPr>
            <p:cNvSpPr txBox="1"/>
            <p:nvPr/>
          </p:nvSpPr>
          <p:spPr>
            <a:xfrm>
              <a:off x="6166504" y="2538596"/>
              <a:ext cx="1458000" cy="307777"/>
            </a:xfrm>
            <a:prstGeom prst="rect">
              <a:avLst/>
            </a:prstGeom>
            <a:noFill/>
            <a:ln w="6350">
              <a:solidFill>
                <a:schemeClr val="bg1">
                  <a:lumMod val="85000"/>
                </a:schemeClr>
              </a:solidFill>
            </a:ln>
          </p:spPr>
          <p:txBody>
            <a:bodyPr wrap="square" lIns="46800" rIns="46800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[0] To: A, 50 BTC</a:t>
              </a:r>
              <a:endParaRPr lang="ko-KR" altLang="en-US" sz="1400" dirty="0">
                <a:solidFill>
                  <a:srgbClr val="00C8EB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9B9BAEF6-63EC-4B81-895D-9399CA049212}"/>
              </a:ext>
            </a:extLst>
          </p:cNvPr>
          <p:cNvGrpSpPr/>
          <p:nvPr/>
        </p:nvGrpSpPr>
        <p:grpSpPr>
          <a:xfrm>
            <a:off x="4637709" y="2133096"/>
            <a:ext cx="3315464" cy="1457313"/>
            <a:chOff x="4419390" y="1885334"/>
            <a:chExt cx="3315464" cy="1457313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64D373C9-CC5E-4A79-BC53-E31C2608D58B}"/>
                </a:ext>
              </a:extLst>
            </p:cNvPr>
            <p:cNvSpPr txBox="1"/>
            <p:nvPr/>
          </p:nvSpPr>
          <p:spPr>
            <a:xfrm>
              <a:off x="4419390" y="1885334"/>
              <a:ext cx="2681126" cy="369332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r>
                <a:rPr lang="en-US" altLang="ko-KR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Transaction 2</a:t>
              </a:r>
              <a:endParaRPr lang="ko-KR" altLang="en-US" dirty="0">
                <a:solidFill>
                  <a:srgbClr val="00C8EB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FD7D28B1-9427-415C-93C9-F0ED94F9CA27}"/>
                </a:ext>
              </a:extLst>
            </p:cNvPr>
            <p:cNvSpPr/>
            <p:nvPr/>
          </p:nvSpPr>
          <p:spPr>
            <a:xfrm>
              <a:off x="4422854" y="2253992"/>
              <a:ext cx="3312000" cy="1088655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endParaRPr lang="en-US" altLang="ko-KR" sz="1400" dirty="0">
                <a:latin typeface="Arial" panose="020B0604020202020204" pitchFamily="34" charset="0"/>
              </a:endParaRPr>
            </a:p>
            <a:p>
              <a:br>
                <a:rPr lang="en-US" altLang="ko-KR" sz="1400" dirty="0">
                  <a:latin typeface="Arial" panose="020B0604020202020204" pitchFamily="34" charset="0"/>
                </a:rPr>
              </a:br>
              <a:r>
                <a:rPr lang="en-US" altLang="ko-KR" sz="1400" dirty="0">
                  <a:latin typeface="Arial" panose="020B0604020202020204" pitchFamily="34" charset="0"/>
                </a:rPr>
                <a:t>  </a:t>
              </a:r>
              <a:endParaRPr lang="ko-KR" altLang="en-US" sz="1400" dirty="0">
                <a:latin typeface="Arial" panose="020B0604020202020204" pitchFamily="34" charset="0"/>
              </a:endParaRP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80EEE286-6DA2-4F36-8445-FC3DCB6EE492}"/>
                </a:ext>
              </a:extLst>
            </p:cNvPr>
            <p:cNvSpPr txBox="1"/>
            <p:nvPr/>
          </p:nvSpPr>
          <p:spPr>
            <a:xfrm>
              <a:off x="4566971" y="2230139"/>
              <a:ext cx="1306946" cy="323165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r>
                <a:rPr lang="en-US" altLang="ko-KR" sz="15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inputs</a:t>
              </a:r>
              <a:endParaRPr lang="ko-KR" altLang="en-US" sz="1500" dirty="0">
                <a:solidFill>
                  <a:srgbClr val="00C8EB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C3161EE8-9F92-4646-85BE-E2D20CD33576}"/>
                </a:ext>
              </a:extLst>
            </p:cNvPr>
            <p:cNvSpPr txBox="1"/>
            <p:nvPr/>
          </p:nvSpPr>
          <p:spPr>
            <a:xfrm>
              <a:off x="4566971" y="2538596"/>
              <a:ext cx="1458000" cy="307777"/>
            </a:xfrm>
            <a:prstGeom prst="rect">
              <a:avLst/>
            </a:prstGeom>
            <a:noFill/>
            <a:ln w="6350">
              <a:solidFill>
                <a:schemeClr val="bg1">
                  <a:lumMod val="85000"/>
                </a:schemeClr>
              </a:solidFill>
            </a:ln>
          </p:spPr>
          <p:txBody>
            <a:bodyPr wrap="square" lIns="54000" rIns="54000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[0] Tx1, output0</a:t>
              </a:r>
              <a:endParaRPr lang="ko-KR" altLang="en-US" sz="1400" dirty="0">
                <a:solidFill>
                  <a:srgbClr val="00C8EB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EEDFFCC5-19AE-4F11-A01E-E2454C314E55}"/>
                </a:ext>
              </a:extLst>
            </p:cNvPr>
            <p:cNvSpPr txBox="1"/>
            <p:nvPr/>
          </p:nvSpPr>
          <p:spPr>
            <a:xfrm>
              <a:off x="6166504" y="2230139"/>
              <a:ext cx="1306946" cy="323165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r>
                <a:rPr lang="en-US" altLang="ko-KR" sz="15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outputs</a:t>
              </a:r>
              <a:endParaRPr lang="ko-KR" altLang="en-US" sz="1500" dirty="0">
                <a:solidFill>
                  <a:srgbClr val="00C8EB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B77221EE-2FCD-4748-9C32-367A5ECC204D}"/>
                </a:ext>
              </a:extLst>
            </p:cNvPr>
            <p:cNvSpPr txBox="1"/>
            <p:nvPr/>
          </p:nvSpPr>
          <p:spPr>
            <a:xfrm>
              <a:off x="6166504" y="2538596"/>
              <a:ext cx="1458000" cy="307777"/>
            </a:xfrm>
            <a:prstGeom prst="rect">
              <a:avLst/>
            </a:prstGeom>
            <a:noFill/>
            <a:ln w="6350">
              <a:solidFill>
                <a:schemeClr val="bg1">
                  <a:lumMod val="85000"/>
                </a:schemeClr>
              </a:solidFill>
            </a:ln>
          </p:spPr>
          <p:txBody>
            <a:bodyPr wrap="square" lIns="46800" rIns="46800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[0] To: D, 20 BTC</a:t>
              </a:r>
              <a:endParaRPr lang="ko-KR" altLang="en-US" sz="1400" dirty="0">
                <a:solidFill>
                  <a:srgbClr val="00C8EB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8A5B97F3-6D36-43F8-B0F5-6D6414178DAE}"/>
                </a:ext>
              </a:extLst>
            </p:cNvPr>
            <p:cNvSpPr txBox="1"/>
            <p:nvPr/>
          </p:nvSpPr>
          <p:spPr>
            <a:xfrm>
              <a:off x="6166504" y="2896312"/>
              <a:ext cx="1458000" cy="307777"/>
            </a:xfrm>
            <a:prstGeom prst="rect">
              <a:avLst/>
            </a:prstGeom>
            <a:noFill/>
            <a:ln w="6350">
              <a:solidFill>
                <a:schemeClr val="bg1">
                  <a:lumMod val="85000"/>
                </a:schemeClr>
              </a:solidFill>
            </a:ln>
          </p:spPr>
          <p:txBody>
            <a:bodyPr wrap="square" lIns="46800" rIns="46800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[1] To: E, 20 BTC</a:t>
              </a:r>
              <a:endParaRPr lang="ko-KR" altLang="en-US" sz="1400" dirty="0">
                <a:solidFill>
                  <a:srgbClr val="00C8EB"/>
                </a:solidFill>
                <a:latin typeface="Arial" panose="020B0604020202020204" pitchFamily="34" charset="0"/>
              </a:endParaRPr>
            </a:p>
          </p:txBody>
        </p:sp>
      </p:grpSp>
      <p:cxnSp>
        <p:nvCxnSpPr>
          <p:cNvPr id="88" name="연결선: 꺾임 87">
            <a:extLst>
              <a:ext uri="{FF2B5EF4-FFF2-40B4-BE49-F238E27FC236}">
                <a16:creationId xmlns:a16="http://schemas.microsoft.com/office/drawing/2014/main" id="{A2BA7B5C-8057-45D7-AF65-D0F497F5E2C5}"/>
              </a:ext>
            </a:extLst>
          </p:cNvPr>
          <p:cNvCxnSpPr>
            <a:stCxn id="75" idx="2"/>
            <a:endCxn id="9" idx="1"/>
          </p:cNvCxnSpPr>
          <p:nvPr/>
        </p:nvCxnSpPr>
        <p:spPr>
          <a:xfrm rot="5400000">
            <a:off x="474913" y="2524972"/>
            <a:ext cx="2556977" cy="1899452"/>
          </a:xfrm>
          <a:prstGeom prst="bentConnector4">
            <a:avLst>
              <a:gd name="adj1" fmla="val 46991"/>
              <a:gd name="adj2" fmla="val 119989"/>
            </a:avLst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EFACD792-488E-4FB0-9E0C-C535BF232FD9}"/>
              </a:ext>
            </a:extLst>
          </p:cNvPr>
          <p:cNvGrpSpPr/>
          <p:nvPr/>
        </p:nvGrpSpPr>
        <p:grpSpPr>
          <a:xfrm>
            <a:off x="4637709" y="4303479"/>
            <a:ext cx="3315464" cy="1457313"/>
            <a:chOff x="4419390" y="1885334"/>
            <a:chExt cx="3315464" cy="1457313"/>
          </a:xfrm>
        </p:grpSpPr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0BE3149A-43F9-41FC-8544-47F644EA0B21}"/>
                </a:ext>
              </a:extLst>
            </p:cNvPr>
            <p:cNvSpPr txBox="1"/>
            <p:nvPr/>
          </p:nvSpPr>
          <p:spPr>
            <a:xfrm>
              <a:off x="4419390" y="1885334"/>
              <a:ext cx="2681126" cy="369332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r>
                <a:rPr lang="en-US" altLang="ko-KR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Transaction 3</a:t>
              </a:r>
              <a:endParaRPr lang="ko-KR" altLang="en-US" dirty="0">
                <a:solidFill>
                  <a:srgbClr val="00C8EB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DAC12228-A045-4175-8D61-A96FD835C7B9}"/>
                </a:ext>
              </a:extLst>
            </p:cNvPr>
            <p:cNvSpPr/>
            <p:nvPr/>
          </p:nvSpPr>
          <p:spPr>
            <a:xfrm>
              <a:off x="4422854" y="2253992"/>
              <a:ext cx="3312000" cy="1088655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endParaRPr lang="en-US" altLang="ko-KR" sz="1400" dirty="0">
                <a:latin typeface="Arial" panose="020B0604020202020204" pitchFamily="34" charset="0"/>
              </a:endParaRPr>
            </a:p>
            <a:p>
              <a:br>
                <a:rPr lang="en-US" altLang="ko-KR" sz="1400" dirty="0">
                  <a:latin typeface="Arial" panose="020B0604020202020204" pitchFamily="34" charset="0"/>
                </a:rPr>
              </a:br>
              <a:r>
                <a:rPr lang="en-US" altLang="ko-KR" sz="1400" dirty="0">
                  <a:latin typeface="Arial" panose="020B0604020202020204" pitchFamily="34" charset="0"/>
                </a:rPr>
                <a:t>  </a:t>
              </a:r>
              <a:endParaRPr lang="ko-KR" altLang="en-US" sz="1400" dirty="0">
                <a:latin typeface="Arial" panose="020B0604020202020204" pitchFamily="34" charset="0"/>
              </a:endParaRP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2DF4F88D-F768-468C-BFEB-04964C123365}"/>
                </a:ext>
              </a:extLst>
            </p:cNvPr>
            <p:cNvSpPr txBox="1"/>
            <p:nvPr/>
          </p:nvSpPr>
          <p:spPr>
            <a:xfrm>
              <a:off x="4566971" y="2230139"/>
              <a:ext cx="1306946" cy="323165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r>
                <a:rPr lang="en-US" altLang="ko-KR" sz="15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inputs</a:t>
              </a:r>
              <a:endParaRPr lang="ko-KR" altLang="en-US" sz="1500" dirty="0">
                <a:solidFill>
                  <a:srgbClr val="00C8EB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2A0835BA-1019-45EA-AF0F-A20B3E8B6E14}"/>
                </a:ext>
              </a:extLst>
            </p:cNvPr>
            <p:cNvSpPr txBox="1"/>
            <p:nvPr/>
          </p:nvSpPr>
          <p:spPr>
            <a:xfrm>
              <a:off x="4566971" y="2538596"/>
              <a:ext cx="1458000" cy="307777"/>
            </a:xfrm>
            <a:prstGeom prst="rect">
              <a:avLst/>
            </a:prstGeom>
            <a:noFill/>
            <a:ln w="6350">
              <a:solidFill>
                <a:schemeClr val="bg1">
                  <a:lumMod val="85000"/>
                </a:schemeClr>
              </a:solidFill>
            </a:ln>
          </p:spPr>
          <p:txBody>
            <a:bodyPr wrap="square" lIns="54000" rIns="54000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[0] Tx1, output1</a:t>
              </a:r>
              <a:endParaRPr lang="ko-KR" altLang="en-US" sz="1400" dirty="0">
                <a:solidFill>
                  <a:srgbClr val="00C8EB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6CC9CF9B-9AAA-466E-88D7-22EB47714196}"/>
                </a:ext>
              </a:extLst>
            </p:cNvPr>
            <p:cNvSpPr txBox="1"/>
            <p:nvPr/>
          </p:nvSpPr>
          <p:spPr>
            <a:xfrm>
              <a:off x="6166504" y="2230139"/>
              <a:ext cx="1306946" cy="323165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r>
                <a:rPr lang="en-US" altLang="ko-KR" sz="15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outputs</a:t>
              </a:r>
              <a:endParaRPr lang="ko-KR" altLang="en-US" sz="1500" dirty="0">
                <a:solidFill>
                  <a:srgbClr val="00C8EB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5F755CB7-E7FC-48C5-A534-18B6E872A38E}"/>
                </a:ext>
              </a:extLst>
            </p:cNvPr>
            <p:cNvSpPr txBox="1"/>
            <p:nvPr/>
          </p:nvSpPr>
          <p:spPr>
            <a:xfrm>
              <a:off x="6166504" y="2538596"/>
              <a:ext cx="1458000" cy="307777"/>
            </a:xfrm>
            <a:prstGeom prst="rect">
              <a:avLst/>
            </a:prstGeom>
            <a:noFill/>
            <a:ln w="6350">
              <a:solidFill>
                <a:schemeClr val="bg1">
                  <a:lumMod val="85000"/>
                </a:schemeClr>
              </a:solidFill>
            </a:ln>
          </p:spPr>
          <p:txBody>
            <a:bodyPr wrap="square" lIns="46800" rIns="46800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[0] To: E, 9 BTC</a:t>
              </a:r>
              <a:endParaRPr lang="ko-KR" altLang="en-US" sz="1400" dirty="0">
                <a:solidFill>
                  <a:srgbClr val="00C8EB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29176B44-516D-4D4A-8F33-A16447DA8370}"/>
                </a:ext>
              </a:extLst>
            </p:cNvPr>
            <p:cNvSpPr txBox="1"/>
            <p:nvPr/>
          </p:nvSpPr>
          <p:spPr>
            <a:xfrm>
              <a:off x="6166504" y="2896312"/>
              <a:ext cx="1458000" cy="307777"/>
            </a:xfrm>
            <a:prstGeom prst="rect">
              <a:avLst/>
            </a:prstGeom>
            <a:noFill/>
            <a:ln w="6350">
              <a:solidFill>
                <a:schemeClr val="bg1">
                  <a:lumMod val="85000"/>
                </a:schemeClr>
              </a:solidFill>
            </a:ln>
          </p:spPr>
          <p:txBody>
            <a:bodyPr wrap="square" lIns="46800" rIns="46800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[1] To: F, 1 BTC</a:t>
              </a:r>
              <a:endParaRPr lang="ko-KR" altLang="en-US" sz="1400" dirty="0">
                <a:solidFill>
                  <a:srgbClr val="00C8EB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4D1A4204-1834-40B3-8AE8-CD96F1AAE6AC}"/>
              </a:ext>
            </a:extLst>
          </p:cNvPr>
          <p:cNvGrpSpPr/>
          <p:nvPr/>
        </p:nvGrpSpPr>
        <p:grpSpPr>
          <a:xfrm>
            <a:off x="8637342" y="2700343"/>
            <a:ext cx="3315464" cy="1457313"/>
            <a:chOff x="8637342" y="2700343"/>
            <a:chExt cx="3315464" cy="1457313"/>
          </a:xfrm>
        </p:grpSpPr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DA4888BD-C8C6-4C6A-91C3-CE3C860A5618}"/>
                </a:ext>
              </a:extLst>
            </p:cNvPr>
            <p:cNvSpPr txBox="1"/>
            <p:nvPr/>
          </p:nvSpPr>
          <p:spPr>
            <a:xfrm>
              <a:off x="8637342" y="2700343"/>
              <a:ext cx="2681126" cy="369332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r>
                <a:rPr lang="en-US" altLang="ko-KR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Transaction 4</a:t>
              </a:r>
              <a:endParaRPr lang="ko-KR" altLang="en-US" dirty="0">
                <a:solidFill>
                  <a:srgbClr val="00C8EB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B2003C45-21B3-4A51-9692-6DE1CDDC2BAF}"/>
                </a:ext>
              </a:extLst>
            </p:cNvPr>
            <p:cNvSpPr/>
            <p:nvPr/>
          </p:nvSpPr>
          <p:spPr>
            <a:xfrm>
              <a:off x="8640806" y="3069001"/>
              <a:ext cx="3312000" cy="1088655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endParaRPr lang="en-US" altLang="ko-KR" sz="1400" dirty="0">
                <a:latin typeface="Arial" panose="020B0604020202020204" pitchFamily="34" charset="0"/>
              </a:endParaRPr>
            </a:p>
            <a:p>
              <a:br>
                <a:rPr lang="en-US" altLang="ko-KR" sz="1400" dirty="0">
                  <a:latin typeface="Arial" panose="020B0604020202020204" pitchFamily="34" charset="0"/>
                </a:rPr>
              </a:br>
              <a:r>
                <a:rPr lang="en-US" altLang="ko-KR" sz="1400" dirty="0">
                  <a:latin typeface="Arial" panose="020B0604020202020204" pitchFamily="34" charset="0"/>
                </a:rPr>
                <a:t>  </a:t>
              </a:r>
              <a:endParaRPr lang="ko-KR" altLang="en-US" sz="1400" dirty="0">
                <a:latin typeface="Arial" panose="020B0604020202020204" pitchFamily="34" charset="0"/>
              </a:endParaRP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28216F86-C2C2-4A1F-9C8E-D3A40241E113}"/>
                </a:ext>
              </a:extLst>
            </p:cNvPr>
            <p:cNvSpPr txBox="1"/>
            <p:nvPr/>
          </p:nvSpPr>
          <p:spPr>
            <a:xfrm>
              <a:off x="8784923" y="3045148"/>
              <a:ext cx="1306946" cy="323165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r>
                <a:rPr lang="en-US" altLang="ko-KR" sz="15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inputs</a:t>
              </a:r>
              <a:endParaRPr lang="ko-KR" altLang="en-US" sz="1500" dirty="0">
                <a:solidFill>
                  <a:srgbClr val="00C8EB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3F96CAE1-2531-4DED-99CD-FC0E5DDB865F}"/>
                </a:ext>
              </a:extLst>
            </p:cNvPr>
            <p:cNvSpPr txBox="1"/>
            <p:nvPr/>
          </p:nvSpPr>
          <p:spPr>
            <a:xfrm>
              <a:off x="8784923" y="3353605"/>
              <a:ext cx="1458000" cy="307777"/>
            </a:xfrm>
            <a:prstGeom prst="rect">
              <a:avLst/>
            </a:prstGeom>
            <a:noFill/>
            <a:ln w="6350">
              <a:solidFill>
                <a:schemeClr val="bg1">
                  <a:lumMod val="85000"/>
                </a:schemeClr>
              </a:solidFill>
            </a:ln>
          </p:spPr>
          <p:txBody>
            <a:bodyPr wrap="square" lIns="54000" rIns="54000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[0] Tx2, output1</a:t>
              </a:r>
              <a:endParaRPr lang="ko-KR" altLang="en-US" sz="1400" dirty="0">
                <a:solidFill>
                  <a:srgbClr val="00C8EB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5290749A-9183-4B0F-89A9-5854EABC5E90}"/>
                </a:ext>
              </a:extLst>
            </p:cNvPr>
            <p:cNvSpPr txBox="1"/>
            <p:nvPr/>
          </p:nvSpPr>
          <p:spPr>
            <a:xfrm>
              <a:off x="10384456" y="3045148"/>
              <a:ext cx="1306946" cy="323165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r>
                <a:rPr lang="en-US" altLang="ko-KR" sz="15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outputs</a:t>
              </a:r>
              <a:endParaRPr lang="ko-KR" altLang="en-US" sz="1500" dirty="0">
                <a:solidFill>
                  <a:srgbClr val="00C8EB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BFAAB132-58B7-4CA9-9407-04C0C57C3F18}"/>
                </a:ext>
              </a:extLst>
            </p:cNvPr>
            <p:cNvSpPr txBox="1"/>
            <p:nvPr/>
          </p:nvSpPr>
          <p:spPr>
            <a:xfrm>
              <a:off x="10384456" y="3353605"/>
              <a:ext cx="1458000" cy="307777"/>
            </a:xfrm>
            <a:prstGeom prst="rect">
              <a:avLst/>
            </a:prstGeom>
            <a:noFill/>
            <a:ln w="6350">
              <a:solidFill>
                <a:schemeClr val="bg1">
                  <a:lumMod val="85000"/>
                </a:schemeClr>
              </a:solidFill>
            </a:ln>
          </p:spPr>
          <p:txBody>
            <a:bodyPr wrap="square" lIns="46800" rIns="46800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[0] To: Y, 21 BTC</a:t>
              </a:r>
              <a:endParaRPr lang="ko-KR" altLang="en-US" sz="1400" dirty="0">
                <a:solidFill>
                  <a:srgbClr val="00C8EB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B56AC122-E9EC-4760-830E-5792F94C3263}"/>
                </a:ext>
              </a:extLst>
            </p:cNvPr>
            <p:cNvSpPr txBox="1"/>
            <p:nvPr/>
          </p:nvSpPr>
          <p:spPr>
            <a:xfrm>
              <a:off x="10384456" y="3711321"/>
              <a:ext cx="1458000" cy="307777"/>
            </a:xfrm>
            <a:prstGeom prst="rect">
              <a:avLst/>
            </a:prstGeom>
            <a:noFill/>
            <a:ln w="6350">
              <a:solidFill>
                <a:schemeClr val="bg1">
                  <a:lumMod val="85000"/>
                </a:schemeClr>
              </a:solidFill>
            </a:ln>
          </p:spPr>
          <p:txBody>
            <a:bodyPr wrap="square" lIns="46800" rIns="46800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[1] To: Z,  8 BTC</a:t>
              </a:r>
              <a:endParaRPr lang="ko-KR" altLang="en-US" sz="1400" dirty="0">
                <a:solidFill>
                  <a:srgbClr val="00C8EB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C3681E8E-6DAE-4A19-BCCE-577000EB4FC0}"/>
                </a:ext>
              </a:extLst>
            </p:cNvPr>
            <p:cNvSpPr txBox="1"/>
            <p:nvPr/>
          </p:nvSpPr>
          <p:spPr>
            <a:xfrm>
              <a:off x="8786586" y="3711429"/>
              <a:ext cx="1458000" cy="307777"/>
            </a:xfrm>
            <a:prstGeom prst="rect">
              <a:avLst/>
            </a:prstGeom>
            <a:noFill/>
            <a:ln w="6350">
              <a:solidFill>
                <a:schemeClr val="bg1">
                  <a:lumMod val="85000"/>
                </a:schemeClr>
              </a:solidFill>
            </a:ln>
          </p:spPr>
          <p:txBody>
            <a:bodyPr wrap="square" lIns="54000" rIns="54000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[1] Tx3, output0</a:t>
              </a:r>
              <a:endParaRPr lang="ko-KR" altLang="en-US" sz="1400" dirty="0">
                <a:solidFill>
                  <a:srgbClr val="00C8EB"/>
                </a:solidFill>
                <a:latin typeface="Arial" panose="020B0604020202020204" pitchFamily="34" charset="0"/>
              </a:endParaRPr>
            </a:p>
          </p:txBody>
        </p:sp>
      </p:grp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F01DC1D6-5F11-4323-9716-C26FC38E682F}"/>
              </a:ext>
            </a:extLst>
          </p:cNvPr>
          <p:cNvCxnSpPr>
            <a:cxnSpLocks/>
            <a:stCxn id="85" idx="3"/>
            <a:endCxn id="103" idx="1"/>
          </p:cNvCxnSpPr>
          <p:nvPr/>
        </p:nvCxnSpPr>
        <p:spPr>
          <a:xfrm>
            <a:off x="7842823" y="3297963"/>
            <a:ext cx="942100" cy="209531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7DB6C9C8-0233-450F-9EAD-43DBB19F1FA5}"/>
              </a:ext>
            </a:extLst>
          </p:cNvPr>
          <p:cNvCxnSpPr>
            <a:cxnSpLocks/>
            <a:stCxn id="96" idx="3"/>
            <a:endCxn id="108" idx="1"/>
          </p:cNvCxnSpPr>
          <p:nvPr/>
        </p:nvCxnSpPr>
        <p:spPr>
          <a:xfrm flipV="1">
            <a:off x="7842823" y="3865318"/>
            <a:ext cx="943763" cy="1245312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7807566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2C24FE19-C2EF-4B1C-8315-6C2202F19F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300" y="694883"/>
            <a:ext cx="10515600" cy="2734118"/>
          </a:xfrm>
        </p:spPr>
        <p:txBody>
          <a:bodyPr/>
          <a:lstStyle/>
          <a:p>
            <a:r>
              <a:rPr lang="ko-KR" altLang="en-US" sz="2000" dirty="0"/>
              <a:t>블록은 트랜잭션</a:t>
            </a:r>
            <a:r>
              <a:rPr lang="en-US" altLang="ko-KR" sz="2000" dirty="0"/>
              <a:t>(</a:t>
            </a:r>
            <a:r>
              <a:rPr lang="ko-KR" altLang="en-US" sz="2000" dirty="0"/>
              <a:t>거래</a:t>
            </a:r>
            <a:r>
              <a:rPr lang="en-US" altLang="ko-KR" sz="2000" dirty="0"/>
              <a:t>)</a:t>
            </a:r>
            <a:r>
              <a:rPr lang="ko-KR" altLang="en-US" sz="2000" dirty="0"/>
              <a:t>의 묶음</a:t>
            </a:r>
            <a:endParaRPr lang="en-US" altLang="ko-KR" sz="2000" dirty="0"/>
          </a:p>
          <a:p>
            <a:r>
              <a:rPr lang="ko-KR" altLang="en-US" sz="2000" dirty="0" err="1"/>
              <a:t>머클</a:t>
            </a:r>
            <a:r>
              <a:rPr lang="ko-KR" altLang="en-US" sz="2000" dirty="0"/>
              <a:t> 트리</a:t>
            </a:r>
            <a:r>
              <a:rPr lang="en-US" altLang="ko-KR" sz="2000" dirty="0"/>
              <a:t>(Merkle tree)</a:t>
            </a:r>
            <a:r>
              <a:rPr lang="ko-KR" altLang="en-US" sz="2000" dirty="0"/>
              <a:t> </a:t>
            </a:r>
            <a:r>
              <a:rPr lang="en-US" altLang="ko-KR" sz="2000" dirty="0"/>
              <a:t>[</a:t>
            </a:r>
            <a:r>
              <a:rPr lang="ko-KR" altLang="en-US" sz="2000" dirty="0"/>
              <a:t>해시 트리</a:t>
            </a:r>
            <a:r>
              <a:rPr lang="en-US" altLang="ko-KR" sz="2000" dirty="0"/>
              <a:t>(Hash tree)]</a:t>
            </a:r>
          </a:p>
          <a:p>
            <a:pPr lvl="1"/>
            <a:r>
              <a:rPr lang="ko-KR" altLang="en-US" sz="1800" dirty="0"/>
              <a:t>데이터 공간 절약</a:t>
            </a:r>
            <a:endParaRPr lang="en-US" altLang="ko-KR" sz="1800" dirty="0"/>
          </a:p>
          <a:p>
            <a:pPr lvl="1"/>
            <a:r>
              <a:rPr lang="ko-KR" altLang="en-US" sz="1800" dirty="0"/>
              <a:t>블록에 포함된 내역을 트리 형태로 요약한 것</a:t>
            </a:r>
            <a:endParaRPr lang="en-US" altLang="ko-KR" sz="1800" dirty="0"/>
          </a:p>
          <a:p>
            <a:pPr lvl="1"/>
            <a:r>
              <a:rPr lang="en-US" altLang="ko-KR" sz="1800" dirty="0"/>
              <a:t>leaf(</a:t>
            </a:r>
            <a:r>
              <a:rPr lang="ko-KR" altLang="en-US" sz="1800" dirty="0"/>
              <a:t>잎</a:t>
            </a:r>
            <a:r>
              <a:rPr lang="en-US" altLang="ko-KR" sz="1800" dirty="0"/>
              <a:t>) </a:t>
            </a:r>
            <a:r>
              <a:rPr lang="ko-KR" altLang="en-US" sz="1800" dirty="0"/>
              <a:t>가 아닌 모든 노드가 자식 노드들의 해시로 구성된 트리</a:t>
            </a:r>
            <a:endParaRPr lang="en-US" altLang="ko-KR" sz="1800" dirty="0"/>
          </a:p>
          <a:p>
            <a:pPr lvl="1"/>
            <a:r>
              <a:rPr lang="en-US" altLang="ko-KR" sz="1800" dirty="0"/>
              <a:t>1979</a:t>
            </a:r>
            <a:r>
              <a:rPr lang="ko-KR" altLang="en-US" sz="1800" dirty="0"/>
              <a:t>년 </a:t>
            </a:r>
            <a:r>
              <a:rPr lang="ko-KR" altLang="en-US" sz="1800" dirty="0" err="1"/>
              <a:t>랄프</a:t>
            </a:r>
            <a:r>
              <a:rPr lang="ko-KR" altLang="en-US" sz="1800" dirty="0"/>
              <a:t> </a:t>
            </a:r>
            <a:r>
              <a:rPr lang="ko-KR" altLang="en-US" sz="1800" dirty="0" err="1"/>
              <a:t>머클</a:t>
            </a:r>
            <a:r>
              <a:rPr lang="en-US" altLang="ko-KR" sz="1800" dirty="0"/>
              <a:t>(Ralph Merkle)</a:t>
            </a:r>
            <a:r>
              <a:rPr lang="ko-KR" altLang="en-US" sz="1800" dirty="0"/>
              <a:t>이 개발</a:t>
            </a:r>
            <a:endParaRPr lang="en-US" altLang="ko-KR" sz="1800" dirty="0"/>
          </a:p>
          <a:p>
            <a:pPr lvl="1"/>
            <a:r>
              <a:rPr lang="ko-KR" altLang="en-US" sz="1800" dirty="0" err="1"/>
              <a:t>비트코인</a:t>
            </a:r>
            <a:r>
              <a:rPr lang="en-US" altLang="ko-KR" sz="1800" dirty="0"/>
              <a:t> : </a:t>
            </a:r>
            <a:r>
              <a:rPr lang="ko-KR" altLang="en-US" sz="1800" dirty="0"/>
              <a:t>바이너리 </a:t>
            </a:r>
            <a:r>
              <a:rPr lang="ko-KR" altLang="en-US" sz="1800" dirty="0" err="1"/>
              <a:t>머클</a:t>
            </a:r>
            <a:r>
              <a:rPr lang="ko-KR" altLang="en-US" sz="1800" dirty="0"/>
              <a:t> 트리 </a:t>
            </a:r>
            <a:r>
              <a:rPr lang="en-US" altLang="ko-KR" sz="1800" dirty="0"/>
              <a:t>(</a:t>
            </a:r>
            <a:r>
              <a:rPr lang="ko-KR" altLang="en-US" sz="1800" dirty="0"/>
              <a:t>자식 노드 </a:t>
            </a:r>
            <a:r>
              <a:rPr lang="en-US" altLang="ko-KR" sz="1800" dirty="0"/>
              <a:t>2</a:t>
            </a:r>
            <a:r>
              <a:rPr lang="ko-KR" altLang="en-US" sz="1800" dirty="0"/>
              <a:t>개</a:t>
            </a:r>
            <a:r>
              <a:rPr lang="en-US" altLang="ko-KR" sz="1800" dirty="0"/>
              <a:t>)</a:t>
            </a:r>
          </a:p>
          <a:p>
            <a:pPr lvl="1"/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33B1BD5-F70E-4AA8-9622-68C59F6BC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블록과 트랜잭션 </a:t>
            </a:r>
            <a:r>
              <a:rPr lang="en-US" altLang="ko-KR" dirty="0"/>
              <a:t>[ Merkle Tree</a:t>
            </a:r>
            <a:r>
              <a:rPr lang="ko-KR" altLang="en-US" dirty="0"/>
              <a:t> </a:t>
            </a:r>
            <a:r>
              <a:rPr lang="en-US" altLang="ko-KR" dirty="0"/>
              <a:t>]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6689AD6-0013-4A49-B03B-EE1F829AE7A5}"/>
              </a:ext>
            </a:extLst>
          </p:cNvPr>
          <p:cNvSpPr/>
          <p:nvPr/>
        </p:nvSpPr>
        <p:spPr>
          <a:xfrm>
            <a:off x="246586" y="3558428"/>
            <a:ext cx="2255063" cy="1732058"/>
          </a:xfrm>
          <a:prstGeom prst="rect">
            <a:avLst/>
          </a:prstGeom>
          <a:noFill/>
          <a:ln w="317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BB3A06-CBFE-4C7A-8501-866D9918FB24}"/>
              </a:ext>
            </a:extLst>
          </p:cNvPr>
          <p:cNvSpPr txBox="1"/>
          <p:nvPr/>
        </p:nvSpPr>
        <p:spPr>
          <a:xfrm>
            <a:off x="1026422" y="3558428"/>
            <a:ext cx="7120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>
                    <a:lumMod val="85000"/>
                  </a:schemeClr>
                </a:solidFill>
              </a:rPr>
              <a:t>Block</a:t>
            </a:r>
            <a:endParaRPr lang="ko-KR" altLang="en-US" sz="1600" b="1" dirty="0">
              <a:solidFill>
                <a:schemeClr val="bg1">
                  <a:lumMod val="85000"/>
                </a:schemeClr>
              </a:solidFill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96B1F83D-5D1B-4D49-8A97-5000270A3F03}"/>
              </a:ext>
            </a:extLst>
          </p:cNvPr>
          <p:cNvGraphicFramePr>
            <a:graphicFrameLocks noGrp="1"/>
          </p:cNvGraphicFramePr>
          <p:nvPr/>
        </p:nvGraphicFramePr>
        <p:xfrm>
          <a:off x="364920" y="3927760"/>
          <a:ext cx="2018394" cy="12192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018394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</a:tblGrid>
              <a:tr h="1341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Tx0 A </a:t>
                      </a:r>
                      <a:r>
                        <a:rPr lang="ko-KR" altLang="en-US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➡ </a:t>
                      </a: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B 100 BTC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3972121"/>
                  </a:ext>
                </a:extLst>
              </a:tr>
              <a:tr h="1632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Tx1 B </a:t>
                      </a:r>
                      <a:r>
                        <a:rPr lang="ko-KR" altLang="en-US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➡ </a:t>
                      </a: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C 200 BTC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298780"/>
                  </a:ext>
                </a:extLst>
              </a:tr>
              <a:tr h="1632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Tx2</a:t>
                      </a:r>
                      <a:r>
                        <a:rPr lang="ko-KR" altLang="en-US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A </a:t>
                      </a:r>
                      <a:r>
                        <a:rPr lang="ko-KR" altLang="en-US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➡ </a:t>
                      </a: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C 100 BTC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38012357"/>
                  </a:ext>
                </a:extLst>
              </a:tr>
              <a:tr h="1632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Tx3 C </a:t>
                      </a:r>
                      <a:r>
                        <a:rPr lang="ko-KR" altLang="en-US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➡ </a:t>
                      </a: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D 500 BTC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6945816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BA9947D4-AC53-4166-9A70-A664FBD0134F}"/>
              </a:ext>
            </a:extLst>
          </p:cNvPr>
          <p:cNvSpPr txBox="1"/>
          <p:nvPr/>
        </p:nvSpPr>
        <p:spPr>
          <a:xfrm>
            <a:off x="3307364" y="6208601"/>
            <a:ext cx="1800000" cy="307777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Tx0 A </a:t>
            </a:r>
            <a:r>
              <a:rPr lang="ko-KR" altLang="en-US" sz="14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400" b="0" dirty="0">
                <a:solidFill>
                  <a:schemeClr val="bg1">
                    <a:lumMod val="85000"/>
                  </a:schemeClr>
                </a:solidFill>
              </a:rPr>
              <a:t>B 100 BTC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 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27EDCB-7061-42CC-8469-BEEFB4C76502}"/>
              </a:ext>
            </a:extLst>
          </p:cNvPr>
          <p:cNvSpPr txBox="1"/>
          <p:nvPr/>
        </p:nvSpPr>
        <p:spPr>
          <a:xfrm>
            <a:off x="5444388" y="6213100"/>
            <a:ext cx="1800000" cy="307777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Tx1 B </a:t>
            </a:r>
            <a:r>
              <a:rPr lang="ko-KR" altLang="en-US" sz="14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C</a:t>
            </a:r>
            <a:r>
              <a:rPr lang="en-US" altLang="ko-KR" sz="1400" b="0" dirty="0">
                <a:solidFill>
                  <a:schemeClr val="bg1">
                    <a:lumMod val="85000"/>
                  </a:schemeClr>
                </a:solidFill>
              </a:rPr>
              <a:t> 200 BTC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 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F0E4BF-ECD7-4206-854E-FFF3C5C04B63}"/>
              </a:ext>
            </a:extLst>
          </p:cNvPr>
          <p:cNvSpPr txBox="1"/>
          <p:nvPr/>
        </p:nvSpPr>
        <p:spPr>
          <a:xfrm>
            <a:off x="7581412" y="6208601"/>
            <a:ext cx="1800000" cy="307777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Tx2 A </a:t>
            </a:r>
            <a:r>
              <a:rPr lang="ko-KR" altLang="en-US" sz="14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400" b="0" dirty="0">
                <a:solidFill>
                  <a:schemeClr val="bg1">
                    <a:lumMod val="85000"/>
                  </a:schemeClr>
                </a:solidFill>
              </a:rPr>
              <a:t>C 100 BTC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 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EF21767-9640-422E-BD87-E6DFB6079340}"/>
              </a:ext>
            </a:extLst>
          </p:cNvPr>
          <p:cNvSpPr txBox="1"/>
          <p:nvPr/>
        </p:nvSpPr>
        <p:spPr>
          <a:xfrm>
            <a:off x="9703431" y="6202764"/>
            <a:ext cx="1800000" cy="307777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Tx3 C </a:t>
            </a:r>
            <a:r>
              <a:rPr lang="ko-KR" altLang="en-US" sz="14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400" b="0" dirty="0">
                <a:solidFill>
                  <a:schemeClr val="bg1">
                    <a:lumMod val="85000"/>
                  </a:schemeClr>
                </a:solidFill>
              </a:rPr>
              <a:t>D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5</a:t>
            </a:r>
            <a:r>
              <a:rPr lang="en-US" altLang="ko-KR" sz="1400" b="0" dirty="0">
                <a:solidFill>
                  <a:schemeClr val="bg1">
                    <a:lumMod val="85000"/>
                  </a:schemeClr>
                </a:solidFill>
              </a:rPr>
              <a:t>00 BTC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 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7749582-9705-420F-B3EE-105EFDDF82F2}"/>
              </a:ext>
            </a:extLst>
          </p:cNvPr>
          <p:cNvSpPr txBox="1"/>
          <p:nvPr/>
        </p:nvSpPr>
        <p:spPr>
          <a:xfrm>
            <a:off x="3307364" y="5298995"/>
            <a:ext cx="1800000" cy="52322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Hash 0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</a:br>
            <a:endParaRPr lang="en-US" altLang="ko-KR" sz="2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Hash(A </a:t>
            </a:r>
            <a:r>
              <a:rPr lang="ko-KR" altLang="en-US" sz="12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B 100 BTC)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FC7481F-F049-4E81-B966-19494D66168A}"/>
              </a:ext>
            </a:extLst>
          </p:cNvPr>
          <p:cNvSpPr txBox="1"/>
          <p:nvPr/>
        </p:nvSpPr>
        <p:spPr>
          <a:xfrm>
            <a:off x="5440455" y="5298995"/>
            <a:ext cx="1800000" cy="52322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Hash 1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</a:br>
            <a:endParaRPr lang="en-US" altLang="ko-KR" sz="2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Hash(B </a:t>
            </a:r>
            <a:r>
              <a:rPr lang="ko-KR" altLang="en-US" sz="12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C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 200 BTC)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B45C7A8-EEAE-447F-BE2D-456CAF06503B}"/>
              </a:ext>
            </a:extLst>
          </p:cNvPr>
          <p:cNvSpPr txBox="1"/>
          <p:nvPr/>
        </p:nvSpPr>
        <p:spPr>
          <a:xfrm>
            <a:off x="7571943" y="5298995"/>
            <a:ext cx="1800000" cy="52322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Hash 2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</a:br>
            <a:endParaRPr lang="en-US" altLang="ko-KR" sz="2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Hash(B </a:t>
            </a:r>
            <a:r>
              <a:rPr lang="ko-KR" altLang="en-US" sz="12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C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 200 BTC)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30AE402-BDC7-453B-A5D7-DF6A7FFCBD85}"/>
              </a:ext>
            </a:extLst>
          </p:cNvPr>
          <p:cNvSpPr txBox="1"/>
          <p:nvPr/>
        </p:nvSpPr>
        <p:spPr>
          <a:xfrm>
            <a:off x="9703431" y="5298995"/>
            <a:ext cx="1800000" cy="52322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Hash 3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</a:br>
            <a:endParaRPr lang="en-US" altLang="ko-KR" sz="2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Hash(B </a:t>
            </a:r>
            <a:r>
              <a:rPr lang="ko-KR" altLang="en-US" sz="12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C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 200 BTC)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B88C1C4-613C-4D65-BCDF-D84FF605CF35}"/>
              </a:ext>
            </a:extLst>
          </p:cNvPr>
          <p:cNvSpPr txBox="1"/>
          <p:nvPr/>
        </p:nvSpPr>
        <p:spPr>
          <a:xfrm>
            <a:off x="4329614" y="4243300"/>
            <a:ext cx="1800000" cy="52322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Hash 4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</a:br>
            <a:endParaRPr lang="en-US" altLang="ko-KR" sz="2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Hash(Hash 0 + Hash 1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)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2F991AC-3A35-4AFE-A653-CFE04AE7CDC6}"/>
              </a:ext>
            </a:extLst>
          </p:cNvPr>
          <p:cNvSpPr txBox="1"/>
          <p:nvPr/>
        </p:nvSpPr>
        <p:spPr>
          <a:xfrm>
            <a:off x="8560979" y="4241337"/>
            <a:ext cx="1800000" cy="52322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Hash 5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</a:br>
            <a:endParaRPr lang="en-US" altLang="ko-KR" sz="2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Hash(Hash 2 + Hash 3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)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4888F43-7B8D-4EA3-9024-6ABCF7B277D1}"/>
              </a:ext>
            </a:extLst>
          </p:cNvPr>
          <p:cNvSpPr txBox="1"/>
          <p:nvPr/>
        </p:nvSpPr>
        <p:spPr>
          <a:xfrm>
            <a:off x="6487433" y="3265392"/>
            <a:ext cx="1800000" cy="523220"/>
          </a:xfrm>
          <a:prstGeom prst="rect">
            <a:avLst/>
          </a:prstGeom>
          <a:solidFill>
            <a:srgbClr val="262626"/>
          </a:solidFill>
          <a:ln w="1270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00C8EB"/>
                </a:solidFill>
              </a:rPr>
              <a:t>Merkle Root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</a:br>
            <a:endParaRPr lang="en-US" altLang="ko-KR" sz="2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Hash(Hash 4 + Hash 5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)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04926AA8-D894-4631-A93B-E2B63DE1E787}"/>
              </a:ext>
            </a:extLst>
          </p:cNvPr>
          <p:cNvCxnSpPr>
            <a:cxnSpLocks/>
            <a:stCxn id="7" idx="0"/>
            <a:endCxn id="12" idx="2"/>
          </p:cNvCxnSpPr>
          <p:nvPr/>
        </p:nvCxnSpPr>
        <p:spPr>
          <a:xfrm flipV="1">
            <a:off x="4207364" y="5822215"/>
            <a:ext cx="0" cy="386386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4742B79A-7403-4188-826F-1DAE640D833B}"/>
              </a:ext>
            </a:extLst>
          </p:cNvPr>
          <p:cNvCxnSpPr>
            <a:cxnSpLocks/>
            <a:stCxn id="8" idx="0"/>
            <a:endCxn id="13" idx="2"/>
          </p:cNvCxnSpPr>
          <p:nvPr/>
        </p:nvCxnSpPr>
        <p:spPr>
          <a:xfrm flipH="1" flipV="1">
            <a:off x="6340455" y="5822215"/>
            <a:ext cx="3933" cy="390885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1C681200-528A-41CF-8902-27662B4A6477}"/>
              </a:ext>
            </a:extLst>
          </p:cNvPr>
          <p:cNvCxnSpPr>
            <a:cxnSpLocks/>
            <a:stCxn id="9" idx="0"/>
            <a:endCxn id="14" idx="2"/>
          </p:cNvCxnSpPr>
          <p:nvPr/>
        </p:nvCxnSpPr>
        <p:spPr>
          <a:xfrm flipH="1" flipV="1">
            <a:off x="8471943" y="5822215"/>
            <a:ext cx="9469" cy="386386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1ECAF030-1D9F-4EE7-BE03-7B9D86439585}"/>
              </a:ext>
            </a:extLst>
          </p:cNvPr>
          <p:cNvCxnSpPr>
            <a:cxnSpLocks/>
            <a:stCxn id="10" idx="0"/>
            <a:endCxn id="15" idx="2"/>
          </p:cNvCxnSpPr>
          <p:nvPr/>
        </p:nvCxnSpPr>
        <p:spPr>
          <a:xfrm flipV="1">
            <a:off x="10603431" y="5822215"/>
            <a:ext cx="0" cy="380549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AAC4E1CC-F46A-46F8-B1CA-799EB348E7DA}"/>
              </a:ext>
            </a:extLst>
          </p:cNvPr>
          <p:cNvCxnSpPr>
            <a:cxnSpLocks/>
            <a:stCxn id="12" idx="0"/>
            <a:endCxn id="16" idx="2"/>
          </p:cNvCxnSpPr>
          <p:nvPr/>
        </p:nvCxnSpPr>
        <p:spPr>
          <a:xfrm flipV="1">
            <a:off x="4207364" y="4766520"/>
            <a:ext cx="1022250" cy="532475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068555D6-EA98-487F-8625-2FE3A80FC608}"/>
              </a:ext>
            </a:extLst>
          </p:cNvPr>
          <p:cNvCxnSpPr>
            <a:cxnSpLocks/>
            <a:stCxn id="13" idx="0"/>
            <a:endCxn id="16" idx="2"/>
          </p:cNvCxnSpPr>
          <p:nvPr/>
        </p:nvCxnSpPr>
        <p:spPr>
          <a:xfrm flipH="1" flipV="1">
            <a:off x="5229614" y="4766520"/>
            <a:ext cx="1110841" cy="532475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E6B041EC-8F28-4151-ABB1-58E588922EBF}"/>
              </a:ext>
            </a:extLst>
          </p:cNvPr>
          <p:cNvCxnSpPr>
            <a:cxnSpLocks/>
            <a:stCxn id="14" idx="0"/>
            <a:endCxn id="17" idx="2"/>
          </p:cNvCxnSpPr>
          <p:nvPr/>
        </p:nvCxnSpPr>
        <p:spPr>
          <a:xfrm flipV="1">
            <a:off x="8471943" y="4764557"/>
            <a:ext cx="989036" cy="534438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B79215EB-CA66-46CC-875D-790BE85250C1}"/>
              </a:ext>
            </a:extLst>
          </p:cNvPr>
          <p:cNvCxnSpPr>
            <a:cxnSpLocks/>
            <a:stCxn id="15" idx="0"/>
            <a:endCxn id="17" idx="2"/>
          </p:cNvCxnSpPr>
          <p:nvPr/>
        </p:nvCxnSpPr>
        <p:spPr>
          <a:xfrm flipH="1" flipV="1">
            <a:off x="9460979" y="4764557"/>
            <a:ext cx="1142452" cy="534438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389775BA-AE42-4DF3-968D-D7150D7BFC20}"/>
              </a:ext>
            </a:extLst>
          </p:cNvPr>
          <p:cNvCxnSpPr>
            <a:cxnSpLocks/>
            <a:stCxn id="16" idx="0"/>
            <a:endCxn id="18" idx="2"/>
          </p:cNvCxnSpPr>
          <p:nvPr/>
        </p:nvCxnSpPr>
        <p:spPr>
          <a:xfrm flipV="1">
            <a:off x="5229614" y="3788612"/>
            <a:ext cx="2157819" cy="454688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20FAE405-EE83-436D-B5C4-DF5520584336}"/>
              </a:ext>
            </a:extLst>
          </p:cNvPr>
          <p:cNvCxnSpPr>
            <a:cxnSpLocks/>
            <a:stCxn id="17" idx="0"/>
            <a:endCxn id="18" idx="2"/>
          </p:cNvCxnSpPr>
          <p:nvPr/>
        </p:nvCxnSpPr>
        <p:spPr>
          <a:xfrm flipH="1" flipV="1">
            <a:off x="7387433" y="3788612"/>
            <a:ext cx="2073546" cy="452725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4D506F06-6740-47FD-B78A-EEF0B6CE2F36}"/>
              </a:ext>
            </a:extLst>
          </p:cNvPr>
          <p:cNvCxnSpPr>
            <a:cxnSpLocks/>
          </p:cNvCxnSpPr>
          <p:nvPr/>
        </p:nvCxnSpPr>
        <p:spPr>
          <a:xfrm>
            <a:off x="3307364" y="6043913"/>
            <a:ext cx="8196067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연결선: 꺾임 66">
            <a:extLst>
              <a:ext uri="{FF2B5EF4-FFF2-40B4-BE49-F238E27FC236}">
                <a16:creationId xmlns:a16="http://schemas.microsoft.com/office/drawing/2014/main" id="{8990CBBC-65CC-4BB5-94EB-2A1F17ACA71E}"/>
              </a:ext>
            </a:extLst>
          </p:cNvPr>
          <p:cNvCxnSpPr>
            <a:cxnSpLocks/>
          </p:cNvCxnSpPr>
          <p:nvPr/>
        </p:nvCxnSpPr>
        <p:spPr>
          <a:xfrm rot="16200000" flipH="1">
            <a:off x="335552" y="5266196"/>
            <a:ext cx="1206013" cy="986571"/>
          </a:xfrm>
          <a:prstGeom prst="bentConnector3">
            <a:avLst>
              <a:gd name="adj1" fmla="val 100107"/>
            </a:avLst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1D6765AB-02D6-49FA-B84B-F87934D30099}"/>
              </a:ext>
            </a:extLst>
          </p:cNvPr>
          <p:cNvSpPr txBox="1"/>
          <p:nvPr/>
        </p:nvSpPr>
        <p:spPr>
          <a:xfrm>
            <a:off x="1235300" y="6202764"/>
            <a:ext cx="1800000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Transactions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96C3382C-920D-413F-936B-E3F26BF090B6}"/>
              </a:ext>
            </a:extLst>
          </p:cNvPr>
          <p:cNvSpPr txBox="1"/>
          <p:nvPr/>
        </p:nvSpPr>
        <p:spPr>
          <a:xfrm>
            <a:off x="1719650" y="5406716"/>
            <a:ext cx="10278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Leaf Node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201D9D5-794A-EBFB-AB6F-8AF6CC600D02}"/>
              </a:ext>
            </a:extLst>
          </p:cNvPr>
          <p:cNvSpPr txBox="1"/>
          <p:nvPr/>
        </p:nvSpPr>
        <p:spPr>
          <a:xfrm>
            <a:off x="9031916" y="267272"/>
            <a:ext cx="290464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900" dirty="0">
                <a:solidFill>
                  <a:schemeClr val="bg1">
                    <a:lumMod val="85000"/>
                  </a:schemeClr>
                </a:solidFill>
                <a:hlinkClick r:id="rId3"/>
              </a:rPr>
              <a:t>https://patents.google.com/patent/US4309569A/en</a:t>
            </a:r>
            <a:endParaRPr lang="en-US" altLang="ko-KR" sz="9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9353348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xtBox 58">
            <a:extLst>
              <a:ext uri="{FF2B5EF4-FFF2-40B4-BE49-F238E27FC236}">
                <a16:creationId xmlns:a16="http://schemas.microsoft.com/office/drawing/2014/main" id="{6DB0AACC-D584-89B8-D85A-A5F031867A7C}"/>
              </a:ext>
            </a:extLst>
          </p:cNvPr>
          <p:cNvSpPr txBox="1"/>
          <p:nvPr/>
        </p:nvSpPr>
        <p:spPr>
          <a:xfrm>
            <a:off x="8530416" y="5433115"/>
            <a:ext cx="2160000" cy="52322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0xdd9bb…b56d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</a:br>
            <a:endParaRPr lang="en-US" altLang="ko-KR" sz="2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Hash(C 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D 500 BTC)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095DDC6D-E241-89D5-0674-10440B37AE78}"/>
              </a:ext>
            </a:extLst>
          </p:cNvPr>
          <p:cNvSpPr txBox="1"/>
          <p:nvPr/>
        </p:nvSpPr>
        <p:spPr>
          <a:xfrm>
            <a:off x="6190428" y="5433115"/>
            <a:ext cx="2160000" cy="52322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0x5970…fe62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</a:br>
            <a:endParaRPr lang="en-US" altLang="ko-KR" sz="2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Hash(A 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C 100 BTC)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CF6DC5E-FA63-5868-6BD1-CA13055E5822}"/>
              </a:ext>
            </a:extLst>
          </p:cNvPr>
          <p:cNvSpPr txBox="1"/>
          <p:nvPr/>
        </p:nvSpPr>
        <p:spPr>
          <a:xfrm>
            <a:off x="3837054" y="5433115"/>
            <a:ext cx="2160000" cy="52322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0xf5648…06da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</a:br>
            <a:endParaRPr lang="en-US" altLang="ko-KR" sz="2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Hash(B 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C 200 BTC)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19FB1631-EA00-4001-BE47-3D44CC4EB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바이너리 </a:t>
            </a:r>
            <a:r>
              <a:rPr lang="ko-KR" altLang="en-US" dirty="0" err="1"/>
              <a:t>머클</a:t>
            </a:r>
            <a:r>
              <a:rPr lang="ko-KR" altLang="en-US" dirty="0"/>
              <a:t> 트리 </a:t>
            </a:r>
            <a:r>
              <a:rPr lang="en-US" altLang="ko-KR" dirty="0"/>
              <a:t>(Binary Merkle Tree)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BC5A76-AB64-46D1-8FA0-4BAA8E4A424B}"/>
              </a:ext>
            </a:extLst>
          </p:cNvPr>
          <p:cNvSpPr txBox="1"/>
          <p:nvPr/>
        </p:nvSpPr>
        <p:spPr>
          <a:xfrm>
            <a:off x="8894385" y="611959"/>
            <a:ext cx="2962671" cy="646331"/>
          </a:xfrm>
          <a:prstGeom prst="rect">
            <a:avLst/>
          </a:prstGeom>
          <a:solidFill>
            <a:srgbClr val="262626"/>
          </a:solidFill>
          <a:ln w="12700"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chemeClr val="bg1">
                    <a:lumMod val="85000"/>
                  </a:schemeClr>
                </a:solidFill>
              </a:rPr>
              <a:t>Hash</a:t>
            </a:r>
          </a:p>
          <a:p>
            <a:r>
              <a:rPr lang="ko-KR" altLang="en-US" sz="1200" dirty="0" err="1">
                <a:solidFill>
                  <a:schemeClr val="bg1">
                    <a:lumMod val="85000"/>
                  </a:schemeClr>
                </a:solidFill>
              </a:rPr>
              <a:t>비트코인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: SHA-256(SHA-256(message))</a:t>
            </a:r>
          </a:p>
          <a:p>
            <a:r>
              <a:rPr lang="ko-KR" altLang="en-US" sz="1200" dirty="0" err="1">
                <a:solidFill>
                  <a:schemeClr val="bg1">
                    <a:lumMod val="85000"/>
                  </a:schemeClr>
                </a:solidFill>
              </a:rPr>
              <a:t>이더리움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: Keccak-256(message)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15CD5503-6531-4DEF-A40C-21B952F46997}"/>
              </a:ext>
            </a:extLst>
          </p:cNvPr>
          <p:cNvGrpSpPr/>
          <p:nvPr/>
        </p:nvGrpSpPr>
        <p:grpSpPr>
          <a:xfrm>
            <a:off x="1496432" y="782166"/>
            <a:ext cx="9201722" cy="2554394"/>
            <a:chOff x="154283" y="846989"/>
            <a:chExt cx="9201722" cy="2554394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6D31270-4453-4023-A406-264E505CD21D}"/>
                </a:ext>
              </a:extLst>
            </p:cNvPr>
            <p:cNvSpPr txBox="1"/>
            <p:nvPr/>
          </p:nvSpPr>
          <p:spPr>
            <a:xfrm>
              <a:off x="154283" y="3090917"/>
              <a:ext cx="2160000" cy="307777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Transaction 0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9AEDF9D-21C6-47D3-8995-CDD543F4E669}"/>
                </a:ext>
              </a:extLst>
            </p:cNvPr>
            <p:cNvSpPr txBox="1"/>
            <p:nvPr/>
          </p:nvSpPr>
          <p:spPr>
            <a:xfrm>
              <a:off x="2501524" y="3093606"/>
              <a:ext cx="2160000" cy="307777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Transaction 1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5416F27-9EB6-4B36-B683-58D637158A1C}"/>
                </a:ext>
              </a:extLst>
            </p:cNvPr>
            <p:cNvSpPr txBox="1"/>
            <p:nvPr/>
          </p:nvSpPr>
          <p:spPr>
            <a:xfrm>
              <a:off x="4848765" y="3091081"/>
              <a:ext cx="2160000" cy="307777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Transaction 2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7A8302D-1B82-4075-80AF-EC7EB02216DF}"/>
                </a:ext>
              </a:extLst>
            </p:cNvPr>
            <p:cNvSpPr txBox="1"/>
            <p:nvPr/>
          </p:nvSpPr>
          <p:spPr>
            <a:xfrm>
              <a:off x="7196005" y="3089930"/>
              <a:ext cx="2160000" cy="307777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Transaction x3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4430C24-A732-47E6-A1CB-54C46B88EDFE}"/>
                </a:ext>
              </a:extLst>
            </p:cNvPr>
            <p:cNvSpPr txBox="1"/>
            <p:nvPr/>
          </p:nvSpPr>
          <p:spPr>
            <a:xfrm>
              <a:off x="154283" y="2311981"/>
              <a:ext cx="2160000" cy="523220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Hash 0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</a:endParaRPr>
            </a:p>
            <a:p>
              <a:pPr algn="ct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Hash(Transaction 0)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3A00ED6-88A3-43DE-B578-9B7565674F3A}"/>
                </a:ext>
              </a:extLst>
            </p:cNvPr>
            <p:cNvSpPr txBox="1"/>
            <p:nvPr/>
          </p:nvSpPr>
          <p:spPr>
            <a:xfrm>
              <a:off x="2506847" y="2307258"/>
              <a:ext cx="2160000" cy="523220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Hash 1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</a:endParaRPr>
            </a:p>
            <a:p>
              <a:pPr algn="ct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Hash(Transaction 1</a:t>
              </a:r>
              <a:r>
                <a:rPr lang="en-US" altLang="ko-KR" sz="1200" b="0" dirty="0">
                  <a:solidFill>
                    <a:schemeClr val="bg1">
                      <a:lumMod val="85000"/>
                    </a:schemeClr>
                  </a:solidFill>
                </a:rPr>
                <a:t>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1771E76-0E40-40CB-8B20-59199FCC58CA}"/>
                </a:ext>
              </a:extLst>
            </p:cNvPr>
            <p:cNvSpPr txBox="1"/>
            <p:nvPr/>
          </p:nvSpPr>
          <p:spPr>
            <a:xfrm>
              <a:off x="4851114" y="2306251"/>
              <a:ext cx="2160000" cy="523220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Hash 2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</a:endParaRPr>
            </a:p>
            <a:p>
              <a:pPr algn="ct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Hash(Transaction 2)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75321FF-462D-4886-AB58-51744C7AE325}"/>
                </a:ext>
              </a:extLst>
            </p:cNvPr>
            <p:cNvSpPr txBox="1"/>
            <p:nvPr/>
          </p:nvSpPr>
          <p:spPr>
            <a:xfrm>
              <a:off x="7193032" y="2305100"/>
              <a:ext cx="2160000" cy="523220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Hash 3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</a:endParaRPr>
            </a:p>
            <a:p>
              <a:pPr algn="ct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Hash(Transaction 3)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7DC9EFF-72F8-49B3-83FC-34EBA6F6DEEB}"/>
                </a:ext>
              </a:extLst>
            </p:cNvPr>
            <p:cNvSpPr txBox="1"/>
            <p:nvPr/>
          </p:nvSpPr>
          <p:spPr>
            <a:xfrm>
              <a:off x="1350058" y="1583335"/>
              <a:ext cx="2160000" cy="523220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Hash 4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</a:endParaRPr>
            </a:p>
            <a:p>
              <a:pPr algn="ct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Hash(Hash 0 + Hash 1</a:t>
              </a:r>
              <a:r>
                <a:rPr lang="en-US" altLang="ko-KR" sz="1200" b="0" dirty="0">
                  <a:solidFill>
                    <a:schemeClr val="bg1">
                      <a:lumMod val="85000"/>
                    </a:schemeClr>
                  </a:solidFill>
                </a:rPr>
                <a:t>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96EA8C7-ED4E-4BEB-9039-13805D2D3737}"/>
                </a:ext>
              </a:extLst>
            </p:cNvPr>
            <p:cNvSpPr txBox="1"/>
            <p:nvPr/>
          </p:nvSpPr>
          <p:spPr>
            <a:xfrm>
              <a:off x="6013920" y="1581372"/>
              <a:ext cx="2160000" cy="523220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Hash 5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</a:endParaRPr>
            </a:p>
            <a:p>
              <a:pPr algn="ct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Hash(Hash 2 + Hash 3</a:t>
              </a:r>
              <a:r>
                <a:rPr lang="en-US" altLang="ko-KR" sz="1200" b="0" dirty="0">
                  <a:solidFill>
                    <a:schemeClr val="bg1">
                      <a:lumMod val="85000"/>
                    </a:schemeClr>
                  </a:solidFill>
                </a:rPr>
                <a:t>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F981C4F-1F99-4DA2-AA73-9CD5A2F28FEB}"/>
                </a:ext>
              </a:extLst>
            </p:cNvPr>
            <p:cNvSpPr txBox="1"/>
            <p:nvPr/>
          </p:nvSpPr>
          <p:spPr>
            <a:xfrm>
              <a:off x="3677642" y="846989"/>
              <a:ext cx="2160000" cy="523220"/>
            </a:xfrm>
            <a:prstGeom prst="rect">
              <a:avLst/>
            </a:prstGeom>
            <a:solidFill>
              <a:srgbClr val="262626"/>
            </a:solidFill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rgbClr val="00C8EB"/>
                  </a:solidFill>
                </a:rPr>
                <a:t>Merkle Root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</a:endParaRPr>
            </a:p>
            <a:p>
              <a:pPr algn="ct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Hash(Hash 4 + Hash 5</a:t>
              </a:r>
              <a:r>
                <a:rPr lang="en-US" altLang="ko-KR" sz="1200" b="0" dirty="0">
                  <a:solidFill>
                    <a:schemeClr val="bg1">
                      <a:lumMod val="85000"/>
                    </a:schemeClr>
                  </a:solidFill>
                </a:rPr>
                <a:t>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CEFAF172-3A05-464A-A4BF-5CAD8DB698FF}"/>
                </a:ext>
              </a:extLst>
            </p:cNvPr>
            <p:cNvCxnSpPr>
              <a:cxnSpLocks/>
              <a:stCxn id="5" idx="0"/>
              <a:endCxn id="9" idx="2"/>
            </p:cNvCxnSpPr>
            <p:nvPr/>
          </p:nvCxnSpPr>
          <p:spPr>
            <a:xfrm flipV="1">
              <a:off x="1234283" y="2835201"/>
              <a:ext cx="0" cy="255716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화살표 연결선 16">
              <a:extLst>
                <a:ext uri="{FF2B5EF4-FFF2-40B4-BE49-F238E27FC236}">
                  <a16:creationId xmlns:a16="http://schemas.microsoft.com/office/drawing/2014/main" id="{850ABD76-C903-48CE-9BF5-35FA23F0A250}"/>
                </a:ext>
              </a:extLst>
            </p:cNvPr>
            <p:cNvCxnSpPr>
              <a:cxnSpLocks/>
              <a:stCxn id="6" idx="0"/>
              <a:endCxn id="10" idx="2"/>
            </p:cNvCxnSpPr>
            <p:nvPr/>
          </p:nvCxnSpPr>
          <p:spPr>
            <a:xfrm flipV="1">
              <a:off x="3581524" y="2830478"/>
              <a:ext cx="5323" cy="263128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화살표 연결선 17">
              <a:extLst>
                <a:ext uri="{FF2B5EF4-FFF2-40B4-BE49-F238E27FC236}">
                  <a16:creationId xmlns:a16="http://schemas.microsoft.com/office/drawing/2014/main" id="{721D0D3B-80F6-47D2-BB73-D5FE5C289F02}"/>
                </a:ext>
              </a:extLst>
            </p:cNvPr>
            <p:cNvCxnSpPr>
              <a:cxnSpLocks/>
              <a:stCxn id="7" idx="0"/>
              <a:endCxn id="11" idx="2"/>
            </p:cNvCxnSpPr>
            <p:nvPr/>
          </p:nvCxnSpPr>
          <p:spPr>
            <a:xfrm flipV="1">
              <a:off x="5928765" y="2829471"/>
              <a:ext cx="2349" cy="261610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9CEBDA30-5336-4DF4-840F-FF1A3CEE81B4}"/>
                </a:ext>
              </a:extLst>
            </p:cNvPr>
            <p:cNvCxnSpPr>
              <a:cxnSpLocks/>
              <a:stCxn id="8" idx="0"/>
              <a:endCxn id="12" idx="2"/>
            </p:cNvCxnSpPr>
            <p:nvPr/>
          </p:nvCxnSpPr>
          <p:spPr>
            <a:xfrm flipH="1" flipV="1">
              <a:off x="8273032" y="2828320"/>
              <a:ext cx="2973" cy="261610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화살표 연결선 19">
              <a:extLst>
                <a:ext uri="{FF2B5EF4-FFF2-40B4-BE49-F238E27FC236}">
                  <a16:creationId xmlns:a16="http://schemas.microsoft.com/office/drawing/2014/main" id="{D267EAC7-8D11-4FFA-A1F4-2B97CA5F4AB0}"/>
                </a:ext>
              </a:extLst>
            </p:cNvPr>
            <p:cNvCxnSpPr>
              <a:cxnSpLocks/>
              <a:stCxn id="9" idx="0"/>
              <a:endCxn id="13" idx="2"/>
            </p:cNvCxnSpPr>
            <p:nvPr/>
          </p:nvCxnSpPr>
          <p:spPr>
            <a:xfrm flipV="1">
              <a:off x="1234283" y="2106555"/>
              <a:ext cx="1195775" cy="205426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화살표 연결선 20">
              <a:extLst>
                <a:ext uri="{FF2B5EF4-FFF2-40B4-BE49-F238E27FC236}">
                  <a16:creationId xmlns:a16="http://schemas.microsoft.com/office/drawing/2014/main" id="{EA3516C2-8C22-47A2-AE0E-766021A7AA98}"/>
                </a:ext>
              </a:extLst>
            </p:cNvPr>
            <p:cNvCxnSpPr>
              <a:cxnSpLocks/>
              <a:stCxn id="10" idx="0"/>
              <a:endCxn id="13" idx="2"/>
            </p:cNvCxnSpPr>
            <p:nvPr/>
          </p:nvCxnSpPr>
          <p:spPr>
            <a:xfrm flipH="1" flipV="1">
              <a:off x="2430058" y="2106555"/>
              <a:ext cx="1156789" cy="200703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화살표 연결선 21">
              <a:extLst>
                <a:ext uri="{FF2B5EF4-FFF2-40B4-BE49-F238E27FC236}">
                  <a16:creationId xmlns:a16="http://schemas.microsoft.com/office/drawing/2014/main" id="{E8441B44-83E9-4BBE-BD6C-2C9C69D40A5D}"/>
                </a:ext>
              </a:extLst>
            </p:cNvPr>
            <p:cNvCxnSpPr>
              <a:cxnSpLocks/>
              <a:stCxn id="11" idx="0"/>
              <a:endCxn id="14" idx="2"/>
            </p:cNvCxnSpPr>
            <p:nvPr/>
          </p:nvCxnSpPr>
          <p:spPr>
            <a:xfrm flipV="1">
              <a:off x="5931114" y="2104592"/>
              <a:ext cx="1162806" cy="201659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화살표 연결선 22">
              <a:extLst>
                <a:ext uri="{FF2B5EF4-FFF2-40B4-BE49-F238E27FC236}">
                  <a16:creationId xmlns:a16="http://schemas.microsoft.com/office/drawing/2014/main" id="{1E0F5209-5187-4440-804F-9F15D1DE9437}"/>
                </a:ext>
              </a:extLst>
            </p:cNvPr>
            <p:cNvCxnSpPr>
              <a:cxnSpLocks/>
              <a:stCxn id="12" idx="0"/>
              <a:endCxn id="14" idx="2"/>
            </p:cNvCxnSpPr>
            <p:nvPr/>
          </p:nvCxnSpPr>
          <p:spPr>
            <a:xfrm flipH="1" flipV="1">
              <a:off x="7093920" y="2104592"/>
              <a:ext cx="1179112" cy="200508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화살표 연결선 23">
              <a:extLst>
                <a:ext uri="{FF2B5EF4-FFF2-40B4-BE49-F238E27FC236}">
                  <a16:creationId xmlns:a16="http://schemas.microsoft.com/office/drawing/2014/main" id="{82926E60-F271-478E-8DB0-34C84A468ACC}"/>
                </a:ext>
              </a:extLst>
            </p:cNvPr>
            <p:cNvCxnSpPr>
              <a:cxnSpLocks/>
              <a:stCxn id="13" idx="0"/>
              <a:endCxn id="15" idx="2"/>
            </p:cNvCxnSpPr>
            <p:nvPr/>
          </p:nvCxnSpPr>
          <p:spPr>
            <a:xfrm flipV="1">
              <a:off x="2430058" y="1370209"/>
              <a:ext cx="2327584" cy="213126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화살표 연결선 24">
              <a:extLst>
                <a:ext uri="{FF2B5EF4-FFF2-40B4-BE49-F238E27FC236}">
                  <a16:creationId xmlns:a16="http://schemas.microsoft.com/office/drawing/2014/main" id="{F21C89C2-CC46-441E-8D7A-D46A37BEE5AF}"/>
                </a:ext>
              </a:extLst>
            </p:cNvPr>
            <p:cNvCxnSpPr>
              <a:cxnSpLocks/>
              <a:stCxn id="14" idx="0"/>
              <a:endCxn id="15" idx="2"/>
            </p:cNvCxnSpPr>
            <p:nvPr/>
          </p:nvCxnSpPr>
          <p:spPr>
            <a:xfrm flipH="1" flipV="1">
              <a:off x="4757642" y="1370209"/>
              <a:ext cx="2336278" cy="211163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17A707B7-82C5-4BF7-B6B4-066C334641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4283" y="2956395"/>
              <a:ext cx="9201722" cy="13746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6CAE2CC7-EAED-46AB-8F3C-E6C2D0FDFA09}"/>
              </a:ext>
            </a:extLst>
          </p:cNvPr>
          <p:cNvSpPr txBox="1"/>
          <p:nvPr/>
        </p:nvSpPr>
        <p:spPr>
          <a:xfrm>
            <a:off x="5632501" y="3509336"/>
            <a:ext cx="943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>
                    <a:lumMod val="85000"/>
                  </a:schemeClr>
                </a:solidFill>
              </a:rPr>
              <a:t>Bitcoin</a:t>
            </a:r>
            <a:endParaRPr lang="ko-KR" altLang="en-US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BBBF7C08-98D9-4DBA-9262-E0B1512BBFE4}"/>
              </a:ext>
            </a:extLst>
          </p:cNvPr>
          <p:cNvSpPr txBox="1"/>
          <p:nvPr/>
        </p:nvSpPr>
        <p:spPr>
          <a:xfrm>
            <a:off x="1494517" y="6214952"/>
            <a:ext cx="2160000" cy="307777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Tx0 A </a:t>
            </a:r>
            <a:r>
              <a:rPr lang="ko-KR" altLang="en-US" sz="14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400" b="0" dirty="0">
                <a:solidFill>
                  <a:schemeClr val="bg1">
                    <a:lumMod val="85000"/>
                  </a:schemeClr>
                </a:solidFill>
              </a:rPr>
              <a:t>B 100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BTC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E77D42C0-D1C6-4A14-80A4-9942AE392DD9}"/>
              </a:ext>
            </a:extLst>
          </p:cNvPr>
          <p:cNvSpPr txBox="1"/>
          <p:nvPr/>
        </p:nvSpPr>
        <p:spPr>
          <a:xfrm>
            <a:off x="3841758" y="6217641"/>
            <a:ext cx="2160000" cy="307777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Tx1 B </a:t>
            </a:r>
            <a:r>
              <a:rPr lang="ko-KR" altLang="en-US" sz="14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C</a:t>
            </a:r>
            <a:r>
              <a:rPr lang="en-US" altLang="ko-KR" sz="1400" b="0" dirty="0">
                <a:solidFill>
                  <a:schemeClr val="bg1">
                    <a:lumMod val="85000"/>
                  </a:schemeClr>
                </a:solidFill>
              </a:rPr>
              <a:t> 200 BTC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F4953D81-BBB5-4D95-9E79-383CDAA9977E}"/>
              </a:ext>
            </a:extLst>
          </p:cNvPr>
          <p:cNvSpPr txBox="1"/>
          <p:nvPr/>
        </p:nvSpPr>
        <p:spPr>
          <a:xfrm>
            <a:off x="6188999" y="6215116"/>
            <a:ext cx="2160000" cy="307777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Tx2 A </a:t>
            </a:r>
            <a:r>
              <a:rPr lang="ko-KR" altLang="en-US" sz="14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400" b="0" dirty="0">
                <a:solidFill>
                  <a:schemeClr val="bg1">
                    <a:lumMod val="85000"/>
                  </a:schemeClr>
                </a:solidFill>
              </a:rPr>
              <a:t>C 100 BTC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21CBBD21-5061-4E38-9E31-FC2CA2E26E50}"/>
              </a:ext>
            </a:extLst>
          </p:cNvPr>
          <p:cNvSpPr txBox="1"/>
          <p:nvPr/>
        </p:nvSpPr>
        <p:spPr>
          <a:xfrm>
            <a:off x="8536239" y="6213965"/>
            <a:ext cx="2160000" cy="307777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Tx3 C </a:t>
            </a:r>
            <a:r>
              <a:rPr lang="ko-KR" altLang="en-US" sz="14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400" b="0" dirty="0">
                <a:solidFill>
                  <a:schemeClr val="bg1">
                    <a:lumMod val="85000"/>
                  </a:schemeClr>
                </a:solidFill>
              </a:rPr>
              <a:t>D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5</a:t>
            </a:r>
            <a:r>
              <a:rPr lang="en-US" altLang="ko-KR" sz="1400" b="0" dirty="0">
                <a:solidFill>
                  <a:schemeClr val="bg1">
                    <a:lumMod val="85000"/>
                  </a:schemeClr>
                </a:solidFill>
              </a:rPr>
              <a:t>00 BTC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A88B9170-DA14-4357-9D3A-263C06E36FB1}"/>
              </a:ext>
            </a:extLst>
          </p:cNvPr>
          <p:cNvSpPr txBox="1"/>
          <p:nvPr/>
        </p:nvSpPr>
        <p:spPr>
          <a:xfrm>
            <a:off x="1494517" y="5433115"/>
            <a:ext cx="2160000" cy="52322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0x</a:t>
            </a:r>
            <a:r>
              <a:rPr lang="en-US" altLang="ko-KR" sz="1400" dirty="0">
                <a:solidFill>
                  <a:srgbClr val="FFC700"/>
                </a:solidFill>
              </a:rPr>
              <a:t>b198…15ae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</a:br>
            <a:endParaRPr lang="en-US" altLang="ko-KR" sz="2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Hash(A </a:t>
            </a:r>
            <a:r>
              <a:rPr lang="ko-KR" altLang="en-US" sz="12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B 100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BTC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)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E06A275F-4E01-4DED-BB89-C46B08DFD02A}"/>
              </a:ext>
            </a:extLst>
          </p:cNvPr>
          <p:cNvSpPr txBox="1"/>
          <p:nvPr/>
        </p:nvSpPr>
        <p:spPr>
          <a:xfrm>
            <a:off x="2628730" y="4693624"/>
            <a:ext cx="2241319" cy="52322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0x</a:t>
            </a:r>
            <a:r>
              <a:rPr lang="en-US" altLang="ko-KR" sz="1400" dirty="0">
                <a:solidFill>
                  <a:srgbClr val="DBAC7D"/>
                </a:solidFill>
              </a:rPr>
              <a:t>890c…a883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</a:br>
            <a:endParaRPr lang="en-US" altLang="ko-KR" sz="2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Hash(</a:t>
            </a:r>
            <a:r>
              <a:rPr lang="en-US" altLang="ko-KR" sz="1200" dirty="0">
                <a:solidFill>
                  <a:srgbClr val="FFC700"/>
                </a:solidFill>
              </a:rPr>
              <a:t>b198…15ae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5648…6dca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)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B97A5CDE-AD99-4707-81EA-DE4982EE6A7E}"/>
              </a:ext>
            </a:extLst>
          </p:cNvPr>
          <p:cNvSpPr txBox="1"/>
          <p:nvPr/>
        </p:nvSpPr>
        <p:spPr>
          <a:xfrm>
            <a:off x="7342510" y="4705407"/>
            <a:ext cx="2160000" cy="52322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0x0396…d947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</a:br>
            <a:endParaRPr lang="en-US" altLang="ko-KR" sz="2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Hash(c414…3fadd9bb…b56d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)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B7672E4B-02A9-40AF-8BE4-984DD357C8AF}"/>
              </a:ext>
            </a:extLst>
          </p:cNvPr>
          <p:cNvSpPr txBox="1"/>
          <p:nvPr/>
        </p:nvSpPr>
        <p:spPr>
          <a:xfrm>
            <a:off x="4993254" y="3965349"/>
            <a:ext cx="2204450" cy="523220"/>
          </a:xfrm>
          <a:prstGeom prst="rect">
            <a:avLst/>
          </a:prstGeom>
          <a:solidFill>
            <a:srgbClr val="262626"/>
          </a:solidFill>
          <a:ln w="1270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0x</a:t>
            </a:r>
            <a:r>
              <a:rPr lang="en-US" altLang="ko-KR" sz="1400" dirty="0">
                <a:solidFill>
                  <a:srgbClr val="00C8EB"/>
                </a:solidFill>
              </a:rPr>
              <a:t>d0f1…f820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</a:br>
            <a:endParaRPr lang="en-US" altLang="ko-KR" sz="2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Hash(</a:t>
            </a:r>
            <a:r>
              <a:rPr lang="en-US" altLang="ko-KR" sz="1200" dirty="0">
                <a:solidFill>
                  <a:srgbClr val="DBAC7D"/>
                </a:solidFill>
              </a:rPr>
              <a:t>890c…a883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0396…d947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)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406BB9C4-2E04-4A6D-AD4B-36F6F8ED2DD3}"/>
              </a:ext>
            </a:extLst>
          </p:cNvPr>
          <p:cNvCxnSpPr>
            <a:cxnSpLocks/>
            <a:stCxn id="82" idx="0"/>
            <a:endCxn id="86" idx="2"/>
          </p:cNvCxnSpPr>
          <p:nvPr/>
        </p:nvCxnSpPr>
        <p:spPr>
          <a:xfrm flipV="1">
            <a:off x="2574517" y="5956335"/>
            <a:ext cx="0" cy="258617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F687C3CF-59B2-4100-98E4-76C369E80C14}"/>
              </a:ext>
            </a:extLst>
          </p:cNvPr>
          <p:cNvCxnSpPr>
            <a:cxnSpLocks/>
            <a:stCxn id="83" idx="0"/>
            <a:endCxn id="52" idx="2"/>
          </p:cNvCxnSpPr>
          <p:nvPr/>
        </p:nvCxnSpPr>
        <p:spPr>
          <a:xfrm flipH="1" flipV="1">
            <a:off x="4917054" y="5956335"/>
            <a:ext cx="4704" cy="261306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A0A05795-96D2-4387-8829-B443F75EC736}"/>
              </a:ext>
            </a:extLst>
          </p:cNvPr>
          <p:cNvCxnSpPr>
            <a:cxnSpLocks/>
            <a:stCxn id="84" idx="0"/>
            <a:endCxn id="56" idx="2"/>
          </p:cNvCxnSpPr>
          <p:nvPr/>
        </p:nvCxnSpPr>
        <p:spPr>
          <a:xfrm flipV="1">
            <a:off x="7268999" y="5956335"/>
            <a:ext cx="1429" cy="258781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9CA4CB61-64A8-4B9A-873E-35D7109E29F5}"/>
              </a:ext>
            </a:extLst>
          </p:cNvPr>
          <p:cNvCxnSpPr>
            <a:cxnSpLocks/>
            <a:stCxn id="85" idx="0"/>
            <a:endCxn id="59" idx="2"/>
          </p:cNvCxnSpPr>
          <p:nvPr/>
        </p:nvCxnSpPr>
        <p:spPr>
          <a:xfrm flipH="1" flipV="1">
            <a:off x="9610416" y="5956335"/>
            <a:ext cx="5823" cy="257630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0DE11269-E3BC-4034-A4BD-6E9534AD048B}"/>
              </a:ext>
            </a:extLst>
          </p:cNvPr>
          <p:cNvCxnSpPr>
            <a:cxnSpLocks/>
            <a:stCxn id="86" idx="0"/>
            <a:endCxn id="90" idx="2"/>
          </p:cNvCxnSpPr>
          <p:nvPr/>
        </p:nvCxnSpPr>
        <p:spPr>
          <a:xfrm flipV="1">
            <a:off x="2574517" y="5216844"/>
            <a:ext cx="1174873" cy="216271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191D4E7B-22AC-4CD6-85D3-023AEA48FA1A}"/>
              </a:ext>
            </a:extLst>
          </p:cNvPr>
          <p:cNvCxnSpPr>
            <a:cxnSpLocks/>
            <a:stCxn id="52" idx="0"/>
            <a:endCxn id="90" idx="2"/>
          </p:cNvCxnSpPr>
          <p:nvPr/>
        </p:nvCxnSpPr>
        <p:spPr>
          <a:xfrm flipH="1" flipV="1">
            <a:off x="3749390" y="5216844"/>
            <a:ext cx="1167664" cy="216271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6B533508-9D16-4001-9479-2C5DF7AA0B73}"/>
              </a:ext>
            </a:extLst>
          </p:cNvPr>
          <p:cNvCxnSpPr>
            <a:cxnSpLocks/>
            <a:stCxn id="56" idx="0"/>
            <a:endCxn id="91" idx="2"/>
          </p:cNvCxnSpPr>
          <p:nvPr/>
        </p:nvCxnSpPr>
        <p:spPr>
          <a:xfrm flipV="1">
            <a:off x="7270428" y="5228627"/>
            <a:ext cx="1152082" cy="204488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2E842D18-2B3E-4884-982E-152B44F12C2A}"/>
              </a:ext>
            </a:extLst>
          </p:cNvPr>
          <p:cNvCxnSpPr>
            <a:cxnSpLocks/>
            <a:stCxn id="59" idx="0"/>
            <a:endCxn id="91" idx="2"/>
          </p:cNvCxnSpPr>
          <p:nvPr/>
        </p:nvCxnSpPr>
        <p:spPr>
          <a:xfrm flipH="1" flipV="1">
            <a:off x="8422510" y="5228627"/>
            <a:ext cx="1187906" cy="204488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465096A7-D2C7-411E-B244-E208D7D8B4B1}"/>
              </a:ext>
            </a:extLst>
          </p:cNvPr>
          <p:cNvCxnSpPr>
            <a:cxnSpLocks/>
            <a:stCxn id="90" idx="0"/>
            <a:endCxn id="92" idx="2"/>
          </p:cNvCxnSpPr>
          <p:nvPr/>
        </p:nvCxnSpPr>
        <p:spPr>
          <a:xfrm flipV="1">
            <a:off x="3749390" y="4488569"/>
            <a:ext cx="2346089" cy="205055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B28EDDDB-FC93-4127-9916-5E7CB3E1F0CA}"/>
              </a:ext>
            </a:extLst>
          </p:cNvPr>
          <p:cNvCxnSpPr>
            <a:cxnSpLocks/>
            <a:stCxn id="91" idx="0"/>
            <a:endCxn id="92" idx="2"/>
          </p:cNvCxnSpPr>
          <p:nvPr/>
        </p:nvCxnSpPr>
        <p:spPr>
          <a:xfrm flipH="1" flipV="1">
            <a:off x="6095479" y="4488569"/>
            <a:ext cx="2327031" cy="216838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연결선 102">
            <a:extLst>
              <a:ext uri="{FF2B5EF4-FFF2-40B4-BE49-F238E27FC236}">
                <a16:creationId xmlns:a16="http://schemas.microsoft.com/office/drawing/2014/main" id="{E97014A5-3574-459B-B554-74B37246AB21}"/>
              </a:ext>
            </a:extLst>
          </p:cNvPr>
          <p:cNvCxnSpPr>
            <a:cxnSpLocks/>
          </p:cNvCxnSpPr>
          <p:nvPr/>
        </p:nvCxnSpPr>
        <p:spPr>
          <a:xfrm flipV="1">
            <a:off x="1494517" y="6080430"/>
            <a:ext cx="9201722" cy="13746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TextBox 148">
            <a:extLst>
              <a:ext uri="{FF2B5EF4-FFF2-40B4-BE49-F238E27FC236}">
                <a16:creationId xmlns:a16="http://schemas.microsoft.com/office/drawing/2014/main" id="{F3B14FEF-6273-4A23-A0F7-871E5FB4AF28}"/>
              </a:ext>
            </a:extLst>
          </p:cNvPr>
          <p:cNvSpPr txBox="1"/>
          <p:nvPr/>
        </p:nvSpPr>
        <p:spPr>
          <a:xfrm>
            <a:off x="165349" y="3509336"/>
            <a:ext cx="5259635" cy="630942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Hash(A 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B 100 BTC) = SHA-256(SHA-256(A </a:t>
            </a:r>
            <a:r>
              <a:rPr lang="ko-KR" altLang="en-US" sz="12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B 100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BTC))</a:t>
            </a:r>
            <a:b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= </a:t>
            </a:r>
            <a:r>
              <a:rPr lang="en-US" altLang="ko-KR" sz="1100" dirty="0">
                <a:solidFill>
                  <a:srgbClr val="FFC700"/>
                </a:solidFill>
              </a:rPr>
              <a:t>b198</a:t>
            </a:r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</a:rPr>
              <a:t>6b79781eb8b52d3159e41c73a26565297bf5aaa753c25e9520d81f4b</a:t>
            </a:r>
            <a:r>
              <a:rPr lang="en-US" altLang="ko-KR" sz="1100" dirty="0">
                <a:solidFill>
                  <a:srgbClr val="FFC700"/>
                </a:solidFill>
              </a:rPr>
              <a:t>15ae</a:t>
            </a:r>
            <a:endParaRPr lang="en-US" altLang="ko-KR" sz="1100" b="0" dirty="0">
              <a:solidFill>
                <a:srgbClr val="B99FFF"/>
              </a:solidFill>
            </a:endParaRPr>
          </a:p>
          <a:p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</a:rPr>
              <a:t>= </a:t>
            </a:r>
            <a:r>
              <a:rPr lang="en-US" altLang="ko-KR" sz="1100" dirty="0">
                <a:solidFill>
                  <a:srgbClr val="FFC700"/>
                </a:solidFill>
              </a:rPr>
              <a:t>b198</a:t>
            </a:r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</a:rPr>
              <a:t>…</a:t>
            </a:r>
            <a:r>
              <a:rPr lang="en-US" altLang="ko-KR" sz="1100" dirty="0">
                <a:solidFill>
                  <a:srgbClr val="FFC700"/>
                </a:solidFill>
              </a:rPr>
              <a:t>15ae</a:t>
            </a:r>
            <a:endParaRPr lang="ko-KR" altLang="en-US" sz="1100" dirty="0">
              <a:solidFill>
                <a:srgbClr val="FFC700"/>
              </a:solidFill>
            </a:endParaRP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E7A878D8-3D7D-47BF-AD19-84CF52295BEE}"/>
              </a:ext>
            </a:extLst>
          </p:cNvPr>
          <p:cNvSpPr txBox="1"/>
          <p:nvPr/>
        </p:nvSpPr>
        <p:spPr>
          <a:xfrm>
            <a:off x="7693616" y="3567156"/>
            <a:ext cx="4234859" cy="461665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※ 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</a:rPr>
              <a:t>마지막 노드의 짝이 없는 경우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0x</a:t>
            </a:r>
            <a:r>
              <a:rPr lang="en-US" altLang="ko-KR" sz="1200" dirty="0">
                <a:solidFill>
                  <a:srgbClr val="FFC700"/>
                </a:solidFill>
              </a:rPr>
              <a:t>000…000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</a:rPr>
              <a:t>추가 후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</a:t>
            </a:r>
            <a:b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</a:rPr>
              <a:t>Hash(7e7…4d0</a:t>
            </a:r>
            <a:r>
              <a:rPr lang="en-US" altLang="ko-KR" sz="1100" dirty="0">
                <a:solidFill>
                  <a:srgbClr val="FFC700"/>
                </a:solidFill>
              </a:rPr>
              <a:t>000…000</a:t>
            </a:r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</a:rPr>
              <a:t>) = cba…b6f</a:t>
            </a:r>
            <a:endParaRPr lang="ko-KR" altLang="en-US" sz="1100" dirty="0">
              <a:solidFill>
                <a:srgbClr val="B99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0141796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extBox 100">
            <a:extLst>
              <a:ext uri="{FF2B5EF4-FFF2-40B4-BE49-F238E27FC236}">
                <a16:creationId xmlns:a16="http://schemas.microsoft.com/office/drawing/2014/main" id="{9B10BA91-9768-0628-FA07-8EE61FC4C3E2}"/>
              </a:ext>
            </a:extLst>
          </p:cNvPr>
          <p:cNvSpPr txBox="1"/>
          <p:nvPr/>
        </p:nvSpPr>
        <p:spPr>
          <a:xfrm>
            <a:off x="8532399" y="5431156"/>
            <a:ext cx="2160000" cy="52322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0xd9bb…b56d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</a:br>
            <a:endParaRPr lang="en-US" altLang="ko-KR" sz="2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Hash(C 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D 500 BTC)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4D16E31A-4204-A852-AD50-431F61D6F44F}"/>
              </a:ext>
            </a:extLst>
          </p:cNvPr>
          <p:cNvSpPr txBox="1"/>
          <p:nvPr/>
        </p:nvSpPr>
        <p:spPr>
          <a:xfrm>
            <a:off x="6185859" y="5431156"/>
            <a:ext cx="2160000" cy="52322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0xc414…3fad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</a:br>
            <a:endParaRPr lang="en-US" altLang="ko-KR" sz="2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Hash(A 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C 100 BTC)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636FC3DC-7020-0F27-6F3B-CAFE680A61D4}"/>
              </a:ext>
            </a:extLst>
          </p:cNvPr>
          <p:cNvSpPr txBox="1"/>
          <p:nvPr/>
        </p:nvSpPr>
        <p:spPr>
          <a:xfrm>
            <a:off x="3842481" y="5431156"/>
            <a:ext cx="2160000" cy="52322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0x</a:t>
            </a:r>
            <a:r>
              <a:rPr lang="en-US" altLang="ko-KR" sz="1400" dirty="0">
                <a:solidFill>
                  <a:srgbClr val="EF296B"/>
                </a:solidFill>
              </a:rPr>
              <a:t>f7c1…f895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</a:br>
            <a:endParaRPr lang="en-US" altLang="ko-KR" sz="2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Hash(B 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 200 BTC)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EEB5643B-12E7-5936-BF1B-D8554254D1BF}"/>
              </a:ext>
            </a:extLst>
          </p:cNvPr>
          <p:cNvGrpSpPr/>
          <p:nvPr/>
        </p:nvGrpSpPr>
        <p:grpSpPr>
          <a:xfrm>
            <a:off x="1503516" y="782868"/>
            <a:ext cx="9201722" cy="2560069"/>
            <a:chOff x="1494517" y="3965349"/>
            <a:chExt cx="9201722" cy="2560069"/>
          </a:xfrm>
        </p:grpSpPr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4232502D-D46F-8899-D78F-C23BFA0AE812}"/>
                </a:ext>
              </a:extLst>
            </p:cNvPr>
            <p:cNvSpPr txBox="1"/>
            <p:nvPr/>
          </p:nvSpPr>
          <p:spPr>
            <a:xfrm>
              <a:off x="8530416" y="5433115"/>
              <a:ext cx="2160000" cy="523220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0xdd9bb…b56d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</a:endParaRPr>
            </a:p>
            <a:p>
              <a:pPr algn="ct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Hash(C </a:t>
              </a:r>
              <a:r>
                <a:rPr lang="ko-KR" altLang="en-US" sz="1200" dirty="0">
                  <a:solidFill>
                    <a:schemeClr val="bg1">
                      <a:lumMod val="85000"/>
                    </a:schemeClr>
                  </a:solidFill>
                </a:rPr>
                <a:t>➡ 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D 500 BTC)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571C7AA4-4789-327E-E97C-82AE87FE8575}"/>
                </a:ext>
              </a:extLst>
            </p:cNvPr>
            <p:cNvSpPr txBox="1"/>
            <p:nvPr/>
          </p:nvSpPr>
          <p:spPr>
            <a:xfrm>
              <a:off x="6190428" y="5433115"/>
              <a:ext cx="2160000" cy="523220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0x5970…fe62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</a:endParaRPr>
            </a:p>
            <a:p>
              <a:pPr algn="ct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Hash(A </a:t>
              </a:r>
              <a:r>
                <a:rPr lang="ko-KR" altLang="en-US" sz="1200" dirty="0">
                  <a:solidFill>
                    <a:schemeClr val="bg1">
                      <a:lumMod val="85000"/>
                    </a:schemeClr>
                  </a:solidFill>
                </a:rPr>
                <a:t>➡ 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C 100 BTC)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0DF92015-EF26-0C24-81C9-7BF502410949}"/>
                </a:ext>
              </a:extLst>
            </p:cNvPr>
            <p:cNvSpPr txBox="1"/>
            <p:nvPr/>
          </p:nvSpPr>
          <p:spPr>
            <a:xfrm>
              <a:off x="3837054" y="5433115"/>
              <a:ext cx="2160000" cy="523220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0xf5648…06da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</a:endParaRPr>
            </a:p>
            <a:p>
              <a:pPr algn="ct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Hash(B </a:t>
              </a:r>
              <a:r>
                <a:rPr lang="ko-KR" altLang="en-US" sz="1200" dirty="0">
                  <a:solidFill>
                    <a:schemeClr val="bg1">
                      <a:lumMod val="85000"/>
                    </a:schemeClr>
                  </a:solidFill>
                </a:rPr>
                <a:t>➡ 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C 200 BTC)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25CAB936-5DDC-B0EE-015C-8AB31BBAB1FE}"/>
                </a:ext>
              </a:extLst>
            </p:cNvPr>
            <p:cNvSpPr txBox="1"/>
            <p:nvPr/>
          </p:nvSpPr>
          <p:spPr>
            <a:xfrm>
              <a:off x="1494517" y="6214952"/>
              <a:ext cx="2160000" cy="307777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Tx0 A </a:t>
              </a:r>
              <a:r>
                <a:rPr lang="ko-KR" altLang="en-US" sz="1400" b="0" dirty="0">
                  <a:solidFill>
                    <a:schemeClr val="bg1">
                      <a:lumMod val="85000"/>
                    </a:schemeClr>
                  </a:solidFill>
                </a:rPr>
                <a:t>➡ </a:t>
              </a:r>
              <a:r>
                <a:rPr lang="en-US" altLang="ko-KR" sz="1400" b="0" dirty="0">
                  <a:solidFill>
                    <a:schemeClr val="bg1">
                      <a:lumMod val="85000"/>
                    </a:schemeClr>
                  </a:solidFill>
                </a:rPr>
                <a:t>B 100 </a:t>
              </a:r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BTC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0D979FA3-8DCF-ED40-F0EC-E913A1459FA9}"/>
                </a:ext>
              </a:extLst>
            </p:cNvPr>
            <p:cNvSpPr txBox="1"/>
            <p:nvPr/>
          </p:nvSpPr>
          <p:spPr>
            <a:xfrm>
              <a:off x="3841758" y="6217641"/>
              <a:ext cx="2160000" cy="307777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Tx1 B </a:t>
              </a:r>
              <a:r>
                <a:rPr lang="ko-KR" altLang="en-US" sz="1400" b="0" dirty="0">
                  <a:solidFill>
                    <a:schemeClr val="bg1">
                      <a:lumMod val="85000"/>
                    </a:schemeClr>
                  </a:solidFill>
                </a:rPr>
                <a:t>➡ </a:t>
              </a:r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C</a:t>
              </a:r>
              <a:r>
                <a:rPr lang="en-US" altLang="ko-KR" sz="1400" b="0" dirty="0">
                  <a:solidFill>
                    <a:schemeClr val="bg1">
                      <a:lumMod val="85000"/>
                    </a:schemeClr>
                  </a:solidFill>
                </a:rPr>
                <a:t> 200 BTC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4D1FE632-FBBF-8501-0431-EF9CF2DEF9D9}"/>
                </a:ext>
              </a:extLst>
            </p:cNvPr>
            <p:cNvSpPr txBox="1"/>
            <p:nvPr/>
          </p:nvSpPr>
          <p:spPr>
            <a:xfrm>
              <a:off x="6188999" y="6215116"/>
              <a:ext cx="2160000" cy="307777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Tx2 A </a:t>
              </a:r>
              <a:r>
                <a:rPr lang="ko-KR" altLang="en-US" sz="1400" b="0" dirty="0">
                  <a:solidFill>
                    <a:schemeClr val="bg1">
                      <a:lumMod val="85000"/>
                    </a:schemeClr>
                  </a:solidFill>
                </a:rPr>
                <a:t>➡ </a:t>
              </a:r>
              <a:r>
                <a:rPr lang="en-US" altLang="ko-KR" sz="1400" b="0" dirty="0">
                  <a:solidFill>
                    <a:schemeClr val="bg1">
                      <a:lumMod val="85000"/>
                    </a:schemeClr>
                  </a:solidFill>
                </a:rPr>
                <a:t>C 100 BTC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5831CA4D-31E2-613B-6CED-FF94CE5153BB}"/>
                </a:ext>
              </a:extLst>
            </p:cNvPr>
            <p:cNvSpPr txBox="1"/>
            <p:nvPr/>
          </p:nvSpPr>
          <p:spPr>
            <a:xfrm>
              <a:off x="8536239" y="6213965"/>
              <a:ext cx="2160000" cy="307777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Tx3 C </a:t>
              </a:r>
              <a:r>
                <a:rPr lang="ko-KR" altLang="en-US" sz="1400" b="0" dirty="0">
                  <a:solidFill>
                    <a:schemeClr val="bg1">
                      <a:lumMod val="85000"/>
                    </a:schemeClr>
                  </a:solidFill>
                </a:rPr>
                <a:t>➡ </a:t>
              </a:r>
              <a:r>
                <a:rPr lang="en-US" altLang="ko-KR" sz="1400" b="0" dirty="0">
                  <a:solidFill>
                    <a:schemeClr val="bg1">
                      <a:lumMod val="85000"/>
                    </a:schemeClr>
                  </a:solidFill>
                </a:rPr>
                <a:t>D </a:t>
              </a:r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5</a:t>
              </a:r>
              <a:r>
                <a:rPr lang="en-US" altLang="ko-KR" sz="1400" b="0" dirty="0">
                  <a:solidFill>
                    <a:schemeClr val="bg1">
                      <a:lumMod val="85000"/>
                    </a:schemeClr>
                  </a:solidFill>
                </a:rPr>
                <a:t>00 BTC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F2149BC0-32D5-9FDA-0136-69385E6409CD}"/>
                </a:ext>
              </a:extLst>
            </p:cNvPr>
            <p:cNvSpPr txBox="1"/>
            <p:nvPr/>
          </p:nvSpPr>
          <p:spPr>
            <a:xfrm>
              <a:off x="1494517" y="5433115"/>
              <a:ext cx="2160000" cy="523220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0x</a:t>
              </a:r>
              <a:r>
                <a:rPr lang="en-US" altLang="ko-KR" sz="1400" dirty="0">
                  <a:solidFill>
                    <a:srgbClr val="FFC700"/>
                  </a:solidFill>
                </a:rPr>
                <a:t>b198…15ae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</a:endParaRPr>
            </a:p>
            <a:p>
              <a:pPr algn="ct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Hash(A </a:t>
              </a:r>
              <a:r>
                <a:rPr lang="ko-KR" altLang="en-US" sz="1200" b="0" dirty="0">
                  <a:solidFill>
                    <a:schemeClr val="bg1">
                      <a:lumMod val="85000"/>
                    </a:schemeClr>
                  </a:solidFill>
                </a:rPr>
                <a:t>➡ </a:t>
              </a:r>
              <a:r>
                <a:rPr lang="en-US" altLang="ko-KR" sz="1200" b="0" dirty="0">
                  <a:solidFill>
                    <a:schemeClr val="bg1">
                      <a:lumMod val="85000"/>
                    </a:schemeClr>
                  </a:solidFill>
                </a:rPr>
                <a:t>B 100 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BTC</a:t>
              </a:r>
              <a:r>
                <a:rPr lang="en-US" altLang="ko-KR" sz="1200" b="0" dirty="0">
                  <a:solidFill>
                    <a:schemeClr val="bg1">
                      <a:lumMod val="85000"/>
                    </a:schemeClr>
                  </a:solidFill>
                </a:rPr>
                <a:t>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EF0B7876-24A2-666F-DB64-737893F6E969}"/>
                </a:ext>
              </a:extLst>
            </p:cNvPr>
            <p:cNvSpPr txBox="1"/>
            <p:nvPr/>
          </p:nvSpPr>
          <p:spPr>
            <a:xfrm>
              <a:off x="2647164" y="4693624"/>
              <a:ext cx="2204450" cy="523220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0x</a:t>
              </a:r>
              <a:r>
                <a:rPr lang="en-US" altLang="ko-KR" sz="1400" dirty="0">
                  <a:solidFill>
                    <a:srgbClr val="DBAC7D"/>
                  </a:solidFill>
                </a:rPr>
                <a:t>890c…a883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</a:endParaRPr>
            </a:p>
            <a:p>
              <a:pPr algn="ct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Hash(</a:t>
              </a:r>
              <a:r>
                <a:rPr lang="en-US" altLang="ko-KR" sz="1200" dirty="0">
                  <a:solidFill>
                    <a:srgbClr val="FFC700"/>
                  </a:solidFill>
                </a:rPr>
                <a:t>b198…15ae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5648…6dca</a:t>
              </a:r>
              <a:r>
                <a:rPr lang="en-US" altLang="ko-KR" sz="1200" b="0" dirty="0">
                  <a:solidFill>
                    <a:schemeClr val="bg1">
                      <a:lumMod val="85000"/>
                    </a:schemeClr>
                  </a:solidFill>
                </a:rPr>
                <a:t>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521E794B-E00E-9F8B-A949-A8855D3C4AB9}"/>
                </a:ext>
              </a:extLst>
            </p:cNvPr>
            <p:cNvSpPr txBox="1"/>
            <p:nvPr/>
          </p:nvSpPr>
          <p:spPr>
            <a:xfrm>
              <a:off x="7342510" y="4705407"/>
              <a:ext cx="2160000" cy="523220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0x0396…d947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</a:endParaRPr>
            </a:p>
            <a:p>
              <a:pPr algn="ct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Hash(c414…3fadd9bb…b56d</a:t>
              </a:r>
              <a:r>
                <a:rPr lang="en-US" altLang="ko-KR" sz="1200" b="0" dirty="0">
                  <a:solidFill>
                    <a:schemeClr val="bg1">
                      <a:lumMod val="85000"/>
                    </a:schemeClr>
                  </a:solidFill>
                </a:rPr>
                <a:t>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C3B165B6-1D22-D866-8F07-B621701A0CCE}"/>
                </a:ext>
              </a:extLst>
            </p:cNvPr>
            <p:cNvSpPr txBox="1"/>
            <p:nvPr/>
          </p:nvSpPr>
          <p:spPr>
            <a:xfrm>
              <a:off x="4993254" y="3965349"/>
              <a:ext cx="2204450" cy="523220"/>
            </a:xfrm>
            <a:prstGeom prst="rect">
              <a:avLst/>
            </a:prstGeom>
            <a:solidFill>
              <a:srgbClr val="262626"/>
            </a:solidFill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0x</a:t>
              </a:r>
              <a:r>
                <a:rPr lang="en-US" altLang="ko-KR" sz="1400" dirty="0">
                  <a:solidFill>
                    <a:srgbClr val="00C8EB"/>
                  </a:solidFill>
                </a:rPr>
                <a:t>d0f1…f820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</a:endParaRPr>
            </a:p>
            <a:p>
              <a:pPr algn="ct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Hash(</a:t>
              </a:r>
              <a:r>
                <a:rPr lang="en-US" altLang="ko-KR" sz="1200" dirty="0">
                  <a:solidFill>
                    <a:srgbClr val="DBAC7D"/>
                  </a:solidFill>
                </a:rPr>
                <a:t>890c…a883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0396…d947</a:t>
              </a:r>
              <a:r>
                <a:rPr lang="en-US" altLang="ko-KR" sz="1200" b="0" dirty="0">
                  <a:solidFill>
                    <a:schemeClr val="bg1">
                      <a:lumMod val="85000"/>
                    </a:schemeClr>
                  </a:solidFill>
                </a:rPr>
                <a:t>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cxnSp>
          <p:nvCxnSpPr>
            <p:cNvPr id="87" name="직선 화살표 연결선 86">
              <a:extLst>
                <a:ext uri="{FF2B5EF4-FFF2-40B4-BE49-F238E27FC236}">
                  <a16:creationId xmlns:a16="http://schemas.microsoft.com/office/drawing/2014/main" id="{BE6A548E-E48B-2992-CCEB-1A5BE92F2A2E}"/>
                </a:ext>
              </a:extLst>
            </p:cNvPr>
            <p:cNvCxnSpPr>
              <a:cxnSpLocks/>
              <a:stCxn id="79" idx="0"/>
              <a:endCxn id="83" idx="2"/>
            </p:cNvCxnSpPr>
            <p:nvPr/>
          </p:nvCxnSpPr>
          <p:spPr>
            <a:xfrm flipV="1">
              <a:off x="2574517" y="5956335"/>
              <a:ext cx="0" cy="258617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화살표 연결선 87">
              <a:extLst>
                <a:ext uri="{FF2B5EF4-FFF2-40B4-BE49-F238E27FC236}">
                  <a16:creationId xmlns:a16="http://schemas.microsoft.com/office/drawing/2014/main" id="{000607D8-64DE-BC6C-71D6-100266134846}"/>
                </a:ext>
              </a:extLst>
            </p:cNvPr>
            <p:cNvCxnSpPr>
              <a:cxnSpLocks/>
              <a:stCxn id="80" idx="0"/>
              <a:endCxn id="78" idx="2"/>
            </p:cNvCxnSpPr>
            <p:nvPr/>
          </p:nvCxnSpPr>
          <p:spPr>
            <a:xfrm flipH="1" flipV="1">
              <a:off x="4917054" y="5956335"/>
              <a:ext cx="4704" cy="261306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직선 화살표 연결선 88">
              <a:extLst>
                <a:ext uri="{FF2B5EF4-FFF2-40B4-BE49-F238E27FC236}">
                  <a16:creationId xmlns:a16="http://schemas.microsoft.com/office/drawing/2014/main" id="{3FBC50B4-C92B-89E1-BD8A-709BC9438922}"/>
                </a:ext>
              </a:extLst>
            </p:cNvPr>
            <p:cNvCxnSpPr>
              <a:cxnSpLocks/>
              <a:stCxn id="81" idx="0"/>
              <a:endCxn id="77" idx="2"/>
            </p:cNvCxnSpPr>
            <p:nvPr/>
          </p:nvCxnSpPr>
          <p:spPr>
            <a:xfrm flipV="1">
              <a:off x="7268999" y="5956335"/>
              <a:ext cx="1429" cy="258781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화살표 연결선 89">
              <a:extLst>
                <a:ext uri="{FF2B5EF4-FFF2-40B4-BE49-F238E27FC236}">
                  <a16:creationId xmlns:a16="http://schemas.microsoft.com/office/drawing/2014/main" id="{726F64EA-8129-F359-6CF8-8424202FD7B0}"/>
                </a:ext>
              </a:extLst>
            </p:cNvPr>
            <p:cNvCxnSpPr>
              <a:cxnSpLocks/>
              <a:stCxn id="82" idx="0"/>
              <a:endCxn id="76" idx="2"/>
            </p:cNvCxnSpPr>
            <p:nvPr/>
          </p:nvCxnSpPr>
          <p:spPr>
            <a:xfrm flipH="1" flipV="1">
              <a:off x="9610416" y="5956335"/>
              <a:ext cx="5823" cy="257630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직선 화살표 연결선 90">
              <a:extLst>
                <a:ext uri="{FF2B5EF4-FFF2-40B4-BE49-F238E27FC236}">
                  <a16:creationId xmlns:a16="http://schemas.microsoft.com/office/drawing/2014/main" id="{0FA69B92-B74C-79CB-A8BF-F49A0EDBAD8E}"/>
                </a:ext>
              </a:extLst>
            </p:cNvPr>
            <p:cNvCxnSpPr>
              <a:cxnSpLocks/>
              <a:stCxn id="83" idx="0"/>
              <a:endCxn id="84" idx="2"/>
            </p:cNvCxnSpPr>
            <p:nvPr/>
          </p:nvCxnSpPr>
          <p:spPr>
            <a:xfrm flipV="1">
              <a:off x="2574517" y="5216844"/>
              <a:ext cx="1174872" cy="216271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직선 화살표 연결선 91">
              <a:extLst>
                <a:ext uri="{FF2B5EF4-FFF2-40B4-BE49-F238E27FC236}">
                  <a16:creationId xmlns:a16="http://schemas.microsoft.com/office/drawing/2014/main" id="{C3693DD4-5C60-AA1D-EC6A-8134E0B17D30}"/>
                </a:ext>
              </a:extLst>
            </p:cNvPr>
            <p:cNvCxnSpPr>
              <a:cxnSpLocks/>
              <a:stCxn id="78" idx="0"/>
              <a:endCxn id="84" idx="2"/>
            </p:cNvCxnSpPr>
            <p:nvPr/>
          </p:nvCxnSpPr>
          <p:spPr>
            <a:xfrm flipH="1" flipV="1">
              <a:off x="3749389" y="5216844"/>
              <a:ext cx="1167665" cy="216271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화살표 연결선 92">
              <a:extLst>
                <a:ext uri="{FF2B5EF4-FFF2-40B4-BE49-F238E27FC236}">
                  <a16:creationId xmlns:a16="http://schemas.microsoft.com/office/drawing/2014/main" id="{4C5976AE-4917-9A35-2932-1697AE72AE67}"/>
                </a:ext>
              </a:extLst>
            </p:cNvPr>
            <p:cNvCxnSpPr>
              <a:cxnSpLocks/>
              <a:stCxn id="77" idx="0"/>
              <a:endCxn id="85" idx="2"/>
            </p:cNvCxnSpPr>
            <p:nvPr/>
          </p:nvCxnSpPr>
          <p:spPr>
            <a:xfrm flipV="1">
              <a:off x="7270428" y="5228627"/>
              <a:ext cx="1152082" cy="204488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화살표 연결선 93">
              <a:extLst>
                <a:ext uri="{FF2B5EF4-FFF2-40B4-BE49-F238E27FC236}">
                  <a16:creationId xmlns:a16="http://schemas.microsoft.com/office/drawing/2014/main" id="{DA5DF426-ED1F-2549-1457-7DB6D10452D8}"/>
                </a:ext>
              </a:extLst>
            </p:cNvPr>
            <p:cNvCxnSpPr>
              <a:cxnSpLocks/>
              <a:stCxn id="76" idx="0"/>
              <a:endCxn id="85" idx="2"/>
            </p:cNvCxnSpPr>
            <p:nvPr/>
          </p:nvCxnSpPr>
          <p:spPr>
            <a:xfrm flipH="1" flipV="1">
              <a:off x="8422510" y="5228627"/>
              <a:ext cx="1187906" cy="204488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화살표 연결선 94">
              <a:extLst>
                <a:ext uri="{FF2B5EF4-FFF2-40B4-BE49-F238E27FC236}">
                  <a16:creationId xmlns:a16="http://schemas.microsoft.com/office/drawing/2014/main" id="{C2444E76-5006-2DF3-D9C5-748D67F6E17C}"/>
                </a:ext>
              </a:extLst>
            </p:cNvPr>
            <p:cNvCxnSpPr>
              <a:cxnSpLocks/>
              <a:stCxn id="84" idx="0"/>
              <a:endCxn id="86" idx="2"/>
            </p:cNvCxnSpPr>
            <p:nvPr/>
          </p:nvCxnSpPr>
          <p:spPr>
            <a:xfrm flipV="1">
              <a:off x="3749389" y="4488569"/>
              <a:ext cx="2346090" cy="205055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화살표 연결선 95">
              <a:extLst>
                <a:ext uri="{FF2B5EF4-FFF2-40B4-BE49-F238E27FC236}">
                  <a16:creationId xmlns:a16="http://schemas.microsoft.com/office/drawing/2014/main" id="{692AD79D-989B-A3A8-A35C-F42CC027B586}"/>
                </a:ext>
              </a:extLst>
            </p:cNvPr>
            <p:cNvCxnSpPr>
              <a:cxnSpLocks/>
              <a:stCxn id="85" idx="0"/>
              <a:endCxn id="86" idx="2"/>
            </p:cNvCxnSpPr>
            <p:nvPr/>
          </p:nvCxnSpPr>
          <p:spPr>
            <a:xfrm flipH="1" flipV="1">
              <a:off x="6095479" y="4488569"/>
              <a:ext cx="2327031" cy="216838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 96">
              <a:extLst>
                <a:ext uri="{FF2B5EF4-FFF2-40B4-BE49-F238E27FC236}">
                  <a16:creationId xmlns:a16="http://schemas.microsoft.com/office/drawing/2014/main" id="{E4543B4E-139F-BB61-8680-CA9E1065931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94517" y="6080430"/>
              <a:ext cx="9201722" cy="13746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제목 2">
            <a:extLst>
              <a:ext uri="{FF2B5EF4-FFF2-40B4-BE49-F238E27FC236}">
                <a16:creationId xmlns:a16="http://schemas.microsoft.com/office/drawing/2014/main" id="{19FB1631-EA00-4001-BE47-3D44CC4EB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머클</a:t>
            </a:r>
            <a:r>
              <a:rPr lang="ko-KR" altLang="en-US" dirty="0"/>
              <a:t> 증명 </a:t>
            </a:r>
            <a:r>
              <a:rPr lang="en-US" altLang="ko-KR" dirty="0"/>
              <a:t>(Merkle Proof) [ </a:t>
            </a:r>
            <a:r>
              <a:rPr lang="ko-KR" altLang="en-US" dirty="0"/>
              <a:t>트랜잭션 위</a:t>
            </a:r>
            <a:r>
              <a:rPr lang="en-US" altLang="ko-KR" dirty="0"/>
              <a:t>·</a:t>
            </a:r>
            <a:r>
              <a:rPr lang="ko-KR" altLang="en-US" dirty="0"/>
              <a:t>변조 탐지 </a:t>
            </a:r>
            <a:r>
              <a:rPr lang="en-US" altLang="ko-KR" dirty="0"/>
              <a:t>]</a:t>
            </a:r>
            <a:endParaRPr lang="ko-KR" altLang="en-US" dirty="0"/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19AF5DE2-FBC4-4A56-8702-FEEC474AD485}"/>
              </a:ext>
            </a:extLst>
          </p:cNvPr>
          <p:cNvSpPr txBox="1"/>
          <p:nvPr/>
        </p:nvSpPr>
        <p:spPr>
          <a:xfrm>
            <a:off x="3841758" y="3496958"/>
            <a:ext cx="2160000" cy="307777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Tx1 B </a:t>
            </a:r>
            <a:r>
              <a:rPr lang="ko-KR" altLang="en-US" sz="14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400" dirty="0">
                <a:solidFill>
                  <a:srgbClr val="EF296B"/>
                </a:solidFill>
              </a:rPr>
              <a:t>H</a:t>
            </a:r>
            <a:r>
              <a:rPr lang="en-US" altLang="ko-KR" sz="1400" b="0" dirty="0">
                <a:solidFill>
                  <a:schemeClr val="bg1">
                    <a:lumMod val="85000"/>
                  </a:schemeClr>
                </a:solidFill>
              </a:rPr>
              <a:t> 200 BTC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cxnSp>
        <p:nvCxnSpPr>
          <p:cNvPr id="152" name="직선 화살표 연결선 151">
            <a:extLst>
              <a:ext uri="{FF2B5EF4-FFF2-40B4-BE49-F238E27FC236}">
                <a16:creationId xmlns:a16="http://schemas.microsoft.com/office/drawing/2014/main" id="{91EC6510-48BE-4A74-81F2-A975FB56F743}"/>
              </a:ext>
            </a:extLst>
          </p:cNvPr>
          <p:cNvCxnSpPr>
            <a:cxnSpLocks/>
            <a:endCxn id="151" idx="0"/>
          </p:cNvCxnSpPr>
          <p:nvPr/>
        </p:nvCxnSpPr>
        <p:spPr>
          <a:xfrm>
            <a:off x="4921758" y="3345482"/>
            <a:ext cx="0" cy="151476"/>
          </a:xfrm>
          <a:prstGeom prst="straightConnector1">
            <a:avLst/>
          </a:prstGeom>
          <a:ln w="12700">
            <a:solidFill>
              <a:srgbClr val="EF29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7" name="TextBox 176">
            <a:extLst>
              <a:ext uri="{FF2B5EF4-FFF2-40B4-BE49-F238E27FC236}">
                <a16:creationId xmlns:a16="http://schemas.microsoft.com/office/drawing/2014/main" id="{32842C68-8716-4A5D-9A82-ACB51501B9B2}"/>
              </a:ext>
            </a:extLst>
          </p:cNvPr>
          <p:cNvSpPr txBox="1"/>
          <p:nvPr/>
        </p:nvSpPr>
        <p:spPr>
          <a:xfrm>
            <a:off x="1681758" y="3489803"/>
            <a:ext cx="2160000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EF296B"/>
                </a:solidFill>
              </a:rPr>
              <a:t>Hacker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cxnSp>
        <p:nvCxnSpPr>
          <p:cNvPr id="178" name="직선 화살표 연결선 177">
            <a:extLst>
              <a:ext uri="{FF2B5EF4-FFF2-40B4-BE49-F238E27FC236}">
                <a16:creationId xmlns:a16="http://schemas.microsoft.com/office/drawing/2014/main" id="{A3AE22F7-4157-4C2F-B4F4-41C9389CEDCF}"/>
              </a:ext>
            </a:extLst>
          </p:cNvPr>
          <p:cNvCxnSpPr>
            <a:cxnSpLocks/>
            <a:endCxn id="177" idx="3"/>
          </p:cNvCxnSpPr>
          <p:nvPr/>
        </p:nvCxnSpPr>
        <p:spPr>
          <a:xfrm>
            <a:off x="3159314" y="3643692"/>
            <a:ext cx="682444" cy="0"/>
          </a:xfrm>
          <a:prstGeom prst="straightConnector1">
            <a:avLst/>
          </a:prstGeom>
          <a:ln w="12700">
            <a:solidFill>
              <a:srgbClr val="EF29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2" name="TextBox 181">
            <a:extLst>
              <a:ext uri="{FF2B5EF4-FFF2-40B4-BE49-F238E27FC236}">
                <a16:creationId xmlns:a16="http://schemas.microsoft.com/office/drawing/2014/main" id="{BE5B920C-627A-41FD-A7A8-58BB748A4D71}"/>
              </a:ext>
            </a:extLst>
          </p:cNvPr>
          <p:cNvSpPr txBox="1"/>
          <p:nvPr/>
        </p:nvSpPr>
        <p:spPr>
          <a:xfrm>
            <a:off x="8072449" y="3919705"/>
            <a:ext cx="36969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EF296B"/>
                </a:solidFill>
              </a:rPr>
              <a:t>0x7eb7…fc58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≠</a:t>
            </a:r>
            <a:r>
              <a:rPr lang="en-US" altLang="ko-KR" sz="1400" dirty="0">
                <a:solidFill>
                  <a:srgbClr val="EF296B"/>
                </a:solidFill>
              </a:rPr>
              <a:t> </a:t>
            </a:r>
            <a:r>
              <a:rPr lang="en-US" altLang="ko-KR" sz="1400" dirty="0">
                <a:solidFill>
                  <a:srgbClr val="00C8EB"/>
                </a:solidFill>
              </a:rPr>
              <a:t>0xd0f1…f820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(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</a:rPr>
              <a:t>위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·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</a:rPr>
              <a:t>변조 탐지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)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CBAC627C-16FC-454C-8ED1-C30474C0BAB0}"/>
              </a:ext>
            </a:extLst>
          </p:cNvPr>
          <p:cNvSpPr txBox="1"/>
          <p:nvPr/>
        </p:nvSpPr>
        <p:spPr>
          <a:xfrm>
            <a:off x="1494517" y="6214952"/>
            <a:ext cx="2160000" cy="307777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Tx0 A </a:t>
            </a:r>
            <a:r>
              <a:rPr lang="ko-KR" altLang="en-US" sz="14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400" b="0" dirty="0">
                <a:solidFill>
                  <a:schemeClr val="bg1">
                    <a:lumMod val="85000"/>
                  </a:schemeClr>
                </a:solidFill>
              </a:rPr>
              <a:t>B 100 BTC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FD35BDE7-962A-4250-851B-FF20BB422EDF}"/>
              </a:ext>
            </a:extLst>
          </p:cNvPr>
          <p:cNvSpPr txBox="1"/>
          <p:nvPr/>
        </p:nvSpPr>
        <p:spPr>
          <a:xfrm>
            <a:off x="3841758" y="6217641"/>
            <a:ext cx="2160000" cy="307777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Tx1 B </a:t>
            </a:r>
            <a:r>
              <a:rPr lang="ko-KR" altLang="en-US" sz="14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400" dirty="0">
                <a:solidFill>
                  <a:srgbClr val="EF296B"/>
                </a:solidFill>
              </a:rPr>
              <a:t>H</a:t>
            </a:r>
            <a:r>
              <a:rPr lang="en-US" altLang="ko-KR" sz="1400" b="0" dirty="0">
                <a:solidFill>
                  <a:schemeClr val="bg1">
                    <a:lumMod val="85000"/>
                  </a:schemeClr>
                </a:solidFill>
              </a:rPr>
              <a:t> 200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BTC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75745894-EF50-4186-8BFC-A1B6B9373BCD}"/>
              </a:ext>
            </a:extLst>
          </p:cNvPr>
          <p:cNvSpPr txBox="1"/>
          <p:nvPr/>
        </p:nvSpPr>
        <p:spPr>
          <a:xfrm>
            <a:off x="6188999" y="6215116"/>
            <a:ext cx="2160000" cy="307777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Tx2 A </a:t>
            </a:r>
            <a:r>
              <a:rPr lang="ko-KR" altLang="en-US" sz="14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400" b="0" dirty="0">
                <a:solidFill>
                  <a:schemeClr val="bg1">
                    <a:lumMod val="85000"/>
                  </a:schemeClr>
                </a:solidFill>
              </a:rPr>
              <a:t>C 100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BTC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8F55432D-BB4A-4BA9-BAC8-0DCE9AF7448B}"/>
              </a:ext>
            </a:extLst>
          </p:cNvPr>
          <p:cNvSpPr txBox="1"/>
          <p:nvPr/>
        </p:nvSpPr>
        <p:spPr>
          <a:xfrm>
            <a:off x="8536239" y="6213965"/>
            <a:ext cx="2160000" cy="307777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Tx3 C </a:t>
            </a:r>
            <a:r>
              <a:rPr lang="ko-KR" altLang="en-US" sz="14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400" b="0" dirty="0">
                <a:solidFill>
                  <a:schemeClr val="bg1">
                    <a:lumMod val="85000"/>
                  </a:schemeClr>
                </a:solidFill>
              </a:rPr>
              <a:t>D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5</a:t>
            </a:r>
            <a:r>
              <a:rPr lang="en-US" altLang="ko-KR" sz="1400" b="0" dirty="0">
                <a:solidFill>
                  <a:schemeClr val="bg1">
                    <a:lumMod val="85000"/>
                  </a:schemeClr>
                </a:solidFill>
              </a:rPr>
              <a:t>00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BTC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7686CCCC-D5AC-4BAD-AC53-06D93D41C0BF}"/>
              </a:ext>
            </a:extLst>
          </p:cNvPr>
          <p:cNvSpPr txBox="1"/>
          <p:nvPr/>
        </p:nvSpPr>
        <p:spPr>
          <a:xfrm>
            <a:off x="1494517" y="5431156"/>
            <a:ext cx="2160000" cy="52322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0x</a:t>
            </a:r>
            <a:r>
              <a:rPr lang="en-US" altLang="ko-KR" sz="1400" dirty="0">
                <a:solidFill>
                  <a:srgbClr val="FFC700"/>
                </a:solidFill>
              </a:rPr>
              <a:t>b198…15ae</a:t>
            </a:r>
            <a:br>
              <a:rPr lang="en-US" altLang="ko-KR" sz="1400" dirty="0">
                <a:solidFill>
                  <a:srgbClr val="FFC700"/>
                </a:solidFill>
              </a:rPr>
            </a:br>
            <a:endParaRPr lang="en-US" altLang="ko-KR" sz="200" dirty="0">
              <a:solidFill>
                <a:srgbClr val="FFC700"/>
              </a:solidFill>
            </a:endParaRPr>
          </a:p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Hash(A </a:t>
            </a:r>
            <a:r>
              <a:rPr lang="ko-KR" altLang="en-US" sz="12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B 100 BTC)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A210AA6B-1FD8-404B-B0AB-42EA934860AD}"/>
              </a:ext>
            </a:extLst>
          </p:cNvPr>
          <p:cNvSpPr txBox="1"/>
          <p:nvPr/>
        </p:nvSpPr>
        <p:spPr>
          <a:xfrm>
            <a:off x="2647162" y="4693624"/>
            <a:ext cx="2160000" cy="52322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0x</a:t>
            </a:r>
            <a:r>
              <a:rPr lang="en-US" altLang="ko-KR" sz="1400" dirty="0">
                <a:solidFill>
                  <a:srgbClr val="EF296B"/>
                </a:solidFill>
              </a:rPr>
              <a:t>41e3…827c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</a:br>
            <a:endParaRPr lang="en-US" altLang="ko-KR" sz="2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Hash(</a:t>
            </a:r>
            <a:r>
              <a:rPr lang="en-US" altLang="ko-KR" sz="1200" dirty="0">
                <a:solidFill>
                  <a:srgbClr val="FFC700"/>
                </a:solidFill>
              </a:rPr>
              <a:t>b198…15ae</a:t>
            </a:r>
            <a:r>
              <a:rPr lang="en-US" altLang="ko-KR" sz="1200" dirty="0">
                <a:solidFill>
                  <a:srgbClr val="EF296B"/>
                </a:solidFill>
              </a:rPr>
              <a:t>f7c1…f895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)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7D204179-FBBB-4DB3-96C0-6AB2E41BB44F}"/>
              </a:ext>
            </a:extLst>
          </p:cNvPr>
          <p:cNvSpPr txBox="1"/>
          <p:nvPr/>
        </p:nvSpPr>
        <p:spPr>
          <a:xfrm>
            <a:off x="7342510" y="4705407"/>
            <a:ext cx="2160000" cy="52322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0x0396…d947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</a:br>
            <a:endParaRPr lang="en-US" altLang="ko-KR" sz="2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Hash(c414…3fadd9bb…b56d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)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FF6F7ED1-292D-4489-8BB7-83C293D1DEE2}"/>
              </a:ext>
            </a:extLst>
          </p:cNvPr>
          <p:cNvSpPr txBox="1"/>
          <p:nvPr/>
        </p:nvSpPr>
        <p:spPr>
          <a:xfrm>
            <a:off x="4993254" y="3965349"/>
            <a:ext cx="2204450" cy="523220"/>
          </a:xfrm>
          <a:prstGeom prst="rect">
            <a:avLst/>
          </a:prstGeom>
          <a:solidFill>
            <a:srgbClr val="262626"/>
          </a:solidFill>
          <a:ln w="12700"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0x</a:t>
            </a:r>
            <a:r>
              <a:rPr lang="en-US" altLang="ko-KR" sz="1400" dirty="0">
                <a:solidFill>
                  <a:srgbClr val="EF296B"/>
                </a:solidFill>
              </a:rPr>
              <a:t>7eb7…fc58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</a:br>
            <a:endParaRPr lang="en-US" altLang="ko-KR" sz="2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Hash(</a:t>
            </a:r>
            <a:r>
              <a:rPr lang="en-US" altLang="ko-KR" sz="1200" dirty="0">
                <a:solidFill>
                  <a:srgbClr val="EF296B"/>
                </a:solidFill>
              </a:rPr>
              <a:t>41e3…827c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0396…d947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)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5B5DB1B0-04F4-4117-A1EE-4BBDE88716EC}"/>
              </a:ext>
            </a:extLst>
          </p:cNvPr>
          <p:cNvCxnSpPr>
            <a:cxnSpLocks/>
            <a:stCxn id="122" idx="0"/>
            <a:endCxn id="126" idx="2"/>
          </p:cNvCxnSpPr>
          <p:nvPr/>
        </p:nvCxnSpPr>
        <p:spPr>
          <a:xfrm flipV="1">
            <a:off x="2574517" y="5954376"/>
            <a:ext cx="0" cy="260576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직선 화살표 연결선 133">
            <a:extLst>
              <a:ext uri="{FF2B5EF4-FFF2-40B4-BE49-F238E27FC236}">
                <a16:creationId xmlns:a16="http://schemas.microsoft.com/office/drawing/2014/main" id="{4239F812-AB51-4442-B163-E7A2DCF3DAA7}"/>
              </a:ext>
            </a:extLst>
          </p:cNvPr>
          <p:cNvCxnSpPr>
            <a:cxnSpLocks/>
            <a:stCxn id="123" idx="0"/>
            <a:endCxn id="98" idx="2"/>
          </p:cNvCxnSpPr>
          <p:nvPr/>
        </p:nvCxnSpPr>
        <p:spPr>
          <a:xfrm flipV="1">
            <a:off x="4921758" y="5954376"/>
            <a:ext cx="723" cy="263265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5F438235-4793-44D7-B542-F352D4792C9A}"/>
              </a:ext>
            </a:extLst>
          </p:cNvPr>
          <p:cNvCxnSpPr>
            <a:cxnSpLocks/>
            <a:stCxn id="124" idx="0"/>
            <a:endCxn id="99" idx="2"/>
          </p:cNvCxnSpPr>
          <p:nvPr/>
        </p:nvCxnSpPr>
        <p:spPr>
          <a:xfrm flipH="1" flipV="1">
            <a:off x="7265859" y="5954376"/>
            <a:ext cx="3140" cy="260740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직선 화살표 연결선 135">
            <a:extLst>
              <a:ext uri="{FF2B5EF4-FFF2-40B4-BE49-F238E27FC236}">
                <a16:creationId xmlns:a16="http://schemas.microsoft.com/office/drawing/2014/main" id="{5CF71034-B684-47B8-9EC4-CBD96BA14BE4}"/>
              </a:ext>
            </a:extLst>
          </p:cNvPr>
          <p:cNvCxnSpPr>
            <a:cxnSpLocks/>
            <a:stCxn id="125" idx="0"/>
            <a:endCxn id="101" idx="2"/>
          </p:cNvCxnSpPr>
          <p:nvPr/>
        </p:nvCxnSpPr>
        <p:spPr>
          <a:xfrm flipH="1" flipV="1">
            <a:off x="9612399" y="5954376"/>
            <a:ext cx="3840" cy="259589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직선 화살표 연결선 136">
            <a:extLst>
              <a:ext uri="{FF2B5EF4-FFF2-40B4-BE49-F238E27FC236}">
                <a16:creationId xmlns:a16="http://schemas.microsoft.com/office/drawing/2014/main" id="{BE3F51DF-8B7C-4A00-A551-065BB74C93FF}"/>
              </a:ext>
            </a:extLst>
          </p:cNvPr>
          <p:cNvCxnSpPr>
            <a:cxnSpLocks/>
            <a:stCxn id="126" idx="0"/>
            <a:endCxn id="130" idx="2"/>
          </p:cNvCxnSpPr>
          <p:nvPr/>
        </p:nvCxnSpPr>
        <p:spPr>
          <a:xfrm flipV="1">
            <a:off x="2574517" y="5216844"/>
            <a:ext cx="1152645" cy="214312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96D302D5-E81D-416C-BBC1-A4B42D48F728}"/>
              </a:ext>
            </a:extLst>
          </p:cNvPr>
          <p:cNvCxnSpPr>
            <a:cxnSpLocks/>
            <a:stCxn id="98" idx="0"/>
            <a:endCxn id="130" idx="2"/>
          </p:cNvCxnSpPr>
          <p:nvPr/>
        </p:nvCxnSpPr>
        <p:spPr>
          <a:xfrm flipH="1" flipV="1">
            <a:off x="3727162" y="5216844"/>
            <a:ext cx="1195319" cy="214312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직선 화살표 연결선 138">
            <a:extLst>
              <a:ext uri="{FF2B5EF4-FFF2-40B4-BE49-F238E27FC236}">
                <a16:creationId xmlns:a16="http://schemas.microsoft.com/office/drawing/2014/main" id="{791AC276-7254-4E76-A6B1-2CDEA84B368B}"/>
              </a:ext>
            </a:extLst>
          </p:cNvPr>
          <p:cNvCxnSpPr>
            <a:cxnSpLocks/>
            <a:stCxn id="99" idx="0"/>
            <a:endCxn id="131" idx="2"/>
          </p:cNvCxnSpPr>
          <p:nvPr/>
        </p:nvCxnSpPr>
        <p:spPr>
          <a:xfrm flipV="1">
            <a:off x="7265859" y="5228627"/>
            <a:ext cx="1156651" cy="202529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97164F4D-7B76-47D8-B714-8CAAAF25FFAD}"/>
              </a:ext>
            </a:extLst>
          </p:cNvPr>
          <p:cNvCxnSpPr>
            <a:cxnSpLocks/>
            <a:stCxn id="101" idx="0"/>
            <a:endCxn id="131" idx="2"/>
          </p:cNvCxnSpPr>
          <p:nvPr/>
        </p:nvCxnSpPr>
        <p:spPr>
          <a:xfrm flipH="1" flipV="1">
            <a:off x="8422510" y="5228627"/>
            <a:ext cx="1189889" cy="202529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D3C128D5-033E-4424-9F84-234CCA0AFBA9}"/>
              </a:ext>
            </a:extLst>
          </p:cNvPr>
          <p:cNvCxnSpPr>
            <a:cxnSpLocks/>
            <a:stCxn id="130" idx="0"/>
            <a:endCxn id="132" idx="2"/>
          </p:cNvCxnSpPr>
          <p:nvPr/>
        </p:nvCxnSpPr>
        <p:spPr>
          <a:xfrm flipV="1">
            <a:off x="3727162" y="4488569"/>
            <a:ext cx="2368317" cy="205055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1B019AE8-32C9-4B6D-9CDA-278B61D7897D}"/>
              </a:ext>
            </a:extLst>
          </p:cNvPr>
          <p:cNvCxnSpPr>
            <a:cxnSpLocks/>
            <a:stCxn id="131" idx="0"/>
            <a:endCxn id="132" idx="2"/>
          </p:cNvCxnSpPr>
          <p:nvPr/>
        </p:nvCxnSpPr>
        <p:spPr>
          <a:xfrm flipH="1" flipV="1">
            <a:off x="6095479" y="4488569"/>
            <a:ext cx="2327031" cy="216838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직선 연결선 142">
            <a:extLst>
              <a:ext uri="{FF2B5EF4-FFF2-40B4-BE49-F238E27FC236}">
                <a16:creationId xmlns:a16="http://schemas.microsoft.com/office/drawing/2014/main" id="{8CAE7FE4-8E48-4D2D-8C25-0A77F7C5BB20}"/>
              </a:ext>
            </a:extLst>
          </p:cNvPr>
          <p:cNvCxnSpPr>
            <a:cxnSpLocks/>
          </p:cNvCxnSpPr>
          <p:nvPr/>
        </p:nvCxnSpPr>
        <p:spPr>
          <a:xfrm flipV="1">
            <a:off x="1494517" y="6080430"/>
            <a:ext cx="9201722" cy="13746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직선 화살표 연결선 143">
            <a:extLst>
              <a:ext uri="{FF2B5EF4-FFF2-40B4-BE49-F238E27FC236}">
                <a16:creationId xmlns:a16="http://schemas.microsoft.com/office/drawing/2014/main" id="{DC1775C2-8E3E-4843-95AE-6D90F3FBFEA2}"/>
              </a:ext>
            </a:extLst>
          </p:cNvPr>
          <p:cNvCxnSpPr>
            <a:cxnSpLocks/>
          </p:cNvCxnSpPr>
          <p:nvPr/>
        </p:nvCxnSpPr>
        <p:spPr>
          <a:xfrm>
            <a:off x="7383130" y="4064027"/>
            <a:ext cx="682444" cy="0"/>
          </a:xfrm>
          <a:prstGeom prst="straightConnector1">
            <a:avLst/>
          </a:prstGeom>
          <a:ln w="12700">
            <a:solidFill>
              <a:srgbClr val="EF29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6944713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3FE20EBD-6015-4705-B4E2-D973779538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ea typeface="+mn-ea"/>
              </a:rPr>
              <a:t>UTXO &amp; Merkle Tree</a:t>
            </a:r>
            <a:endParaRPr lang="ko-KR" altLang="en-US" dirty="0">
              <a:ea typeface="+mn-ea"/>
            </a:endParaRPr>
          </a:p>
        </p:txBody>
      </p: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64679FD1-A114-439C-A856-C1608E694FCE}"/>
              </a:ext>
            </a:extLst>
          </p:cNvPr>
          <p:cNvGrpSpPr>
            <a:grpSpLocks noChangeAspect="1"/>
          </p:cNvGrpSpPr>
          <p:nvPr/>
        </p:nvGrpSpPr>
        <p:grpSpPr>
          <a:xfrm>
            <a:off x="1380342" y="1732778"/>
            <a:ext cx="3600000" cy="1951760"/>
            <a:chOff x="732270" y="1999903"/>
            <a:chExt cx="4896790" cy="265482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86E4432-9C76-4EE3-BDEB-653AB9F82B5F}"/>
                </a:ext>
              </a:extLst>
            </p:cNvPr>
            <p:cNvSpPr txBox="1"/>
            <p:nvPr/>
          </p:nvSpPr>
          <p:spPr>
            <a:xfrm>
              <a:off x="732270" y="4233001"/>
              <a:ext cx="1187999" cy="418644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Tx0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F427951-BC17-4190-8C2F-38EF5B9C77DB}"/>
                </a:ext>
              </a:extLst>
            </p:cNvPr>
            <p:cNvSpPr txBox="1"/>
            <p:nvPr/>
          </p:nvSpPr>
          <p:spPr>
            <a:xfrm>
              <a:off x="1971433" y="4236080"/>
              <a:ext cx="1187999" cy="418644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Tx1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4679C66-5B8F-4265-ACB2-CFB4AD8CCD6C}"/>
                </a:ext>
              </a:extLst>
            </p:cNvPr>
            <p:cNvSpPr txBox="1"/>
            <p:nvPr/>
          </p:nvSpPr>
          <p:spPr>
            <a:xfrm>
              <a:off x="3210597" y="4233000"/>
              <a:ext cx="1187999" cy="418644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Tx2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0C66076-F7D5-4BCE-80FA-341220FF2DBA}"/>
                </a:ext>
              </a:extLst>
            </p:cNvPr>
            <p:cNvSpPr txBox="1"/>
            <p:nvPr/>
          </p:nvSpPr>
          <p:spPr>
            <a:xfrm>
              <a:off x="4441061" y="4229005"/>
              <a:ext cx="1187999" cy="418644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Tx3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313260D-0E90-4F50-9C8A-AA2EE7266316}"/>
                </a:ext>
              </a:extLst>
            </p:cNvPr>
            <p:cNvSpPr txBox="1"/>
            <p:nvPr/>
          </p:nvSpPr>
          <p:spPr>
            <a:xfrm>
              <a:off x="732270" y="3589534"/>
              <a:ext cx="1187999" cy="460508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Hash 0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E551A08-811D-4511-BF3A-F5AF19B07E5D}"/>
                </a:ext>
              </a:extLst>
            </p:cNvPr>
            <p:cNvSpPr txBox="1"/>
            <p:nvPr/>
          </p:nvSpPr>
          <p:spPr>
            <a:xfrm>
              <a:off x="1969153" y="3589534"/>
              <a:ext cx="1187999" cy="460508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Hash 1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37ACF79-AA09-4F52-8B9E-918404EE2FA9}"/>
                </a:ext>
              </a:extLst>
            </p:cNvPr>
            <p:cNvSpPr txBox="1"/>
            <p:nvPr/>
          </p:nvSpPr>
          <p:spPr>
            <a:xfrm>
              <a:off x="3205105" y="3589534"/>
              <a:ext cx="1187999" cy="460508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Hash 2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FCA6C67-3C4E-44C3-9B59-390F3768C525}"/>
                </a:ext>
              </a:extLst>
            </p:cNvPr>
            <p:cNvSpPr txBox="1"/>
            <p:nvPr/>
          </p:nvSpPr>
          <p:spPr>
            <a:xfrm>
              <a:off x="4441061" y="3589534"/>
              <a:ext cx="1187999" cy="460508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Hash 3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0C27D23-D954-45F4-BCEE-008B9921F7E4}"/>
                </a:ext>
              </a:extLst>
            </p:cNvPr>
            <p:cNvSpPr txBox="1"/>
            <p:nvPr/>
          </p:nvSpPr>
          <p:spPr>
            <a:xfrm>
              <a:off x="1347148" y="2867014"/>
              <a:ext cx="1187999" cy="460508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Hash 12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7DF2177-4FE0-4F26-ACA0-135311144992}"/>
                </a:ext>
              </a:extLst>
            </p:cNvPr>
            <p:cNvSpPr txBox="1"/>
            <p:nvPr/>
          </p:nvSpPr>
          <p:spPr>
            <a:xfrm>
              <a:off x="3815473" y="2865672"/>
              <a:ext cx="1187999" cy="460508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Hash 34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80C28E3-5AA0-4EBB-92A2-2457B1E02CDF}"/>
                </a:ext>
              </a:extLst>
            </p:cNvPr>
            <p:cNvSpPr txBox="1"/>
            <p:nvPr/>
          </p:nvSpPr>
          <p:spPr>
            <a:xfrm>
              <a:off x="2399155" y="1999903"/>
              <a:ext cx="1566973" cy="460298"/>
            </a:xfrm>
            <a:prstGeom prst="rect">
              <a:avLst/>
            </a:prstGeom>
            <a:solidFill>
              <a:srgbClr val="262626"/>
            </a:solidFill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Merkle Root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15" name="직선 화살표 연결선 14">
              <a:extLst>
                <a:ext uri="{FF2B5EF4-FFF2-40B4-BE49-F238E27FC236}">
                  <a16:creationId xmlns:a16="http://schemas.microsoft.com/office/drawing/2014/main" id="{20BD79A9-11C0-4B33-AAFD-93F75FD75675}"/>
                </a:ext>
              </a:extLst>
            </p:cNvPr>
            <p:cNvCxnSpPr>
              <a:cxnSpLocks/>
              <a:stCxn id="4" idx="0"/>
              <a:endCxn id="8" idx="2"/>
            </p:cNvCxnSpPr>
            <p:nvPr/>
          </p:nvCxnSpPr>
          <p:spPr>
            <a:xfrm flipV="1">
              <a:off x="1326270" y="4050041"/>
              <a:ext cx="0" cy="182959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0EE23E70-62C8-4620-BF54-EED0A50B0EAC}"/>
                </a:ext>
              </a:extLst>
            </p:cNvPr>
            <p:cNvCxnSpPr>
              <a:cxnSpLocks/>
              <a:stCxn id="5" idx="0"/>
              <a:endCxn id="9" idx="2"/>
            </p:cNvCxnSpPr>
            <p:nvPr/>
          </p:nvCxnSpPr>
          <p:spPr>
            <a:xfrm flipH="1" flipV="1">
              <a:off x="2563153" y="4050041"/>
              <a:ext cx="2280" cy="186039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화살표 연결선 16">
              <a:extLst>
                <a:ext uri="{FF2B5EF4-FFF2-40B4-BE49-F238E27FC236}">
                  <a16:creationId xmlns:a16="http://schemas.microsoft.com/office/drawing/2014/main" id="{F49E653A-400E-4BEA-93F0-0A469D49F675}"/>
                </a:ext>
              </a:extLst>
            </p:cNvPr>
            <p:cNvCxnSpPr>
              <a:cxnSpLocks/>
              <a:stCxn id="6" idx="0"/>
              <a:endCxn id="10" idx="2"/>
            </p:cNvCxnSpPr>
            <p:nvPr/>
          </p:nvCxnSpPr>
          <p:spPr>
            <a:xfrm flipH="1" flipV="1">
              <a:off x="3799105" y="4050041"/>
              <a:ext cx="5491" cy="182959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화살표 연결선 17">
              <a:extLst>
                <a:ext uri="{FF2B5EF4-FFF2-40B4-BE49-F238E27FC236}">
                  <a16:creationId xmlns:a16="http://schemas.microsoft.com/office/drawing/2014/main" id="{B7025BE0-190E-41DE-BFC8-372E113A3CF4}"/>
                </a:ext>
              </a:extLst>
            </p:cNvPr>
            <p:cNvCxnSpPr>
              <a:cxnSpLocks/>
              <a:stCxn id="7" idx="0"/>
              <a:endCxn id="11" idx="2"/>
            </p:cNvCxnSpPr>
            <p:nvPr/>
          </p:nvCxnSpPr>
          <p:spPr>
            <a:xfrm flipV="1">
              <a:off x="5035060" y="4050041"/>
              <a:ext cx="0" cy="178964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01D44508-6020-4E6A-AE8F-FB29A43ECEAF}"/>
                </a:ext>
              </a:extLst>
            </p:cNvPr>
            <p:cNvCxnSpPr>
              <a:cxnSpLocks/>
              <a:stCxn id="8" idx="0"/>
              <a:endCxn id="12" idx="2"/>
            </p:cNvCxnSpPr>
            <p:nvPr/>
          </p:nvCxnSpPr>
          <p:spPr>
            <a:xfrm flipV="1">
              <a:off x="1326270" y="3327522"/>
              <a:ext cx="614878" cy="262012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화살표 연결선 19">
              <a:extLst>
                <a:ext uri="{FF2B5EF4-FFF2-40B4-BE49-F238E27FC236}">
                  <a16:creationId xmlns:a16="http://schemas.microsoft.com/office/drawing/2014/main" id="{F0F63B2C-76E6-4C79-8BC1-5979D53CB12D}"/>
                </a:ext>
              </a:extLst>
            </p:cNvPr>
            <p:cNvCxnSpPr>
              <a:cxnSpLocks/>
              <a:stCxn id="9" idx="0"/>
              <a:endCxn id="12" idx="2"/>
            </p:cNvCxnSpPr>
            <p:nvPr/>
          </p:nvCxnSpPr>
          <p:spPr>
            <a:xfrm flipH="1" flipV="1">
              <a:off x="1941147" y="3327522"/>
              <a:ext cx="622005" cy="262012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화살표 연결선 20">
              <a:extLst>
                <a:ext uri="{FF2B5EF4-FFF2-40B4-BE49-F238E27FC236}">
                  <a16:creationId xmlns:a16="http://schemas.microsoft.com/office/drawing/2014/main" id="{3459D2B6-3CDE-4D3A-9DD6-C5744D21252D}"/>
                </a:ext>
              </a:extLst>
            </p:cNvPr>
            <p:cNvCxnSpPr>
              <a:cxnSpLocks/>
              <a:stCxn id="10" idx="0"/>
              <a:endCxn id="13" idx="2"/>
            </p:cNvCxnSpPr>
            <p:nvPr/>
          </p:nvCxnSpPr>
          <p:spPr>
            <a:xfrm flipV="1">
              <a:off x="3799105" y="3326179"/>
              <a:ext cx="610367" cy="263355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화살표 연결선 21">
              <a:extLst>
                <a:ext uri="{FF2B5EF4-FFF2-40B4-BE49-F238E27FC236}">
                  <a16:creationId xmlns:a16="http://schemas.microsoft.com/office/drawing/2014/main" id="{50B5D8C1-CDAC-40C4-957C-9855A952E5C7}"/>
                </a:ext>
              </a:extLst>
            </p:cNvPr>
            <p:cNvCxnSpPr>
              <a:cxnSpLocks/>
              <a:stCxn id="11" idx="0"/>
              <a:endCxn id="13" idx="2"/>
            </p:cNvCxnSpPr>
            <p:nvPr/>
          </p:nvCxnSpPr>
          <p:spPr>
            <a:xfrm flipH="1" flipV="1">
              <a:off x="4409472" y="3326179"/>
              <a:ext cx="625588" cy="263355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화살표 연결선 22">
              <a:extLst>
                <a:ext uri="{FF2B5EF4-FFF2-40B4-BE49-F238E27FC236}">
                  <a16:creationId xmlns:a16="http://schemas.microsoft.com/office/drawing/2014/main" id="{9418BDD6-B208-4436-85E1-ACAC27ED9BA3}"/>
                </a:ext>
              </a:extLst>
            </p:cNvPr>
            <p:cNvCxnSpPr>
              <a:cxnSpLocks/>
              <a:stCxn id="12" idx="0"/>
              <a:endCxn id="14" idx="2"/>
            </p:cNvCxnSpPr>
            <p:nvPr/>
          </p:nvCxnSpPr>
          <p:spPr>
            <a:xfrm flipV="1">
              <a:off x="1941147" y="2460201"/>
              <a:ext cx="1241494" cy="406813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화살표 연결선 23">
              <a:extLst>
                <a:ext uri="{FF2B5EF4-FFF2-40B4-BE49-F238E27FC236}">
                  <a16:creationId xmlns:a16="http://schemas.microsoft.com/office/drawing/2014/main" id="{0EB19D2E-1B4A-49C4-906F-ED6C60549FDA}"/>
                </a:ext>
              </a:extLst>
            </p:cNvPr>
            <p:cNvCxnSpPr>
              <a:cxnSpLocks/>
              <a:stCxn id="13" idx="0"/>
              <a:endCxn id="14" idx="2"/>
            </p:cNvCxnSpPr>
            <p:nvPr/>
          </p:nvCxnSpPr>
          <p:spPr>
            <a:xfrm flipH="1" flipV="1">
              <a:off x="3182641" y="2460201"/>
              <a:ext cx="1226831" cy="405470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39BE65A0-6B9F-464B-9E3C-411ECFC7F2C0}"/>
                </a:ext>
              </a:extLst>
            </p:cNvPr>
            <p:cNvCxnSpPr>
              <a:cxnSpLocks/>
            </p:cNvCxnSpPr>
            <p:nvPr/>
          </p:nvCxnSpPr>
          <p:spPr>
            <a:xfrm>
              <a:off x="783888" y="4149080"/>
              <a:ext cx="4752528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6EF4399A-12DE-44C3-9319-0705022F154E}"/>
              </a:ext>
            </a:extLst>
          </p:cNvPr>
          <p:cNvGrpSpPr>
            <a:grpSpLocks noChangeAspect="1"/>
          </p:cNvGrpSpPr>
          <p:nvPr/>
        </p:nvGrpSpPr>
        <p:grpSpPr>
          <a:xfrm>
            <a:off x="7229319" y="1709479"/>
            <a:ext cx="3600000" cy="1951761"/>
            <a:chOff x="732270" y="1999903"/>
            <a:chExt cx="4896790" cy="2654821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E406246B-7A77-40CA-8088-ADCDEFBBD95D}"/>
                </a:ext>
              </a:extLst>
            </p:cNvPr>
            <p:cNvSpPr txBox="1"/>
            <p:nvPr/>
          </p:nvSpPr>
          <p:spPr>
            <a:xfrm>
              <a:off x="732270" y="4233001"/>
              <a:ext cx="1187999" cy="418644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Tx4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9888CD8A-40AB-42EC-8AD0-62770E1CF17E}"/>
                </a:ext>
              </a:extLst>
            </p:cNvPr>
            <p:cNvSpPr txBox="1"/>
            <p:nvPr/>
          </p:nvSpPr>
          <p:spPr>
            <a:xfrm>
              <a:off x="1971433" y="4236080"/>
              <a:ext cx="1187999" cy="418644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Tx5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E960B600-6BEF-4114-8CA3-48E94C562F68}"/>
                </a:ext>
              </a:extLst>
            </p:cNvPr>
            <p:cNvSpPr txBox="1"/>
            <p:nvPr/>
          </p:nvSpPr>
          <p:spPr>
            <a:xfrm>
              <a:off x="3210597" y="4233000"/>
              <a:ext cx="1187999" cy="418644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Tx6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1D32113A-1CF0-4893-B2D9-12D977A243E7}"/>
                </a:ext>
              </a:extLst>
            </p:cNvPr>
            <p:cNvSpPr txBox="1"/>
            <p:nvPr/>
          </p:nvSpPr>
          <p:spPr>
            <a:xfrm>
              <a:off x="4441061" y="4229005"/>
              <a:ext cx="1187999" cy="418644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Tx7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7448AE3C-AA64-49B4-AD33-2BC0387E1888}"/>
                </a:ext>
              </a:extLst>
            </p:cNvPr>
            <p:cNvSpPr txBox="1"/>
            <p:nvPr/>
          </p:nvSpPr>
          <p:spPr>
            <a:xfrm>
              <a:off x="732270" y="3589534"/>
              <a:ext cx="1187999" cy="460508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Hash 4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55462138-C0B9-4336-8169-B45CDDEF90EE}"/>
                </a:ext>
              </a:extLst>
            </p:cNvPr>
            <p:cNvSpPr txBox="1"/>
            <p:nvPr/>
          </p:nvSpPr>
          <p:spPr>
            <a:xfrm>
              <a:off x="1969153" y="3589534"/>
              <a:ext cx="1187999" cy="460508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Hash 5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A34E7A97-250D-469F-81A3-CA1554CD93F8}"/>
                </a:ext>
              </a:extLst>
            </p:cNvPr>
            <p:cNvSpPr txBox="1"/>
            <p:nvPr/>
          </p:nvSpPr>
          <p:spPr>
            <a:xfrm>
              <a:off x="3205105" y="3589534"/>
              <a:ext cx="1187999" cy="460508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Hash 6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AC88F799-18BA-497C-91F1-467014F044EB}"/>
                </a:ext>
              </a:extLst>
            </p:cNvPr>
            <p:cNvSpPr txBox="1"/>
            <p:nvPr/>
          </p:nvSpPr>
          <p:spPr>
            <a:xfrm>
              <a:off x="4441061" y="3589534"/>
              <a:ext cx="1187999" cy="460508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Hash 7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07EDCD0E-C3A2-40F1-AA17-4BA2139CADFC}"/>
                </a:ext>
              </a:extLst>
            </p:cNvPr>
            <p:cNvSpPr txBox="1"/>
            <p:nvPr/>
          </p:nvSpPr>
          <p:spPr>
            <a:xfrm>
              <a:off x="1347148" y="2867014"/>
              <a:ext cx="1187999" cy="460508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Hash 45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1C90B58E-96C3-4A6A-8D34-9922A5F53C5C}"/>
                </a:ext>
              </a:extLst>
            </p:cNvPr>
            <p:cNvSpPr txBox="1"/>
            <p:nvPr/>
          </p:nvSpPr>
          <p:spPr>
            <a:xfrm>
              <a:off x="3815473" y="2865672"/>
              <a:ext cx="1187999" cy="460508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Hash 67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9A503D55-BC3C-4601-9D92-781BA32BF896}"/>
                </a:ext>
              </a:extLst>
            </p:cNvPr>
            <p:cNvSpPr txBox="1"/>
            <p:nvPr/>
          </p:nvSpPr>
          <p:spPr>
            <a:xfrm>
              <a:off x="2365122" y="1999903"/>
              <a:ext cx="1566973" cy="460298"/>
            </a:xfrm>
            <a:prstGeom prst="rect">
              <a:avLst/>
            </a:prstGeom>
            <a:solidFill>
              <a:srgbClr val="262626"/>
            </a:solidFill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Merkle Root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73" name="직선 화살표 연결선 72">
              <a:extLst>
                <a:ext uri="{FF2B5EF4-FFF2-40B4-BE49-F238E27FC236}">
                  <a16:creationId xmlns:a16="http://schemas.microsoft.com/office/drawing/2014/main" id="{A944A7A0-865B-4169-93B4-F03A5583B76B}"/>
                </a:ext>
              </a:extLst>
            </p:cNvPr>
            <p:cNvCxnSpPr>
              <a:cxnSpLocks/>
              <a:stCxn id="62" idx="0"/>
              <a:endCxn id="66" idx="2"/>
            </p:cNvCxnSpPr>
            <p:nvPr/>
          </p:nvCxnSpPr>
          <p:spPr>
            <a:xfrm flipV="1">
              <a:off x="1326270" y="4050041"/>
              <a:ext cx="0" cy="182959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화살표 연결선 73">
              <a:extLst>
                <a:ext uri="{FF2B5EF4-FFF2-40B4-BE49-F238E27FC236}">
                  <a16:creationId xmlns:a16="http://schemas.microsoft.com/office/drawing/2014/main" id="{C52734B6-7DA9-47D0-A9E0-5837F76D84EA}"/>
                </a:ext>
              </a:extLst>
            </p:cNvPr>
            <p:cNvCxnSpPr>
              <a:cxnSpLocks/>
              <a:stCxn id="63" idx="0"/>
              <a:endCxn id="67" idx="2"/>
            </p:cNvCxnSpPr>
            <p:nvPr/>
          </p:nvCxnSpPr>
          <p:spPr>
            <a:xfrm flipH="1" flipV="1">
              <a:off x="2563153" y="4050041"/>
              <a:ext cx="2280" cy="186039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화살표 연결선 74">
              <a:extLst>
                <a:ext uri="{FF2B5EF4-FFF2-40B4-BE49-F238E27FC236}">
                  <a16:creationId xmlns:a16="http://schemas.microsoft.com/office/drawing/2014/main" id="{43971679-3E28-4C00-903F-6CED8F11A1CE}"/>
                </a:ext>
              </a:extLst>
            </p:cNvPr>
            <p:cNvCxnSpPr>
              <a:cxnSpLocks/>
              <a:stCxn id="64" idx="0"/>
              <a:endCxn id="68" idx="2"/>
            </p:cNvCxnSpPr>
            <p:nvPr/>
          </p:nvCxnSpPr>
          <p:spPr>
            <a:xfrm flipH="1" flipV="1">
              <a:off x="3799105" y="4050041"/>
              <a:ext cx="5491" cy="182959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화살표 연결선 75">
              <a:extLst>
                <a:ext uri="{FF2B5EF4-FFF2-40B4-BE49-F238E27FC236}">
                  <a16:creationId xmlns:a16="http://schemas.microsoft.com/office/drawing/2014/main" id="{D296F045-4156-4B33-9DAC-F511B496BD4C}"/>
                </a:ext>
              </a:extLst>
            </p:cNvPr>
            <p:cNvCxnSpPr>
              <a:cxnSpLocks/>
              <a:stCxn id="65" idx="0"/>
              <a:endCxn id="69" idx="2"/>
            </p:cNvCxnSpPr>
            <p:nvPr/>
          </p:nvCxnSpPr>
          <p:spPr>
            <a:xfrm flipV="1">
              <a:off x="5035060" y="4050041"/>
              <a:ext cx="0" cy="178964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화살표 연결선 76">
              <a:extLst>
                <a:ext uri="{FF2B5EF4-FFF2-40B4-BE49-F238E27FC236}">
                  <a16:creationId xmlns:a16="http://schemas.microsoft.com/office/drawing/2014/main" id="{2AB18872-5A64-421F-90D4-7187801D11EB}"/>
                </a:ext>
              </a:extLst>
            </p:cNvPr>
            <p:cNvCxnSpPr>
              <a:cxnSpLocks/>
              <a:stCxn id="66" idx="0"/>
              <a:endCxn id="70" idx="2"/>
            </p:cNvCxnSpPr>
            <p:nvPr/>
          </p:nvCxnSpPr>
          <p:spPr>
            <a:xfrm flipV="1">
              <a:off x="1326270" y="3327522"/>
              <a:ext cx="614878" cy="262012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화살표 연결선 77">
              <a:extLst>
                <a:ext uri="{FF2B5EF4-FFF2-40B4-BE49-F238E27FC236}">
                  <a16:creationId xmlns:a16="http://schemas.microsoft.com/office/drawing/2014/main" id="{E7D1EAA2-F3B2-4E69-90D1-74D317D18FE4}"/>
                </a:ext>
              </a:extLst>
            </p:cNvPr>
            <p:cNvCxnSpPr>
              <a:cxnSpLocks/>
              <a:stCxn id="67" idx="0"/>
              <a:endCxn id="70" idx="2"/>
            </p:cNvCxnSpPr>
            <p:nvPr/>
          </p:nvCxnSpPr>
          <p:spPr>
            <a:xfrm flipH="1" flipV="1">
              <a:off x="1941147" y="3327522"/>
              <a:ext cx="622005" cy="262012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화살표 연결선 78">
              <a:extLst>
                <a:ext uri="{FF2B5EF4-FFF2-40B4-BE49-F238E27FC236}">
                  <a16:creationId xmlns:a16="http://schemas.microsoft.com/office/drawing/2014/main" id="{FB287A49-73C0-447F-8E80-823CF1DAFB4F}"/>
                </a:ext>
              </a:extLst>
            </p:cNvPr>
            <p:cNvCxnSpPr>
              <a:cxnSpLocks/>
              <a:stCxn id="68" idx="0"/>
              <a:endCxn id="71" idx="2"/>
            </p:cNvCxnSpPr>
            <p:nvPr/>
          </p:nvCxnSpPr>
          <p:spPr>
            <a:xfrm flipV="1">
              <a:off x="3799105" y="3326179"/>
              <a:ext cx="610367" cy="263355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직선 화살표 연결선 79">
              <a:extLst>
                <a:ext uri="{FF2B5EF4-FFF2-40B4-BE49-F238E27FC236}">
                  <a16:creationId xmlns:a16="http://schemas.microsoft.com/office/drawing/2014/main" id="{CEB04E6C-D7B4-4EF5-AAF2-F80CBFEE3ED1}"/>
                </a:ext>
              </a:extLst>
            </p:cNvPr>
            <p:cNvCxnSpPr>
              <a:cxnSpLocks/>
              <a:stCxn id="69" idx="0"/>
              <a:endCxn id="71" idx="2"/>
            </p:cNvCxnSpPr>
            <p:nvPr/>
          </p:nvCxnSpPr>
          <p:spPr>
            <a:xfrm flipH="1" flipV="1">
              <a:off x="4409472" y="3326179"/>
              <a:ext cx="625588" cy="263355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직선 화살표 연결선 80">
              <a:extLst>
                <a:ext uri="{FF2B5EF4-FFF2-40B4-BE49-F238E27FC236}">
                  <a16:creationId xmlns:a16="http://schemas.microsoft.com/office/drawing/2014/main" id="{6AE45586-7107-4135-9BEC-6FCFC9902A8F}"/>
                </a:ext>
              </a:extLst>
            </p:cNvPr>
            <p:cNvCxnSpPr>
              <a:cxnSpLocks/>
              <a:stCxn id="70" idx="0"/>
              <a:endCxn id="72" idx="2"/>
            </p:cNvCxnSpPr>
            <p:nvPr/>
          </p:nvCxnSpPr>
          <p:spPr>
            <a:xfrm flipV="1">
              <a:off x="1941147" y="2460201"/>
              <a:ext cx="1207461" cy="406813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화살표 연결선 81">
              <a:extLst>
                <a:ext uri="{FF2B5EF4-FFF2-40B4-BE49-F238E27FC236}">
                  <a16:creationId xmlns:a16="http://schemas.microsoft.com/office/drawing/2014/main" id="{BBD57F71-82F5-4B0B-973E-AC9F1AB3C478}"/>
                </a:ext>
              </a:extLst>
            </p:cNvPr>
            <p:cNvCxnSpPr>
              <a:cxnSpLocks/>
              <a:stCxn id="71" idx="0"/>
              <a:endCxn id="72" idx="2"/>
            </p:cNvCxnSpPr>
            <p:nvPr/>
          </p:nvCxnSpPr>
          <p:spPr>
            <a:xfrm flipH="1" flipV="1">
              <a:off x="3148609" y="2460201"/>
              <a:ext cx="1260864" cy="405472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 82">
              <a:extLst>
                <a:ext uri="{FF2B5EF4-FFF2-40B4-BE49-F238E27FC236}">
                  <a16:creationId xmlns:a16="http://schemas.microsoft.com/office/drawing/2014/main" id="{BA8C30CE-5DC4-4C78-BF31-76518BC00704}"/>
                </a:ext>
              </a:extLst>
            </p:cNvPr>
            <p:cNvCxnSpPr>
              <a:cxnSpLocks/>
            </p:cNvCxnSpPr>
            <p:nvPr/>
          </p:nvCxnSpPr>
          <p:spPr>
            <a:xfrm>
              <a:off x="783888" y="4149080"/>
              <a:ext cx="4752528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8BD96B3C-47A5-4A83-9CA8-E17FF1D8B635}"/>
              </a:ext>
            </a:extLst>
          </p:cNvPr>
          <p:cNvSpPr/>
          <p:nvPr/>
        </p:nvSpPr>
        <p:spPr>
          <a:xfrm>
            <a:off x="1199456" y="1577034"/>
            <a:ext cx="3969041" cy="2232968"/>
          </a:xfrm>
          <a:prstGeom prst="rect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06E2B0F3-03D7-46E2-9BEF-05FBE035AF04}"/>
              </a:ext>
            </a:extLst>
          </p:cNvPr>
          <p:cNvSpPr/>
          <p:nvPr/>
        </p:nvSpPr>
        <p:spPr>
          <a:xfrm>
            <a:off x="7032104" y="1553734"/>
            <a:ext cx="3969041" cy="2232968"/>
          </a:xfrm>
          <a:prstGeom prst="rect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515E625F-17F7-417D-8A63-3BAC8187A65C}"/>
              </a:ext>
            </a:extLst>
          </p:cNvPr>
          <p:cNvSpPr txBox="1"/>
          <p:nvPr/>
        </p:nvSpPr>
        <p:spPr>
          <a:xfrm>
            <a:off x="1192296" y="1145251"/>
            <a:ext cx="1033296" cy="430887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lang="en-US" altLang="ko-KR" sz="2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Block n</a:t>
            </a:r>
            <a:endParaRPr lang="ko-KR" altLang="en-US" sz="22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3D70D0CB-7139-49BA-B43B-079E2FDF7D9D}"/>
              </a:ext>
            </a:extLst>
          </p:cNvPr>
          <p:cNvSpPr txBox="1"/>
          <p:nvPr/>
        </p:nvSpPr>
        <p:spPr>
          <a:xfrm>
            <a:off x="7025134" y="1124744"/>
            <a:ext cx="1375122" cy="43088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altLang="ko-KR" sz="2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Block n+1</a:t>
            </a:r>
            <a:endParaRPr lang="ko-KR" altLang="en-US" sz="22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88" name="화살표: 오른쪽 87">
            <a:extLst>
              <a:ext uri="{FF2B5EF4-FFF2-40B4-BE49-F238E27FC236}">
                <a16:creationId xmlns:a16="http://schemas.microsoft.com/office/drawing/2014/main" id="{C15E3E9E-A947-4FF5-8F02-614DE4AD44A5}"/>
              </a:ext>
            </a:extLst>
          </p:cNvPr>
          <p:cNvSpPr/>
          <p:nvPr/>
        </p:nvSpPr>
        <p:spPr>
          <a:xfrm>
            <a:off x="5853740" y="2509395"/>
            <a:ext cx="603298" cy="504056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0E1846C-8157-479E-9F77-CEECCFAD5C49}"/>
              </a:ext>
            </a:extLst>
          </p:cNvPr>
          <p:cNvSpPr txBox="1"/>
          <p:nvPr/>
        </p:nvSpPr>
        <p:spPr>
          <a:xfrm>
            <a:off x="1200148" y="4587768"/>
            <a:ext cx="97917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기존 것을 사용 후</a:t>
            </a:r>
            <a:r>
              <a:rPr lang="en-US" altLang="ko-KR" sz="2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,</a:t>
            </a:r>
            <a:r>
              <a:rPr lang="ko-KR" altLang="en-US" sz="2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새롭게 생성하여 교체</a:t>
            </a:r>
            <a:endParaRPr lang="en-US" altLang="ko-KR" sz="24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522B6698-F327-4ACA-B45B-FDA6E43A466E}"/>
              </a:ext>
            </a:extLst>
          </p:cNvPr>
          <p:cNvSpPr txBox="1"/>
          <p:nvPr/>
        </p:nvSpPr>
        <p:spPr>
          <a:xfrm>
            <a:off x="1192296" y="5671831"/>
            <a:ext cx="97917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재사용 하지 않음</a:t>
            </a:r>
          </a:p>
        </p:txBody>
      </p:sp>
    </p:spTree>
    <p:extLst>
      <p:ext uri="{BB962C8B-B14F-4D97-AF65-F5344CB8AC3E}">
        <p14:creationId xmlns:p14="http://schemas.microsoft.com/office/powerpoint/2010/main" val="286481159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F3CF649C-E401-426A-9BF9-7F3D7A98BF78}"/>
              </a:ext>
            </a:extLst>
          </p:cNvPr>
          <p:cNvSpPr/>
          <p:nvPr/>
        </p:nvSpPr>
        <p:spPr>
          <a:xfrm>
            <a:off x="10899434" y="5975841"/>
            <a:ext cx="468000" cy="46800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rial" panose="020B0604020202020204" pitchFamily="34" charset="0"/>
              </a:rPr>
              <a:t>27</a:t>
            </a:r>
            <a:endParaRPr lang="ko-KR" altLang="en-US" dirty="0">
              <a:latin typeface="Arial" panose="020B0604020202020204" pitchFamily="34" charset="0"/>
            </a:endParaRPr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37BB1AD9-ADD3-4695-B57F-8D864EA8E9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1818036"/>
          </a:xfrm>
        </p:spPr>
        <p:txBody>
          <a:bodyPr/>
          <a:lstStyle/>
          <a:p>
            <a:r>
              <a:rPr lang="en-US" altLang="ko-KR" sz="1900" dirty="0"/>
              <a:t>Non-Binary</a:t>
            </a:r>
          </a:p>
          <a:p>
            <a:r>
              <a:rPr lang="ko-KR" altLang="en-US" sz="1900" dirty="0" err="1"/>
              <a:t>머클</a:t>
            </a:r>
            <a:r>
              <a:rPr lang="ko-KR" altLang="en-US" sz="1900" dirty="0"/>
              <a:t> 트리 공유를 통해 저장 공간 절약</a:t>
            </a:r>
            <a:endParaRPr lang="en-US" altLang="ko-KR" sz="1900" dirty="0"/>
          </a:p>
          <a:p>
            <a:pPr lvl="1"/>
            <a:r>
              <a:rPr lang="ko-KR" altLang="en-US" dirty="0"/>
              <a:t>상태 전이</a:t>
            </a:r>
            <a:r>
              <a:rPr lang="en-US" altLang="ko-KR" dirty="0"/>
              <a:t>(state transition)</a:t>
            </a:r>
            <a:r>
              <a:rPr lang="ko-KR" altLang="en-US" dirty="0"/>
              <a:t> 시</a:t>
            </a:r>
            <a:r>
              <a:rPr lang="en-US" altLang="ko-KR" dirty="0"/>
              <a:t>, </a:t>
            </a:r>
            <a:r>
              <a:rPr lang="ko-KR" altLang="en-US" dirty="0"/>
              <a:t>변경 된 </a:t>
            </a:r>
            <a:r>
              <a:rPr lang="en-US" altLang="ko-KR" dirty="0"/>
              <a:t>Leaf Node </a:t>
            </a:r>
            <a:r>
              <a:rPr lang="ko-KR" altLang="en-US" dirty="0"/>
              <a:t>추가 후 </a:t>
            </a:r>
            <a:r>
              <a:rPr lang="en-US" altLang="ko-KR" dirty="0"/>
              <a:t>Root </a:t>
            </a:r>
            <a:r>
              <a:rPr lang="ko-KR" altLang="en-US" dirty="0"/>
              <a:t>까지 </a:t>
            </a:r>
            <a:r>
              <a:rPr lang="ko-KR" altLang="en-US" dirty="0" err="1"/>
              <a:t>머클</a:t>
            </a:r>
            <a:r>
              <a:rPr lang="ko-KR" altLang="en-US" dirty="0"/>
              <a:t> 트리 재구성</a:t>
            </a:r>
            <a:endParaRPr lang="en-US" altLang="ko-KR" dirty="0"/>
          </a:p>
          <a:p>
            <a:pPr lvl="1"/>
            <a:r>
              <a:rPr lang="ko-KR" altLang="en-US" dirty="0"/>
              <a:t>수정 불필요 </a:t>
            </a:r>
            <a:r>
              <a:rPr lang="ko-KR" altLang="en-US" dirty="0" err="1"/>
              <a:t>머클</a:t>
            </a:r>
            <a:r>
              <a:rPr lang="ko-KR" altLang="en-US" dirty="0"/>
              <a:t> 트리는 공유 </a:t>
            </a:r>
            <a:r>
              <a:rPr lang="en-US" altLang="ko-KR" dirty="0"/>
              <a:t>(</a:t>
            </a:r>
            <a:r>
              <a:rPr lang="ko-KR" altLang="en-US" dirty="0"/>
              <a:t>상태 공유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DACEFD0-6C0E-4570-A48A-A895C6B97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이더리움 </a:t>
            </a:r>
            <a:r>
              <a:rPr lang="ko-KR" altLang="en-US" dirty="0" err="1"/>
              <a:t>머클</a:t>
            </a:r>
            <a:r>
              <a:rPr lang="ko-KR" altLang="en-US" dirty="0"/>
              <a:t> 트리</a:t>
            </a:r>
            <a:r>
              <a:rPr lang="en-US" altLang="ko-KR" dirty="0"/>
              <a:t>(Ethereum </a:t>
            </a:r>
            <a:r>
              <a:rPr lang="en-US" altLang="ko-KR" dirty="0" err="1"/>
              <a:t>merkle</a:t>
            </a:r>
            <a:r>
              <a:rPr lang="en-US" altLang="ko-KR" dirty="0"/>
              <a:t> tree)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53248B-BD86-45AF-B718-73DE36FA9212}"/>
              </a:ext>
            </a:extLst>
          </p:cNvPr>
          <p:cNvSpPr txBox="1"/>
          <p:nvPr/>
        </p:nvSpPr>
        <p:spPr>
          <a:xfrm>
            <a:off x="8542660" y="270376"/>
            <a:ext cx="340804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hlinkClick r:id="rId3"/>
              </a:rPr>
              <a:t>https://blog.ethereum.org/2015/11/15/merkling-in-ethereum/</a:t>
            </a:r>
            <a:endParaRPr lang="en-US" altLang="ko-KR" sz="9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A291986C-C923-4D27-A1DA-BAA281D0C661}"/>
              </a:ext>
            </a:extLst>
          </p:cNvPr>
          <p:cNvGrpSpPr/>
          <p:nvPr/>
        </p:nvGrpSpPr>
        <p:grpSpPr>
          <a:xfrm>
            <a:off x="681855" y="2226297"/>
            <a:ext cx="4553646" cy="1041459"/>
            <a:chOff x="3558578" y="3899708"/>
            <a:chExt cx="4553646" cy="1041459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08FED175-E9F1-4A9E-9095-F5E0EAD855A3}"/>
                </a:ext>
              </a:extLst>
            </p:cNvPr>
            <p:cNvSpPr/>
            <p:nvPr/>
          </p:nvSpPr>
          <p:spPr>
            <a:xfrm>
              <a:off x="3558578" y="3899708"/>
              <a:ext cx="4553646" cy="1041459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C185204-C525-4B9D-B855-96C10799C843}"/>
                </a:ext>
              </a:extLst>
            </p:cNvPr>
            <p:cNvSpPr txBox="1"/>
            <p:nvPr/>
          </p:nvSpPr>
          <p:spPr>
            <a:xfrm>
              <a:off x="3642086" y="4437112"/>
              <a:ext cx="1021681" cy="349702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none" lIns="36000" tIns="36000" rIns="36000" bIns="36000" rtlCol="0">
              <a:spAutoFit/>
            </a:bodyPr>
            <a:lstStyle/>
            <a:p>
              <a:pPr algn="ctr"/>
              <a:r>
                <a:rPr lang="en-US" altLang="ko-KR" dirty="0" err="1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prevhash</a:t>
              </a:r>
              <a:endPara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EE8775F-0BD8-4A70-8517-E75973A50A27}"/>
                </a:ext>
              </a:extLst>
            </p:cNvPr>
            <p:cNvSpPr txBox="1"/>
            <p:nvPr/>
          </p:nvSpPr>
          <p:spPr>
            <a:xfrm>
              <a:off x="4743226" y="4437112"/>
              <a:ext cx="1034505" cy="349702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none" lIns="36000" tIns="36000" rIns="36000" bIns="36000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state root</a:t>
              </a:r>
              <a:endPara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7E295E7-923D-4D69-ACC2-4C05F6B30C80}"/>
                </a:ext>
              </a:extLst>
            </p:cNvPr>
            <p:cNvSpPr txBox="1"/>
            <p:nvPr/>
          </p:nvSpPr>
          <p:spPr>
            <a:xfrm>
              <a:off x="5895792" y="4437112"/>
              <a:ext cx="713904" cy="349702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none" lIns="36000" tIns="36000" rIns="36000" bIns="36000" rtlCol="0">
              <a:spAutoFit/>
            </a:bodyPr>
            <a:lstStyle/>
            <a:p>
              <a:pPr algn="ctr"/>
              <a:r>
                <a:rPr lang="en-US" altLang="ko-KR" dirty="0" err="1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tx</a:t>
              </a:r>
              <a:r>
                <a:rPr lang="en-US" altLang="ko-KR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 root</a:t>
              </a:r>
              <a:endPara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50F953F-B2B4-43FD-A4CD-45EAA3E6F0B2}"/>
                </a:ext>
              </a:extLst>
            </p:cNvPr>
            <p:cNvSpPr txBox="1"/>
            <p:nvPr/>
          </p:nvSpPr>
          <p:spPr>
            <a:xfrm>
              <a:off x="6735098" y="4437112"/>
              <a:ext cx="1226865" cy="349702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none" lIns="36000" tIns="36000" rIns="36000" bIns="36000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receipt root</a:t>
              </a:r>
              <a:endPara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F1F822D-AAD7-4D36-B5FF-E5C278D06BE5}"/>
                </a:ext>
              </a:extLst>
            </p:cNvPr>
            <p:cNvSpPr txBox="1"/>
            <p:nvPr/>
          </p:nvSpPr>
          <p:spPr>
            <a:xfrm>
              <a:off x="3558578" y="3899709"/>
              <a:ext cx="15808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Block 175223</a:t>
              </a:r>
              <a:endPara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38BB81D-C54A-45CD-A09D-3DF4771C9808}"/>
              </a:ext>
            </a:extLst>
          </p:cNvPr>
          <p:cNvGrpSpPr/>
          <p:nvPr/>
        </p:nvGrpSpPr>
        <p:grpSpPr>
          <a:xfrm>
            <a:off x="6502350" y="2226296"/>
            <a:ext cx="4553646" cy="1041459"/>
            <a:chOff x="3558578" y="3899708"/>
            <a:chExt cx="4553646" cy="1041459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33E93C9C-AABA-487D-A778-9BC91DA089D1}"/>
                </a:ext>
              </a:extLst>
            </p:cNvPr>
            <p:cNvSpPr/>
            <p:nvPr/>
          </p:nvSpPr>
          <p:spPr>
            <a:xfrm>
              <a:off x="3558578" y="3899708"/>
              <a:ext cx="4553646" cy="1041459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3C6348D-492B-4557-8B61-BEED4E42B5F0}"/>
                </a:ext>
              </a:extLst>
            </p:cNvPr>
            <p:cNvSpPr txBox="1"/>
            <p:nvPr/>
          </p:nvSpPr>
          <p:spPr>
            <a:xfrm>
              <a:off x="3642086" y="4437112"/>
              <a:ext cx="1021681" cy="349702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none" lIns="36000" tIns="36000" rIns="36000" bIns="36000" rtlCol="0">
              <a:spAutoFit/>
            </a:bodyPr>
            <a:lstStyle/>
            <a:p>
              <a:pPr algn="ctr"/>
              <a:r>
                <a:rPr lang="en-US" altLang="ko-KR" dirty="0" err="1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prevhash</a:t>
              </a:r>
              <a:endPara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FA566F5-0DED-411B-8032-4C37126C51BB}"/>
                </a:ext>
              </a:extLst>
            </p:cNvPr>
            <p:cNvSpPr txBox="1"/>
            <p:nvPr/>
          </p:nvSpPr>
          <p:spPr>
            <a:xfrm>
              <a:off x="4743226" y="4437112"/>
              <a:ext cx="1034505" cy="349702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none" lIns="36000" tIns="36000" rIns="36000" bIns="36000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state root</a:t>
              </a:r>
              <a:endPara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30A1996-E53E-4C76-B1B5-3B349CFC87D2}"/>
                </a:ext>
              </a:extLst>
            </p:cNvPr>
            <p:cNvSpPr txBox="1"/>
            <p:nvPr/>
          </p:nvSpPr>
          <p:spPr>
            <a:xfrm>
              <a:off x="5895792" y="4437112"/>
              <a:ext cx="713904" cy="349702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none" lIns="36000" tIns="36000" rIns="36000" bIns="36000" rtlCol="0">
              <a:spAutoFit/>
            </a:bodyPr>
            <a:lstStyle/>
            <a:p>
              <a:pPr algn="ctr"/>
              <a:r>
                <a:rPr lang="en-US" altLang="ko-KR" dirty="0" err="1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tx</a:t>
              </a:r>
              <a:r>
                <a:rPr lang="en-US" altLang="ko-KR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 root</a:t>
              </a:r>
              <a:endPara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DE95829-2DF8-43B3-9F20-A625315988BD}"/>
                </a:ext>
              </a:extLst>
            </p:cNvPr>
            <p:cNvSpPr txBox="1"/>
            <p:nvPr/>
          </p:nvSpPr>
          <p:spPr>
            <a:xfrm>
              <a:off x="6735098" y="4437112"/>
              <a:ext cx="1226865" cy="349702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none" lIns="36000" tIns="36000" rIns="36000" bIns="36000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receipt root</a:t>
              </a:r>
              <a:endPara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0B4AB01-16E1-4F44-9F7A-2D0A6F2785EC}"/>
                </a:ext>
              </a:extLst>
            </p:cNvPr>
            <p:cNvSpPr txBox="1"/>
            <p:nvPr/>
          </p:nvSpPr>
          <p:spPr>
            <a:xfrm>
              <a:off x="3558578" y="3899709"/>
              <a:ext cx="15808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Block 175224</a:t>
              </a:r>
              <a:endPara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8B8CB04-3217-4A5E-849E-B209727BFA5A}"/>
              </a:ext>
            </a:extLst>
          </p:cNvPr>
          <p:cNvSpPr/>
          <p:nvPr/>
        </p:nvSpPr>
        <p:spPr>
          <a:xfrm>
            <a:off x="1893076" y="3555788"/>
            <a:ext cx="468000" cy="46800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0D200E4-DBFB-4685-835D-D56782B906A5}"/>
              </a:ext>
            </a:extLst>
          </p:cNvPr>
          <p:cNvSpPr/>
          <p:nvPr/>
        </p:nvSpPr>
        <p:spPr>
          <a:xfrm>
            <a:off x="3623305" y="3555788"/>
            <a:ext cx="468000" cy="46800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09D7187-BF3E-4AB3-B329-B8B96AD44BBC}"/>
              </a:ext>
            </a:extLst>
          </p:cNvPr>
          <p:cNvSpPr/>
          <p:nvPr/>
        </p:nvSpPr>
        <p:spPr>
          <a:xfrm>
            <a:off x="505141" y="4347876"/>
            <a:ext cx="468000" cy="46800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E7F10A4-5E09-4A28-8B13-8AA43591ADC9}"/>
              </a:ext>
            </a:extLst>
          </p:cNvPr>
          <p:cNvSpPr/>
          <p:nvPr/>
        </p:nvSpPr>
        <p:spPr>
          <a:xfrm>
            <a:off x="175891" y="5254272"/>
            <a:ext cx="468000" cy="46800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0BE9EDA-81F2-4247-85FB-8928AC46D7FB}"/>
              </a:ext>
            </a:extLst>
          </p:cNvPr>
          <p:cNvSpPr/>
          <p:nvPr/>
        </p:nvSpPr>
        <p:spPr>
          <a:xfrm>
            <a:off x="834391" y="5254272"/>
            <a:ext cx="468000" cy="46800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D5B6F8E-E99D-4DD0-BBB6-D525A65720FA}"/>
              </a:ext>
            </a:extLst>
          </p:cNvPr>
          <p:cNvSpPr/>
          <p:nvPr/>
        </p:nvSpPr>
        <p:spPr>
          <a:xfrm>
            <a:off x="3333815" y="4372953"/>
            <a:ext cx="468000" cy="46800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72536D0-3050-46BA-A8C1-70EC4935327B}"/>
              </a:ext>
            </a:extLst>
          </p:cNvPr>
          <p:cNvSpPr/>
          <p:nvPr/>
        </p:nvSpPr>
        <p:spPr>
          <a:xfrm>
            <a:off x="3992315" y="4372953"/>
            <a:ext cx="1508236" cy="46800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rial" panose="020B0604020202020204" pitchFamily="34" charset="0"/>
              </a:rPr>
              <a:t>Account 175</a:t>
            </a:r>
            <a:endParaRPr lang="ko-KR" altLang="en-US" dirty="0">
              <a:latin typeface="Arial" panose="020B0604020202020204" pitchFamily="34" charset="0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45BC5E77-4D46-4726-AC1D-B1D6104482AA}"/>
              </a:ext>
            </a:extLst>
          </p:cNvPr>
          <p:cNvCxnSpPr>
            <a:cxnSpLocks/>
            <a:stCxn id="7" idx="1"/>
          </p:cNvCxnSpPr>
          <p:nvPr/>
        </p:nvCxnSpPr>
        <p:spPr>
          <a:xfrm>
            <a:off x="765363" y="2938552"/>
            <a:ext cx="5642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96D45713-9A06-44C2-9509-480660FF5F9A}"/>
              </a:ext>
            </a:extLst>
          </p:cNvPr>
          <p:cNvCxnSpPr>
            <a:stCxn id="7" idx="1"/>
          </p:cNvCxnSpPr>
          <p:nvPr/>
        </p:nvCxnSpPr>
        <p:spPr>
          <a:xfrm flipH="1">
            <a:off x="-472181" y="2938552"/>
            <a:ext cx="1237544" cy="13927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188C2E19-2A39-4212-9B60-14839006031F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5226697" y="2938551"/>
            <a:ext cx="1359161" cy="6964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7FF270B7-0B9A-4580-8213-AE8764DD350A}"/>
              </a:ext>
            </a:extLst>
          </p:cNvPr>
          <p:cNvSpPr/>
          <p:nvPr/>
        </p:nvSpPr>
        <p:spPr>
          <a:xfrm>
            <a:off x="2521365" y="5254272"/>
            <a:ext cx="468000" cy="46800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E538DC9-3E5A-4E45-A8E6-A9023D56B914}"/>
              </a:ext>
            </a:extLst>
          </p:cNvPr>
          <p:cNvSpPr/>
          <p:nvPr/>
        </p:nvSpPr>
        <p:spPr>
          <a:xfrm>
            <a:off x="4851249" y="5067956"/>
            <a:ext cx="468000" cy="46800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C99135DA-CE43-4D29-8DC8-93C1E2BE3155}"/>
              </a:ext>
            </a:extLst>
          </p:cNvPr>
          <p:cNvGrpSpPr/>
          <p:nvPr/>
        </p:nvGrpSpPr>
        <p:grpSpPr>
          <a:xfrm>
            <a:off x="1563826" y="4370242"/>
            <a:ext cx="1126500" cy="468000"/>
            <a:chOff x="1795303" y="4819468"/>
            <a:chExt cx="1126500" cy="468000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19E4D652-EC36-46FA-8DAD-C76752B02334}"/>
                </a:ext>
              </a:extLst>
            </p:cNvPr>
            <p:cNvSpPr/>
            <p:nvPr/>
          </p:nvSpPr>
          <p:spPr>
            <a:xfrm>
              <a:off x="1795303" y="4819468"/>
              <a:ext cx="468000" cy="468000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1E6E7FC2-15AE-409F-B737-6EC7171EF3AD}"/>
                </a:ext>
              </a:extLst>
            </p:cNvPr>
            <p:cNvSpPr/>
            <p:nvPr/>
          </p:nvSpPr>
          <p:spPr>
            <a:xfrm>
              <a:off x="2453803" y="4819468"/>
              <a:ext cx="468000" cy="468000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</a:endParaRPr>
            </a:p>
          </p:txBody>
        </p:sp>
      </p:grp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631EB4A9-FA77-41FF-B7FF-FDB42D8F5EF7}"/>
              </a:ext>
            </a:extLst>
          </p:cNvPr>
          <p:cNvSpPr/>
          <p:nvPr/>
        </p:nvSpPr>
        <p:spPr>
          <a:xfrm>
            <a:off x="4521999" y="5964724"/>
            <a:ext cx="468000" cy="46800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D12C8A0B-D38B-4E59-A6A2-A293A31EF6AC}"/>
              </a:ext>
            </a:extLst>
          </p:cNvPr>
          <p:cNvSpPr/>
          <p:nvPr/>
        </p:nvSpPr>
        <p:spPr>
          <a:xfrm>
            <a:off x="5180499" y="5964724"/>
            <a:ext cx="468000" cy="46800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rial" panose="020B0604020202020204" pitchFamily="34" charset="0"/>
              </a:rPr>
              <a:t>27</a:t>
            </a:r>
            <a:endParaRPr lang="ko-KR" altLang="en-US" dirty="0">
              <a:latin typeface="Arial" panose="020B0604020202020204" pitchFamily="34" charset="0"/>
            </a:endParaRPr>
          </a:p>
        </p:txBody>
      </p: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978E480C-E1D1-4358-875B-A517C63BCA5B}"/>
              </a:ext>
            </a:extLst>
          </p:cNvPr>
          <p:cNvGrpSpPr/>
          <p:nvPr/>
        </p:nvGrpSpPr>
        <p:grpSpPr>
          <a:xfrm>
            <a:off x="2192115" y="6004060"/>
            <a:ext cx="1126500" cy="468000"/>
            <a:chOff x="2423592" y="6165304"/>
            <a:chExt cx="1126500" cy="468000"/>
          </a:xfrm>
        </p:grpSpPr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324E5020-0028-4086-8B7B-C4BAA470979C}"/>
                </a:ext>
              </a:extLst>
            </p:cNvPr>
            <p:cNvSpPr/>
            <p:nvPr/>
          </p:nvSpPr>
          <p:spPr>
            <a:xfrm>
              <a:off x="2423592" y="6165304"/>
              <a:ext cx="468000" cy="468000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8AE53BC8-8FDD-434B-AE8C-DAB9808F35CD}"/>
                </a:ext>
              </a:extLst>
            </p:cNvPr>
            <p:cNvSpPr/>
            <p:nvPr/>
          </p:nvSpPr>
          <p:spPr>
            <a:xfrm>
              <a:off x="3082092" y="6165304"/>
              <a:ext cx="468000" cy="468000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</a:endParaRPr>
            </a:p>
          </p:txBody>
        </p:sp>
      </p:grp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49B08954-269C-439F-9351-FD0B6FD7325F}"/>
              </a:ext>
            </a:extLst>
          </p:cNvPr>
          <p:cNvCxnSpPr>
            <a:stCxn id="20" idx="2"/>
            <a:endCxn id="22" idx="0"/>
          </p:cNvCxnSpPr>
          <p:nvPr/>
        </p:nvCxnSpPr>
        <p:spPr>
          <a:xfrm flipH="1">
            <a:off x="739141" y="4023788"/>
            <a:ext cx="1387935" cy="324088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D76268D3-A4C3-4D62-B1A1-CB6935A2D4AC}"/>
              </a:ext>
            </a:extLst>
          </p:cNvPr>
          <p:cNvCxnSpPr>
            <a:cxnSpLocks/>
            <a:stCxn id="20" idx="2"/>
            <a:endCxn id="47" idx="0"/>
          </p:cNvCxnSpPr>
          <p:nvPr/>
        </p:nvCxnSpPr>
        <p:spPr>
          <a:xfrm flipH="1">
            <a:off x="1797826" y="4023788"/>
            <a:ext cx="329250" cy="346454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5D77A6AB-778D-47D9-AF91-329912CDA7EF}"/>
              </a:ext>
            </a:extLst>
          </p:cNvPr>
          <p:cNvCxnSpPr>
            <a:cxnSpLocks/>
            <a:stCxn id="20" idx="2"/>
            <a:endCxn id="48" idx="0"/>
          </p:cNvCxnSpPr>
          <p:nvPr/>
        </p:nvCxnSpPr>
        <p:spPr>
          <a:xfrm>
            <a:off x="2127076" y="4023788"/>
            <a:ext cx="329250" cy="346454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A4F351AD-DB3A-48F7-A619-F7353EF6FDD9}"/>
              </a:ext>
            </a:extLst>
          </p:cNvPr>
          <p:cNvCxnSpPr>
            <a:cxnSpLocks/>
            <a:stCxn id="22" idx="2"/>
            <a:endCxn id="25" idx="0"/>
          </p:cNvCxnSpPr>
          <p:nvPr/>
        </p:nvCxnSpPr>
        <p:spPr>
          <a:xfrm flipH="1">
            <a:off x="409891" y="4815876"/>
            <a:ext cx="329250" cy="438396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FFDF24BA-2AFC-464A-B690-745EF46B6BBA}"/>
              </a:ext>
            </a:extLst>
          </p:cNvPr>
          <p:cNvCxnSpPr>
            <a:cxnSpLocks/>
            <a:stCxn id="22" idx="2"/>
            <a:endCxn id="26" idx="0"/>
          </p:cNvCxnSpPr>
          <p:nvPr/>
        </p:nvCxnSpPr>
        <p:spPr>
          <a:xfrm>
            <a:off x="739141" y="4815876"/>
            <a:ext cx="329250" cy="438396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FB4825B3-E441-46F8-B2E0-37AE4764EC50}"/>
              </a:ext>
            </a:extLst>
          </p:cNvPr>
          <p:cNvCxnSpPr>
            <a:cxnSpLocks/>
            <a:stCxn id="48" idx="2"/>
            <a:endCxn id="41" idx="0"/>
          </p:cNvCxnSpPr>
          <p:nvPr/>
        </p:nvCxnSpPr>
        <p:spPr>
          <a:xfrm>
            <a:off x="2456326" y="4838242"/>
            <a:ext cx="299039" cy="41603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889F42B8-A159-45C9-95FC-AE6E8BB92375}"/>
              </a:ext>
            </a:extLst>
          </p:cNvPr>
          <p:cNvCxnSpPr>
            <a:cxnSpLocks/>
            <a:stCxn id="41" idx="2"/>
            <a:endCxn id="53" idx="0"/>
          </p:cNvCxnSpPr>
          <p:nvPr/>
        </p:nvCxnSpPr>
        <p:spPr>
          <a:xfrm flipH="1">
            <a:off x="2426115" y="5722272"/>
            <a:ext cx="329250" cy="281788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0A51AF47-66BB-4B9A-A7E5-35827B597B52}"/>
              </a:ext>
            </a:extLst>
          </p:cNvPr>
          <p:cNvCxnSpPr>
            <a:cxnSpLocks/>
            <a:stCxn id="41" idx="2"/>
            <a:endCxn id="54" idx="0"/>
          </p:cNvCxnSpPr>
          <p:nvPr/>
        </p:nvCxnSpPr>
        <p:spPr>
          <a:xfrm>
            <a:off x="2755365" y="5722272"/>
            <a:ext cx="329250" cy="281788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B1B38F2B-ABD2-41A3-AE54-FFAE9A31FD32}"/>
              </a:ext>
            </a:extLst>
          </p:cNvPr>
          <p:cNvCxnSpPr>
            <a:cxnSpLocks/>
            <a:stCxn id="44" idx="2"/>
            <a:endCxn id="51" idx="0"/>
          </p:cNvCxnSpPr>
          <p:nvPr/>
        </p:nvCxnSpPr>
        <p:spPr>
          <a:xfrm flipH="1">
            <a:off x="4755999" y="5535956"/>
            <a:ext cx="329250" cy="428768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연결선 80">
            <a:extLst>
              <a:ext uri="{FF2B5EF4-FFF2-40B4-BE49-F238E27FC236}">
                <a16:creationId xmlns:a16="http://schemas.microsoft.com/office/drawing/2014/main" id="{F0C1A609-5ED2-458A-9523-F2BD7C90829C}"/>
              </a:ext>
            </a:extLst>
          </p:cNvPr>
          <p:cNvCxnSpPr>
            <a:cxnSpLocks/>
            <a:stCxn id="44" idx="2"/>
            <a:endCxn id="52" idx="0"/>
          </p:cNvCxnSpPr>
          <p:nvPr/>
        </p:nvCxnSpPr>
        <p:spPr>
          <a:xfrm>
            <a:off x="5085249" y="5535956"/>
            <a:ext cx="329250" cy="428768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연결선 85">
            <a:extLst>
              <a:ext uri="{FF2B5EF4-FFF2-40B4-BE49-F238E27FC236}">
                <a16:creationId xmlns:a16="http://schemas.microsoft.com/office/drawing/2014/main" id="{EA578F21-0FC0-467C-AC4C-CAD35064152A}"/>
              </a:ext>
            </a:extLst>
          </p:cNvPr>
          <p:cNvCxnSpPr>
            <a:cxnSpLocks/>
            <a:stCxn id="21" idx="2"/>
            <a:endCxn id="27" idx="0"/>
          </p:cNvCxnSpPr>
          <p:nvPr/>
        </p:nvCxnSpPr>
        <p:spPr>
          <a:xfrm flipH="1">
            <a:off x="3567815" y="4023788"/>
            <a:ext cx="289490" cy="349165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연결선 88">
            <a:extLst>
              <a:ext uri="{FF2B5EF4-FFF2-40B4-BE49-F238E27FC236}">
                <a16:creationId xmlns:a16="http://schemas.microsoft.com/office/drawing/2014/main" id="{6BDBA14E-4650-412A-9771-7A7D49C52E4E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3857305" y="4023788"/>
            <a:ext cx="279026" cy="346454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연결선 91">
            <a:extLst>
              <a:ext uri="{FF2B5EF4-FFF2-40B4-BE49-F238E27FC236}">
                <a16:creationId xmlns:a16="http://schemas.microsoft.com/office/drawing/2014/main" id="{1847619B-F92C-4540-B2C9-2BB4B9A843B5}"/>
              </a:ext>
            </a:extLst>
          </p:cNvPr>
          <p:cNvCxnSpPr>
            <a:cxnSpLocks/>
            <a:endCxn id="44" idx="0"/>
          </p:cNvCxnSpPr>
          <p:nvPr/>
        </p:nvCxnSpPr>
        <p:spPr>
          <a:xfrm>
            <a:off x="4928419" y="4838242"/>
            <a:ext cx="156830" cy="229714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2FD73BD7-6D84-476C-9CF6-D5023FED341A}"/>
              </a:ext>
            </a:extLst>
          </p:cNvPr>
          <p:cNvCxnSpPr>
            <a:cxnSpLocks/>
            <a:endCxn id="20" idx="0"/>
          </p:cNvCxnSpPr>
          <p:nvPr/>
        </p:nvCxnSpPr>
        <p:spPr>
          <a:xfrm flipH="1">
            <a:off x="2127076" y="3113402"/>
            <a:ext cx="95250" cy="442386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연결선 99">
            <a:extLst>
              <a:ext uri="{FF2B5EF4-FFF2-40B4-BE49-F238E27FC236}">
                <a16:creationId xmlns:a16="http://schemas.microsoft.com/office/drawing/2014/main" id="{C536FF65-1651-465C-BE25-6D90B8575CDF}"/>
              </a:ext>
            </a:extLst>
          </p:cNvPr>
          <p:cNvCxnSpPr>
            <a:cxnSpLocks/>
            <a:endCxn id="21" idx="0"/>
          </p:cNvCxnSpPr>
          <p:nvPr/>
        </p:nvCxnSpPr>
        <p:spPr>
          <a:xfrm>
            <a:off x="2660115" y="3113402"/>
            <a:ext cx="1197190" cy="442386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15D866E6-D55E-43D5-B0F4-4AB5C31EB115}"/>
              </a:ext>
            </a:extLst>
          </p:cNvPr>
          <p:cNvSpPr/>
          <p:nvPr/>
        </p:nvSpPr>
        <p:spPr>
          <a:xfrm>
            <a:off x="5864523" y="6043967"/>
            <a:ext cx="2914650" cy="323441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/>
            <a:r>
              <a:rPr lang="en-US" altLang="ko-KR" dirty="0">
                <a:latin typeface="Arial" panose="020B0604020202020204" pitchFamily="34" charset="0"/>
              </a:rPr>
              <a:t>Tx: Account 175 : 27 ➡ 45</a:t>
            </a:r>
            <a:endParaRPr lang="ko-KR" altLang="en-US" dirty="0">
              <a:latin typeface="Arial" panose="020B0604020202020204" pitchFamily="34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AAF898C0-88A3-44C7-9F99-D46A699060D3}"/>
              </a:ext>
            </a:extLst>
          </p:cNvPr>
          <p:cNvSpPr/>
          <p:nvPr/>
        </p:nvSpPr>
        <p:spPr>
          <a:xfrm>
            <a:off x="9342240" y="3566905"/>
            <a:ext cx="468000" cy="46800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EA140B5C-B810-4283-B38C-F6A07679359E}"/>
              </a:ext>
            </a:extLst>
          </p:cNvPr>
          <p:cNvSpPr/>
          <p:nvPr/>
        </p:nvSpPr>
        <p:spPr>
          <a:xfrm>
            <a:off x="9711250" y="4384070"/>
            <a:ext cx="1508236" cy="46800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rial" panose="020B0604020202020204" pitchFamily="34" charset="0"/>
              </a:rPr>
              <a:t>Account 175</a:t>
            </a:r>
            <a:endParaRPr lang="ko-KR" altLang="en-US" dirty="0">
              <a:latin typeface="Arial" panose="020B0604020202020204" pitchFamily="34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0750599C-AE3B-4FED-9675-8B8D65B4ADE9}"/>
              </a:ext>
            </a:extLst>
          </p:cNvPr>
          <p:cNvSpPr/>
          <p:nvPr/>
        </p:nvSpPr>
        <p:spPr>
          <a:xfrm>
            <a:off x="10570184" y="5079073"/>
            <a:ext cx="468000" cy="46800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</a:endParaRPr>
          </a:p>
        </p:txBody>
      </p:sp>
      <p:cxnSp>
        <p:nvCxnSpPr>
          <p:cNvPr id="115" name="직선 연결선 114">
            <a:extLst>
              <a:ext uri="{FF2B5EF4-FFF2-40B4-BE49-F238E27FC236}">
                <a16:creationId xmlns:a16="http://schemas.microsoft.com/office/drawing/2014/main" id="{884B19E7-598C-46C1-80E9-56C51B20E26D}"/>
              </a:ext>
            </a:extLst>
          </p:cNvPr>
          <p:cNvCxnSpPr>
            <a:cxnSpLocks/>
            <a:stCxn id="109" idx="2"/>
            <a:endCxn id="112" idx="0"/>
          </p:cNvCxnSpPr>
          <p:nvPr/>
        </p:nvCxnSpPr>
        <p:spPr>
          <a:xfrm>
            <a:off x="10804184" y="5547073"/>
            <a:ext cx="329250" cy="428768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연결선 116">
            <a:extLst>
              <a:ext uri="{FF2B5EF4-FFF2-40B4-BE49-F238E27FC236}">
                <a16:creationId xmlns:a16="http://schemas.microsoft.com/office/drawing/2014/main" id="{0E3614FF-D860-447A-A2E6-5A725075D302}"/>
              </a:ext>
            </a:extLst>
          </p:cNvPr>
          <p:cNvCxnSpPr>
            <a:cxnSpLocks/>
            <a:stCxn id="105" idx="2"/>
          </p:cNvCxnSpPr>
          <p:nvPr/>
        </p:nvCxnSpPr>
        <p:spPr>
          <a:xfrm>
            <a:off x="9576240" y="4034905"/>
            <a:ext cx="279026" cy="346454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연결선 117">
            <a:extLst>
              <a:ext uri="{FF2B5EF4-FFF2-40B4-BE49-F238E27FC236}">
                <a16:creationId xmlns:a16="http://schemas.microsoft.com/office/drawing/2014/main" id="{5427FDD6-33D5-4BDF-85F5-E8A24C592877}"/>
              </a:ext>
            </a:extLst>
          </p:cNvPr>
          <p:cNvCxnSpPr>
            <a:cxnSpLocks/>
            <a:endCxn id="109" idx="0"/>
          </p:cNvCxnSpPr>
          <p:nvPr/>
        </p:nvCxnSpPr>
        <p:spPr>
          <a:xfrm>
            <a:off x="10647354" y="4849359"/>
            <a:ext cx="156830" cy="229714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>
            <a:extLst>
              <a:ext uri="{FF2B5EF4-FFF2-40B4-BE49-F238E27FC236}">
                <a16:creationId xmlns:a16="http://schemas.microsoft.com/office/drawing/2014/main" id="{6128AF1E-FC35-4BCC-B15C-D1F7D52B2747}"/>
              </a:ext>
            </a:extLst>
          </p:cNvPr>
          <p:cNvCxnSpPr>
            <a:cxnSpLocks/>
            <a:endCxn id="105" idx="0"/>
          </p:cNvCxnSpPr>
          <p:nvPr/>
        </p:nvCxnSpPr>
        <p:spPr>
          <a:xfrm>
            <a:off x="8379050" y="3124519"/>
            <a:ext cx="1197190" cy="442386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id="{B272A6B4-23D1-4EA8-9F06-9368568E4769}"/>
              </a:ext>
            </a:extLst>
          </p:cNvPr>
          <p:cNvSpPr txBox="1"/>
          <p:nvPr/>
        </p:nvSpPr>
        <p:spPr>
          <a:xfrm>
            <a:off x="6414821" y="3277633"/>
            <a:ext cx="233743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① </a:t>
            </a:r>
            <a:r>
              <a:rPr lang="ko-KR" altLang="en-US" sz="1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탐색</a:t>
            </a:r>
            <a:br>
              <a:rPr lang="en-US" altLang="ko-KR" sz="1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</a:br>
            <a:r>
              <a:rPr lang="ko-KR" altLang="en-US" sz="1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이전 블록</a:t>
            </a:r>
            <a:r>
              <a:rPr lang="en-US" altLang="ko-KR" sz="1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state root </a:t>
            </a:r>
            <a:r>
              <a:rPr lang="ko-KR" altLang="en-US" sz="1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참고 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79F556B9-A948-48A8-BCC7-16303F066D0B}"/>
              </a:ext>
            </a:extLst>
          </p:cNvPr>
          <p:cNvSpPr txBox="1"/>
          <p:nvPr/>
        </p:nvSpPr>
        <p:spPr>
          <a:xfrm>
            <a:off x="8927420" y="5996537"/>
            <a:ext cx="1972014" cy="7540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② </a:t>
            </a:r>
            <a:r>
              <a:rPr lang="en-US" altLang="ko-KR" sz="15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LeafNode</a:t>
            </a:r>
            <a:r>
              <a:rPr lang="en-US" altLang="ko-KR" sz="1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45 </a:t>
            </a:r>
            <a:r>
              <a:rPr lang="ko-KR" altLang="en-US" sz="1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추가</a:t>
            </a:r>
            <a:endParaRPr lang="en-US" altLang="ko-KR" sz="15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  <a:p>
            <a:pPr algn="r"/>
            <a:r>
              <a:rPr lang="en-US" altLang="ko-KR" sz="14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Trie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재구성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</a:b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기존 정보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(27) 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유지</a:t>
            </a:r>
            <a:endParaRPr lang="en-US" altLang="ko-KR" sz="14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4693964E-E220-43B8-8C2D-B12983B04036}"/>
              </a:ext>
            </a:extLst>
          </p:cNvPr>
          <p:cNvSpPr txBox="1"/>
          <p:nvPr/>
        </p:nvSpPr>
        <p:spPr>
          <a:xfrm>
            <a:off x="9823364" y="3388371"/>
            <a:ext cx="20984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defRPr/>
            </a:pPr>
            <a:r>
              <a:rPr lang="en-US" altLang="ko-KR" sz="1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③</a:t>
            </a:r>
            <a:r>
              <a:rPr lang="ko-KR" altLang="en-US" sz="1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ko-KR" altLang="en-US" sz="15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머클</a:t>
            </a:r>
            <a:r>
              <a:rPr lang="ko-KR" altLang="en-US" sz="1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트리 재구성</a:t>
            </a:r>
            <a:br>
              <a:rPr lang="en-US" altLang="ko-KR" sz="1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</a:b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Node Key, Value 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재계산</a:t>
            </a:r>
            <a:br>
              <a:rPr lang="en-US" altLang="ko-KR" sz="1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</a:br>
            <a:r>
              <a:rPr lang="en-US" altLang="ko-KR" sz="15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StateDB</a:t>
            </a:r>
            <a:r>
              <a:rPr lang="ko-KR" altLang="en-US" sz="1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에  저장</a:t>
            </a:r>
            <a:endParaRPr lang="en-US" altLang="ko-KR" sz="1400" b="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3C70D955-209E-4EF4-8199-A1E86E2167FE}"/>
              </a:ext>
            </a:extLst>
          </p:cNvPr>
          <p:cNvSpPr/>
          <p:nvPr/>
        </p:nvSpPr>
        <p:spPr>
          <a:xfrm>
            <a:off x="10892071" y="5976059"/>
            <a:ext cx="486000" cy="486000"/>
          </a:xfrm>
          <a:prstGeom prst="rect">
            <a:avLst/>
          </a:prstGeom>
          <a:solidFill>
            <a:srgbClr val="00C8EB"/>
          </a:solidFill>
          <a:ln w="12700">
            <a:solidFill>
              <a:srgbClr val="00C8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262626"/>
                </a:solidFill>
                <a:latin typeface="Arial" panose="020B0604020202020204" pitchFamily="34" charset="0"/>
              </a:rPr>
              <a:t>45</a:t>
            </a:r>
            <a:endParaRPr lang="ko-KR" altLang="en-US" dirty="0">
              <a:solidFill>
                <a:srgbClr val="262626"/>
              </a:solidFill>
              <a:latin typeface="Arial" panose="020B0604020202020204" pitchFamily="34" charset="0"/>
            </a:endParaRPr>
          </a:p>
        </p:txBody>
      </p:sp>
      <p:cxnSp>
        <p:nvCxnSpPr>
          <p:cNvPr id="127" name="직선 연결선 126">
            <a:extLst>
              <a:ext uri="{FF2B5EF4-FFF2-40B4-BE49-F238E27FC236}">
                <a16:creationId xmlns:a16="http://schemas.microsoft.com/office/drawing/2014/main" id="{145C1224-957A-4EB6-BA74-3CAE0791D267}"/>
              </a:ext>
            </a:extLst>
          </p:cNvPr>
          <p:cNvCxnSpPr>
            <a:stCxn id="109" idx="2"/>
            <a:endCxn id="51" idx="0"/>
          </p:cNvCxnSpPr>
          <p:nvPr/>
        </p:nvCxnSpPr>
        <p:spPr>
          <a:xfrm flipH="1">
            <a:off x="4755999" y="5547073"/>
            <a:ext cx="6048185" cy="417651"/>
          </a:xfrm>
          <a:prstGeom prst="line">
            <a:avLst/>
          </a:prstGeom>
          <a:ln w="12700">
            <a:solidFill>
              <a:srgbClr val="DBAC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563150AD-A7F4-4091-A162-AD390E7CA3CE}"/>
              </a:ext>
            </a:extLst>
          </p:cNvPr>
          <p:cNvSpPr/>
          <p:nvPr/>
        </p:nvSpPr>
        <p:spPr>
          <a:xfrm>
            <a:off x="4521999" y="5959939"/>
            <a:ext cx="486000" cy="486000"/>
          </a:xfrm>
          <a:prstGeom prst="rect">
            <a:avLst/>
          </a:prstGeom>
          <a:solidFill>
            <a:srgbClr val="DBAC7D"/>
          </a:solidFill>
          <a:ln w="12700">
            <a:solidFill>
              <a:srgbClr val="DBAC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9B05BA49-529E-4608-AA08-07BA3C1104D1}"/>
              </a:ext>
            </a:extLst>
          </p:cNvPr>
          <p:cNvSpPr txBox="1"/>
          <p:nvPr/>
        </p:nvSpPr>
        <p:spPr>
          <a:xfrm>
            <a:off x="7213303" y="5397656"/>
            <a:ext cx="11971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ko-KR" altLang="en-US" sz="1400" dirty="0">
                <a:solidFill>
                  <a:srgbClr val="DBAC7D"/>
                </a:solidFill>
                <a:latin typeface="Arial" panose="020B0604020202020204" pitchFamily="34" charset="0"/>
              </a:rPr>
              <a:t>재사용</a:t>
            </a:r>
            <a:r>
              <a:rPr lang="en-US" altLang="ko-KR" sz="1400" dirty="0">
                <a:solidFill>
                  <a:srgbClr val="DBAC7D"/>
                </a:solidFill>
                <a:latin typeface="Arial" panose="020B0604020202020204" pitchFamily="34" charset="0"/>
              </a:rPr>
              <a:t>(</a:t>
            </a:r>
            <a:r>
              <a:rPr lang="ko-KR" altLang="en-US" sz="1400" dirty="0">
                <a:solidFill>
                  <a:srgbClr val="DBAC7D"/>
                </a:solidFill>
                <a:latin typeface="Arial" panose="020B0604020202020204" pitchFamily="34" charset="0"/>
              </a:rPr>
              <a:t>공유</a:t>
            </a:r>
            <a:r>
              <a:rPr lang="en-US" altLang="ko-KR" sz="1400" dirty="0">
                <a:solidFill>
                  <a:srgbClr val="DBAC7D"/>
                </a:solidFill>
                <a:latin typeface="Arial" panose="020B0604020202020204" pitchFamily="34" charset="0"/>
              </a:rPr>
              <a:t>)</a:t>
            </a:r>
            <a:endParaRPr lang="en-US" altLang="ko-KR" sz="1400" b="0" dirty="0">
              <a:solidFill>
                <a:srgbClr val="DBAC7D"/>
              </a:solidFill>
              <a:latin typeface="Arial" panose="020B0604020202020204" pitchFamily="34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2F166C94-AD12-4D4A-9FB7-0A1E92368D45}"/>
              </a:ext>
            </a:extLst>
          </p:cNvPr>
          <p:cNvSpPr/>
          <p:nvPr/>
        </p:nvSpPr>
        <p:spPr>
          <a:xfrm>
            <a:off x="10562119" y="5072076"/>
            <a:ext cx="486000" cy="486000"/>
          </a:xfrm>
          <a:prstGeom prst="rect">
            <a:avLst/>
          </a:prstGeom>
          <a:solidFill>
            <a:srgbClr val="00C8EB"/>
          </a:solidFill>
          <a:ln w="12700">
            <a:solidFill>
              <a:srgbClr val="00C8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2B3F1EFB-D2BA-4A85-9ABE-B53664BA11E1}"/>
              </a:ext>
            </a:extLst>
          </p:cNvPr>
          <p:cNvSpPr/>
          <p:nvPr/>
        </p:nvSpPr>
        <p:spPr>
          <a:xfrm>
            <a:off x="9702024" y="4380695"/>
            <a:ext cx="1526400" cy="486000"/>
          </a:xfrm>
          <a:prstGeom prst="rect">
            <a:avLst/>
          </a:prstGeom>
          <a:solidFill>
            <a:srgbClr val="00C8EB"/>
          </a:solidFill>
          <a:ln w="12700">
            <a:solidFill>
              <a:srgbClr val="00C8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262626"/>
                </a:solidFill>
                <a:latin typeface="Arial" panose="020B0604020202020204" pitchFamily="34" charset="0"/>
              </a:rPr>
              <a:t>Account 175</a:t>
            </a:r>
            <a:endParaRPr lang="ko-KR" altLang="en-US" dirty="0">
              <a:solidFill>
                <a:srgbClr val="262626"/>
              </a:solidFill>
              <a:latin typeface="Arial" panose="020B0604020202020204" pitchFamily="34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CB0AD850-0517-42E6-9200-EE30637EC2D0}"/>
              </a:ext>
            </a:extLst>
          </p:cNvPr>
          <p:cNvSpPr/>
          <p:nvPr/>
        </p:nvSpPr>
        <p:spPr>
          <a:xfrm>
            <a:off x="9334289" y="3560310"/>
            <a:ext cx="486000" cy="486000"/>
          </a:xfrm>
          <a:prstGeom prst="rect">
            <a:avLst/>
          </a:prstGeom>
          <a:solidFill>
            <a:srgbClr val="00C8EB"/>
          </a:solidFill>
          <a:ln w="12700">
            <a:solidFill>
              <a:srgbClr val="00C8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</a:endParaRPr>
          </a:p>
        </p:txBody>
      </p:sp>
      <p:cxnSp>
        <p:nvCxnSpPr>
          <p:cNvPr id="134" name="직선 연결선 133">
            <a:extLst>
              <a:ext uri="{FF2B5EF4-FFF2-40B4-BE49-F238E27FC236}">
                <a16:creationId xmlns:a16="http://schemas.microsoft.com/office/drawing/2014/main" id="{C28F4897-DCA6-4CAE-BCA1-6D0737271836}"/>
              </a:ext>
            </a:extLst>
          </p:cNvPr>
          <p:cNvCxnSpPr>
            <a:cxnSpLocks/>
            <a:stCxn id="105" idx="2"/>
            <a:endCxn id="27" idx="0"/>
          </p:cNvCxnSpPr>
          <p:nvPr/>
        </p:nvCxnSpPr>
        <p:spPr>
          <a:xfrm flipH="1">
            <a:off x="3567815" y="4034905"/>
            <a:ext cx="6008425" cy="338048"/>
          </a:xfrm>
          <a:prstGeom prst="line">
            <a:avLst/>
          </a:prstGeom>
          <a:ln w="12700">
            <a:solidFill>
              <a:srgbClr val="DBAC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76C12CAA-D72B-40FC-B3E0-05BA5E913462}"/>
              </a:ext>
            </a:extLst>
          </p:cNvPr>
          <p:cNvSpPr/>
          <p:nvPr/>
        </p:nvSpPr>
        <p:spPr>
          <a:xfrm>
            <a:off x="3328723" y="4369485"/>
            <a:ext cx="486000" cy="486000"/>
          </a:xfrm>
          <a:prstGeom prst="rect">
            <a:avLst/>
          </a:prstGeom>
          <a:solidFill>
            <a:srgbClr val="DBAC7D"/>
          </a:solidFill>
          <a:ln w="12700">
            <a:solidFill>
              <a:srgbClr val="DBAC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0577B771-5586-46A2-A9EE-6210160D08E1}"/>
              </a:ext>
            </a:extLst>
          </p:cNvPr>
          <p:cNvSpPr txBox="1"/>
          <p:nvPr/>
        </p:nvSpPr>
        <p:spPr>
          <a:xfrm>
            <a:off x="7686512" y="2767060"/>
            <a:ext cx="1034505" cy="349702"/>
          </a:xfrm>
          <a:prstGeom prst="rect">
            <a:avLst/>
          </a:prstGeom>
          <a:solidFill>
            <a:srgbClr val="00C8EB"/>
          </a:solidFill>
          <a:ln w="12700">
            <a:solidFill>
              <a:srgbClr val="00C8EB"/>
            </a:solidFill>
          </a:ln>
        </p:spPr>
        <p:txBody>
          <a:bodyPr wrap="none" lIns="36000" tIns="36000" rIns="36000" bIns="36000" rtlCol="0">
            <a:spAutoFit/>
          </a:bodyPr>
          <a:lstStyle/>
          <a:p>
            <a:pPr algn="ctr"/>
            <a:r>
              <a:rPr lang="en-US" altLang="ko-KR" dirty="0">
                <a:solidFill>
                  <a:srgbClr val="262626"/>
                </a:solidFill>
                <a:latin typeface="Arial" panose="020B0604020202020204" pitchFamily="34" charset="0"/>
              </a:rPr>
              <a:t>state root</a:t>
            </a:r>
            <a:endParaRPr lang="ko-KR" altLang="en-US" dirty="0">
              <a:solidFill>
                <a:srgbClr val="262626"/>
              </a:solidFill>
              <a:latin typeface="Arial" panose="020B0604020202020204" pitchFamily="34" charset="0"/>
            </a:endParaRPr>
          </a:p>
        </p:txBody>
      </p:sp>
      <p:cxnSp>
        <p:nvCxnSpPr>
          <p:cNvPr id="140" name="직선 연결선 139">
            <a:extLst>
              <a:ext uri="{FF2B5EF4-FFF2-40B4-BE49-F238E27FC236}">
                <a16:creationId xmlns:a16="http://schemas.microsoft.com/office/drawing/2014/main" id="{2D95EE16-B85A-47C7-80EC-2BCE7D27DF0B}"/>
              </a:ext>
            </a:extLst>
          </p:cNvPr>
          <p:cNvCxnSpPr>
            <a:cxnSpLocks/>
            <a:stCxn id="139" idx="2"/>
            <a:endCxn id="20" idx="0"/>
          </p:cNvCxnSpPr>
          <p:nvPr/>
        </p:nvCxnSpPr>
        <p:spPr>
          <a:xfrm flipH="1">
            <a:off x="2127076" y="3116762"/>
            <a:ext cx="6076689" cy="439026"/>
          </a:xfrm>
          <a:prstGeom prst="line">
            <a:avLst/>
          </a:prstGeom>
          <a:ln w="12700">
            <a:solidFill>
              <a:srgbClr val="DBAC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5967E1A0-B02E-4677-A6F8-879770B7AF3A}"/>
              </a:ext>
            </a:extLst>
          </p:cNvPr>
          <p:cNvSpPr/>
          <p:nvPr/>
        </p:nvSpPr>
        <p:spPr>
          <a:xfrm>
            <a:off x="1893076" y="3553383"/>
            <a:ext cx="486000" cy="486000"/>
          </a:xfrm>
          <a:prstGeom prst="rect">
            <a:avLst/>
          </a:prstGeom>
          <a:solidFill>
            <a:srgbClr val="DBAC7D"/>
          </a:solidFill>
          <a:ln w="12700">
            <a:solidFill>
              <a:srgbClr val="DBAC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</a:endParaRP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03FDAF68-58B5-43E1-A0EC-B102E6C481A7}"/>
              </a:ext>
            </a:extLst>
          </p:cNvPr>
          <p:cNvSpPr txBox="1"/>
          <p:nvPr/>
        </p:nvSpPr>
        <p:spPr>
          <a:xfrm>
            <a:off x="3603338" y="5979346"/>
            <a:ext cx="9180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defRPr/>
            </a:pPr>
            <a:r>
              <a:rPr lang="ko-KR" altLang="en-US" sz="1400" dirty="0">
                <a:solidFill>
                  <a:srgbClr val="DBAC7D"/>
                </a:solidFill>
                <a:latin typeface="Arial" panose="020B0604020202020204" pitchFamily="34" charset="0"/>
              </a:rPr>
              <a:t>동일</a:t>
            </a:r>
            <a:endParaRPr lang="en-US" altLang="ko-KR" sz="1400" b="0" dirty="0">
              <a:solidFill>
                <a:srgbClr val="DBAC7D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0467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" grpId="0" animBg="1"/>
      <p:bldP spid="103" grpId="0"/>
      <p:bldP spid="105" grpId="0" animBg="1"/>
      <p:bldP spid="107" grpId="0" animBg="1"/>
      <p:bldP spid="109" grpId="0" animBg="1"/>
      <p:bldP spid="121" grpId="0"/>
      <p:bldP spid="122" grpId="0"/>
      <p:bldP spid="124" grpId="0"/>
      <p:bldP spid="125" grpId="0" animBg="1"/>
      <p:bldP spid="128" grpId="0" animBg="1"/>
      <p:bldP spid="130" grpId="0"/>
      <p:bldP spid="131" grpId="0" animBg="1"/>
      <p:bldP spid="132" grpId="0" animBg="1"/>
      <p:bldP spid="133" grpId="0" animBg="1"/>
      <p:bldP spid="137" grpId="0" animBg="1"/>
      <p:bldP spid="139" grpId="0" animBg="1"/>
      <p:bldP spid="143" grpId="0" animBg="1"/>
      <p:bldP spid="144" grpId="0"/>
    </p:bld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AB1B432-3ED4-47D6-A83E-0456FDFA9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Trie</a:t>
            </a:r>
            <a:r>
              <a:rPr lang="en-US" altLang="ko-KR" dirty="0"/>
              <a:t> &amp; Patricia </a:t>
            </a:r>
            <a:r>
              <a:rPr lang="en-US" altLang="ko-KR" dirty="0" err="1"/>
              <a:t>Trie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5D27B9-0CE0-4F8B-8E23-7148111D94F2}"/>
              </a:ext>
            </a:extLst>
          </p:cNvPr>
          <p:cNvSpPr txBox="1"/>
          <p:nvPr/>
        </p:nvSpPr>
        <p:spPr>
          <a:xfrm>
            <a:off x="2517540" y="664819"/>
            <a:ext cx="132427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000" b="1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Trie</a:t>
            </a:r>
            <a:endParaRPr lang="ko-KR" altLang="en-US" sz="5000" b="1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7646F9-091E-4A1B-BAAF-C45F6FB09781}"/>
              </a:ext>
            </a:extLst>
          </p:cNvPr>
          <p:cNvSpPr txBox="1"/>
          <p:nvPr/>
        </p:nvSpPr>
        <p:spPr>
          <a:xfrm>
            <a:off x="7105215" y="664712"/>
            <a:ext cx="381694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000" b="1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Patricia </a:t>
            </a:r>
            <a:r>
              <a:rPr lang="en-US" altLang="ko-KR" sz="5000" b="1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Trie</a:t>
            </a:r>
            <a:endParaRPr lang="ko-KR" altLang="en-US" sz="5000" b="1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6" name="내용 개체 틀 1">
            <a:extLst>
              <a:ext uri="{FF2B5EF4-FFF2-40B4-BE49-F238E27FC236}">
                <a16:creationId xmlns:a16="http://schemas.microsoft.com/office/drawing/2014/main" id="{DF5AAEF2-0313-4E07-9C26-D8D2353A2520}"/>
              </a:ext>
            </a:extLst>
          </p:cNvPr>
          <p:cNvSpPr txBox="1">
            <a:spLocks/>
          </p:cNvSpPr>
          <p:nvPr/>
        </p:nvSpPr>
        <p:spPr>
          <a:xfrm>
            <a:off x="234425" y="1700214"/>
            <a:ext cx="5861576" cy="50053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특정 키 집합의 탐색 트리의 한 유형</a:t>
            </a:r>
            <a:endParaRPr lang="en-US" altLang="ko-KR" dirty="0"/>
          </a:p>
          <a:p>
            <a:r>
              <a:rPr lang="ko-KR" altLang="en-US" dirty="0"/>
              <a:t>일반적으로 문자열 저장 및  효율적 탐색을 위한 탐색 트리</a:t>
            </a:r>
            <a:endParaRPr lang="en-US" altLang="ko-KR" dirty="0"/>
          </a:p>
          <a:p>
            <a:r>
              <a:rPr lang="en-US" altLang="ko-KR" dirty="0"/>
              <a:t>re</a:t>
            </a:r>
            <a:r>
              <a:rPr lang="en-US" altLang="ko-KR" b="1" dirty="0">
                <a:solidFill>
                  <a:srgbClr val="00C8EB"/>
                </a:solidFill>
              </a:rPr>
              <a:t>trie</a:t>
            </a:r>
            <a:r>
              <a:rPr lang="en-US" altLang="ko-KR" dirty="0"/>
              <a:t>val tree</a:t>
            </a:r>
          </a:p>
          <a:p>
            <a:endParaRPr lang="en-US" altLang="ko-KR" dirty="0"/>
          </a:p>
        </p:txBody>
      </p:sp>
      <p:sp>
        <p:nvSpPr>
          <p:cNvPr id="7" name="내용 개체 틀 1">
            <a:extLst>
              <a:ext uri="{FF2B5EF4-FFF2-40B4-BE49-F238E27FC236}">
                <a16:creationId xmlns:a16="http://schemas.microsoft.com/office/drawing/2014/main" id="{DE1454C8-EC06-4451-B722-F498E0EF099C}"/>
              </a:ext>
            </a:extLst>
          </p:cNvPr>
          <p:cNvSpPr txBox="1">
            <a:spLocks/>
          </p:cNvSpPr>
          <p:nvPr/>
        </p:nvSpPr>
        <p:spPr>
          <a:xfrm>
            <a:off x="6103572" y="1700214"/>
            <a:ext cx="5861576" cy="47849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Radix Tree</a:t>
            </a:r>
          </a:p>
          <a:p>
            <a:r>
              <a:rPr lang="ko-KR" altLang="en-US" dirty="0"/>
              <a:t>데이터 저장 시 공간 절약</a:t>
            </a:r>
            <a:endParaRPr lang="en-US" altLang="ko-KR" dirty="0"/>
          </a:p>
          <a:p>
            <a:r>
              <a:rPr lang="ko-KR" altLang="en-US" dirty="0"/>
              <a:t>공통부분을 공유하여 공간 절약</a:t>
            </a:r>
            <a:endParaRPr lang="en-US" altLang="ko-KR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02821288-367D-4C51-AC4D-07306492FD22}"/>
              </a:ext>
            </a:extLst>
          </p:cNvPr>
          <p:cNvGrpSpPr/>
          <p:nvPr/>
        </p:nvGrpSpPr>
        <p:grpSpPr>
          <a:xfrm>
            <a:off x="9768408" y="1685465"/>
            <a:ext cx="2160067" cy="1227171"/>
            <a:chOff x="4079776" y="1700213"/>
            <a:chExt cx="5828400" cy="364320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1FAF488-6E79-4063-828C-97B434C004E1}"/>
                </a:ext>
              </a:extLst>
            </p:cNvPr>
            <p:cNvSpPr/>
            <p:nvPr/>
          </p:nvSpPr>
          <p:spPr>
            <a:xfrm>
              <a:off x="4079776" y="1700213"/>
              <a:ext cx="5828400" cy="3643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" name="그래픽 9">
              <a:extLst>
                <a:ext uri="{FF2B5EF4-FFF2-40B4-BE49-F238E27FC236}">
                  <a16:creationId xmlns:a16="http://schemas.microsoft.com/office/drawing/2014/main" id="{D0D0404B-B6C8-41DC-BA96-AC5DB5081B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079776" y="1700213"/>
              <a:ext cx="5826476" cy="3641550"/>
            </a:xfrm>
            <a:prstGeom prst="rect">
              <a:avLst/>
            </a:prstGeom>
          </p:spPr>
        </p:pic>
      </p:grpSp>
      <p:sp>
        <p:nvSpPr>
          <p:cNvPr id="13" name="내용 개체 틀 1">
            <a:extLst>
              <a:ext uri="{FF2B5EF4-FFF2-40B4-BE49-F238E27FC236}">
                <a16:creationId xmlns:a16="http://schemas.microsoft.com/office/drawing/2014/main" id="{C53E4ECB-4002-4648-B325-456BBB6F1144}"/>
              </a:ext>
            </a:extLst>
          </p:cNvPr>
          <p:cNvSpPr txBox="1">
            <a:spLocks/>
          </p:cNvSpPr>
          <p:nvPr/>
        </p:nvSpPr>
        <p:spPr>
          <a:xfrm>
            <a:off x="2206872" y="3386488"/>
            <a:ext cx="1139201" cy="1219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None/>
            </a:pPr>
            <a:r>
              <a:rPr lang="en-US" altLang="ko-KR" sz="1600" b="1" dirty="0"/>
              <a:t>Key (</a:t>
            </a:r>
            <a:r>
              <a:rPr lang="ko-KR" altLang="en-US" sz="1600" b="1" dirty="0"/>
              <a:t>세로</a:t>
            </a:r>
            <a:r>
              <a:rPr lang="en-US" altLang="ko-KR" sz="1600" b="1" dirty="0"/>
              <a:t>)</a:t>
            </a:r>
            <a:br>
              <a:rPr lang="en-US" altLang="ko-KR" sz="1600" dirty="0">
                <a:latin typeface="Consolas" panose="020B0609020204030204" pitchFamily="49" charset="0"/>
              </a:rPr>
            </a:br>
            <a:r>
              <a:rPr lang="en-US" altLang="ko-KR" sz="1600" dirty="0">
                <a:latin typeface="Consolas" panose="020B0609020204030204" pitchFamily="49" charset="0"/>
              </a:rPr>
              <a:t>1 1 1 1</a:t>
            </a:r>
            <a:br>
              <a:rPr lang="en-US" altLang="ko-KR" sz="1600" dirty="0">
                <a:latin typeface="Consolas" panose="020B0609020204030204" pitchFamily="49" charset="0"/>
              </a:rPr>
            </a:br>
            <a:r>
              <a:rPr lang="en-US" altLang="ko-KR" sz="1600" dirty="0">
                <a:latin typeface="Consolas" panose="020B0609020204030204" pitchFamily="49" charset="0"/>
              </a:rPr>
              <a:t>2 2 2 2</a:t>
            </a:r>
            <a:br>
              <a:rPr lang="en-US" altLang="ko-KR" sz="1600" dirty="0">
                <a:latin typeface="Consolas" panose="020B0609020204030204" pitchFamily="49" charset="0"/>
              </a:rPr>
            </a:br>
            <a:r>
              <a:rPr lang="en-US" altLang="ko-KR" sz="1600" dirty="0">
                <a:latin typeface="Consolas" panose="020B0609020204030204" pitchFamily="49" charset="0"/>
              </a:rPr>
              <a:t>3 3 3 3</a:t>
            </a:r>
            <a:br>
              <a:rPr lang="en-US" altLang="ko-KR" sz="1600" dirty="0">
                <a:latin typeface="Consolas" panose="020B0609020204030204" pitchFamily="49" charset="0"/>
              </a:rPr>
            </a:br>
            <a:r>
              <a:rPr lang="en-US" altLang="ko-KR" sz="1600" dirty="0">
                <a:latin typeface="Consolas" panose="020B0609020204030204" pitchFamily="49" charset="0"/>
              </a:rPr>
              <a:t>  1 6 c</a:t>
            </a:r>
            <a:br>
              <a:rPr lang="en-US" altLang="ko-KR" sz="1600" dirty="0">
                <a:latin typeface="Consolas" panose="020B0609020204030204" pitchFamily="49" charset="0"/>
              </a:rPr>
            </a:br>
            <a:r>
              <a:rPr lang="en-US" altLang="ko-KR" sz="1600" dirty="0">
                <a:latin typeface="Consolas" panose="020B0609020204030204" pitchFamily="49" charset="0"/>
              </a:rPr>
              <a:t>  a </a:t>
            </a:r>
            <a:r>
              <a:rPr lang="en-US" altLang="ko-KR" sz="1600" dirty="0" err="1">
                <a:latin typeface="Consolas" panose="020B0609020204030204" pitchFamily="49" charset="0"/>
              </a:rPr>
              <a:t>a</a:t>
            </a:r>
            <a:br>
              <a:rPr lang="en-US" altLang="ko-KR" sz="1600" dirty="0">
                <a:latin typeface="Consolas" panose="020B0609020204030204" pitchFamily="49" charset="0"/>
              </a:rPr>
            </a:br>
            <a:r>
              <a:rPr lang="en-US" altLang="ko-KR" sz="1600" dirty="0">
                <a:latin typeface="Consolas" panose="020B0609020204030204" pitchFamily="49" charset="0"/>
              </a:rPr>
              <a:t>    b</a:t>
            </a: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5F883BCA-1EF7-4C6F-B46E-49BF8CAD28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9684238"/>
              </p:ext>
            </p:extLst>
          </p:nvPr>
        </p:nvGraphicFramePr>
        <p:xfrm>
          <a:off x="421301" y="3435301"/>
          <a:ext cx="1719615" cy="16764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849783">
                  <a:extLst>
                    <a:ext uri="{9D8B030D-6E8A-4147-A177-3AD203B41FA5}">
                      <a16:colId xmlns:a16="http://schemas.microsoft.com/office/drawing/2014/main" val="3352869155"/>
                    </a:ext>
                  </a:extLst>
                </a:gridCol>
                <a:gridCol w="869832">
                  <a:extLst>
                    <a:ext uri="{9D8B030D-6E8A-4147-A177-3AD203B41FA5}">
                      <a16:colId xmlns:a16="http://schemas.microsoft.com/office/drawing/2014/main" val="29984995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Key</a:t>
                      </a:r>
                      <a:endParaRPr lang="ko-KR" altLang="en-US" sz="16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Value</a:t>
                      </a:r>
                      <a:endParaRPr lang="ko-KR" altLang="en-US" sz="16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97816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123</a:t>
                      </a:r>
                      <a:endParaRPr lang="ko-KR" altLang="en-US" sz="16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2</a:t>
                      </a:r>
                      <a:endParaRPr lang="ko-KR" altLang="en-US" sz="16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08545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1231a</a:t>
                      </a:r>
                      <a:endParaRPr lang="ko-KR" altLang="en-US" sz="16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3</a:t>
                      </a:r>
                      <a:endParaRPr lang="ko-KR" altLang="en-US" sz="16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08903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1236ab</a:t>
                      </a:r>
                      <a:endParaRPr lang="ko-KR" altLang="en-US" sz="16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4</a:t>
                      </a:r>
                      <a:endParaRPr lang="ko-KR" altLang="en-US" sz="16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729345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123c</a:t>
                      </a:r>
                      <a:endParaRPr lang="ko-KR" altLang="en-US" sz="16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5</a:t>
                      </a:r>
                      <a:endParaRPr lang="ko-KR" altLang="en-US" sz="16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6735451"/>
                  </a:ext>
                </a:extLst>
              </a:tr>
            </a:tbl>
          </a:graphicData>
        </a:graphic>
      </p:graphicFrame>
      <p:grpSp>
        <p:nvGrpSpPr>
          <p:cNvPr id="201" name="그룹 200">
            <a:extLst>
              <a:ext uri="{FF2B5EF4-FFF2-40B4-BE49-F238E27FC236}">
                <a16:creationId xmlns:a16="http://schemas.microsoft.com/office/drawing/2014/main" id="{80298B50-A670-4AA1-AEA7-5950860BF2F9}"/>
              </a:ext>
            </a:extLst>
          </p:cNvPr>
          <p:cNvGrpSpPr/>
          <p:nvPr/>
        </p:nvGrpSpPr>
        <p:grpSpPr>
          <a:xfrm>
            <a:off x="3578929" y="2636912"/>
            <a:ext cx="1853188" cy="3848243"/>
            <a:chOff x="3578929" y="2636912"/>
            <a:chExt cx="1853188" cy="3848243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52FD36B6-4584-4547-8F6D-61758615154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00862" y="2636912"/>
              <a:ext cx="288032" cy="288000"/>
            </a:xfrm>
            <a:prstGeom prst="rect">
              <a:avLst/>
            </a:prstGeom>
            <a:solidFill>
              <a:srgbClr val="EF296B">
                <a:alpha val="40000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3BFFC023-90EB-43D2-B2E6-B33DC2CFE24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00878" y="3267009"/>
              <a:ext cx="288000" cy="288000"/>
            </a:xfrm>
            <a:prstGeom prst="rect">
              <a:avLst/>
            </a:prstGeom>
            <a:solidFill>
              <a:srgbClr val="EF296B">
                <a:alpha val="40000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2</a:t>
              </a:r>
              <a:endParaRPr lang="ko-KR" altLang="en-US" dirty="0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8ACE66D6-0639-4BB9-98C7-4A99B17E8AD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00878" y="3897106"/>
              <a:ext cx="288000" cy="288000"/>
            </a:xfrm>
            <a:prstGeom prst="rect">
              <a:avLst/>
            </a:prstGeom>
            <a:solidFill>
              <a:srgbClr val="EF296B">
                <a:alpha val="40000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3</a:t>
              </a:r>
              <a:endParaRPr lang="ko-KR" altLang="en-US" dirty="0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1945148D-DE12-4392-97D9-E51019D00F2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891259" y="4527203"/>
              <a:ext cx="288000" cy="288000"/>
            </a:xfrm>
            <a:prstGeom prst="rect">
              <a:avLst/>
            </a:prstGeom>
            <a:solidFill>
              <a:srgbClr val="EF296B">
                <a:alpha val="40000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583412E1-B9D3-4BEC-BDA7-6F08F61A4FD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80325" y="5157300"/>
              <a:ext cx="288000" cy="288000"/>
            </a:xfrm>
            <a:prstGeom prst="rect">
              <a:avLst/>
            </a:prstGeom>
            <a:solidFill>
              <a:srgbClr val="EF296B">
                <a:alpha val="40000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a</a:t>
              </a:r>
              <a:endParaRPr lang="ko-KR" altLang="en-US" dirty="0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33D29103-13B5-4144-91C0-F673822C05E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00878" y="4527203"/>
              <a:ext cx="288000" cy="288000"/>
            </a:xfrm>
            <a:prstGeom prst="rect">
              <a:avLst/>
            </a:prstGeom>
            <a:solidFill>
              <a:srgbClr val="EF296B">
                <a:alpha val="40000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6</a:t>
              </a:r>
              <a:endParaRPr lang="ko-KR" altLang="en-US" dirty="0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954FA8C6-7973-4EBC-8F3F-1E0F3C46172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00878" y="5157300"/>
              <a:ext cx="288000" cy="288000"/>
            </a:xfrm>
            <a:prstGeom prst="rect">
              <a:avLst/>
            </a:prstGeom>
            <a:solidFill>
              <a:srgbClr val="EF296B">
                <a:alpha val="40000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a</a:t>
              </a:r>
              <a:endParaRPr lang="ko-KR" altLang="en-US" dirty="0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9A200B50-EF0A-48A2-9A19-5A7652F4F1B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00878" y="5787397"/>
              <a:ext cx="288000" cy="288000"/>
            </a:xfrm>
            <a:prstGeom prst="rect">
              <a:avLst/>
            </a:prstGeom>
            <a:solidFill>
              <a:srgbClr val="EF296B">
                <a:alpha val="40000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b</a:t>
              </a:r>
              <a:endParaRPr lang="ko-KR" altLang="en-US" dirty="0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E375B7C8-AC6A-4E93-B0A6-303E135CF7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44117" y="4514460"/>
              <a:ext cx="288000" cy="288000"/>
            </a:xfrm>
            <a:prstGeom prst="rect">
              <a:avLst/>
            </a:prstGeom>
            <a:solidFill>
              <a:srgbClr val="EF296B">
                <a:alpha val="40000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c</a:t>
              </a:r>
              <a:endParaRPr lang="ko-KR" altLang="en-US" dirty="0"/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988EEA73-4273-41A0-8966-AC0F250FA809}"/>
                </a:ext>
              </a:extLst>
            </p:cNvPr>
            <p:cNvSpPr/>
            <p:nvPr/>
          </p:nvSpPr>
          <p:spPr>
            <a:xfrm>
              <a:off x="4595590" y="3676769"/>
              <a:ext cx="98577" cy="98577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DAECA8FB-25FE-4A66-842F-CD958B26C2AF}"/>
                </a:ext>
              </a:extLst>
            </p:cNvPr>
            <p:cNvSpPr/>
            <p:nvPr/>
          </p:nvSpPr>
          <p:spPr>
            <a:xfrm>
              <a:off x="4595590" y="3046672"/>
              <a:ext cx="98577" cy="98577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26A96759-24F5-41C1-B2B3-878B130BC364}"/>
                </a:ext>
              </a:extLst>
            </p:cNvPr>
            <p:cNvSpPr/>
            <p:nvPr/>
          </p:nvSpPr>
          <p:spPr>
            <a:xfrm>
              <a:off x="4595590" y="4306866"/>
              <a:ext cx="98577" cy="98577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87027542-ADFE-45C8-A789-5338269FC9AE}"/>
                </a:ext>
              </a:extLst>
            </p:cNvPr>
            <p:cNvSpPr/>
            <p:nvPr/>
          </p:nvSpPr>
          <p:spPr>
            <a:xfrm>
              <a:off x="4595590" y="4936963"/>
              <a:ext cx="98577" cy="98577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DE849D75-FDA8-4AF7-82A6-DF1620239035}"/>
                </a:ext>
              </a:extLst>
            </p:cNvPr>
            <p:cNvSpPr/>
            <p:nvPr/>
          </p:nvSpPr>
          <p:spPr>
            <a:xfrm>
              <a:off x="4595590" y="5567060"/>
              <a:ext cx="98577" cy="98577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58E5CE75-EF08-4BFF-97CA-7E28658363E9}"/>
                </a:ext>
              </a:extLst>
            </p:cNvPr>
            <p:cNvSpPr/>
            <p:nvPr/>
          </p:nvSpPr>
          <p:spPr>
            <a:xfrm>
              <a:off x="3832389" y="4930591"/>
              <a:ext cx="98577" cy="98577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타원 68">
              <a:extLst>
                <a:ext uri="{FF2B5EF4-FFF2-40B4-BE49-F238E27FC236}">
                  <a16:creationId xmlns:a16="http://schemas.microsoft.com/office/drawing/2014/main" id="{5D8A1F9C-0D0A-4828-95E8-47200F79E65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91540" y="3896637"/>
              <a:ext cx="288000" cy="288000"/>
            </a:xfrm>
            <a:prstGeom prst="ellipse">
              <a:avLst/>
            </a:prstGeom>
            <a:solidFill>
              <a:srgbClr val="0071FF">
                <a:alpha val="60000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2</a:t>
              </a:r>
              <a:endParaRPr lang="ko-KR" altLang="en-US" dirty="0"/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0DE36CEB-0C5A-4D37-A917-33C2F0835C3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78929" y="5787397"/>
              <a:ext cx="288000" cy="288000"/>
            </a:xfrm>
            <a:prstGeom prst="ellipse">
              <a:avLst/>
            </a:prstGeom>
            <a:solidFill>
              <a:srgbClr val="0071FF">
                <a:alpha val="60000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3</a:t>
              </a:r>
              <a:endParaRPr lang="ko-KR" altLang="en-US" dirty="0"/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927DF4DD-CA3D-4B17-BE18-1771EED89F1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00862" y="6197155"/>
              <a:ext cx="288000" cy="288000"/>
            </a:xfrm>
            <a:prstGeom prst="ellipse">
              <a:avLst/>
            </a:prstGeom>
            <a:solidFill>
              <a:srgbClr val="0071FF">
                <a:alpha val="60000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4</a:t>
              </a:r>
              <a:endParaRPr lang="ko-KR" altLang="en-US" dirty="0"/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9FBD5A3F-0001-4362-B92E-F9C0BABD52E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44117" y="5157300"/>
              <a:ext cx="288000" cy="288000"/>
            </a:xfrm>
            <a:prstGeom prst="ellipse">
              <a:avLst/>
            </a:prstGeom>
            <a:solidFill>
              <a:srgbClr val="0071FF">
                <a:alpha val="60000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5</a:t>
              </a:r>
              <a:endParaRPr lang="ko-KR" altLang="en-US" dirty="0"/>
            </a:p>
          </p:txBody>
        </p:sp>
        <p:cxnSp>
          <p:nvCxnSpPr>
            <p:cNvPr id="74" name="직선 연결선 73">
              <a:extLst>
                <a:ext uri="{FF2B5EF4-FFF2-40B4-BE49-F238E27FC236}">
                  <a16:creationId xmlns:a16="http://schemas.microsoft.com/office/drawing/2014/main" id="{3636286C-24C4-4CB8-AD66-9C4A36FD1B0F}"/>
                </a:ext>
              </a:extLst>
            </p:cNvPr>
            <p:cNvCxnSpPr>
              <a:stCxn id="15" idx="2"/>
              <a:endCxn id="25" idx="0"/>
            </p:cNvCxnSpPr>
            <p:nvPr/>
          </p:nvCxnSpPr>
          <p:spPr>
            <a:xfrm>
              <a:off x="4644878" y="2924912"/>
              <a:ext cx="1" cy="12176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연결선 74">
              <a:extLst>
                <a:ext uri="{FF2B5EF4-FFF2-40B4-BE49-F238E27FC236}">
                  <a16:creationId xmlns:a16="http://schemas.microsoft.com/office/drawing/2014/main" id="{AF1D3E24-D527-4AEB-AB7D-4FF1D027C4EE}"/>
                </a:ext>
              </a:extLst>
            </p:cNvPr>
            <p:cNvCxnSpPr>
              <a:cxnSpLocks/>
              <a:stCxn id="25" idx="4"/>
              <a:endCxn id="16" idx="0"/>
            </p:cNvCxnSpPr>
            <p:nvPr/>
          </p:nvCxnSpPr>
          <p:spPr>
            <a:xfrm flipH="1">
              <a:off x="4644878" y="3145249"/>
              <a:ext cx="1" cy="12176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 77">
              <a:extLst>
                <a:ext uri="{FF2B5EF4-FFF2-40B4-BE49-F238E27FC236}">
                  <a16:creationId xmlns:a16="http://schemas.microsoft.com/office/drawing/2014/main" id="{DA53AEAB-32C0-4A7B-8E32-8971FE9F4581}"/>
                </a:ext>
              </a:extLst>
            </p:cNvPr>
            <p:cNvCxnSpPr>
              <a:cxnSpLocks/>
              <a:stCxn id="16" idx="2"/>
              <a:endCxn id="24" idx="0"/>
            </p:cNvCxnSpPr>
            <p:nvPr/>
          </p:nvCxnSpPr>
          <p:spPr>
            <a:xfrm>
              <a:off x="4644878" y="3555009"/>
              <a:ext cx="1" cy="12176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직선 연결선 80">
              <a:extLst>
                <a:ext uri="{FF2B5EF4-FFF2-40B4-BE49-F238E27FC236}">
                  <a16:creationId xmlns:a16="http://schemas.microsoft.com/office/drawing/2014/main" id="{BA174395-5FE3-402A-A8C1-F976BD40ADA4}"/>
                </a:ext>
              </a:extLst>
            </p:cNvPr>
            <p:cNvCxnSpPr>
              <a:cxnSpLocks/>
              <a:stCxn id="17" idx="0"/>
              <a:endCxn id="24" idx="4"/>
            </p:cNvCxnSpPr>
            <p:nvPr/>
          </p:nvCxnSpPr>
          <p:spPr>
            <a:xfrm flipV="1">
              <a:off x="4644878" y="3775346"/>
              <a:ext cx="1" cy="12176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직선 연결선 83">
              <a:extLst>
                <a:ext uri="{FF2B5EF4-FFF2-40B4-BE49-F238E27FC236}">
                  <a16:creationId xmlns:a16="http://schemas.microsoft.com/office/drawing/2014/main" id="{B334CA9D-8377-4919-9605-553411FB3E5E}"/>
                </a:ext>
              </a:extLst>
            </p:cNvPr>
            <p:cNvCxnSpPr>
              <a:cxnSpLocks/>
              <a:stCxn id="26" idx="0"/>
              <a:endCxn id="17" idx="2"/>
            </p:cNvCxnSpPr>
            <p:nvPr/>
          </p:nvCxnSpPr>
          <p:spPr>
            <a:xfrm flipH="1" flipV="1">
              <a:off x="4644878" y="4185106"/>
              <a:ext cx="1" cy="12176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직선 연결선 86">
              <a:extLst>
                <a:ext uri="{FF2B5EF4-FFF2-40B4-BE49-F238E27FC236}">
                  <a16:creationId xmlns:a16="http://schemas.microsoft.com/office/drawing/2014/main" id="{8BF4B33F-5CE5-47C6-9468-2E1D2032FA80}"/>
                </a:ext>
              </a:extLst>
            </p:cNvPr>
            <p:cNvCxnSpPr>
              <a:cxnSpLocks/>
              <a:stCxn id="20" idx="0"/>
              <a:endCxn id="26" idx="4"/>
            </p:cNvCxnSpPr>
            <p:nvPr/>
          </p:nvCxnSpPr>
          <p:spPr>
            <a:xfrm flipV="1">
              <a:off x="4644878" y="4405443"/>
              <a:ext cx="1" cy="12176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연결선 89">
              <a:extLst>
                <a:ext uri="{FF2B5EF4-FFF2-40B4-BE49-F238E27FC236}">
                  <a16:creationId xmlns:a16="http://schemas.microsoft.com/office/drawing/2014/main" id="{AE1FDB47-7F29-4E87-A4BE-93F576C52D7E}"/>
                </a:ext>
              </a:extLst>
            </p:cNvPr>
            <p:cNvCxnSpPr>
              <a:cxnSpLocks/>
              <a:stCxn id="27" idx="0"/>
              <a:endCxn id="20" idx="2"/>
            </p:cNvCxnSpPr>
            <p:nvPr/>
          </p:nvCxnSpPr>
          <p:spPr>
            <a:xfrm flipH="1" flipV="1">
              <a:off x="4644878" y="4815203"/>
              <a:ext cx="1" cy="12176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 92">
              <a:extLst>
                <a:ext uri="{FF2B5EF4-FFF2-40B4-BE49-F238E27FC236}">
                  <a16:creationId xmlns:a16="http://schemas.microsoft.com/office/drawing/2014/main" id="{E2B344F3-16A9-4BBB-A0FD-AC0B0F936AA1}"/>
                </a:ext>
              </a:extLst>
            </p:cNvPr>
            <p:cNvCxnSpPr>
              <a:cxnSpLocks/>
              <a:stCxn id="27" idx="4"/>
              <a:endCxn id="21" idx="0"/>
            </p:cNvCxnSpPr>
            <p:nvPr/>
          </p:nvCxnSpPr>
          <p:spPr>
            <a:xfrm flipH="1">
              <a:off x="4644878" y="5035540"/>
              <a:ext cx="1" cy="12176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 95">
              <a:extLst>
                <a:ext uri="{FF2B5EF4-FFF2-40B4-BE49-F238E27FC236}">
                  <a16:creationId xmlns:a16="http://schemas.microsoft.com/office/drawing/2014/main" id="{00A641D1-5181-4639-A4FB-3CD2F1A7E774}"/>
                </a:ext>
              </a:extLst>
            </p:cNvPr>
            <p:cNvCxnSpPr>
              <a:cxnSpLocks/>
              <a:stCxn id="21" idx="2"/>
              <a:endCxn id="28" idx="0"/>
            </p:cNvCxnSpPr>
            <p:nvPr/>
          </p:nvCxnSpPr>
          <p:spPr>
            <a:xfrm>
              <a:off x="4644878" y="5445300"/>
              <a:ext cx="1" cy="12176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연결선 98">
              <a:extLst>
                <a:ext uri="{FF2B5EF4-FFF2-40B4-BE49-F238E27FC236}">
                  <a16:creationId xmlns:a16="http://schemas.microsoft.com/office/drawing/2014/main" id="{51E70105-14AA-469D-A51E-B78653F91F8D}"/>
                </a:ext>
              </a:extLst>
            </p:cNvPr>
            <p:cNvCxnSpPr>
              <a:cxnSpLocks/>
              <a:stCxn id="28" idx="4"/>
              <a:endCxn id="22" idx="0"/>
            </p:cNvCxnSpPr>
            <p:nvPr/>
          </p:nvCxnSpPr>
          <p:spPr>
            <a:xfrm flipH="1">
              <a:off x="4644878" y="5665637"/>
              <a:ext cx="1" cy="12176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직선 연결선 101">
              <a:extLst>
                <a:ext uri="{FF2B5EF4-FFF2-40B4-BE49-F238E27FC236}">
                  <a16:creationId xmlns:a16="http://schemas.microsoft.com/office/drawing/2014/main" id="{25B3DAE6-8033-41B9-AA90-60DD3C96958A}"/>
                </a:ext>
              </a:extLst>
            </p:cNvPr>
            <p:cNvCxnSpPr>
              <a:cxnSpLocks/>
              <a:stCxn id="22" idx="2"/>
              <a:endCxn id="71" idx="0"/>
            </p:cNvCxnSpPr>
            <p:nvPr/>
          </p:nvCxnSpPr>
          <p:spPr>
            <a:xfrm flipH="1">
              <a:off x="4644862" y="6075397"/>
              <a:ext cx="16" cy="121758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연결선 104">
              <a:extLst>
                <a:ext uri="{FF2B5EF4-FFF2-40B4-BE49-F238E27FC236}">
                  <a16:creationId xmlns:a16="http://schemas.microsoft.com/office/drawing/2014/main" id="{257BD9BD-70ED-4E92-92B9-4D148BD12EAE}"/>
                </a:ext>
              </a:extLst>
            </p:cNvPr>
            <p:cNvCxnSpPr>
              <a:cxnSpLocks/>
              <a:stCxn id="69" idx="2"/>
              <a:endCxn id="17" idx="3"/>
            </p:cNvCxnSpPr>
            <p:nvPr/>
          </p:nvCxnSpPr>
          <p:spPr>
            <a:xfrm flipH="1">
              <a:off x="4788878" y="4040637"/>
              <a:ext cx="302662" cy="469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연결선 108">
              <a:extLst>
                <a:ext uri="{FF2B5EF4-FFF2-40B4-BE49-F238E27FC236}">
                  <a16:creationId xmlns:a16="http://schemas.microsoft.com/office/drawing/2014/main" id="{C048DD2B-0CC1-4EA0-8EDC-AA62110C8F79}"/>
                </a:ext>
              </a:extLst>
            </p:cNvPr>
            <p:cNvCxnSpPr>
              <a:cxnSpLocks/>
              <a:stCxn id="23" idx="1"/>
              <a:endCxn id="26" idx="5"/>
            </p:cNvCxnSpPr>
            <p:nvPr/>
          </p:nvCxnSpPr>
          <p:spPr>
            <a:xfrm flipH="1" flipV="1">
              <a:off x="4679731" y="4391007"/>
              <a:ext cx="464386" cy="267453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연결선 111">
              <a:extLst>
                <a:ext uri="{FF2B5EF4-FFF2-40B4-BE49-F238E27FC236}">
                  <a16:creationId xmlns:a16="http://schemas.microsoft.com/office/drawing/2014/main" id="{393A3835-7909-4D1D-B601-655116A4AE5B}"/>
                </a:ext>
              </a:extLst>
            </p:cNvPr>
            <p:cNvCxnSpPr>
              <a:cxnSpLocks/>
              <a:stCxn id="23" idx="2"/>
              <a:endCxn id="72" idx="0"/>
            </p:cNvCxnSpPr>
            <p:nvPr/>
          </p:nvCxnSpPr>
          <p:spPr>
            <a:xfrm>
              <a:off x="5288117" y="4802460"/>
              <a:ext cx="0" cy="35484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연결선 115">
              <a:extLst>
                <a:ext uri="{FF2B5EF4-FFF2-40B4-BE49-F238E27FC236}">
                  <a16:creationId xmlns:a16="http://schemas.microsoft.com/office/drawing/2014/main" id="{BCC5BCBF-2A73-4C6A-810B-F77641E02153}"/>
                </a:ext>
              </a:extLst>
            </p:cNvPr>
            <p:cNvCxnSpPr>
              <a:cxnSpLocks/>
              <a:stCxn id="18" idx="3"/>
              <a:endCxn id="26" idx="2"/>
            </p:cNvCxnSpPr>
            <p:nvPr/>
          </p:nvCxnSpPr>
          <p:spPr>
            <a:xfrm flipV="1">
              <a:off x="4179259" y="4356155"/>
              <a:ext cx="416331" cy="315048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직선 연결선 120">
              <a:extLst>
                <a:ext uri="{FF2B5EF4-FFF2-40B4-BE49-F238E27FC236}">
                  <a16:creationId xmlns:a16="http://schemas.microsoft.com/office/drawing/2014/main" id="{BB44E971-6A52-4AAD-BC27-B5AE50FADCDC}"/>
                </a:ext>
              </a:extLst>
            </p:cNvPr>
            <p:cNvCxnSpPr>
              <a:cxnSpLocks/>
              <a:stCxn id="18" idx="2"/>
              <a:endCxn id="29" idx="7"/>
            </p:cNvCxnSpPr>
            <p:nvPr/>
          </p:nvCxnSpPr>
          <p:spPr>
            <a:xfrm flipH="1">
              <a:off x="3916530" y="4815203"/>
              <a:ext cx="118729" cy="129824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직선 연결선 123">
              <a:extLst>
                <a:ext uri="{FF2B5EF4-FFF2-40B4-BE49-F238E27FC236}">
                  <a16:creationId xmlns:a16="http://schemas.microsoft.com/office/drawing/2014/main" id="{7E30B480-13E3-409E-BBF3-D630BEA6CBA0}"/>
                </a:ext>
              </a:extLst>
            </p:cNvPr>
            <p:cNvCxnSpPr>
              <a:cxnSpLocks/>
              <a:stCxn id="19" idx="0"/>
              <a:endCxn id="29" idx="3"/>
            </p:cNvCxnSpPr>
            <p:nvPr/>
          </p:nvCxnSpPr>
          <p:spPr>
            <a:xfrm flipV="1">
              <a:off x="3724325" y="5014732"/>
              <a:ext cx="122500" cy="142568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직선 연결선 126">
              <a:extLst>
                <a:ext uri="{FF2B5EF4-FFF2-40B4-BE49-F238E27FC236}">
                  <a16:creationId xmlns:a16="http://schemas.microsoft.com/office/drawing/2014/main" id="{26B5B4F6-9B53-40C8-B97B-BE301900EA32}"/>
                </a:ext>
              </a:extLst>
            </p:cNvPr>
            <p:cNvCxnSpPr>
              <a:cxnSpLocks/>
              <a:stCxn id="70" idx="0"/>
              <a:endCxn id="19" idx="2"/>
            </p:cNvCxnSpPr>
            <p:nvPr/>
          </p:nvCxnSpPr>
          <p:spPr>
            <a:xfrm flipV="1">
              <a:off x="3722929" y="5445300"/>
              <a:ext cx="1396" cy="342097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2" name="그룹 201">
            <a:extLst>
              <a:ext uri="{FF2B5EF4-FFF2-40B4-BE49-F238E27FC236}">
                <a16:creationId xmlns:a16="http://schemas.microsoft.com/office/drawing/2014/main" id="{9EA61DC3-B406-459D-8D1B-B2E739BD9412}"/>
              </a:ext>
            </a:extLst>
          </p:cNvPr>
          <p:cNvGrpSpPr/>
          <p:nvPr/>
        </p:nvGrpSpPr>
        <p:grpSpPr>
          <a:xfrm>
            <a:off x="7037385" y="3644564"/>
            <a:ext cx="2148507" cy="1798175"/>
            <a:chOff x="7037385" y="3644564"/>
            <a:chExt cx="2148507" cy="1798175"/>
          </a:xfrm>
        </p:grpSpPr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D3FED6FC-7F94-4CF9-A5B4-DF4CCF55DCF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956034" y="3647041"/>
              <a:ext cx="604170" cy="288000"/>
            </a:xfrm>
            <a:prstGeom prst="rect">
              <a:avLst/>
            </a:prstGeom>
            <a:solidFill>
              <a:srgbClr val="EF296B">
                <a:alpha val="40000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123</a:t>
              </a:r>
              <a:endParaRPr lang="ko-KR" altLang="en-US" dirty="0"/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749C1839-C89A-4FF8-8363-FFE180ADB55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37385" y="4662666"/>
              <a:ext cx="627064" cy="288000"/>
            </a:xfrm>
            <a:prstGeom prst="rect">
              <a:avLst/>
            </a:prstGeom>
            <a:solidFill>
              <a:srgbClr val="EF296B">
                <a:alpha val="40000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1a</a:t>
              </a:r>
              <a:endParaRPr lang="ko-KR" altLang="en-US" dirty="0"/>
            </a:p>
          </p:txBody>
        </p:sp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27D0AEAE-C9F9-4C32-9229-2F18A410822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902878" y="4671203"/>
              <a:ext cx="710480" cy="288000"/>
            </a:xfrm>
            <a:prstGeom prst="rect">
              <a:avLst/>
            </a:prstGeom>
            <a:solidFill>
              <a:srgbClr val="EF296B">
                <a:alpha val="40000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6ab</a:t>
              </a:r>
              <a:endParaRPr lang="ko-KR" altLang="en-US" dirty="0"/>
            </a:p>
          </p:txBody>
        </p: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82ADED3A-EB23-463D-90CF-9F3E1B188B7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885955" y="4659802"/>
              <a:ext cx="288000" cy="288000"/>
            </a:xfrm>
            <a:prstGeom prst="rect">
              <a:avLst/>
            </a:prstGeom>
            <a:solidFill>
              <a:srgbClr val="EF296B">
                <a:alpha val="40000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c</a:t>
              </a:r>
              <a:endParaRPr lang="ko-KR" altLang="en-US" dirty="0"/>
            </a:p>
          </p:txBody>
        </p:sp>
        <p:sp>
          <p:nvSpPr>
            <p:cNvPr id="148" name="타원 147">
              <a:extLst>
                <a:ext uri="{FF2B5EF4-FFF2-40B4-BE49-F238E27FC236}">
                  <a16:creationId xmlns:a16="http://schemas.microsoft.com/office/drawing/2014/main" id="{503323B1-09A3-42CC-8FA0-1AB99BB7F620}"/>
                </a:ext>
              </a:extLst>
            </p:cNvPr>
            <p:cNvSpPr/>
            <p:nvPr/>
          </p:nvSpPr>
          <p:spPr>
            <a:xfrm>
              <a:off x="8208831" y="4056801"/>
              <a:ext cx="98577" cy="98577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3" name="타원 152">
              <a:extLst>
                <a:ext uri="{FF2B5EF4-FFF2-40B4-BE49-F238E27FC236}">
                  <a16:creationId xmlns:a16="http://schemas.microsoft.com/office/drawing/2014/main" id="{0518EE50-D3A3-4276-9FCD-155E4D48C11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897892" y="3644564"/>
              <a:ext cx="288000" cy="288000"/>
            </a:xfrm>
            <a:prstGeom prst="ellipse">
              <a:avLst/>
            </a:prstGeom>
            <a:solidFill>
              <a:srgbClr val="0071FF">
                <a:alpha val="60000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2</a:t>
              </a:r>
              <a:endParaRPr lang="ko-KR" altLang="en-US" dirty="0"/>
            </a:p>
          </p:txBody>
        </p:sp>
        <p:sp>
          <p:nvSpPr>
            <p:cNvPr id="154" name="타원 153">
              <a:extLst>
                <a:ext uri="{FF2B5EF4-FFF2-40B4-BE49-F238E27FC236}">
                  <a16:creationId xmlns:a16="http://schemas.microsoft.com/office/drawing/2014/main" id="{61FA96F0-7330-4D46-A878-14C48C3A41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207029" y="5154739"/>
              <a:ext cx="288000" cy="288000"/>
            </a:xfrm>
            <a:prstGeom prst="ellipse">
              <a:avLst/>
            </a:prstGeom>
            <a:solidFill>
              <a:srgbClr val="0071FF">
                <a:alpha val="60000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3</a:t>
              </a:r>
              <a:endParaRPr lang="ko-KR" altLang="en-US" dirty="0"/>
            </a:p>
          </p:txBody>
        </p:sp>
        <p:sp>
          <p:nvSpPr>
            <p:cNvPr id="155" name="타원 154">
              <a:extLst>
                <a:ext uri="{FF2B5EF4-FFF2-40B4-BE49-F238E27FC236}">
                  <a16:creationId xmlns:a16="http://schemas.microsoft.com/office/drawing/2014/main" id="{1B6375CD-C362-47F0-B9FB-4FAE043F49F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114102" y="5154739"/>
              <a:ext cx="288000" cy="288000"/>
            </a:xfrm>
            <a:prstGeom prst="ellipse">
              <a:avLst/>
            </a:prstGeom>
            <a:solidFill>
              <a:srgbClr val="0071FF">
                <a:alpha val="60000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4</a:t>
              </a:r>
              <a:endParaRPr lang="ko-KR" altLang="en-US" dirty="0"/>
            </a:p>
          </p:txBody>
        </p:sp>
        <p:sp>
          <p:nvSpPr>
            <p:cNvPr id="156" name="타원 155">
              <a:extLst>
                <a:ext uri="{FF2B5EF4-FFF2-40B4-BE49-F238E27FC236}">
                  <a16:creationId xmlns:a16="http://schemas.microsoft.com/office/drawing/2014/main" id="{2295F4E5-30B5-4C24-95A9-3AACD6126C4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897892" y="5154739"/>
              <a:ext cx="288000" cy="288000"/>
            </a:xfrm>
            <a:prstGeom prst="ellipse">
              <a:avLst/>
            </a:prstGeom>
            <a:solidFill>
              <a:srgbClr val="0071FF">
                <a:alpha val="60000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5</a:t>
              </a:r>
              <a:endParaRPr lang="ko-KR" altLang="en-US" dirty="0"/>
            </a:p>
          </p:txBody>
        </p:sp>
        <p:cxnSp>
          <p:nvCxnSpPr>
            <p:cNvPr id="157" name="직선 연결선 156">
              <a:extLst>
                <a:ext uri="{FF2B5EF4-FFF2-40B4-BE49-F238E27FC236}">
                  <a16:creationId xmlns:a16="http://schemas.microsoft.com/office/drawing/2014/main" id="{BA5036D2-2C48-42F8-A89A-27869211E8AC}"/>
                </a:ext>
              </a:extLst>
            </p:cNvPr>
            <p:cNvCxnSpPr>
              <a:cxnSpLocks/>
              <a:stCxn id="138" idx="2"/>
              <a:endCxn id="148" idx="0"/>
            </p:cNvCxnSpPr>
            <p:nvPr/>
          </p:nvCxnSpPr>
          <p:spPr>
            <a:xfrm>
              <a:off x="8258119" y="3935041"/>
              <a:ext cx="1" cy="12176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직선 연결선 161">
              <a:extLst>
                <a:ext uri="{FF2B5EF4-FFF2-40B4-BE49-F238E27FC236}">
                  <a16:creationId xmlns:a16="http://schemas.microsoft.com/office/drawing/2014/main" id="{FA13AE41-EFC3-4B3B-9718-F5305A0F1A5B}"/>
                </a:ext>
              </a:extLst>
            </p:cNvPr>
            <p:cNvCxnSpPr>
              <a:cxnSpLocks/>
              <a:stCxn id="143" idx="0"/>
              <a:endCxn id="148" idx="4"/>
            </p:cNvCxnSpPr>
            <p:nvPr/>
          </p:nvCxnSpPr>
          <p:spPr>
            <a:xfrm flipV="1">
              <a:off x="8258118" y="4155378"/>
              <a:ext cx="2" cy="515825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직선 연결선 166">
              <a:extLst>
                <a:ext uri="{FF2B5EF4-FFF2-40B4-BE49-F238E27FC236}">
                  <a16:creationId xmlns:a16="http://schemas.microsoft.com/office/drawing/2014/main" id="{A37A5573-9C09-4AF0-949A-6FE5493B3C90}"/>
                </a:ext>
              </a:extLst>
            </p:cNvPr>
            <p:cNvCxnSpPr>
              <a:cxnSpLocks/>
              <a:stCxn id="143" idx="2"/>
              <a:endCxn id="155" idx="0"/>
            </p:cNvCxnSpPr>
            <p:nvPr/>
          </p:nvCxnSpPr>
          <p:spPr>
            <a:xfrm flipH="1">
              <a:off x="8258102" y="4959203"/>
              <a:ext cx="16" cy="195536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직선 연결선 167">
              <a:extLst>
                <a:ext uri="{FF2B5EF4-FFF2-40B4-BE49-F238E27FC236}">
                  <a16:creationId xmlns:a16="http://schemas.microsoft.com/office/drawing/2014/main" id="{CBC5B802-C142-4EB2-8EF2-0446E37A0455}"/>
                </a:ext>
              </a:extLst>
            </p:cNvPr>
            <p:cNvCxnSpPr>
              <a:cxnSpLocks/>
              <a:stCxn id="153" idx="2"/>
              <a:endCxn id="138" idx="3"/>
            </p:cNvCxnSpPr>
            <p:nvPr/>
          </p:nvCxnSpPr>
          <p:spPr>
            <a:xfrm flipH="1">
              <a:off x="8560204" y="3788564"/>
              <a:ext cx="337688" cy="2477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직선 연결선 168">
              <a:extLst>
                <a:ext uri="{FF2B5EF4-FFF2-40B4-BE49-F238E27FC236}">
                  <a16:creationId xmlns:a16="http://schemas.microsoft.com/office/drawing/2014/main" id="{751FF601-C4C1-4D42-9714-323F0169FD15}"/>
                </a:ext>
              </a:extLst>
            </p:cNvPr>
            <p:cNvCxnSpPr>
              <a:cxnSpLocks/>
              <a:stCxn id="146" idx="0"/>
              <a:endCxn id="148" idx="5"/>
            </p:cNvCxnSpPr>
            <p:nvPr/>
          </p:nvCxnSpPr>
          <p:spPr>
            <a:xfrm flipH="1" flipV="1">
              <a:off x="8292972" y="4140942"/>
              <a:ext cx="736983" cy="51886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직선 연결선 169">
              <a:extLst>
                <a:ext uri="{FF2B5EF4-FFF2-40B4-BE49-F238E27FC236}">
                  <a16:creationId xmlns:a16="http://schemas.microsoft.com/office/drawing/2014/main" id="{EB0080E8-6253-4137-BD6E-585B4A0A89A6}"/>
                </a:ext>
              </a:extLst>
            </p:cNvPr>
            <p:cNvCxnSpPr>
              <a:cxnSpLocks/>
              <a:stCxn id="146" idx="2"/>
              <a:endCxn id="156" idx="0"/>
            </p:cNvCxnSpPr>
            <p:nvPr/>
          </p:nvCxnSpPr>
          <p:spPr>
            <a:xfrm>
              <a:off x="9029955" y="4947802"/>
              <a:ext cx="11937" cy="206937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직선 연결선 170">
              <a:extLst>
                <a:ext uri="{FF2B5EF4-FFF2-40B4-BE49-F238E27FC236}">
                  <a16:creationId xmlns:a16="http://schemas.microsoft.com/office/drawing/2014/main" id="{A2DBB688-651D-4630-A996-EAEA6E24C1E0}"/>
                </a:ext>
              </a:extLst>
            </p:cNvPr>
            <p:cNvCxnSpPr>
              <a:cxnSpLocks/>
              <a:stCxn id="141" idx="0"/>
              <a:endCxn id="148" idx="3"/>
            </p:cNvCxnSpPr>
            <p:nvPr/>
          </p:nvCxnSpPr>
          <p:spPr>
            <a:xfrm flipV="1">
              <a:off x="7350917" y="4140942"/>
              <a:ext cx="872350" cy="521724"/>
            </a:xfrm>
            <a:prstGeom prst="line">
              <a:avLst/>
            </a:prstGeom>
            <a:solidFill>
              <a:srgbClr val="EF296B">
                <a:alpha val="40000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직선 연결선 173">
              <a:extLst>
                <a:ext uri="{FF2B5EF4-FFF2-40B4-BE49-F238E27FC236}">
                  <a16:creationId xmlns:a16="http://schemas.microsoft.com/office/drawing/2014/main" id="{1D31BEC9-9456-4FAD-9818-E988A18EFE3B}"/>
                </a:ext>
              </a:extLst>
            </p:cNvPr>
            <p:cNvCxnSpPr>
              <a:cxnSpLocks/>
              <a:stCxn id="154" idx="0"/>
              <a:endCxn id="141" idx="2"/>
            </p:cNvCxnSpPr>
            <p:nvPr/>
          </p:nvCxnSpPr>
          <p:spPr>
            <a:xfrm flipH="1" flipV="1">
              <a:off x="7350917" y="4950666"/>
              <a:ext cx="112" cy="204073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46748740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B2AC6B9A-B8A9-4BF2-9159-B0191789A7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5990680"/>
          </a:xfrm>
        </p:spPr>
        <p:txBody>
          <a:bodyPr>
            <a:normAutofit/>
          </a:bodyPr>
          <a:lstStyle/>
          <a:p>
            <a:r>
              <a:rPr lang="ko-KR" altLang="en-US" dirty="0" err="1"/>
              <a:t>머클</a:t>
            </a:r>
            <a:r>
              <a:rPr lang="ko-KR" altLang="en-US" dirty="0"/>
              <a:t> 트리</a:t>
            </a:r>
            <a:r>
              <a:rPr lang="en-US" altLang="ko-KR" dirty="0"/>
              <a:t>(Merkle Tree)</a:t>
            </a:r>
            <a:r>
              <a:rPr lang="ko-KR" altLang="en-US" dirty="0"/>
              <a:t>와</a:t>
            </a:r>
            <a:r>
              <a:rPr lang="en-US" altLang="ko-KR" dirty="0"/>
              <a:t> </a:t>
            </a:r>
            <a:r>
              <a:rPr lang="ko-KR" altLang="en-US" dirty="0" err="1"/>
              <a:t>패트리샤</a:t>
            </a:r>
            <a:r>
              <a:rPr lang="ko-KR" altLang="en-US" dirty="0"/>
              <a:t> 트리</a:t>
            </a:r>
            <a:r>
              <a:rPr lang="en-US" altLang="ko-KR" dirty="0"/>
              <a:t>(Patricia </a:t>
            </a:r>
            <a:r>
              <a:rPr lang="en-US" altLang="ko-KR" dirty="0" err="1"/>
              <a:t>Trie</a:t>
            </a:r>
            <a:r>
              <a:rPr lang="en-US" altLang="ko-KR" dirty="0"/>
              <a:t>)</a:t>
            </a:r>
            <a:r>
              <a:rPr lang="ko-KR" altLang="en-US" dirty="0"/>
              <a:t>를 조합 및 확장한 자료구조</a:t>
            </a:r>
            <a:endParaRPr lang="en-US" altLang="ko-KR" dirty="0"/>
          </a:p>
          <a:p>
            <a:r>
              <a:rPr lang="ko-KR" altLang="en-US" dirty="0"/>
              <a:t>목적</a:t>
            </a:r>
            <a:endParaRPr lang="en-US" altLang="ko-KR" dirty="0"/>
          </a:p>
          <a:p>
            <a:pPr lvl="1"/>
            <a:r>
              <a:rPr lang="ko-KR" altLang="en-US" dirty="0"/>
              <a:t>상태 </a:t>
            </a:r>
            <a:r>
              <a:rPr lang="en-US" altLang="ko-KR" dirty="0"/>
              <a:t>Key-Value</a:t>
            </a:r>
            <a:r>
              <a:rPr lang="ko-KR" altLang="en-US" dirty="0"/>
              <a:t> 의</a:t>
            </a:r>
            <a:r>
              <a:rPr lang="en-US" altLang="ko-KR" dirty="0"/>
              <a:t> </a:t>
            </a:r>
            <a:r>
              <a:rPr lang="ko-KR" altLang="en-US" dirty="0"/>
              <a:t>효율적인 탐색 및 관리</a:t>
            </a:r>
            <a:endParaRPr lang="en-US" altLang="ko-KR" dirty="0"/>
          </a:p>
          <a:p>
            <a:pPr lvl="1"/>
            <a:r>
              <a:rPr lang="ko-KR" altLang="en-US" dirty="0"/>
              <a:t>동일 </a:t>
            </a:r>
            <a:r>
              <a:rPr lang="ko-KR" altLang="en-US" dirty="0" err="1"/>
              <a:t>머클</a:t>
            </a:r>
            <a:r>
              <a:rPr lang="ko-KR" altLang="en-US" dirty="0"/>
              <a:t> 트리 재사용</a:t>
            </a:r>
            <a:r>
              <a:rPr lang="en-US" altLang="ko-KR" dirty="0"/>
              <a:t>(</a:t>
            </a:r>
            <a:r>
              <a:rPr lang="ko-KR" altLang="en-US" dirty="0"/>
              <a:t>공유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거래 정보 검증 </a:t>
            </a:r>
            <a:r>
              <a:rPr lang="en-US" altLang="ko-KR" dirty="0"/>
              <a:t>(Merkle Proof)</a:t>
            </a:r>
          </a:p>
          <a:p>
            <a:r>
              <a:rPr lang="en-US" altLang="ko-KR" dirty="0"/>
              <a:t>Path</a:t>
            </a:r>
          </a:p>
          <a:p>
            <a:pPr lvl="1"/>
            <a:r>
              <a:rPr lang="en-US" altLang="ko-KR" dirty="0"/>
              <a:t>Key ➡ Path </a:t>
            </a:r>
            <a:r>
              <a:rPr lang="ko-KR" altLang="en-US" dirty="0"/>
              <a:t>전환 </a:t>
            </a:r>
            <a:r>
              <a:rPr lang="en-US" altLang="ko-KR" dirty="0"/>
              <a:t>: </a:t>
            </a:r>
            <a:r>
              <a:rPr lang="en-US" altLang="ko-KR" dirty="0" err="1"/>
              <a:t>Trie</a:t>
            </a:r>
            <a:r>
              <a:rPr lang="ko-KR" altLang="en-US" dirty="0"/>
              <a:t>별 정의</a:t>
            </a:r>
            <a:br>
              <a:rPr lang="en-US" altLang="ko-KR" dirty="0"/>
            </a:br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en-US" altLang="ko-KR" dirty="0" err="1"/>
              <a:t>StateTrie</a:t>
            </a:r>
            <a:r>
              <a:rPr lang="en-US" altLang="ko-KR" dirty="0"/>
              <a:t>: keccak-256(address)</a:t>
            </a:r>
          </a:p>
          <a:p>
            <a:pPr lvl="1"/>
            <a:r>
              <a:rPr lang="en-US" altLang="ko-KR" dirty="0"/>
              <a:t>nibble(4 bits) </a:t>
            </a:r>
            <a:r>
              <a:rPr lang="ko-KR" altLang="en-US" dirty="0"/>
              <a:t>당 </a:t>
            </a:r>
            <a:r>
              <a:rPr lang="en-US" altLang="ko-KR" dirty="0"/>
              <a:t>path 1</a:t>
            </a:r>
            <a:r>
              <a:rPr lang="ko-KR" altLang="en-US" dirty="0"/>
              <a:t>개</a:t>
            </a:r>
            <a:endParaRPr lang="en-US" altLang="ko-KR" dirty="0"/>
          </a:p>
          <a:p>
            <a:r>
              <a:rPr lang="en-US" altLang="ko-KR" dirty="0"/>
              <a:t>Node</a:t>
            </a:r>
          </a:p>
          <a:p>
            <a:pPr lvl="1"/>
            <a:r>
              <a:rPr lang="en-US" altLang="ko-KR" dirty="0" err="1"/>
              <a:t>ExtensionNode</a:t>
            </a:r>
            <a:r>
              <a:rPr lang="en-US" altLang="ko-KR" dirty="0"/>
              <a:t> : </a:t>
            </a:r>
            <a:r>
              <a:rPr lang="ko-KR" altLang="en-US" dirty="0"/>
              <a:t>공통 </a:t>
            </a:r>
            <a:r>
              <a:rPr lang="en-US" altLang="ko-KR" dirty="0"/>
              <a:t>Path </a:t>
            </a:r>
            <a:r>
              <a:rPr lang="ko-KR" altLang="en-US" dirty="0"/>
              <a:t>압축</a:t>
            </a:r>
            <a:endParaRPr lang="en-US" altLang="ko-KR" dirty="0"/>
          </a:p>
          <a:p>
            <a:pPr lvl="1"/>
            <a:r>
              <a:rPr lang="en-US" altLang="ko-KR" dirty="0" err="1"/>
              <a:t>BranchNode</a:t>
            </a:r>
            <a:r>
              <a:rPr lang="en-US" altLang="ko-KR" dirty="0"/>
              <a:t> : Path </a:t>
            </a:r>
            <a:r>
              <a:rPr lang="ko-KR" altLang="en-US" dirty="0"/>
              <a:t>분기</a:t>
            </a:r>
            <a:endParaRPr lang="en-US" altLang="ko-KR" dirty="0"/>
          </a:p>
          <a:p>
            <a:pPr lvl="1"/>
            <a:r>
              <a:rPr lang="en-US" altLang="ko-KR" dirty="0" err="1"/>
              <a:t>LeafNode</a:t>
            </a:r>
            <a:r>
              <a:rPr lang="en-US" altLang="ko-KR" dirty="0"/>
              <a:t> : Value </a:t>
            </a:r>
            <a:r>
              <a:rPr lang="ko-KR" altLang="en-US" dirty="0"/>
              <a:t>저장</a:t>
            </a:r>
            <a:endParaRPr lang="en-US" altLang="ko-KR" dirty="0"/>
          </a:p>
          <a:p>
            <a:r>
              <a:rPr lang="en-US" altLang="ko-KR" dirty="0"/>
              <a:t>Node</a:t>
            </a:r>
            <a:r>
              <a:rPr lang="ko-KR" altLang="en-US" dirty="0"/>
              <a:t>는 </a:t>
            </a:r>
            <a:r>
              <a:rPr lang="en-US" altLang="ko-KR" dirty="0"/>
              <a:t>DB</a:t>
            </a:r>
            <a:r>
              <a:rPr lang="ko-KR" altLang="en-US" dirty="0"/>
              <a:t>에 </a:t>
            </a:r>
            <a:r>
              <a:rPr lang="en-US" altLang="ko-KR" dirty="0"/>
              <a:t>(Key, Value)</a:t>
            </a:r>
            <a:r>
              <a:rPr lang="ko-KR" altLang="en-US" dirty="0"/>
              <a:t>로 저장</a:t>
            </a:r>
            <a:endParaRPr lang="en-US" altLang="ko-KR" dirty="0"/>
          </a:p>
          <a:p>
            <a:pPr lvl="1"/>
            <a:r>
              <a:rPr lang="en-US" altLang="ko-KR" dirty="0"/>
              <a:t>Storage Key = keccak-256(Storage Value)</a:t>
            </a:r>
          </a:p>
          <a:p>
            <a:pPr lvl="1"/>
            <a:r>
              <a:rPr lang="en-US" altLang="ko-KR" dirty="0"/>
              <a:t>Storage Value = RLP(Node)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DFF44D1F-E637-4075-A346-46E8C214D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확장 </a:t>
            </a:r>
            <a:r>
              <a:rPr lang="ko-KR" altLang="en-US" dirty="0" err="1"/>
              <a:t>머클</a:t>
            </a:r>
            <a:r>
              <a:rPr lang="ko-KR" altLang="en-US" dirty="0"/>
              <a:t> </a:t>
            </a:r>
            <a:r>
              <a:rPr lang="ko-KR" altLang="en-US" dirty="0" err="1"/>
              <a:t>패트리샤</a:t>
            </a:r>
            <a:r>
              <a:rPr lang="ko-KR" altLang="en-US" dirty="0"/>
              <a:t> 트리 </a:t>
            </a:r>
            <a:r>
              <a:rPr lang="en-US" altLang="ko-KR" dirty="0"/>
              <a:t>(MPT, Modified Merkle Patricia Tree (</a:t>
            </a:r>
            <a:r>
              <a:rPr lang="en-US" altLang="ko-KR" dirty="0" err="1"/>
              <a:t>Trie</a:t>
            </a:r>
            <a:r>
              <a:rPr lang="en-US" altLang="ko-KR" dirty="0"/>
              <a:t>))</a:t>
            </a:r>
            <a:endParaRPr lang="ko-KR" altLang="en-US" dirty="0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3F8CC2B-21F1-4144-A809-13D1009069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6972" y="1484312"/>
            <a:ext cx="7331676" cy="5181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16934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BBEF2DAA-D9D6-489A-BB90-DA320C5B2D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418295"/>
          </a:xfrm>
        </p:spPr>
        <p:txBody>
          <a:bodyPr/>
          <a:lstStyle/>
          <a:p>
            <a:r>
              <a:rPr lang="ko-KR" altLang="en-US" dirty="0" err="1"/>
              <a:t>이더리움</a:t>
            </a:r>
            <a:r>
              <a:rPr lang="ko-KR" altLang="en-US" dirty="0"/>
              <a:t> </a:t>
            </a:r>
            <a:r>
              <a:rPr lang="en-US" altLang="ko-KR" dirty="0"/>
              <a:t>JSON-RPC API</a:t>
            </a:r>
          </a:p>
          <a:p>
            <a:pPr lvl="1"/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85E5D58A-92CC-4CDE-B653-7821985AB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 환경 </a:t>
            </a:r>
            <a:r>
              <a:rPr lang="en-US" altLang="ko-KR" dirty="0"/>
              <a:t>[ </a:t>
            </a:r>
            <a:r>
              <a:rPr lang="ko-KR" altLang="en-US" dirty="0" err="1"/>
              <a:t>이더리움</a:t>
            </a:r>
            <a:r>
              <a:rPr lang="ko-KR" altLang="en-US" dirty="0"/>
              <a:t> </a:t>
            </a:r>
            <a:r>
              <a:rPr lang="en-US" altLang="ko-KR" dirty="0"/>
              <a:t>JSON-RPC ]</a:t>
            </a:r>
            <a:endParaRPr lang="ko-KR" altLang="en-US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4B087CBC-A1AF-476A-88F2-EBE10AE1640E}"/>
              </a:ext>
            </a:extLst>
          </p:cNvPr>
          <p:cNvGraphicFramePr>
            <a:graphicFrameLocks noGrp="1"/>
          </p:cNvGraphicFramePr>
          <p:nvPr/>
        </p:nvGraphicFramePr>
        <p:xfrm>
          <a:off x="241299" y="1093155"/>
          <a:ext cx="11020535" cy="56388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790659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  <a:gridCol w="8229876">
                  <a:extLst>
                    <a:ext uri="{9D8B030D-6E8A-4147-A177-3AD203B41FA5}">
                      <a16:colId xmlns:a16="http://schemas.microsoft.com/office/drawing/2014/main" val="95391154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Method</a:t>
                      </a:r>
                      <a:endParaRPr lang="ko-KR" altLang="en-US" sz="120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Description</a:t>
                      </a:r>
                      <a:endParaRPr lang="ko-KR" altLang="en-US" sz="120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51232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eth_getBlockByHash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Returns information about a block by hash.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70717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eth_getBlockByNumber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Returns information about a block by number.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75702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eth_getBlockTransactionCountByHash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Returns the number of transactions in a block from a block matching the given block hash.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31708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eth_getBlockTransactionCountByNumber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Returns the number of transactions in a block matching the given block number.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4102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eth_getUncleCountByBlockHash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Returns the number of uncles in a block from a block matching the given block hash.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87929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eth_getUncleCountByBlockNumber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Returns the number of transactions in a block matching the given block number.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245097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eth_protocolVersion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Returns the current Ethereum protocol version.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238659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eth_chainId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Returns the chain ID of the current network.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44568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eth_syncing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Returns an object with data about the sync status or false.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77216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eth_coinbase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Returns the client </a:t>
                      </a:r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coinbase</a:t>
                      </a:r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address.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118838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eth_accounts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Returns a list of addresses owned by client.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40570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eth_blockNumber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Returns the number of most recent block.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53223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eth_call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Executes a new message call immediately without creating a transaction on the block chain.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60087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eth_estimateGas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Generates and returns an estimate of how much gas is necessary to allow the transaction to complete.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258678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eth_gasPrice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Returns the current price per gas in </a:t>
                      </a:r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wei</a:t>
                      </a:r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.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01488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eth_feeHistory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84021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eth_newFilter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Creates a filter object, based on filter options, to notify when the state changes (logs).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67889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eth_newBlockFilter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Creates a filter in the node, to notify when a new block arrives.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38595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eth_newPendingTransactionFilter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Creates a filter in the node, to notify when new pending transactions arrive.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16021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eth_uninstallFilter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Uninstalls a filter with given id.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12267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eth_getFilterChanges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Polling method for a filter, which returns an array of logs which occurred since last poll.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809967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eth_getLogs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Returns an array of all logs matching filter with given id.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519318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8674515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856C1D4-53DE-4F2D-8C77-C79D805946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5922492"/>
          </a:xfrm>
        </p:spPr>
        <p:txBody>
          <a:bodyPr>
            <a:normAutofit/>
          </a:bodyPr>
          <a:lstStyle/>
          <a:p>
            <a:r>
              <a:rPr lang="en-US" altLang="ko-KR" b="1" dirty="0">
                <a:solidFill>
                  <a:srgbClr val="00C8EB"/>
                </a:solidFill>
              </a:rPr>
              <a:t>Extension Node</a:t>
            </a:r>
            <a:r>
              <a:rPr lang="en-US" altLang="ko-KR" dirty="0"/>
              <a:t> : </a:t>
            </a:r>
            <a:r>
              <a:rPr lang="ko-KR" altLang="en-US" dirty="0"/>
              <a:t>공통 </a:t>
            </a:r>
            <a:r>
              <a:rPr lang="en-US" altLang="ko-KR" dirty="0"/>
              <a:t>path </a:t>
            </a:r>
            <a:r>
              <a:rPr lang="ko-KR" altLang="en-US" dirty="0"/>
              <a:t>압축 노드</a:t>
            </a:r>
            <a:r>
              <a:rPr lang="en-US" altLang="ko-KR" dirty="0"/>
              <a:t>, [ </a:t>
            </a:r>
            <a:r>
              <a:rPr lang="en-US" altLang="ko-KR" dirty="0" err="1"/>
              <a:t>encodedPath</a:t>
            </a:r>
            <a:r>
              <a:rPr lang="en-US" altLang="ko-KR" dirty="0"/>
              <a:t> , value ]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sz="900" dirty="0"/>
          </a:p>
          <a:p>
            <a:r>
              <a:rPr lang="en-US" altLang="ko-KR" b="1" dirty="0">
                <a:solidFill>
                  <a:srgbClr val="00C8EB"/>
                </a:solidFill>
              </a:rPr>
              <a:t>Branch Node</a:t>
            </a:r>
            <a:r>
              <a:rPr lang="en-US" altLang="ko-KR" dirty="0"/>
              <a:t> : </a:t>
            </a:r>
            <a:r>
              <a:rPr lang="ko-KR" altLang="en-US" dirty="0"/>
              <a:t>분기 노드</a:t>
            </a:r>
            <a:r>
              <a:rPr lang="en-US" altLang="ko-KR" dirty="0"/>
              <a:t>, [ i</a:t>
            </a:r>
            <a:r>
              <a:rPr lang="en-US" altLang="ko-KR" baseline="-25000" dirty="0"/>
              <a:t>0</a:t>
            </a:r>
            <a:r>
              <a:rPr lang="en-US" altLang="ko-KR" dirty="0"/>
              <a:t>, i</a:t>
            </a:r>
            <a:r>
              <a:rPr lang="en-US" altLang="ko-KR" baseline="-25000" dirty="0"/>
              <a:t>1</a:t>
            </a:r>
            <a:r>
              <a:rPr lang="en-US" altLang="ko-KR" dirty="0"/>
              <a:t>, …, i</a:t>
            </a:r>
            <a:r>
              <a:rPr lang="en-US" altLang="ko-KR" baseline="-25000" dirty="0"/>
              <a:t>15</a:t>
            </a:r>
            <a:r>
              <a:rPr lang="en-US" altLang="ko-KR" dirty="0"/>
              <a:t>, value ] (17)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sz="900" dirty="0"/>
          </a:p>
          <a:p>
            <a:r>
              <a:rPr lang="en-US" altLang="ko-KR" b="1" dirty="0">
                <a:solidFill>
                  <a:srgbClr val="00C8EB"/>
                </a:solidFill>
              </a:rPr>
              <a:t>Leaf Node</a:t>
            </a:r>
            <a:r>
              <a:rPr lang="en-US" altLang="ko-KR" dirty="0"/>
              <a:t> : Value </a:t>
            </a:r>
            <a:r>
              <a:rPr lang="ko-KR" altLang="en-US" dirty="0"/>
              <a:t>저장 노드</a:t>
            </a:r>
            <a:r>
              <a:rPr lang="en-US" altLang="ko-KR" dirty="0"/>
              <a:t>, [ </a:t>
            </a:r>
            <a:r>
              <a:rPr lang="en-US" altLang="ko-KR" dirty="0" err="1"/>
              <a:t>encodedPath</a:t>
            </a:r>
            <a:r>
              <a:rPr lang="en-US" altLang="ko-KR" dirty="0"/>
              <a:t> , value ]</a:t>
            </a:r>
          </a:p>
          <a:p>
            <a:endParaRPr lang="en-US" altLang="ko-KR" dirty="0"/>
          </a:p>
          <a:p>
            <a:endParaRPr lang="en-US" altLang="ko-KR" dirty="0"/>
          </a:p>
          <a:p>
            <a:pPr indent="0">
              <a:buNone/>
            </a:pPr>
            <a:endParaRPr lang="en-US" altLang="ko-KR" sz="400" dirty="0"/>
          </a:p>
          <a:p>
            <a:r>
              <a:rPr lang="en-US" altLang="ko-KR" dirty="0"/>
              <a:t>Null Node  : "" (</a:t>
            </a:r>
            <a:r>
              <a:rPr lang="ko-KR" altLang="en-US" dirty="0"/>
              <a:t>빈 문자열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442E13B4-9366-4472-9F53-F48DFC5D3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Merkle Patricia </a:t>
            </a:r>
            <a:r>
              <a:rPr lang="en-US" altLang="ko-KR" dirty="0" err="1"/>
              <a:t>Trie</a:t>
            </a:r>
            <a:r>
              <a:rPr lang="en-US" altLang="ko-KR" dirty="0"/>
              <a:t> [ Node (1/3) ]</a:t>
            </a:r>
            <a:endParaRPr lang="ko-KR" altLang="en-US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6DFEFA54-E423-4058-B8B8-802ABB05A1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0229231"/>
              </p:ext>
            </p:extLst>
          </p:nvPr>
        </p:nvGraphicFramePr>
        <p:xfrm>
          <a:off x="477875" y="2814723"/>
          <a:ext cx="7740000" cy="67056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236484592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4014359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85043918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894906107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288308167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540657134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677103769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4233025596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84497289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576588748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572736405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823944132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42078415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28608248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349619955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651831836"/>
                    </a:ext>
                  </a:extLst>
                </a:gridCol>
                <a:gridCol w="1980000">
                  <a:extLst>
                    <a:ext uri="{9D8B030D-6E8A-4147-A177-3AD203B41FA5}">
                      <a16:colId xmlns:a16="http://schemas.microsoft.com/office/drawing/2014/main" val="134520019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0</a:t>
                      </a:r>
                      <a:endParaRPr lang="ko-KR" altLang="en-US" sz="16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1</a:t>
                      </a:r>
                      <a:endParaRPr lang="ko-KR" altLang="en-US" sz="16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2</a:t>
                      </a:r>
                      <a:endParaRPr lang="ko-KR" altLang="en-US" sz="16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3</a:t>
                      </a:r>
                      <a:endParaRPr lang="ko-KR" altLang="en-US" sz="16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4</a:t>
                      </a:r>
                      <a:endParaRPr lang="ko-KR" altLang="en-US" sz="16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5</a:t>
                      </a:r>
                      <a:endParaRPr lang="ko-KR" altLang="en-US" sz="16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6</a:t>
                      </a:r>
                      <a:endParaRPr lang="ko-KR" altLang="en-US" sz="16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7</a:t>
                      </a:r>
                      <a:endParaRPr lang="ko-KR" altLang="en-US" sz="16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8</a:t>
                      </a:r>
                      <a:endParaRPr lang="ko-KR" altLang="en-US" sz="16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9</a:t>
                      </a:r>
                      <a:endParaRPr lang="ko-KR" altLang="en-US" sz="16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a</a:t>
                      </a:r>
                      <a:endParaRPr lang="ko-KR" altLang="en-US" sz="16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b</a:t>
                      </a:r>
                      <a:endParaRPr lang="ko-KR" altLang="en-US" sz="16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c</a:t>
                      </a:r>
                      <a:endParaRPr lang="ko-KR" altLang="en-US" sz="16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d</a:t>
                      </a:r>
                      <a:endParaRPr lang="ko-KR" altLang="en-US" sz="16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e</a:t>
                      </a:r>
                      <a:endParaRPr lang="ko-KR" altLang="en-US" sz="16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f</a:t>
                      </a:r>
                      <a:endParaRPr lang="ko-KR" altLang="en-US" sz="16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value</a:t>
                      </a:r>
                      <a:endParaRPr lang="ko-KR" altLang="en-US" sz="16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08551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현재</a:t>
                      </a:r>
                      <a:r>
                        <a:rPr lang="en-US" altLang="ko-KR" sz="16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path</a:t>
                      </a:r>
                      <a:r>
                        <a:rPr lang="ko-KR" altLang="en-US" sz="16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의 </a:t>
                      </a:r>
                      <a:r>
                        <a:rPr lang="en-US" altLang="ko-KR" sz="16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Value</a:t>
                      </a:r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7286396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261A4672-E3E3-4662-8F5F-4D9903EF94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2341087"/>
              </p:ext>
            </p:extLst>
          </p:nvPr>
        </p:nvGraphicFramePr>
        <p:xfrm>
          <a:off x="477875" y="1124744"/>
          <a:ext cx="5593601" cy="67056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3600000">
                  <a:extLst>
                    <a:ext uri="{9D8B030D-6E8A-4147-A177-3AD203B41FA5}">
                      <a16:colId xmlns:a16="http://schemas.microsoft.com/office/drawing/2014/main" val="236484592"/>
                    </a:ext>
                  </a:extLst>
                </a:gridCol>
                <a:gridCol w="1993601">
                  <a:extLst>
                    <a:ext uri="{9D8B030D-6E8A-4147-A177-3AD203B41FA5}">
                      <a16:colId xmlns:a16="http://schemas.microsoft.com/office/drawing/2014/main" val="34014359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encodedPath</a:t>
                      </a:r>
                      <a:endParaRPr lang="ko-KR" altLang="en-US" sz="16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value</a:t>
                      </a:r>
                      <a:endParaRPr lang="ko-KR" altLang="en-US" sz="16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08551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HP Encoding(Extension, shared path)</a:t>
                      </a:r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Branch Node Key</a:t>
                      </a:r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7286396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69F276F7-2F73-4B16-BB41-3415061F02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8349127"/>
              </p:ext>
            </p:extLst>
          </p:nvPr>
        </p:nvGraphicFramePr>
        <p:xfrm>
          <a:off x="477875" y="4797152"/>
          <a:ext cx="4320000" cy="67056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880000">
                  <a:extLst>
                    <a:ext uri="{9D8B030D-6E8A-4147-A177-3AD203B41FA5}">
                      <a16:colId xmlns:a16="http://schemas.microsoft.com/office/drawing/2014/main" val="236484592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34014359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encodedPath</a:t>
                      </a:r>
                      <a:endParaRPr lang="ko-KR" altLang="en-US" sz="16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value</a:t>
                      </a:r>
                      <a:endParaRPr lang="ko-KR" altLang="en-US" sz="16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08551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HP Encoding(Leaf, key suffix)</a:t>
                      </a:r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Value</a:t>
                      </a:r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7286396"/>
                  </a:ext>
                </a:extLst>
              </a:tr>
            </a:tbl>
          </a:graphicData>
        </a:graphic>
      </p:graphicFrame>
      <p:sp>
        <p:nvSpPr>
          <p:cNvPr id="8" name="오른쪽 대괄호 7">
            <a:extLst>
              <a:ext uri="{FF2B5EF4-FFF2-40B4-BE49-F238E27FC236}">
                <a16:creationId xmlns:a16="http://schemas.microsoft.com/office/drawing/2014/main" id="{5EC0191C-5D48-4F09-99E4-7BFA042CDCDC}"/>
              </a:ext>
            </a:extLst>
          </p:cNvPr>
          <p:cNvSpPr/>
          <p:nvPr/>
        </p:nvSpPr>
        <p:spPr>
          <a:xfrm rot="5400000">
            <a:off x="3243004" y="879989"/>
            <a:ext cx="233381" cy="5616625"/>
          </a:xfrm>
          <a:prstGeom prst="rightBracket">
            <a:avLst>
              <a:gd name="adj" fmla="val 0"/>
            </a:avLst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479A77-C991-4F94-B72C-8D1F359E8F6B}"/>
              </a:ext>
            </a:extLst>
          </p:cNvPr>
          <p:cNvSpPr txBox="1"/>
          <p:nvPr/>
        </p:nvSpPr>
        <p:spPr>
          <a:xfrm>
            <a:off x="545893" y="3810526"/>
            <a:ext cx="58839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</a:rPr>
              <a:t>index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</a:rPr>
              <a:t>와 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</a:rPr>
              <a:t>path 1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</a:rPr>
              <a:t>개가 매칭되는 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</a:rPr>
              <a:t>Next Node Key 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</a:rPr>
              <a:t>또는 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</a:rPr>
              <a:t>Null Node</a:t>
            </a:r>
            <a:endParaRPr lang="ko-KR" altLang="en-US" sz="16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4" name="내용 개체 틀 1">
            <a:extLst>
              <a:ext uri="{FF2B5EF4-FFF2-40B4-BE49-F238E27FC236}">
                <a16:creationId xmlns:a16="http://schemas.microsoft.com/office/drawing/2014/main" id="{8729E334-4FE0-4482-9668-5E67817BC842}"/>
              </a:ext>
            </a:extLst>
          </p:cNvPr>
          <p:cNvSpPr txBox="1">
            <a:spLocks/>
          </p:cNvSpPr>
          <p:nvPr/>
        </p:nvSpPr>
        <p:spPr>
          <a:xfrm>
            <a:off x="10776520" y="673941"/>
            <a:ext cx="1139201" cy="1219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None/>
            </a:pPr>
            <a:r>
              <a:rPr lang="en-US" altLang="ko-KR" sz="1000" b="1" dirty="0"/>
              <a:t>Key (</a:t>
            </a:r>
            <a:r>
              <a:rPr lang="ko-KR" altLang="en-US" sz="1000" b="1" dirty="0"/>
              <a:t>세로</a:t>
            </a:r>
            <a:r>
              <a:rPr lang="en-US" altLang="ko-KR" sz="1000" b="1" dirty="0"/>
              <a:t>)</a:t>
            </a:r>
            <a:br>
              <a:rPr lang="en-US" altLang="ko-KR" sz="1000" dirty="0">
                <a:latin typeface="Consolas" panose="020B0609020204030204" pitchFamily="49" charset="0"/>
              </a:rPr>
            </a:br>
            <a:r>
              <a:rPr lang="en-US" altLang="ko-KR" sz="1000" dirty="0">
                <a:solidFill>
                  <a:srgbClr val="FF80B1"/>
                </a:solidFill>
                <a:latin typeface="Consolas" panose="020B0609020204030204" pitchFamily="49" charset="0"/>
              </a:rPr>
              <a:t>1 1 1 1</a:t>
            </a:r>
            <a:br>
              <a:rPr lang="en-US" altLang="ko-KR" sz="1000" dirty="0">
                <a:solidFill>
                  <a:srgbClr val="FF80B1"/>
                </a:solidFill>
                <a:latin typeface="Consolas" panose="020B0609020204030204" pitchFamily="49" charset="0"/>
              </a:rPr>
            </a:br>
            <a:r>
              <a:rPr lang="en-US" altLang="ko-KR" sz="1000" dirty="0">
                <a:solidFill>
                  <a:srgbClr val="FF80B1"/>
                </a:solidFill>
                <a:latin typeface="Consolas" panose="020B0609020204030204" pitchFamily="49" charset="0"/>
              </a:rPr>
              <a:t>2 2 2 2</a:t>
            </a:r>
            <a:br>
              <a:rPr lang="en-US" altLang="ko-KR" sz="1000" dirty="0">
                <a:solidFill>
                  <a:srgbClr val="FF80B1"/>
                </a:solidFill>
                <a:latin typeface="Consolas" panose="020B0609020204030204" pitchFamily="49" charset="0"/>
              </a:rPr>
            </a:br>
            <a:r>
              <a:rPr lang="en-US" altLang="ko-KR" sz="1000" dirty="0">
                <a:solidFill>
                  <a:srgbClr val="FF80B1"/>
                </a:solidFill>
                <a:latin typeface="Consolas" panose="020B0609020204030204" pitchFamily="49" charset="0"/>
              </a:rPr>
              <a:t>3 3 3 3</a:t>
            </a:r>
            <a:br>
              <a:rPr lang="en-US" altLang="ko-KR" sz="1000" dirty="0">
                <a:latin typeface="Consolas" panose="020B0609020204030204" pitchFamily="49" charset="0"/>
              </a:rPr>
            </a:br>
            <a:r>
              <a:rPr lang="en-US" altLang="ko-KR" sz="1000" dirty="0">
                <a:latin typeface="Consolas" panose="020B0609020204030204" pitchFamily="49" charset="0"/>
              </a:rPr>
              <a:t>  </a:t>
            </a:r>
            <a:r>
              <a:rPr lang="en-US" altLang="ko-KR" sz="1000" dirty="0">
                <a:solidFill>
                  <a:srgbClr val="FFC700"/>
                </a:solidFill>
                <a:latin typeface="Consolas" panose="020B0609020204030204" pitchFamily="49" charset="0"/>
              </a:rPr>
              <a:t>1 6 c</a:t>
            </a:r>
            <a:br>
              <a:rPr lang="en-US" altLang="ko-KR" sz="1000" dirty="0">
                <a:latin typeface="Consolas" panose="020B0609020204030204" pitchFamily="49" charset="0"/>
              </a:rPr>
            </a:br>
            <a:r>
              <a:rPr lang="en-US" altLang="ko-KR" sz="1000" dirty="0">
                <a:solidFill>
                  <a:srgbClr val="B99FFF"/>
                </a:solidFill>
                <a:latin typeface="Consolas" panose="020B0609020204030204" pitchFamily="49" charset="0"/>
              </a:rPr>
              <a:t>  a </a:t>
            </a:r>
            <a:r>
              <a:rPr lang="en-US" altLang="ko-KR" sz="1000" dirty="0" err="1">
                <a:solidFill>
                  <a:srgbClr val="B99FFF"/>
                </a:solidFill>
                <a:latin typeface="Consolas" panose="020B0609020204030204" pitchFamily="49" charset="0"/>
              </a:rPr>
              <a:t>a</a:t>
            </a:r>
            <a:br>
              <a:rPr lang="en-US" altLang="ko-KR" sz="1000" dirty="0">
                <a:latin typeface="Consolas" panose="020B0609020204030204" pitchFamily="49" charset="0"/>
              </a:rPr>
            </a:br>
            <a:r>
              <a:rPr lang="en-US" altLang="ko-KR" sz="1000" dirty="0">
                <a:latin typeface="Consolas" panose="020B0609020204030204" pitchFamily="49" charset="0"/>
              </a:rPr>
              <a:t>    </a:t>
            </a:r>
            <a:r>
              <a:rPr lang="en-US" altLang="ko-KR" sz="1000" dirty="0">
                <a:solidFill>
                  <a:srgbClr val="B99FFF"/>
                </a:solidFill>
                <a:latin typeface="Consolas" panose="020B0609020204030204" pitchFamily="49" charset="0"/>
              </a:rPr>
              <a:t>b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27D7EDB2-3F54-4FA3-B458-90F2AE66EA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7303948"/>
              </p:ext>
            </p:extLst>
          </p:nvPr>
        </p:nvGraphicFramePr>
        <p:xfrm>
          <a:off x="9015749" y="673941"/>
          <a:ext cx="1546672" cy="12192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773336">
                  <a:extLst>
                    <a:ext uri="{9D8B030D-6E8A-4147-A177-3AD203B41FA5}">
                      <a16:colId xmlns:a16="http://schemas.microsoft.com/office/drawing/2014/main" val="3352869155"/>
                    </a:ext>
                  </a:extLst>
                </a:gridCol>
                <a:gridCol w="773336">
                  <a:extLst>
                    <a:ext uri="{9D8B030D-6E8A-4147-A177-3AD203B41FA5}">
                      <a16:colId xmlns:a16="http://schemas.microsoft.com/office/drawing/2014/main" val="29984995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Key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Value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97816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</a:t>
                      </a:r>
                      <a:r>
                        <a:rPr lang="en-US" altLang="ko-KR" sz="1000" b="0" dirty="0">
                          <a:solidFill>
                            <a:srgbClr val="FF80B1"/>
                          </a:solidFill>
                          <a:latin typeface="Consolas" panose="020B0609020204030204" pitchFamily="49" charset="0"/>
                        </a:rPr>
                        <a:t>123</a:t>
                      </a:r>
                      <a:endParaRPr lang="ko-KR" altLang="en-US" sz="1000" b="0" dirty="0">
                        <a:solidFill>
                          <a:srgbClr val="FF80B1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0x02</a:t>
                      </a:r>
                      <a:endParaRPr lang="ko-KR" altLang="en-US" sz="10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08545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</a:t>
                      </a:r>
                      <a:r>
                        <a:rPr lang="en-US" altLang="ko-KR" sz="1000" b="0" dirty="0">
                          <a:solidFill>
                            <a:srgbClr val="FF80B1"/>
                          </a:solidFill>
                          <a:latin typeface="Consolas" panose="020B0609020204030204" pitchFamily="49" charset="0"/>
                        </a:rPr>
                        <a:t>123</a:t>
                      </a:r>
                      <a:r>
                        <a:rPr lang="en-US" altLang="ko-KR" sz="1000" b="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1</a:t>
                      </a:r>
                      <a:r>
                        <a:rPr lang="en-US" altLang="ko-KR" sz="1000" b="0" dirty="0">
                          <a:solidFill>
                            <a:srgbClr val="B99FFF"/>
                          </a:solidFill>
                          <a:latin typeface="Consolas" panose="020B0609020204030204" pitchFamily="49" charset="0"/>
                        </a:rPr>
                        <a:t>a</a:t>
                      </a:r>
                      <a:endParaRPr lang="ko-KR" altLang="en-US" sz="1000" b="0" dirty="0">
                        <a:solidFill>
                          <a:srgbClr val="B99FFF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0x03</a:t>
                      </a:r>
                      <a:endParaRPr lang="ko-KR" altLang="en-US" sz="10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08903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</a:t>
                      </a:r>
                      <a:r>
                        <a:rPr lang="en-US" altLang="ko-KR" sz="1000" b="0" dirty="0">
                          <a:solidFill>
                            <a:srgbClr val="FF80B1"/>
                          </a:solidFill>
                          <a:latin typeface="Consolas" panose="020B0609020204030204" pitchFamily="49" charset="0"/>
                        </a:rPr>
                        <a:t>123</a:t>
                      </a:r>
                      <a:r>
                        <a:rPr lang="en-US" altLang="ko-KR" sz="1000" b="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6</a:t>
                      </a:r>
                      <a:r>
                        <a:rPr lang="en-US" altLang="ko-KR" sz="1000" b="0" dirty="0">
                          <a:solidFill>
                            <a:srgbClr val="B99FFF"/>
                          </a:solidFill>
                          <a:latin typeface="Consolas" panose="020B0609020204030204" pitchFamily="49" charset="0"/>
                        </a:rPr>
                        <a:t>ab</a:t>
                      </a:r>
                      <a:endParaRPr lang="ko-KR" altLang="en-US" sz="1000" b="0" dirty="0">
                        <a:solidFill>
                          <a:srgbClr val="B99FFF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0x04</a:t>
                      </a:r>
                      <a:endParaRPr lang="ko-KR" altLang="en-US" sz="10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729345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</a:t>
                      </a:r>
                      <a:r>
                        <a:rPr lang="en-US" altLang="ko-KR" sz="1000" b="0" dirty="0">
                          <a:solidFill>
                            <a:srgbClr val="FF80B1"/>
                          </a:solidFill>
                          <a:latin typeface="Consolas" panose="020B0609020204030204" pitchFamily="49" charset="0"/>
                        </a:rPr>
                        <a:t>123</a:t>
                      </a:r>
                      <a:r>
                        <a:rPr lang="en-US" altLang="ko-KR" sz="1000" b="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c</a:t>
                      </a:r>
                      <a:endParaRPr lang="ko-KR" altLang="en-US" sz="1000" b="0" dirty="0">
                        <a:solidFill>
                          <a:srgbClr val="FFC700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0x05</a:t>
                      </a:r>
                      <a:endParaRPr lang="ko-KR" altLang="en-US" sz="10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6735451"/>
                  </a:ext>
                </a:extLst>
              </a:tr>
            </a:tbl>
          </a:graphicData>
        </a:graphic>
      </p:graphicFrame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B5490D84-2CC3-4439-86F4-BAB10EE06F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6540054"/>
              </p:ext>
            </p:extLst>
          </p:nvPr>
        </p:nvGraphicFramePr>
        <p:xfrm>
          <a:off x="9546614" y="2315685"/>
          <a:ext cx="1803540" cy="6732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901770">
                  <a:extLst>
                    <a:ext uri="{9D8B030D-6E8A-4147-A177-3AD203B41FA5}">
                      <a16:colId xmlns:a16="http://schemas.microsoft.com/office/drawing/2014/main" val="236484592"/>
                    </a:ext>
                  </a:extLst>
                </a:gridCol>
                <a:gridCol w="901770">
                  <a:extLst>
                    <a:ext uri="{9D8B030D-6E8A-4147-A177-3AD203B41FA5}">
                      <a16:colId xmlns:a16="http://schemas.microsoft.com/office/drawing/2014/main" val="340143590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Extension Node (0x)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6755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shared path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value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08551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0x</a:t>
                      </a:r>
                      <a:r>
                        <a:rPr lang="en-US" altLang="ko-KR" sz="1000" b="0" baseline="0" dirty="0">
                          <a:solidFill>
                            <a:srgbClr val="FF80B1"/>
                          </a:solidFill>
                          <a:latin typeface="Arial" panose="020B0604020202020204" pitchFamily="34" charset="0"/>
                        </a:rPr>
                        <a:t>123</a:t>
                      </a:r>
                      <a:endParaRPr lang="ko-KR" altLang="en-US" sz="1000" b="0" baseline="0" dirty="0">
                        <a:solidFill>
                          <a:srgbClr val="FF80B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7286396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C8A7FC93-86F0-4EAF-995C-55BA1DE4FE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2216257"/>
              </p:ext>
            </p:extLst>
          </p:nvPr>
        </p:nvGraphicFramePr>
        <p:xfrm>
          <a:off x="9010650" y="5980973"/>
          <a:ext cx="1440000" cy="6732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236484592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40143590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Leaf Node 1 (0x1231)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6755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key suffix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value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08551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0x</a:t>
                      </a:r>
                      <a:r>
                        <a:rPr lang="en-US" altLang="ko-KR" sz="1000" b="0" baseline="0" dirty="0">
                          <a:solidFill>
                            <a:srgbClr val="B99FFF"/>
                          </a:solidFill>
                          <a:latin typeface="Arial" panose="020B0604020202020204" pitchFamily="34" charset="0"/>
                        </a:rPr>
                        <a:t>a</a:t>
                      </a:r>
                      <a:endParaRPr lang="ko-KR" altLang="en-US" sz="1000" b="0" baseline="0" dirty="0">
                        <a:solidFill>
                          <a:srgbClr val="B99FFF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0x03</a:t>
                      </a:r>
                      <a:endParaRPr lang="ko-KR" altLang="en-US" sz="10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7286396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79A8639B-2CE8-4D99-AAD7-F115CE10A5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8241429"/>
              </p:ext>
            </p:extLst>
          </p:nvPr>
        </p:nvGraphicFramePr>
        <p:xfrm>
          <a:off x="9010650" y="3269562"/>
          <a:ext cx="2917548" cy="6732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55728">
                  <a:extLst>
                    <a:ext uri="{9D8B030D-6E8A-4147-A177-3AD203B41FA5}">
                      <a16:colId xmlns:a16="http://schemas.microsoft.com/office/drawing/2014/main" val="236484592"/>
                    </a:ext>
                  </a:extLst>
                </a:gridCol>
                <a:gridCol w="369800">
                  <a:extLst>
                    <a:ext uri="{9D8B030D-6E8A-4147-A177-3AD203B41FA5}">
                      <a16:colId xmlns:a16="http://schemas.microsoft.com/office/drawing/2014/main" val="340143590"/>
                    </a:ext>
                  </a:extLst>
                </a:gridCol>
                <a:gridCol w="280177">
                  <a:extLst>
                    <a:ext uri="{9D8B030D-6E8A-4147-A177-3AD203B41FA5}">
                      <a16:colId xmlns:a16="http://schemas.microsoft.com/office/drawing/2014/main" val="1450977592"/>
                    </a:ext>
                  </a:extLst>
                </a:gridCol>
                <a:gridCol w="369800">
                  <a:extLst>
                    <a:ext uri="{9D8B030D-6E8A-4147-A177-3AD203B41FA5}">
                      <a16:colId xmlns:a16="http://schemas.microsoft.com/office/drawing/2014/main" val="940968398"/>
                    </a:ext>
                  </a:extLst>
                </a:gridCol>
                <a:gridCol w="280177">
                  <a:extLst>
                    <a:ext uri="{9D8B030D-6E8A-4147-A177-3AD203B41FA5}">
                      <a16:colId xmlns:a16="http://schemas.microsoft.com/office/drawing/2014/main" val="173450566"/>
                    </a:ext>
                  </a:extLst>
                </a:gridCol>
                <a:gridCol w="369800">
                  <a:extLst>
                    <a:ext uri="{9D8B030D-6E8A-4147-A177-3AD203B41FA5}">
                      <a16:colId xmlns:a16="http://schemas.microsoft.com/office/drawing/2014/main" val="3064024936"/>
                    </a:ext>
                  </a:extLst>
                </a:gridCol>
                <a:gridCol w="280177">
                  <a:extLst>
                    <a:ext uri="{9D8B030D-6E8A-4147-A177-3AD203B41FA5}">
                      <a16:colId xmlns:a16="http://schemas.microsoft.com/office/drawing/2014/main" val="2997154642"/>
                    </a:ext>
                  </a:extLst>
                </a:gridCol>
                <a:gridCol w="226393">
                  <a:extLst>
                    <a:ext uri="{9D8B030D-6E8A-4147-A177-3AD203B41FA5}">
                      <a16:colId xmlns:a16="http://schemas.microsoft.com/office/drawing/2014/main" val="1212635845"/>
                    </a:ext>
                  </a:extLst>
                </a:gridCol>
                <a:gridCol w="485496">
                  <a:extLst>
                    <a:ext uri="{9D8B030D-6E8A-4147-A177-3AD203B41FA5}">
                      <a16:colId xmlns:a16="http://schemas.microsoft.com/office/drawing/2014/main" val="709191775"/>
                    </a:ext>
                  </a:extLst>
                </a:gridCol>
              </a:tblGrid>
              <a:tr h="105304">
                <a:tc gridSpan="9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Branch Node (0x123)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0400879"/>
                  </a:ext>
                </a:extLst>
              </a:tr>
              <a:tr h="1053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0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1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…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6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…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c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…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f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value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0855109"/>
                  </a:ext>
                </a:extLst>
              </a:tr>
              <a:tr h="105304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0x02</a:t>
                      </a:r>
                      <a:endParaRPr lang="ko-KR" altLang="en-US" sz="10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7286396"/>
                  </a:ext>
                </a:extLst>
              </a:tr>
            </a:tbl>
          </a:graphicData>
        </a:graphic>
      </p:graphicFrame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F8D2D42C-5A32-45CF-A417-7660703055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7142851"/>
              </p:ext>
            </p:extLst>
          </p:nvPr>
        </p:nvGraphicFramePr>
        <p:xfrm>
          <a:off x="9728384" y="5129100"/>
          <a:ext cx="1440000" cy="6732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236484592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40143590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Leaf Node 2 (0x1236)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6755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key suffix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value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08551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0x</a:t>
                      </a:r>
                      <a:r>
                        <a:rPr lang="en-US" altLang="ko-KR" sz="1000" b="0" baseline="0" dirty="0">
                          <a:solidFill>
                            <a:srgbClr val="B99FFF"/>
                          </a:solidFill>
                          <a:latin typeface="Arial" panose="020B0604020202020204" pitchFamily="34" charset="0"/>
                        </a:rPr>
                        <a:t>ab</a:t>
                      </a:r>
                      <a:endParaRPr lang="ko-KR" altLang="en-US" sz="1000" b="0" baseline="0" dirty="0">
                        <a:solidFill>
                          <a:srgbClr val="B99FFF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0x04</a:t>
                      </a:r>
                      <a:endParaRPr lang="ko-KR" altLang="en-US" sz="10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7286396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75385DF5-AAA9-43AC-B0A7-770DAACF42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7452989"/>
              </p:ext>
            </p:extLst>
          </p:nvPr>
        </p:nvGraphicFramePr>
        <p:xfrm>
          <a:off x="10477347" y="4223439"/>
          <a:ext cx="1440000" cy="6732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236484592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40143590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Leaf Node 3 (0x123c)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6755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key suffix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value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08551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0x</a:t>
                      </a:r>
                      <a:endParaRPr lang="ko-KR" altLang="en-US" sz="10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0x05</a:t>
                      </a:r>
                      <a:endParaRPr lang="ko-KR" altLang="en-US" sz="10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7286396"/>
                  </a:ext>
                </a:extLst>
              </a:tr>
            </a:tbl>
          </a:graphicData>
        </a:graphic>
      </p:graphicFrame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F656D1D6-2D06-48F1-A59D-DEE73948F6FE}"/>
              </a:ext>
            </a:extLst>
          </p:cNvPr>
          <p:cNvCxnSpPr/>
          <p:nvPr/>
        </p:nvCxnSpPr>
        <p:spPr>
          <a:xfrm>
            <a:off x="8640582" y="671513"/>
            <a:ext cx="0" cy="5925839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9187E6E5-6696-4FD2-BD2D-11D171EEC01F}"/>
              </a:ext>
            </a:extLst>
          </p:cNvPr>
          <p:cNvCxnSpPr>
            <a:cxnSpLocks/>
          </p:cNvCxnSpPr>
          <p:nvPr/>
        </p:nvCxnSpPr>
        <p:spPr>
          <a:xfrm>
            <a:off x="10920536" y="2891538"/>
            <a:ext cx="0" cy="378024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38669000-9C69-4A7C-959B-8321B939452F}"/>
              </a:ext>
            </a:extLst>
          </p:cNvPr>
          <p:cNvCxnSpPr>
            <a:cxnSpLocks/>
          </p:cNvCxnSpPr>
          <p:nvPr/>
        </p:nvCxnSpPr>
        <p:spPr>
          <a:xfrm>
            <a:off x="10776520" y="3827642"/>
            <a:ext cx="0" cy="395797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32ECED42-DD4E-4399-AEC5-42BDED8D2A2D}"/>
              </a:ext>
            </a:extLst>
          </p:cNvPr>
          <p:cNvCxnSpPr>
            <a:cxnSpLocks/>
          </p:cNvCxnSpPr>
          <p:nvPr/>
        </p:nvCxnSpPr>
        <p:spPr>
          <a:xfrm>
            <a:off x="10128448" y="3827642"/>
            <a:ext cx="0" cy="1301458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187EACAF-8AF9-495F-B9DA-D3B9E96C59B8}"/>
              </a:ext>
            </a:extLst>
          </p:cNvPr>
          <p:cNvCxnSpPr>
            <a:cxnSpLocks/>
          </p:cNvCxnSpPr>
          <p:nvPr/>
        </p:nvCxnSpPr>
        <p:spPr>
          <a:xfrm>
            <a:off x="9433873" y="3827642"/>
            <a:ext cx="0" cy="2153331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AF1446FB-4DF8-4BE7-9433-C7883018194D}"/>
              </a:ext>
            </a:extLst>
          </p:cNvPr>
          <p:cNvSpPr txBox="1"/>
          <p:nvPr/>
        </p:nvSpPr>
        <p:spPr>
          <a:xfrm>
            <a:off x="8653618" y="2023978"/>
            <a:ext cx="13308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HP Encoding </a:t>
            </a:r>
            <a:r>
              <a:rPr lang="ko-KR" altLang="en-US" sz="11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제외</a:t>
            </a: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088C0CDF-3E79-406B-A2EA-C98E25D42604}"/>
              </a:ext>
            </a:extLst>
          </p:cNvPr>
          <p:cNvCxnSpPr/>
          <p:nvPr/>
        </p:nvCxnSpPr>
        <p:spPr>
          <a:xfrm>
            <a:off x="8760296" y="2016604"/>
            <a:ext cx="3155425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0366718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B669BBB8-80DD-4DEE-8BC7-84350DC969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HP Encoding (Hex-Prefix Encoding)</a:t>
            </a:r>
          </a:p>
          <a:p>
            <a:pPr lvl="1">
              <a:lnSpc>
                <a:spcPct val="130000"/>
              </a:lnSpc>
            </a:pPr>
            <a:r>
              <a:rPr lang="en-US" altLang="ko-KR" dirty="0"/>
              <a:t>Extension Node</a:t>
            </a:r>
            <a:r>
              <a:rPr lang="ko-KR" altLang="en-US" dirty="0"/>
              <a:t>와</a:t>
            </a:r>
            <a:r>
              <a:rPr lang="en-US" altLang="ko-KR" dirty="0"/>
              <a:t> Leaf</a:t>
            </a:r>
            <a:r>
              <a:rPr lang="ko-KR" altLang="en-US" dirty="0"/>
              <a:t> </a:t>
            </a:r>
            <a:r>
              <a:rPr lang="en-US" altLang="ko-KR" dirty="0"/>
              <a:t>Node</a:t>
            </a:r>
            <a:r>
              <a:rPr lang="ko-KR" altLang="en-US" dirty="0"/>
              <a:t>의 </a:t>
            </a:r>
            <a:r>
              <a:rPr lang="en-US" altLang="ko-KR" dirty="0"/>
              <a:t>path Encoding</a:t>
            </a:r>
          </a:p>
          <a:p>
            <a:pPr>
              <a:lnSpc>
                <a:spcPct val="130000"/>
              </a:lnSpc>
            </a:pPr>
            <a:r>
              <a:rPr lang="ko-KR" altLang="en-US" dirty="0"/>
              <a:t>목적</a:t>
            </a:r>
            <a:endParaRPr lang="en-US" altLang="ko-KR" dirty="0"/>
          </a:p>
          <a:p>
            <a:pPr lvl="1">
              <a:lnSpc>
                <a:spcPct val="130000"/>
              </a:lnSpc>
            </a:pPr>
            <a:r>
              <a:rPr lang="en-US" altLang="ko-KR" dirty="0"/>
              <a:t>Extension Node </a:t>
            </a:r>
            <a:r>
              <a:rPr lang="ko-KR" altLang="en-US" dirty="0"/>
              <a:t>와 </a:t>
            </a:r>
            <a:r>
              <a:rPr lang="en-US" altLang="ko-KR" dirty="0"/>
              <a:t>Leaf Node</a:t>
            </a:r>
            <a:r>
              <a:rPr lang="ko-KR" altLang="en-US" dirty="0"/>
              <a:t> 구분</a:t>
            </a:r>
            <a:endParaRPr lang="en-US" altLang="ko-KR" dirty="0"/>
          </a:p>
          <a:p>
            <a:pPr lvl="1">
              <a:lnSpc>
                <a:spcPct val="130000"/>
              </a:lnSpc>
            </a:pPr>
            <a:r>
              <a:rPr lang="en-US" altLang="ko-KR" dirty="0"/>
              <a:t>nibble (4 bits) </a:t>
            </a:r>
            <a:r>
              <a:rPr lang="ko-KR" altLang="en-US" dirty="0"/>
              <a:t>시퀀스를 </a:t>
            </a:r>
            <a:r>
              <a:rPr lang="en-US" altLang="ko-KR" dirty="0"/>
              <a:t>byte (8 byte) </a:t>
            </a:r>
            <a:r>
              <a:rPr lang="ko-KR" altLang="en-US" dirty="0"/>
              <a:t>시퀀스로 변환</a:t>
            </a:r>
            <a:br>
              <a:rPr lang="en-US" altLang="ko-KR" dirty="0"/>
            </a:br>
            <a:r>
              <a:rPr lang="en-US" altLang="ko-KR" dirty="0"/>
              <a:t>path </a:t>
            </a:r>
            <a:r>
              <a:rPr lang="ko-KR" altLang="en-US" dirty="0"/>
              <a:t>길이가 홀수 인 경우 </a:t>
            </a:r>
            <a:r>
              <a:rPr lang="en-US" altLang="ko-KR" dirty="0"/>
              <a:t>path</a:t>
            </a:r>
            <a:r>
              <a:rPr lang="ko-KR" altLang="en-US" dirty="0"/>
              <a:t>의 첫번째 </a:t>
            </a:r>
            <a:r>
              <a:rPr lang="en-US" altLang="ko-KR" dirty="0"/>
              <a:t>nibble</a:t>
            </a:r>
            <a:r>
              <a:rPr lang="ko-KR" altLang="en-US" dirty="0"/>
              <a:t>을 </a:t>
            </a:r>
            <a:r>
              <a:rPr lang="en-US" altLang="ko-KR" dirty="0"/>
              <a:t>prefix</a:t>
            </a:r>
            <a:r>
              <a:rPr lang="ko-KR" altLang="en-US" dirty="0"/>
              <a:t>에 </a:t>
            </a:r>
            <a:r>
              <a:rPr lang="en-US" altLang="ko-KR" dirty="0"/>
              <a:t>append (1byte </a:t>
            </a:r>
            <a:r>
              <a:rPr lang="ko-KR" altLang="en-US" dirty="0"/>
              <a:t>절약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1DF45E87-5037-4C4A-B923-56908F632D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Merkle Patricia </a:t>
            </a:r>
            <a:r>
              <a:rPr lang="en-US" altLang="ko-KR" dirty="0" err="1"/>
              <a:t>Trie</a:t>
            </a:r>
            <a:r>
              <a:rPr lang="en-US" altLang="ko-KR" dirty="0"/>
              <a:t> [ HP Encoding (2/3) ]</a:t>
            </a:r>
            <a:endParaRPr lang="ko-KR" altLang="en-US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4E4888E-0F69-4B24-9C85-D6CA591D5B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4778622"/>
              </p:ext>
            </p:extLst>
          </p:nvPr>
        </p:nvGraphicFramePr>
        <p:xfrm>
          <a:off x="220662" y="3429000"/>
          <a:ext cx="7704858" cy="265176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600393">
                  <a:extLst>
                    <a:ext uri="{9D8B030D-6E8A-4147-A177-3AD203B41FA5}">
                      <a16:colId xmlns:a16="http://schemas.microsoft.com/office/drawing/2014/main" val="1687908936"/>
                    </a:ext>
                  </a:extLst>
                </a:gridCol>
                <a:gridCol w="690880">
                  <a:extLst>
                    <a:ext uri="{9D8B030D-6E8A-4147-A177-3AD203B41FA5}">
                      <a16:colId xmlns:a16="http://schemas.microsoft.com/office/drawing/2014/main" val="3337208782"/>
                    </a:ext>
                  </a:extLst>
                </a:gridCol>
                <a:gridCol w="1217295">
                  <a:extLst>
                    <a:ext uri="{9D8B030D-6E8A-4147-A177-3AD203B41FA5}">
                      <a16:colId xmlns:a16="http://schemas.microsoft.com/office/drawing/2014/main" val="66606250"/>
                    </a:ext>
                  </a:extLst>
                </a:gridCol>
                <a:gridCol w="1222693">
                  <a:extLst>
                    <a:ext uri="{9D8B030D-6E8A-4147-A177-3AD203B41FA5}">
                      <a16:colId xmlns:a16="http://schemas.microsoft.com/office/drawing/2014/main" val="1556401750"/>
                    </a:ext>
                  </a:extLst>
                </a:gridCol>
                <a:gridCol w="1093597">
                  <a:extLst>
                    <a:ext uri="{9D8B030D-6E8A-4147-A177-3AD203B41FA5}">
                      <a16:colId xmlns:a16="http://schemas.microsoft.com/office/drawing/2014/main" val="2530415615"/>
                    </a:ext>
                  </a:extLst>
                </a:gridCol>
                <a:gridCol w="2880000">
                  <a:extLst>
                    <a:ext uri="{9D8B030D-6E8A-4147-A177-3AD203B41FA5}">
                      <a16:colId xmlns:a16="http://schemas.microsoft.com/office/drawing/2014/main" val="367508731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</a:rPr>
                        <a:t>Hex</a:t>
                      </a:r>
                      <a:endParaRPr lang="ko-KR" altLang="en-US" sz="16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Bits</a:t>
                      </a:r>
                      <a:endParaRPr lang="ko-KR" altLang="en-US" sz="16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</a:rPr>
                        <a:t>Node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</a:rPr>
                        <a:t> 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</a:rPr>
                        <a:t>Type</a:t>
                      </a:r>
                      <a:endParaRPr lang="ko-KR" altLang="en-US" sz="16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</a:rPr>
                        <a:t>Path 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</a:rPr>
                        <a:t>길이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</a:rPr>
                        <a:t>HP Prefix</a:t>
                      </a:r>
                      <a:endParaRPr lang="ko-KR" altLang="en-US" sz="16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</a:rPr>
                        <a:t>예제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26170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rgbClr val="00C8EB"/>
                          </a:solidFill>
                          <a:latin typeface="Arial" panose="020B0604020202020204" pitchFamily="34" charset="0"/>
                        </a:rPr>
                        <a:t>0</a:t>
                      </a:r>
                      <a:endParaRPr lang="ko-KR" altLang="en-US" sz="1600" b="0" baseline="0" dirty="0">
                        <a:solidFill>
                          <a:srgbClr val="00C8EB"/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0000</a:t>
                      </a:r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Extension</a:t>
                      </a:r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짝수</a:t>
                      </a:r>
                      <a:r>
                        <a:rPr lang="en-US" altLang="ko-KR" sz="16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(even)</a:t>
                      </a:r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</a:t>
                      </a:r>
                      <a:r>
                        <a:rPr lang="en-US" altLang="ko-KR" sz="1600" b="0" dirty="0">
                          <a:solidFill>
                            <a:srgbClr val="00C8EB"/>
                          </a:solidFill>
                          <a:latin typeface="Consolas" panose="020B0609020204030204" pitchFamily="49" charset="0"/>
                        </a:rPr>
                        <a:t>00</a:t>
                      </a:r>
                      <a:endParaRPr lang="ko-KR" altLang="en-US" sz="1600" b="0" dirty="0">
                        <a:solidFill>
                          <a:srgbClr val="00C8EB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HP(Extension,  0x</a:t>
                      </a:r>
                      <a:r>
                        <a:rPr lang="en-US" altLang="ko-KR" sz="1600" b="0" dirty="0">
                          <a:solidFill>
                            <a:srgbClr val="FF80B1"/>
                          </a:solidFill>
                          <a:latin typeface="Consolas" panose="020B0609020204030204" pitchFamily="49" charset="0"/>
                        </a:rPr>
                        <a:t>1234</a:t>
                      </a:r>
                      <a:r>
                        <a:rPr lang="en-US" altLang="ko-KR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)</a:t>
                      </a:r>
                    </a:p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=            0x</a:t>
                      </a:r>
                      <a:r>
                        <a:rPr lang="en-US" altLang="ko-KR" sz="1600" b="0" dirty="0">
                          <a:solidFill>
                            <a:srgbClr val="00C8EB"/>
                          </a:solidFill>
                          <a:latin typeface="Consolas" panose="020B0609020204030204" pitchFamily="49" charset="0"/>
                        </a:rPr>
                        <a:t>00</a:t>
                      </a:r>
                      <a:r>
                        <a:rPr lang="en-US" altLang="ko-KR" sz="1600" b="0" dirty="0">
                          <a:solidFill>
                            <a:srgbClr val="FF80B1"/>
                          </a:solidFill>
                          <a:latin typeface="Consolas" panose="020B0609020204030204" pitchFamily="49" charset="0"/>
                        </a:rPr>
                        <a:t>1234</a:t>
                      </a:r>
                      <a:endParaRPr lang="ko-KR" altLang="en-US" sz="1600" b="0" dirty="0">
                        <a:solidFill>
                          <a:srgbClr val="FF80B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79268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rgbClr val="00C8EB"/>
                          </a:solidFill>
                          <a:latin typeface="Arial" panose="020B0604020202020204" pitchFamily="34" charset="0"/>
                        </a:rPr>
                        <a:t>1</a:t>
                      </a:r>
                      <a:endParaRPr lang="ko-KR" altLang="en-US" sz="1600" b="0" baseline="0" dirty="0">
                        <a:solidFill>
                          <a:srgbClr val="00C8EB"/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0001</a:t>
                      </a:r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Extension</a:t>
                      </a:r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홀수</a:t>
                      </a:r>
                      <a:r>
                        <a:rPr lang="en-US" altLang="ko-KR" sz="16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(odd)</a:t>
                      </a:r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</a:t>
                      </a:r>
                      <a:r>
                        <a:rPr lang="en-US" altLang="ko-KR" sz="1600" b="0" dirty="0">
                          <a:solidFill>
                            <a:srgbClr val="00C8EB"/>
                          </a:solidFill>
                          <a:latin typeface="Consolas" panose="020B0609020204030204" pitchFamily="49" charset="0"/>
                        </a:rPr>
                        <a:t>1</a:t>
                      </a:r>
                      <a:r>
                        <a:rPr lang="en-US" altLang="ko-KR" sz="1600" b="0" dirty="0">
                          <a:solidFill>
                            <a:srgbClr val="FF80B1"/>
                          </a:solidFill>
                          <a:latin typeface="Consolas" panose="020B0609020204030204" pitchFamily="49" charset="0"/>
                        </a:rPr>
                        <a:t>□</a:t>
                      </a:r>
                      <a:endParaRPr lang="ko-KR" altLang="en-US" sz="1600" b="0" dirty="0">
                        <a:solidFill>
                          <a:srgbClr val="FF80B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HP(Extension, 0x</a:t>
                      </a:r>
                      <a:r>
                        <a:rPr lang="en-US" altLang="ko-KR" sz="1600" b="0" dirty="0">
                          <a:solidFill>
                            <a:srgbClr val="FF80B1"/>
                          </a:solidFill>
                          <a:latin typeface="Consolas" panose="020B0609020204030204" pitchFamily="49" charset="0"/>
                        </a:rPr>
                        <a:t>12345</a:t>
                      </a:r>
                      <a:r>
                        <a:rPr lang="en-US" altLang="ko-KR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)</a:t>
                      </a:r>
                    </a:p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=            0x</a:t>
                      </a:r>
                      <a:r>
                        <a:rPr lang="en-US" altLang="ko-KR" sz="1600" b="0" dirty="0">
                          <a:solidFill>
                            <a:srgbClr val="00C8EB"/>
                          </a:solidFill>
                          <a:latin typeface="Consolas" panose="020B0609020204030204" pitchFamily="49" charset="0"/>
                        </a:rPr>
                        <a:t>1</a:t>
                      </a:r>
                      <a:r>
                        <a:rPr lang="en-US" altLang="ko-KR" sz="1600" b="0" dirty="0">
                          <a:solidFill>
                            <a:srgbClr val="FF80B1"/>
                          </a:solidFill>
                          <a:latin typeface="Consolas" panose="020B0609020204030204" pitchFamily="49" charset="0"/>
                        </a:rPr>
                        <a:t>12345</a:t>
                      </a:r>
                      <a:endParaRPr lang="ko-KR" altLang="en-US" sz="1600" b="0" dirty="0">
                        <a:solidFill>
                          <a:srgbClr val="FF80B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908188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rgbClr val="00C8EB"/>
                          </a:solidFill>
                          <a:latin typeface="Arial" panose="020B0604020202020204" pitchFamily="34" charset="0"/>
                        </a:rPr>
                        <a:t>2</a:t>
                      </a:r>
                      <a:endParaRPr lang="ko-KR" altLang="en-US" sz="1600" b="0" baseline="0" dirty="0">
                        <a:solidFill>
                          <a:srgbClr val="00C8EB"/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0010</a:t>
                      </a:r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Leaf</a:t>
                      </a:r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짝수</a:t>
                      </a:r>
                      <a:r>
                        <a:rPr lang="en-US" altLang="ko-KR" sz="16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(even)</a:t>
                      </a:r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</a:t>
                      </a:r>
                      <a:r>
                        <a:rPr lang="en-US" altLang="ko-KR" sz="1600" b="0" dirty="0">
                          <a:solidFill>
                            <a:srgbClr val="00C8EB"/>
                          </a:solidFill>
                          <a:latin typeface="Consolas" panose="020B0609020204030204" pitchFamily="49" charset="0"/>
                        </a:rPr>
                        <a:t>20</a:t>
                      </a:r>
                      <a:endParaRPr lang="ko-KR" altLang="en-US" sz="1600" b="0" dirty="0">
                        <a:solidFill>
                          <a:srgbClr val="00C8EB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HP(     Leaf,  0x</a:t>
                      </a:r>
                      <a:r>
                        <a:rPr lang="en-US" altLang="ko-KR" sz="1600" b="0" dirty="0">
                          <a:solidFill>
                            <a:srgbClr val="FF80B1"/>
                          </a:solidFill>
                          <a:latin typeface="Consolas" panose="020B0609020204030204" pitchFamily="49" charset="0"/>
                        </a:rPr>
                        <a:t>1234</a:t>
                      </a:r>
                      <a:r>
                        <a:rPr lang="en-US" altLang="ko-KR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)</a:t>
                      </a:r>
                    </a:p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=            0x</a:t>
                      </a:r>
                      <a:r>
                        <a:rPr lang="en-US" altLang="ko-KR" sz="1600" b="0" dirty="0">
                          <a:solidFill>
                            <a:srgbClr val="00C8EB"/>
                          </a:solidFill>
                          <a:latin typeface="Consolas" panose="020B0609020204030204" pitchFamily="49" charset="0"/>
                        </a:rPr>
                        <a:t>20</a:t>
                      </a:r>
                      <a:r>
                        <a:rPr lang="en-US" altLang="ko-KR" sz="1600" b="0" dirty="0">
                          <a:solidFill>
                            <a:srgbClr val="FF80B1"/>
                          </a:solidFill>
                          <a:latin typeface="Consolas" panose="020B0609020204030204" pitchFamily="49" charset="0"/>
                        </a:rPr>
                        <a:t>1234</a:t>
                      </a:r>
                      <a:endParaRPr lang="ko-KR" altLang="en-US" sz="1600" b="0" dirty="0">
                        <a:solidFill>
                          <a:srgbClr val="FF80B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0007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rgbClr val="00C8EB"/>
                          </a:solidFill>
                          <a:latin typeface="Arial" panose="020B0604020202020204" pitchFamily="34" charset="0"/>
                        </a:rPr>
                        <a:t>3</a:t>
                      </a:r>
                      <a:endParaRPr lang="ko-KR" altLang="en-US" sz="1600" b="0" baseline="0" dirty="0">
                        <a:solidFill>
                          <a:srgbClr val="00C8EB"/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0011</a:t>
                      </a:r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Leaf</a:t>
                      </a:r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홀수</a:t>
                      </a:r>
                      <a:r>
                        <a:rPr lang="en-US" altLang="ko-KR" sz="16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(odd)</a:t>
                      </a:r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</a:t>
                      </a:r>
                      <a:r>
                        <a:rPr lang="en-US" altLang="ko-KR" sz="1600" b="0" dirty="0">
                          <a:solidFill>
                            <a:srgbClr val="00C8EB"/>
                          </a:solidFill>
                          <a:latin typeface="Consolas" panose="020B0609020204030204" pitchFamily="49" charset="0"/>
                        </a:rPr>
                        <a:t>3</a:t>
                      </a:r>
                      <a:r>
                        <a:rPr lang="en-US" altLang="ko-KR" sz="1600" b="0" dirty="0">
                          <a:solidFill>
                            <a:srgbClr val="FF80B1"/>
                          </a:solidFill>
                          <a:latin typeface="Consolas" panose="020B0609020204030204" pitchFamily="49" charset="0"/>
                        </a:rPr>
                        <a:t>□</a:t>
                      </a:r>
                      <a:endParaRPr lang="ko-KR" altLang="en-US" sz="1600" b="0" dirty="0">
                        <a:solidFill>
                          <a:srgbClr val="FF80B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HP(     Leaf, 0x</a:t>
                      </a:r>
                      <a:r>
                        <a:rPr lang="en-US" altLang="ko-KR" sz="1600" b="0" dirty="0">
                          <a:solidFill>
                            <a:srgbClr val="FF80B1"/>
                          </a:solidFill>
                          <a:latin typeface="Consolas" panose="020B0609020204030204" pitchFamily="49" charset="0"/>
                        </a:rPr>
                        <a:t>12345</a:t>
                      </a:r>
                      <a:r>
                        <a:rPr lang="en-US" altLang="ko-KR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)</a:t>
                      </a:r>
                    </a:p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=            0x</a:t>
                      </a:r>
                      <a:r>
                        <a:rPr lang="en-US" altLang="ko-KR" sz="1600" b="0" dirty="0">
                          <a:solidFill>
                            <a:srgbClr val="00C8EB"/>
                          </a:solidFill>
                          <a:latin typeface="Consolas" panose="020B0609020204030204" pitchFamily="49" charset="0"/>
                        </a:rPr>
                        <a:t>3</a:t>
                      </a:r>
                      <a:r>
                        <a:rPr lang="en-US" altLang="ko-KR" sz="1600" b="0" dirty="0">
                          <a:solidFill>
                            <a:srgbClr val="FF80B1"/>
                          </a:solidFill>
                          <a:latin typeface="Consolas" panose="020B0609020204030204" pitchFamily="49" charset="0"/>
                        </a:rPr>
                        <a:t>12345</a:t>
                      </a:r>
                      <a:endParaRPr lang="ko-KR" altLang="en-US" sz="1600" b="0" dirty="0">
                        <a:solidFill>
                          <a:srgbClr val="FF80B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5180938"/>
                  </a:ext>
                </a:extLst>
              </a:tr>
            </a:tbl>
          </a:graphicData>
        </a:graphic>
      </p:graphicFrame>
      <p:sp>
        <p:nvSpPr>
          <p:cNvPr id="5" name="내용 개체 틀 1">
            <a:extLst>
              <a:ext uri="{FF2B5EF4-FFF2-40B4-BE49-F238E27FC236}">
                <a16:creationId xmlns:a16="http://schemas.microsoft.com/office/drawing/2014/main" id="{C16B50AF-A2E2-4726-BB0B-16CB4E144D63}"/>
              </a:ext>
            </a:extLst>
          </p:cNvPr>
          <p:cNvSpPr txBox="1">
            <a:spLocks/>
          </p:cNvSpPr>
          <p:nvPr/>
        </p:nvSpPr>
        <p:spPr>
          <a:xfrm>
            <a:off x="10776520" y="673941"/>
            <a:ext cx="1139201" cy="1219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None/>
            </a:pPr>
            <a:r>
              <a:rPr lang="en-US" altLang="ko-KR" sz="1000" b="1" dirty="0"/>
              <a:t>Key (</a:t>
            </a:r>
            <a:r>
              <a:rPr lang="ko-KR" altLang="en-US" sz="1000" b="1" dirty="0"/>
              <a:t>세로</a:t>
            </a:r>
            <a:r>
              <a:rPr lang="en-US" altLang="ko-KR" sz="1000" b="1" dirty="0"/>
              <a:t>)</a:t>
            </a:r>
            <a:br>
              <a:rPr lang="en-US" altLang="ko-KR" sz="1000" dirty="0">
                <a:latin typeface="Consolas" panose="020B0609020204030204" pitchFamily="49" charset="0"/>
              </a:rPr>
            </a:br>
            <a:r>
              <a:rPr lang="en-US" altLang="ko-KR" sz="1000" dirty="0">
                <a:solidFill>
                  <a:srgbClr val="FF80B1"/>
                </a:solidFill>
                <a:latin typeface="Consolas" panose="020B0609020204030204" pitchFamily="49" charset="0"/>
              </a:rPr>
              <a:t>1 1 1 1</a:t>
            </a:r>
            <a:br>
              <a:rPr lang="en-US" altLang="ko-KR" sz="1000" dirty="0">
                <a:solidFill>
                  <a:srgbClr val="FF80B1"/>
                </a:solidFill>
                <a:latin typeface="Consolas" panose="020B0609020204030204" pitchFamily="49" charset="0"/>
              </a:rPr>
            </a:br>
            <a:r>
              <a:rPr lang="en-US" altLang="ko-KR" sz="1000" dirty="0">
                <a:solidFill>
                  <a:srgbClr val="FF80B1"/>
                </a:solidFill>
                <a:latin typeface="Consolas" panose="020B0609020204030204" pitchFamily="49" charset="0"/>
              </a:rPr>
              <a:t>2 2 2 2</a:t>
            </a:r>
            <a:br>
              <a:rPr lang="en-US" altLang="ko-KR" sz="1000" dirty="0">
                <a:solidFill>
                  <a:srgbClr val="FF80B1"/>
                </a:solidFill>
                <a:latin typeface="Consolas" panose="020B0609020204030204" pitchFamily="49" charset="0"/>
              </a:rPr>
            </a:br>
            <a:r>
              <a:rPr lang="en-US" altLang="ko-KR" sz="1000" dirty="0">
                <a:solidFill>
                  <a:srgbClr val="FF80B1"/>
                </a:solidFill>
                <a:latin typeface="Consolas" panose="020B0609020204030204" pitchFamily="49" charset="0"/>
              </a:rPr>
              <a:t>3 3 3 3</a:t>
            </a:r>
            <a:br>
              <a:rPr lang="en-US" altLang="ko-KR" sz="1000" dirty="0">
                <a:latin typeface="Consolas" panose="020B0609020204030204" pitchFamily="49" charset="0"/>
              </a:rPr>
            </a:br>
            <a:r>
              <a:rPr lang="en-US" altLang="ko-KR" sz="1000" dirty="0">
                <a:latin typeface="Consolas" panose="020B0609020204030204" pitchFamily="49" charset="0"/>
              </a:rPr>
              <a:t>  </a:t>
            </a:r>
            <a:r>
              <a:rPr lang="en-US" altLang="ko-KR" sz="1000" dirty="0">
                <a:solidFill>
                  <a:srgbClr val="FFC700"/>
                </a:solidFill>
                <a:latin typeface="Consolas" panose="020B0609020204030204" pitchFamily="49" charset="0"/>
              </a:rPr>
              <a:t>1 6 c</a:t>
            </a:r>
            <a:br>
              <a:rPr lang="en-US" altLang="ko-KR" sz="1000" dirty="0">
                <a:latin typeface="Consolas" panose="020B0609020204030204" pitchFamily="49" charset="0"/>
              </a:rPr>
            </a:br>
            <a:r>
              <a:rPr lang="en-US" altLang="ko-KR" sz="1000" dirty="0">
                <a:solidFill>
                  <a:srgbClr val="B99FFF"/>
                </a:solidFill>
                <a:latin typeface="Consolas" panose="020B0609020204030204" pitchFamily="49" charset="0"/>
              </a:rPr>
              <a:t>  a </a:t>
            </a:r>
            <a:r>
              <a:rPr lang="en-US" altLang="ko-KR" sz="1000" dirty="0" err="1">
                <a:solidFill>
                  <a:srgbClr val="B99FFF"/>
                </a:solidFill>
                <a:latin typeface="Consolas" panose="020B0609020204030204" pitchFamily="49" charset="0"/>
              </a:rPr>
              <a:t>a</a:t>
            </a:r>
            <a:br>
              <a:rPr lang="en-US" altLang="ko-KR" sz="1000" dirty="0">
                <a:latin typeface="Consolas" panose="020B0609020204030204" pitchFamily="49" charset="0"/>
              </a:rPr>
            </a:br>
            <a:r>
              <a:rPr lang="en-US" altLang="ko-KR" sz="1000" dirty="0">
                <a:latin typeface="Consolas" panose="020B0609020204030204" pitchFamily="49" charset="0"/>
              </a:rPr>
              <a:t>    </a:t>
            </a:r>
            <a:r>
              <a:rPr lang="en-US" altLang="ko-KR" sz="1000" dirty="0">
                <a:solidFill>
                  <a:srgbClr val="B99FFF"/>
                </a:solidFill>
                <a:latin typeface="Consolas" panose="020B0609020204030204" pitchFamily="49" charset="0"/>
              </a:rPr>
              <a:t>b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57600268-9558-4E13-8225-AC2A1CD557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3759443"/>
              </p:ext>
            </p:extLst>
          </p:nvPr>
        </p:nvGraphicFramePr>
        <p:xfrm>
          <a:off x="9015749" y="673941"/>
          <a:ext cx="1546672" cy="12192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773336">
                  <a:extLst>
                    <a:ext uri="{9D8B030D-6E8A-4147-A177-3AD203B41FA5}">
                      <a16:colId xmlns:a16="http://schemas.microsoft.com/office/drawing/2014/main" val="3352869155"/>
                    </a:ext>
                  </a:extLst>
                </a:gridCol>
                <a:gridCol w="773336">
                  <a:extLst>
                    <a:ext uri="{9D8B030D-6E8A-4147-A177-3AD203B41FA5}">
                      <a16:colId xmlns:a16="http://schemas.microsoft.com/office/drawing/2014/main" val="29984995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Key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Value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97816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</a:t>
                      </a:r>
                      <a:r>
                        <a:rPr lang="en-US" altLang="ko-KR" sz="1000" b="0" dirty="0">
                          <a:solidFill>
                            <a:srgbClr val="FF80B1"/>
                          </a:solidFill>
                          <a:latin typeface="Consolas" panose="020B0609020204030204" pitchFamily="49" charset="0"/>
                        </a:rPr>
                        <a:t>123</a:t>
                      </a:r>
                      <a:endParaRPr lang="ko-KR" altLang="en-US" sz="1000" b="0" dirty="0">
                        <a:solidFill>
                          <a:srgbClr val="FF80B1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0x02</a:t>
                      </a:r>
                      <a:endParaRPr lang="ko-KR" altLang="en-US" sz="10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08545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</a:t>
                      </a:r>
                      <a:r>
                        <a:rPr lang="en-US" altLang="ko-KR" sz="1000" b="0" dirty="0">
                          <a:solidFill>
                            <a:srgbClr val="FF80B1"/>
                          </a:solidFill>
                          <a:latin typeface="Consolas" panose="020B0609020204030204" pitchFamily="49" charset="0"/>
                        </a:rPr>
                        <a:t>123</a:t>
                      </a:r>
                      <a:r>
                        <a:rPr lang="en-US" altLang="ko-KR" sz="1000" b="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1</a:t>
                      </a:r>
                      <a:r>
                        <a:rPr lang="en-US" altLang="ko-KR" sz="1000" b="0" dirty="0">
                          <a:solidFill>
                            <a:srgbClr val="B99FFF"/>
                          </a:solidFill>
                          <a:latin typeface="Consolas" panose="020B0609020204030204" pitchFamily="49" charset="0"/>
                        </a:rPr>
                        <a:t>a</a:t>
                      </a:r>
                      <a:endParaRPr lang="ko-KR" altLang="en-US" sz="1000" b="0" dirty="0">
                        <a:solidFill>
                          <a:srgbClr val="B99FFF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0x03</a:t>
                      </a:r>
                      <a:endParaRPr lang="ko-KR" altLang="en-US" sz="10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08903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</a:t>
                      </a:r>
                      <a:r>
                        <a:rPr lang="en-US" altLang="ko-KR" sz="1000" b="0" dirty="0">
                          <a:solidFill>
                            <a:srgbClr val="FF80B1"/>
                          </a:solidFill>
                          <a:latin typeface="Consolas" panose="020B0609020204030204" pitchFamily="49" charset="0"/>
                        </a:rPr>
                        <a:t>123</a:t>
                      </a:r>
                      <a:r>
                        <a:rPr lang="en-US" altLang="ko-KR" sz="1000" b="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6</a:t>
                      </a:r>
                      <a:r>
                        <a:rPr lang="en-US" altLang="ko-KR" sz="1000" b="0" dirty="0">
                          <a:solidFill>
                            <a:srgbClr val="B99FFF"/>
                          </a:solidFill>
                          <a:latin typeface="Consolas" panose="020B0609020204030204" pitchFamily="49" charset="0"/>
                        </a:rPr>
                        <a:t>ab</a:t>
                      </a:r>
                      <a:endParaRPr lang="ko-KR" altLang="en-US" sz="1000" b="0" dirty="0">
                        <a:solidFill>
                          <a:srgbClr val="B99FFF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0x04</a:t>
                      </a:r>
                      <a:endParaRPr lang="ko-KR" altLang="en-US" sz="10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729345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</a:t>
                      </a:r>
                      <a:r>
                        <a:rPr lang="en-US" altLang="ko-KR" sz="1000" b="0" dirty="0">
                          <a:solidFill>
                            <a:srgbClr val="FF80B1"/>
                          </a:solidFill>
                          <a:latin typeface="Consolas" panose="020B0609020204030204" pitchFamily="49" charset="0"/>
                        </a:rPr>
                        <a:t>123</a:t>
                      </a:r>
                      <a:r>
                        <a:rPr lang="en-US" altLang="ko-KR" sz="1000" b="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c</a:t>
                      </a:r>
                      <a:endParaRPr lang="ko-KR" altLang="en-US" sz="1000" b="0" dirty="0">
                        <a:solidFill>
                          <a:srgbClr val="FFC700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0x05</a:t>
                      </a:r>
                      <a:endParaRPr lang="ko-KR" altLang="en-US" sz="10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6735451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D2E922F1-D95B-4CE2-BE5A-85D31835F2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9379699"/>
              </p:ext>
            </p:extLst>
          </p:nvPr>
        </p:nvGraphicFramePr>
        <p:xfrm>
          <a:off x="9546614" y="2315685"/>
          <a:ext cx="1803540" cy="6732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901770">
                  <a:extLst>
                    <a:ext uri="{9D8B030D-6E8A-4147-A177-3AD203B41FA5}">
                      <a16:colId xmlns:a16="http://schemas.microsoft.com/office/drawing/2014/main" val="236484592"/>
                    </a:ext>
                  </a:extLst>
                </a:gridCol>
                <a:gridCol w="901770">
                  <a:extLst>
                    <a:ext uri="{9D8B030D-6E8A-4147-A177-3AD203B41FA5}">
                      <a16:colId xmlns:a16="http://schemas.microsoft.com/office/drawing/2014/main" val="340143590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Extension Node (0x)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6755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shared path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value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08551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0x</a:t>
                      </a:r>
                      <a:r>
                        <a:rPr lang="en-US" altLang="ko-KR" sz="1000" b="0" baseline="0" dirty="0">
                          <a:solidFill>
                            <a:srgbClr val="00C8EB"/>
                          </a:solidFill>
                          <a:latin typeface="Arial" panose="020B0604020202020204" pitchFamily="34" charset="0"/>
                        </a:rPr>
                        <a:t>1</a:t>
                      </a:r>
                      <a:r>
                        <a:rPr lang="en-US" altLang="ko-KR" sz="1000" b="0" baseline="0" dirty="0">
                          <a:solidFill>
                            <a:srgbClr val="FF80B1"/>
                          </a:solidFill>
                          <a:latin typeface="Arial" panose="020B0604020202020204" pitchFamily="34" charset="0"/>
                        </a:rPr>
                        <a:t>123</a:t>
                      </a:r>
                      <a:endParaRPr lang="ko-KR" altLang="en-US" sz="1000" b="0" baseline="0" dirty="0">
                        <a:solidFill>
                          <a:srgbClr val="FF80B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7286396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030FD94A-43F0-4D70-8535-3F8D98AD03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9795323"/>
              </p:ext>
            </p:extLst>
          </p:nvPr>
        </p:nvGraphicFramePr>
        <p:xfrm>
          <a:off x="9010650" y="5980973"/>
          <a:ext cx="1440000" cy="6732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236484592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40143590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Leaf Node 1 (0x1231)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6755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key suffix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value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08551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0x</a:t>
                      </a:r>
                      <a:r>
                        <a:rPr lang="en-US" altLang="ko-KR" sz="1000" b="0" baseline="0" dirty="0">
                          <a:solidFill>
                            <a:srgbClr val="00C8EB"/>
                          </a:solidFill>
                          <a:latin typeface="Arial" panose="020B0604020202020204" pitchFamily="34" charset="0"/>
                        </a:rPr>
                        <a:t>3</a:t>
                      </a:r>
                      <a:r>
                        <a:rPr lang="en-US" altLang="ko-KR" sz="1000" b="0" baseline="0" dirty="0">
                          <a:solidFill>
                            <a:srgbClr val="B99FFF"/>
                          </a:solidFill>
                          <a:latin typeface="Arial" panose="020B0604020202020204" pitchFamily="34" charset="0"/>
                        </a:rPr>
                        <a:t>a</a:t>
                      </a:r>
                      <a:endParaRPr lang="ko-KR" altLang="en-US" sz="1000" b="0" baseline="0" dirty="0">
                        <a:solidFill>
                          <a:srgbClr val="B99FFF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0x03</a:t>
                      </a:r>
                      <a:endParaRPr lang="ko-KR" altLang="en-US" sz="10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7286396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8B5913C5-89C0-4099-9147-E5BF35F0B8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3296402"/>
              </p:ext>
            </p:extLst>
          </p:nvPr>
        </p:nvGraphicFramePr>
        <p:xfrm>
          <a:off x="9010650" y="3269562"/>
          <a:ext cx="2917548" cy="6732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55728">
                  <a:extLst>
                    <a:ext uri="{9D8B030D-6E8A-4147-A177-3AD203B41FA5}">
                      <a16:colId xmlns:a16="http://schemas.microsoft.com/office/drawing/2014/main" val="236484592"/>
                    </a:ext>
                  </a:extLst>
                </a:gridCol>
                <a:gridCol w="369800">
                  <a:extLst>
                    <a:ext uri="{9D8B030D-6E8A-4147-A177-3AD203B41FA5}">
                      <a16:colId xmlns:a16="http://schemas.microsoft.com/office/drawing/2014/main" val="340143590"/>
                    </a:ext>
                  </a:extLst>
                </a:gridCol>
                <a:gridCol w="280177">
                  <a:extLst>
                    <a:ext uri="{9D8B030D-6E8A-4147-A177-3AD203B41FA5}">
                      <a16:colId xmlns:a16="http://schemas.microsoft.com/office/drawing/2014/main" val="1450977592"/>
                    </a:ext>
                  </a:extLst>
                </a:gridCol>
                <a:gridCol w="369800">
                  <a:extLst>
                    <a:ext uri="{9D8B030D-6E8A-4147-A177-3AD203B41FA5}">
                      <a16:colId xmlns:a16="http://schemas.microsoft.com/office/drawing/2014/main" val="940968398"/>
                    </a:ext>
                  </a:extLst>
                </a:gridCol>
                <a:gridCol w="280177">
                  <a:extLst>
                    <a:ext uri="{9D8B030D-6E8A-4147-A177-3AD203B41FA5}">
                      <a16:colId xmlns:a16="http://schemas.microsoft.com/office/drawing/2014/main" val="173450566"/>
                    </a:ext>
                  </a:extLst>
                </a:gridCol>
                <a:gridCol w="369800">
                  <a:extLst>
                    <a:ext uri="{9D8B030D-6E8A-4147-A177-3AD203B41FA5}">
                      <a16:colId xmlns:a16="http://schemas.microsoft.com/office/drawing/2014/main" val="3064024936"/>
                    </a:ext>
                  </a:extLst>
                </a:gridCol>
                <a:gridCol w="280177">
                  <a:extLst>
                    <a:ext uri="{9D8B030D-6E8A-4147-A177-3AD203B41FA5}">
                      <a16:colId xmlns:a16="http://schemas.microsoft.com/office/drawing/2014/main" val="2997154642"/>
                    </a:ext>
                  </a:extLst>
                </a:gridCol>
                <a:gridCol w="226393">
                  <a:extLst>
                    <a:ext uri="{9D8B030D-6E8A-4147-A177-3AD203B41FA5}">
                      <a16:colId xmlns:a16="http://schemas.microsoft.com/office/drawing/2014/main" val="1212635845"/>
                    </a:ext>
                  </a:extLst>
                </a:gridCol>
                <a:gridCol w="485496">
                  <a:extLst>
                    <a:ext uri="{9D8B030D-6E8A-4147-A177-3AD203B41FA5}">
                      <a16:colId xmlns:a16="http://schemas.microsoft.com/office/drawing/2014/main" val="709191775"/>
                    </a:ext>
                  </a:extLst>
                </a:gridCol>
              </a:tblGrid>
              <a:tr h="105304">
                <a:tc gridSpan="9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Branch Node (0x123)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0400879"/>
                  </a:ext>
                </a:extLst>
              </a:tr>
              <a:tr h="1053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0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1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…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6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…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c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…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f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value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0855109"/>
                  </a:ext>
                </a:extLst>
              </a:tr>
              <a:tr h="105304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0x02</a:t>
                      </a:r>
                      <a:endParaRPr lang="ko-KR" altLang="en-US" sz="10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7286396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6939D0AA-314D-4E20-961D-B540FD015F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5913573"/>
              </p:ext>
            </p:extLst>
          </p:nvPr>
        </p:nvGraphicFramePr>
        <p:xfrm>
          <a:off x="9728384" y="5129100"/>
          <a:ext cx="1440000" cy="6732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236484592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40143590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Leaf Node 2 (0x1236)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6755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key suffix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value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08551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0x</a:t>
                      </a:r>
                      <a:r>
                        <a:rPr lang="en-US" altLang="ko-KR" sz="1000" b="0" baseline="0" dirty="0">
                          <a:solidFill>
                            <a:srgbClr val="00C8EB"/>
                          </a:solidFill>
                          <a:latin typeface="Arial" panose="020B0604020202020204" pitchFamily="34" charset="0"/>
                        </a:rPr>
                        <a:t>20</a:t>
                      </a:r>
                      <a:r>
                        <a:rPr lang="en-US" altLang="ko-KR" sz="1000" b="0" baseline="0" dirty="0">
                          <a:solidFill>
                            <a:srgbClr val="B99FFF"/>
                          </a:solidFill>
                          <a:latin typeface="Arial" panose="020B0604020202020204" pitchFamily="34" charset="0"/>
                        </a:rPr>
                        <a:t>ab</a:t>
                      </a:r>
                      <a:endParaRPr lang="ko-KR" altLang="en-US" sz="1000" b="0" baseline="0" dirty="0">
                        <a:solidFill>
                          <a:srgbClr val="B99FFF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0x04</a:t>
                      </a:r>
                      <a:endParaRPr lang="ko-KR" altLang="en-US" sz="10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7286396"/>
                  </a:ext>
                </a:extLst>
              </a:tr>
            </a:tbl>
          </a:graphicData>
        </a:graphic>
      </p:graphicFrame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5A9DBFEC-734E-4BBD-96A5-0C82224F4F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1310213"/>
              </p:ext>
            </p:extLst>
          </p:nvPr>
        </p:nvGraphicFramePr>
        <p:xfrm>
          <a:off x="10477347" y="4223439"/>
          <a:ext cx="1440000" cy="6732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236484592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40143590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Leaf Node 3 (0x123c)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6755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key suffix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value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08551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0x</a:t>
                      </a:r>
                      <a:r>
                        <a:rPr lang="en-US" altLang="ko-KR" sz="1000" b="0" baseline="0" dirty="0">
                          <a:solidFill>
                            <a:srgbClr val="00C8EB"/>
                          </a:solidFill>
                          <a:latin typeface="Arial" panose="020B0604020202020204" pitchFamily="34" charset="0"/>
                        </a:rPr>
                        <a:t>20</a:t>
                      </a:r>
                      <a:endParaRPr lang="ko-KR" altLang="en-US" sz="1000" b="0" baseline="0" dirty="0">
                        <a:solidFill>
                          <a:srgbClr val="00C8EB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0x05</a:t>
                      </a:r>
                      <a:endParaRPr lang="ko-KR" altLang="en-US" sz="10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7286396"/>
                  </a:ext>
                </a:extLst>
              </a:tr>
            </a:tbl>
          </a:graphicData>
        </a:graphic>
      </p:graphicFrame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A2F7482-55A5-4488-927F-329C3506F6D0}"/>
              </a:ext>
            </a:extLst>
          </p:cNvPr>
          <p:cNvCxnSpPr/>
          <p:nvPr/>
        </p:nvCxnSpPr>
        <p:spPr>
          <a:xfrm>
            <a:off x="8640582" y="671513"/>
            <a:ext cx="0" cy="5925839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4AAB25C-AB5E-48FE-8ED0-C52645D0CF20}"/>
              </a:ext>
            </a:extLst>
          </p:cNvPr>
          <p:cNvCxnSpPr>
            <a:cxnSpLocks/>
          </p:cNvCxnSpPr>
          <p:nvPr/>
        </p:nvCxnSpPr>
        <p:spPr>
          <a:xfrm>
            <a:off x="10920536" y="2891538"/>
            <a:ext cx="0" cy="378024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115E5886-C11B-49F1-A251-0E47915B331F}"/>
              </a:ext>
            </a:extLst>
          </p:cNvPr>
          <p:cNvCxnSpPr>
            <a:cxnSpLocks/>
          </p:cNvCxnSpPr>
          <p:nvPr/>
        </p:nvCxnSpPr>
        <p:spPr>
          <a:xfrm>
            <a:off x="10776520" y="3827642"/>
            <a:ext cx="0" cy="395797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36CFAA69-14E4-4C9D-AE69-86E4F1F379DE}"/>
              </a:ext>
            </a:extLst>
          </p:cNvPr>
          <p:cNvCxnSpPr>
            <a:cxnSpLocks/>
          </p:cNvCxnSpPr>
          <p:nvPr/>
        </p:nvCxnSpPr>
        <p:spPr>
          <a:xfrm>
            <a:off x="10128448" y="3827642"/>
            <a:ext cx="0" cy="1301458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6D01E48F-9D28-4CEF-A48A-8D3160548C5E}"/>
              </a:ext>
            </a:extLst>
          </p:cNvPr>
          <p:cNvCxnSpPr>
            <a:cxnSpLocks/>
          </p:cNvCxnSpPr>
          <p:nvPr/>
        </p:nvCxnSpPr>
        <p:spPr>
          <a:xfrm>
            <a:off x="9433873" y="3827642"/>
            <a:ext cx="0" cy="2153331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DD6BA69C-5E5D-49E2-B182-09B4748053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830997"/>
              </p:ext>
            </p:extLst>
          </p:nvPr>
        </p:nvGraphicFramePr>
        <p:xfrm>
          <a:off x="5231904" y="686802"/>
          <a:ext cx="3363252" cy="109728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277515">
                  <a:extLst>
                    <a:ext uri="{9D8B030D-6E8A-4147-A177-3AD203B41FA5}">
                      <a16:colId xmlns:a16="http://schemas.microsoft.com/office/drawing/2014/main" val="3352869155"/>
                    </a:ext>
                  </a:extLst>
                </a:gridCol>
                <a:gridCol w="2085737">
                  <a:extLst>
                    <a:ext uri="{9D8B030D-6E8A-4147-A177-3AD203B41FA5}">
                      <a16:colId xmlns:a16="http://schemas.microsoft.com/office/drawing/2014/main" val="29984995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Node</a:t>
                      </a:r>
                      <a:endParaRPr lang="ko-KR" altLang="en-US" sz="12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Format</a:t>
                      </a:r>
                      <a:endParaRPr lang="ko-KR" altLang="en-US" sz="12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97816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kern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Extension Node</a:t>
                      </a:r>
                      <a:endParaRPr lang="ko-KR" altLang="en-US" sz="1200" b="0" kern="12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kern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[ </a:t>
                      </a:r>
                      <a:r>
                        <a:rPr lang="en-US" altLang="ko-KR" sz="1200" b="0" kern="12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encodedPath</a:t>
                      </a:r>
                      <a:r>
                        <a:rPr lang="en-US" altLang="ko-KR" sz="1200" b="0" kern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 , value ]</a:t>
                      </a:r>
                      <a:endParaRPr lang="ko-KR" altLang="en-US" sz="1200" b="0" kern="12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08545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kern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Branch Node</a:t>
                      </a:r>
                      <a:endParaRPr lang="ko-KR" altLang="en-US" sz="1200" b="0" kern="12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kern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[ i0, i1, …, i15, value ]</a:t>
                      </a:r>
                      <a:endParaRPr lang="ko-KR" altLang="en-US" sz="1200" b="0" kern="12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08903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kern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Leaf Node</a:t>
                      </a:r>
                      <a:endParaRPr lang="ko-KR" altLang="en-US" sz="1200" b="0" kern="12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kern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[ </a:t>
                      </a:r>
                      <a:r>
                        <a:rPr lang="en-US" altLang="ko-KR" sz="1200" b="0" kern="12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encodedPath</a:t>
                      </a:r>
                      <a:r>
                        <a:rPr lang="en-US" altLang="ko-KR" sz="1200" b="0" kern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 , value ]</a:t>
                      </a:r>
                      <a:endParaRPr lang="ko-KR" altLang="en-US" sz="1200" b="0" kern="12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7293458"/>
                  </a:ext>
                </a:extLst>
              </a:tr>
            </a:tbl>
          </a:graphicData>
        </a:graphic>
      </p:graphicFrame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5101B55E-9642-46D8-B7B8-71FAF1F1CF47}"/>
              </a:ext>
            </a:extLst>
          </p:cNvPr>
          <p:cNvCxnSpPr/>
          <p:nvPr/>
        </p:nvCxnSpPr>
        <p:spPr>
          <a:xfrm>
            <a:off x="8760296" y="2016604"/>
            <a:ext cx="3155425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9130724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686CE176-E61C-45B4-B0FA-6015B5D582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Node</a:t>
            </a:r>
            <a:r>
              <a:rPr lang="ko-KR" altLang="en-US" dirty="0"/>
              <a:t>는 </a:t>
            </a:r>
            <a:r>
              <a:rPr lang="en-US" altLang="ko-KR" dirty="0"/>
              <a:t>DB</a:t>
            </a:r>
            <a:r>
              <a:rPr lang="ko-KR" altLang="en-US" dirty="0"/>
              <a:t>에 </a:t>
            </a:r>
            <a:r>
              <a:rPr lang="en-US" altLang="ko-KR" dirty="0"/>
              <a:t>(Node Key, Node Value) pair</a:t>
            </a:r>
            <a:r>
              <a:rPr lang="ko-KR" altLang="en-US" dirty="0"/>
              <a:t>로 저장</a:t>
            </a:r>
            <a:endParaRPr lang="en-US" altLang="ko-KR" dirty="0"/>
          </a:p>
          <a:p>
            <a:pPr lvl="1"/>
            <a:r>
              <a:rPr lang="en-US" altLang="ko-KR" dirty="0"/>
              <a:t>Node Key = keccak-256 ( Node Value )</a:t>
            </a:r>
          </a:p>
          <a:p>
            <a:pPr lvl="1"/>
            <a:r>
              <a:rPr lang="en-US" altLang="ko-KR" dirty="0"/>
              <a:t>Node Value = RLP ( Node )</a:t>
            </a:r>
          </a:p>
          <a:p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1846D8E7-5D9B-432D-BA61-23B5F3B2B5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Merkle Patricia </a:t>
            </a:r>
            <a:r>
              <a:rPr lang="en-US" altLang="ko-KR" dirty="0" err="1"/>
              <a:t>Trie</a:t>
            </a:r>
            <a:r>
              <a:rPr lang="en-US" altLang="ko-KR" dirty="0"/>
              <a:t> [ Node Key, Node Value (3/3) ]</a:t>
            </a:r>
            <a:endParaRPr lang="ko-KR" altLang="en-US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0FAA1D8C-32F3-47CE-8673-45B8D86EB4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1392778"/>
              </p:ext>
            </p:extLst>
          </p:nvPr>
        </p:nvGraphicFramePr>
        <p:xfrm>
          <a:off x="6074876" y="667346"/>
          <a:ext cx="3189476" cy="103632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211507">
                  <a:extLst>
                    <a:ext uri="{9D8B030D-6E8A-4147-A177-3AD203B41FA5}">
                      <a16:colId xmlns:a16="http://schemas.microsoft.com/office/drawing/2014/main" val="3352869155"/>
                    </a:ext>
                  </a:extLst>
                </a:gridCol>
                <a:gridCol w="1977969">
                  <a:extLst>
                    <a:ext uri="{9D8B030D-6E8A-4147-A177-3AD203B41FA5}">
                      <a16:colId xmlns:a16="http://schemas.microsoft.com/office/drawing/2014/main" val="29984995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Node</a:t>
                      </a:r>
                      <a:endParaRPr lang="ko-KR" altLang="en-US" sz="11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Format</a:t>
                      </a:r>
                      <a:endParaRPr lang="ko-KR" altLang="en-US" sz="11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97816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kern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Extension Node</a:t>
                      </a:r>
                      <a:endParaRPr lang="ko-KR" altLang="en-US" sz="1100" b="0" kern="12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kern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[ </a:t>
                      </a:r>
                      <a:r>
                        <a:rPr lang="en-US" altLang="ko-KR" sz="1100" b="0" kern="12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encodedPath</a:t>
                      </a:r>
                      <a:r>
                        <a:rPr lang="en-US" altLang="ko-KR" sz="1100" b="0" kern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 , value ]</a:t>
                      </a:r>
                      <a:endParaRPr lang="ko-KR" altLang="en-US" sz="1100" b="0" kern="12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08545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Branch Node</a:t>
                      </a:r>
                      <a:endParaRPr lang="ko-KR" altLang="en-US" sz="1100" b="0" kern="12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[ i0, i1, …, i15, value ]</a:t>
                      </a:r>
                      <a:endParaRPr lang="ko-KR" altLang="en-US" sz="1100" b="0" kern="12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08903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Leaf Node</a:t>
                      </a:r>
                      <a:endParaRPr lang="ko-KR" altLang="en-US" sz="1100" b="0" kern="12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[ </a:t>
                      </a:r>
                      <a:r>
                        <a:rPr lang="en-US" altLang="ko-KR" sz="1100" b="0" kern="12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encodedPath</a:t>
                      </a:r>
                      <a:r>
                        <a:rPr lang="en-US" altLang="ko-KR" sz="1100" b="0" kern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 , value ]</a:t>
                      </a:r>
                      <a:endParaRPr lang="ko-KR" altLang="en-US" sz="1100" b="0" kern="12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7293458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F2952486-E106-4D99-B51C-7F506D39C0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1906460"/>
              </p:ext>
            </p:extLst>
          </p:nvPr>
        </p:nvGraphicFramePr>
        <p:xfrm>
          <a:off x="9386368" y="659220"/>
          <a:ext cx="2541411" cy="12954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586105">
                  <a:extLst>
                    <a:ext uri="{9D8B030D-6E8A-4147-A177-3AD203B41FA5}">
                      <a16:colId xmlns:a16="http://schemas.microsoft.com/office/drawing/2014/main" val="3352869155"/>
                    </a:ext>
                  </a:extLst>
                </a:gridCol>
                <a:gridCol w="905193">
                  <a:extLst>
                    <a:ext uri="{9D8B030D-6E8A-4147-A177-3AD203B41FA5}">
                      <a16:colId xmlns:a16="http://schemas.microsoft.com/office/drawing/2014/main" val="299849958"/>
                    </a:ext>
                  </a:extLst>
                </a:gridCol>
                <a:gridCol w="1050113">
                  <a:extLst>
                    <a:ext uri="{9D8B030D-6E8A-4147-A177-3AD203B41FA5}">
                      <a16:colId xmlns:a16="http://schemas.microsoft.com/office/drawing/2014/main" val="1606815260"/>
                    </a:ext>
                  </a:extLst>
                </a:gridCol>
              </a:tblGrid>
              <a:tr h="2169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Prefix</a:t>
                      </a:r>
                      <a:endParaRPr lang="ko-KR" altLang="en-US" sz="11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Node Type</a:t>
                      </a:r>
                      <a:endParaRPr lang="ko-KR" altLang="en-US" sz="11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Path </a:t>
                      </a: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길이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9781654"/>
                  </a:ext>
                </a:extLst>
              </a:tr>
              <a:tr h="216936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kern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0x00</a:t>
                      </a:r>
                      <a:endParaRPr lang="ko-KR" altLang="en-US" sz="1100" b="0" kern="12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kern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Extension</a:t>
                      </a:r>
                      <a:endParaRPr lang="ko-KR" altLang="en-US" sz="1100" b="0" kern="12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kern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짝수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0854542"/>
                  </a:ext>
                </a:extLst>
              </a:tr>
              <a:tr h="21693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0x1□</a:t>
                      </a:r>
                      <a:endParaRPr lang="ko-KR" altLang="en-US" sz="1100" b="0" kern="12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kern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Extension</a:t>
                      </a:r>
                      <a:endParaRPr lang="ko-KR" altLang="en-US" sz="1100" b="0" kern="12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홀수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0890372"/>
                  </a:ext>
                </a:extLst>
              </a:tr>
              <a:tr h="21693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0x20</a:t>
                      </a:r>
                      <a:endParaRPr lang="ko-KR" altLang="en-US" sz="1100" b="0" kern="12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Leaf</a:t>
                      </a:r>
                      <a:endParaRPr lang="ko-KR" altLang="en-US" sz="1100" b="0" kern="12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짝수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7293458"/>
                  </a:ext>
                </a:extLst>
              </a:tr>
              <a:tr h="21693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0x3□</a:t>
                      </a:r>
                      <a:endParaRPr lang="ko-KR" altLang="en-US" sz="1100" b="0" kern="12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Leaf</a:t>
                      </a:r>
                      <a:endParaRPr lang="ko-KR" altLang="en-US" sz="1100" b="0" kern="12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홀수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3969161"/>
                  </a:ext>
                </a:extLst>
              </a:tr>
            </a:tbl>
          </a:graphicData>
        </a:graphic>
      </p:graphicFrame>
      <p:sp>
        <p:nvSpPr>
          <p:cNvPr id="8" name="내용 개체 틀 1">
            <a:extLst>
              <a:ext uri="{FF2B5EF4-FFF2-40B4-BE49-F238E27FC236}">
                <a16:creationId xmlns:a16="http://schemas.microsoft.com/office/drawing/2014/main" id="{BD30B4E6-9613-4479-B7C5-951C41DE5464}"/>
              </a:ext>
            </a:extLst>
          </p:cNvPr>
          <p:cNvSpPr txBox="1">
            <a:spLocks/>
          </p:cNvSpPr>
          <p:nvPr/>
        </p:nvSpPr>
        <p:spPr>
          <a:xfrm>
            <a:off x="623392" y="4730080"/>
            <a:ext cx="1139201" cy="1219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None/>
            </a:pPr>
            <a:r>
              <a:rPr lang="en-US" altLang="ko-KR" sz="1600" b="1" dirty="0"/>
              <a:t>Key (</a:t>
            </a:r>
            <a:r>
              <a:rPr lang="ko-KR" altLang="en-US" sz="1600" b="1" dirty="0"/>
              <a:t>세로</a:t>
            </a:r>
            <a:r>
              <a:rPr lang="en-US" altLang="ko-KR" sz="1600" b="1" dirty="0"/>
              <a:t>)</a:t>
            </a:r>
            <a:br>
              <a:rPr lang="en-US" altLang="ko-KR" sz="1600" dirty="0">
                <a:latin typeface="Consolas" panose="020B0609020204030204" pitchFamily="49" charset="0"/>
              </a:rPr>
            </a:br>
            <a:r>
              <a:rPr lang="en-US" altLang="ko-KR" sz="1600" dirty="0">
                <a:solidFill>
                  <a:srgbClr val="FF80B1"/>
                </a:solidFill>
                <a:latin typeface="Consolas" panose="020B0609020204030204" pitchFamily="49" charset="0"/>
              </a:rPr>
              <a:t>1 1 1 1</a:t>
            </a:r>
            <a:br>
              <a:rPr lang="en-US" altLang="ko-KR" sz="1600" dirty="0">
                <a:solidFill>
                  <a:srgbClr val="FF80B1"/>
                </a:solidFill>
                <a:latin typeface="Consolas" panose="020B0609020204030204" pitchFamily="49" charset="0"/>
              </a:rPr>
            </a:br>
            <a:r>
              <a:rPr lang="en-US" altLang="ko-KR" sz="1600" dirty="0">
                <a:solidFill>
                  <a:srgbClr val="FF80B1"/>
                </a:solidFill>
                <a:latin typeface="Consolas" panose="020B0609020204030204" pitchFamily="49" charset="0"/>
              </a:rPr>
              <a:t>2 2 2 2</a:t>
            </a:r>
            <a:br>
              <a:rPr lang="en-US" altLang="ko-KR" sz="1600" dirty="0">
                <a:solidFill>
                  <a:srgbClr val="FF80B1"/>
                </a:solidFill>
                <a:latin typeface="Consolas" panose="020B0609020204030204" pitchFamily="49" charset="0"/>
              </a:rPr>
            </a:br>
            <a:r>
              <a:rPr lang="en-US" altLang="ko-KR" sz="1600" dirty="0">
                <a:solidFill>
                  <a:srgbClr val="FF80B1"/>
                </a:solidFill>
                <a:latin typeface="Consolas" panose="020B0609020204030204" pitchFamily="49" charset="0"/>
              </a:rPr>
              <a:t>3 3 3 3</a:t>
            </a:r>
            <a:br>
              <a:rPr lang="en-US" altLang="ko-KR" sz="1600" dirty="0">
                <a:latin typeface="Consolas" panose="020B0609020204030204" pitchFamily="49" charset="0"/>
              </a:rPr>
            </a:br>
            <a:r>
              <a:rPr lang="en-US" altLang="ko-KR" sz="1600" dirty="0">
                <a:latin typeface="Consolas" panose="020B0609020204030204" pitchFamily="49" charset="0"/>
              </a:rPr>
              <a:t>  </a:t>
            </a:r>
            <a:r>
              <a:rPr lang="en-US" altLang="ko-KR" sz="1600" dirty="0">
                <a:solidFill>
                  <a:srgbClr val="FFC700"/>
                </a:solidFill>
                <a:latin typeface="Consolas" panose="020B0609020204030204" pitchFamily="49" charset="0"/>
              </a:rPr>
              <a:t>1 6 c</a:t>
            </a:r>
            <a:br>
              <a:rPr lang="en-US" altLang="ko-KR" sz="1600" dirty="0">
                <a:latin typeface="Consolas" panose="020B0609020204030204" pitchFamily="49" charset="0"/>
              </a:rPr>
            </a:br>
            <a:r>
              <a:rPr lang="en-US" altLang="ko-KR" sz="1600" dirty="0">
                <a:solidFill>
                  <a:srgbClr val="B99FFF"/>
                </a:solidFill>
                <a:latin typeface="Consolas" panose="020B0609020204030204" pitchFamily="49" charset="0"/>
              </a:rPr>
              <a:t>  a </a:t>
            </a:r>
            <a:r>
              <a:rPr lang="en-US" altLang="ko-KR" sz="1600" dirty="0" err="1">
                <a:solidFill>
                  <a:srgbClr val="B99FFF"/>
                </a:solidFill>
                <a:latin typeface="Consolas" panose="020B0609020204030204" pitchFamily="49" charset="0"/>
              </a:rPr>
              <a:t>a</a:t>
            </a:r>
            <a:br>
              <a:rPr lang="en-US" altLang="ko-KR" sz="1600" dirty="0">
                <a:latin typeface="Consolas" panose="020B0609020204030204" pitchFamily="49" charset="0"/>
              </a:rPr>
            </a:br>
            <a:r>
              <a:rPr lang="en-US" altLang="ko-KR" sz="1600" dirty="0">
                <a:latin typeface="Consolas" panose="020B0609020204030204" pitchFamily="49" charset="0"/>
              </a:rPr>
              <a:t>    </a:t>
            </a:r>
            <a:r>
              <a:rPr lang="en-US" altLang="ko-KR" sz="1600" dirty="0">
                <a:solidFill>
                  <a:srgbClr val="B99FFF"/>
                </a:solidFill>
                <a:latin typeface="Consolas" panose="020B0609020204030204" pitchFamily="49" charset="0"/>
              </a:rPr>
              <a:t>b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7FE971E-CCE5-4827-88C8-478E4B0BA9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5334822"/>
              </p:ext>
            </p:extLst>
          </p:nvPr>
        </p:nvGraphicFramePr>
        <p:xfrm>
          <a:off x="220839" y="2994514"/>
          <a:ext cx="1840997" cy="15792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990544">
                  <a:extLst>
                    <a:ext uri="{9D8B030D-6E8A-4147-A177-3AD203B41FA5}">
                      <a16:colId xmlns:a16="http://schemas.microsoft.com/office/drawing/2014/main" val="3352869155"/>
                    </a:ext>
                  </a:extLst>
                </a:gridCol>
                <a:gridCol w="850453">
                  <a:extLst>
                    <a:ext uri="{9D8B030D-6E8A-4147-A177-3AD203B41FA5}">
                      <a16:colId xmlns:a16="http://schemas.microsoft.com/office/drawing/2014/main" val="29984995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Key</a:t>
                      </a:r>
                      <a:endParaRPr lang="ko-KR" altLang="en-US" sz="16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Value</a:t>
                      </a:r>
                      <a:endParaRPr lang="ko-KR" altLang="en-US" sz="16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97816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</a:t>
                      </a:r>
                      <a:r>
                        <a:rPr lang="en-US" altLang="ko-KR" sz="1600" b="0" dirty="0">
                          <a:solidFill>
                            <a:srgbClr val="FF80B1"/>
                          </a:solidFill>
                          <a:latin typeface="Consolas" panose="020B0609020204030204" pitchFamily="49" charset="0"/>
                        </a:rPr>
                        <a:t>123</a:t>
                      </a:r>
                      <a:endParaRPr lang="ko-KR" altLang="en-US" sz="1600" b="0" dirty="0">
                        <a:solidFill>
                          <a:srgbClr val="FF80B1"/>
                        </a:solidFill>
                        <a:latin typeface="Consolas" panose="020B0609020204030204" pitchFamily="49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0x02</a:t>
                      </a:r>
                      <a:endParaRPr lang="ko-KR" altLang="en-US" sz="16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08545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</a:t>
                      </a:r>
                      <a:r>
                        <a:rPr lang="en-US" altLang="ko-KR" sz="1600" b="0" dirty="0">
                          <a:solidFill>
                            <a:srgbClr val="FF80B1"/>
                          </a:solidFill>
                          <a:latin typeface="Consolas" panose="020B0609020204030204" pitchFamily="49" charset="0"/>
                        </a:rPr>
                        <a:t>123</a:t>
                      </a:r>
                      <a:r>
                        <a:rPr lang="en-US" altLang="ko-KR" sz="1600" b="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1</a:t>
                      </a:r>
                      <a:r>
                        <a:rPr lang="en-US" altLang="ko-KR" sz="1600" b="0" dirty="0">
                          <a:solidFill>
                            <a:srgbClr val="B99FFF"/>
                          </a:solidFill>
                          <a:latin typeface="Consolas" panose="020B0609020204030204" pitchFamily="49" charset="0"/>
                        </a:rPr>
                        <a:t>a</a:t>
                      </a:r>
                      <a:endParaRPr lang="ko-KR" altLang="en-US" sz="1600" b="0" dirty="0">
                        <a:solidFill>
                          <a:srgbClr val="B99FFF"/>
                        </a:solidFill>
                        <a:latin typeface="Consolas" panose="020B0609020204030204" pitchFamily="49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0x03</a:t>
                      </a:r>
                      <a:endParaRPr lang="ko-KR" altLang="en-US" sz="16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08903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</a:t>
                      </a:r>
                      <a:r>
                        <a:rPr lang="en-US" altLang="ko-KR" sz="1600" b="0" dirty="0">
                          <a:solidFill>
                            <a:srgbClr val="FF80B1"/>
                          </a:solidFill>
                          <a:latin typeface="Consolas" panose="020B0609020204030204" pitchFamily="49" charset="0"/>
                        </a:rPr>
                        <a:t>123</a:t>
                      </a:r>
                      <a:r>
                        <a:rPr lang="en-US" altLang="ko-KR" sz="1600" b="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6</a:t>
                      </a:r>
                      <a:r>
                        <a:rPr lang="en-US" altLang="ko-KR" sz="1600" b="0" dirty="0">
                          <a:solidFill>
                            <a:srgbClr val="B99FFF"/>
                          </a:solidFill>
                          <a:latin typeface="Consolas" panose="020B0609020204030204" pitchFamily="49" charset="0"/>
                        </a:rPr>
                        <a:t>ab</a:t>
                      </a:r>
                      <a:endParaRPr lang="ko-KR" altLang="en-US" sz="1600" b="0" dirty="0">
                        <a:solidFill>
                          <a:srgbClr val="B99FFF"/>
                        </a:solidFill>
                        <a:latin typeface="Consolas" panose="020B0609020204030204" pitchFamily="49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0x04</a:t>
                      </a:r>
                      <a:endParaRPr lang="ko-KR" altLang="en-US" sz="16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729345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</a:t>
                      </a:r>
                      <a:r>
                        <a:rPr lang="en-US" altLang="ko-KR" sz="1600" b="0" dirty="0">
                          <a:solidFill>
                            <a:srgbClr val="FF80B1"/>
                          </a:solidFill>
                          <a:latin typeface="Consolas" panose="020B0609020204030204" pitchFamily="49" charset="0"/>
                        </a:rPr>
                        <a:t>123</a:t>
                      </a:r>
                      <a:r>
                        <a:rPr lang="en-US" altLang="ko-KR" sz="1600" b="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c</a:t>
                      </a:r>
                      <a:endParaRPr lang="ko-KR" altLang="en-US" sz="1600" b="0" dirty="0">
                        <a:solidFill>
                          <a:srgbClr val="FFC700"/>
                        </a:solidFill>
                        <a:latin typeface="Consolas" panose="020B0609020204030204" pitchFamily="49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0x05</a:t>
                      </a:r>
                      <a:endParaRPr lang="ko-KR" altLang="en-US" sz="16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6735451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73234F93-F51C-4E63-8839-ECD7CEF7BC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7570379"/>
              </p:ext>
            </p:extLst>
          </p:nvPr>
        </p:nvGraphicFramePr>
        <p:xfrm>
          <a:off x="2974005" y="1971065"/>
          <a:ext cx="2067110" cy="65664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033555">
                  <a:extLst>
                    <a:ext uri="{9D8B030D-6E8A-4147-A177-3AD203B41FA5}">
                      <a16:colId xmlns:a16="http://schemas.microsoft.com/office/drawing/2014/main" val="236484592"/>
                    </a:ext>
                  </a:extLst>
                </a:gridCol>
                <a:gridCol w="1033555">
                  <a:extLst>
                    <a:ext uri="{9D8B030D-6E8A-4147-A177-3AD203B41FA5}">
                      <a16:colId xmlns:a16="http://schemas.microsoft.com/office/drawing/2014/main" val="340143590"/>
                    </a:ext>
                  </a:extLst>
                </a:gridCol>
              </a:tblGrid>
              <a:tr h="11974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Extension Node (0x)</a:t>
                      </a:r>
                      <a:endParaRPr lang="ko-KR" altLang="en-US" sz="12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675503"/>
                  </a:ext>
                </a:extLst>
              </a:tr>
              <a:tr h="1197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shared path</a:t>
                      </a:r>
                      <a:endParaRPr lang="ko-KR" altLang="en-US" sz="12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value</a:t>
                      </a:r>
                      <a:endParaRPr lang="ko-KR" altLang="en-US" sz="12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0855109"/>
                  </a:ext>
                </a:extLst>
              </a:tr>
              <a:tr h="1197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0x</a:t>
                      </a:r>
                      <a:r>
                        <a:rPr lang="en-US" altLang="ko-KR" sz="1200" b="0" baseline="0" dirty="0">
                          <a:solidFill>
                            <a:srgbClr val="00C8EB"/>
                          </a:solidFill>
                          <a:latin typeface="Arial" panose="020B0604020202020204" pitchFamily="34" charset="0"/>
                        </a:rPr>
                        <a:t>1</a:t>
                      </a:r>
                      <a:r>
                        <a:rPr lang="en-US" altLang="ko-KR" sz="1200" b="0" baseline="0" dirty="0">
                          <a:solidFill>
                            <a:srgbClr val="FF80B1"/>
                          </a:solidFill>
                          <a:latin typeface="Arial" panose="020B0604020202020204" pitchFamily="34" charset="0"/>
                        </a:rPr>
                        <a:t>123</a:t>
                      </a:r>
                      <a:endParaRPr lang="ko-KR" altLang="en-US" sz="1200" b="0" baseline="0" dirty="0">
                        <a:solidFill>
                          <a:srgbClr val="FF80B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7286396"/>
                  </a:ext>
                </a:extLst>
              </a:tr>
            </a:tbl>
          </a:graphicData>
        </a:graphic>
      </p:graphicFrame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B5EA3A0F-1581-4F06-B5E2-E036E36DF6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7222873"/>
              </p:ext>
            </p:extLst>
          </p:nvPr>
        </p:nvGraphicFramePr>
        <p:xfrm>
          <a:off x="2143814" y="6012720"/>
          <a:ext cx="1800000" cy="65664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900000">
                  <a:extLst>
                    <a:ext uri="{9D8B030D-6E8A-4147-A177-3AD203B41FA5}">
                      <a16:colId xmlns:a16="http://schemas.microsoft.com/office/drawing/2014/main" val="236484592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340143590"/>
                    </a:ext>
                  </a:extLst>
                </a:gridCol>
              </a:tblGrid>
              <a:tr h="16524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Leaf Node 1 (0x1231)</a:t>
                      </a:r>
                      <a:endParaRPr lang="ko-KR" altLang="en-US" sz="12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675503"/>
                  </a:ext>
                </a:extLst>
              </a:tr>
              <a:tr h="1652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key suffix</a:t>
                      </a:r>
                      <a:endParaRPr lang="ko-KR" altLang="en-US" sz="12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value</a:t>
                      </a:r>
                      <a:endParaRPr lang="ko-KR" altLang="en-US" sz="12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0855109"/>
                  </a:ext>
                </a:extLst>
              </a:tr>
              <a:tr h="1652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0x</a:t>
                      </a:r>
                      <a:r>
                        <a:rPr lang="en-US" altLang="ko-KR" sz="1200" b="0" baseline="0" dirty="0">
                          <a:solidFill>
                            <a:srgbClr val="00C8EB"/>
                          </a:solidFill>
                          <a:latin typeface="Arial" panose="020B0604020202020204" pitchFamily="34" charset="0"/>
                        </a:rPr>
                        <a:t>3</a:t>
                      </a:r>
                      <a:r>
                        <a:rPr lang="en-US" altLang="ko-KR" sz="1200" b="0" baseline="0" dirty="0">
                          <a:solidFill>
                            <a:srgbClr val="B99FFF"/>
                          </a:solidFill>
                          <a:latin typeface="Arial" panose="020B0604020202020204" pitchFamily="34" charset="0"/>
                        </a:rPr>
                        <a:t>a</a:t>
                      </a:r>
                      <a:endParaRPr lang="ko-KR" altLang="en-US" sz="1200" b="0" baseline="0" dirty="0">
                        <a:solidFill>
                          <a:srgbClr val="B99FFF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0x03</a:t>
                      </a:r>
                      <a:endParaRPr lang="ko-KR" altLang="en-US" sz="1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7286396"/>
                  </a:ext>
                </a:extLst>
              </a:tr>
            </a:tbl>
          </a:graphicData>
        </a:graphic>
      </p:graphicFrame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AD57FFC0-FAD6-43A1-A812-49EF6DB605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4720477"/>
              </p:ext>
            </p:extLst>
          </p:nvPr>
        </p:nvGraphicFramePr>
        <p:xfrm>
          <a:off x="2135560" y="2996952"/>
          <a:ext cx="3744000" cy="65664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16000">
                  <a:extLst>
                    <a:ext uri="{9D8B030D-6E8A-4147-A177-3AD203B41FA5}">
                      <a16:colId xmlns:a16="http://schemas.microsoft.com/office/drawing/2014/main" val="236484592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40143590"/>
                    </a:ext>
                  </a:extLst>
                </a:gridCol>
                <a:gridCol w="216000">
                  <a:extLst>
                    <a:ext uri="{9D8B030D-6E8A-4147-A177-3AD203B41FA5}">
                      <a16:colId xmlns:a16="http://schemas.microsoft.com/office/drawing/2014/main" val="1450977592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940968398"/>
                    </a:ext>
                  </a:extLst>
                </a:gridCol>
                <a:gridCol w="216000">
                  <a:extLst>
                    <a:ext uri="{9D8B030D-6E8A-4147-A177-3AD203B41FA5}">
                      <a16:colId xmlns:a16="http://schemas.microsoft.com/office/drawing/2014/main" val="173450566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064024936"/>
                    </a:ext>
                  </a:extLst>
                </a:gridCol>
                <a:gridCol w="216000">
                  <a:extLst>
                    <a:ext uri="{9D8B030D-6E8A-4147-A177-3AD203B41FA5}">
                      <a16:colId xmlns:a16="http://schemas.microsoft.com/office/drawing/2014/main" val="2997154642"/>
                    </a:ext>
                  </a:extLst>
                </a:gridCol>
                <a:gridCol w="216000">
                  <a:extLst>
                    <a:ext uri="{9D8B030D-6E8A-4147-A177-3AD203B41FA5}">
                      <a16:colId xmlns:a16="http://schemas.microsoft.com/office/drawing/2014/main" val="1212635845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709191775"/>
                    </a:ext>
                  </a:extLst>
                </a:gridCol>
              </a:tblGrid>
              <a:tr h="105304">
                <a:tc gridSpan="9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Branch Node (0x123)</a:t>
                      </a:r>
                      <a:endParaRPr lang="ko-KR" altLang="en-US" sz="12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18000" marR="18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0400879"/>
                  </a:ext>
                </a:extLst>
              </a:tr>
              <a:tr h="1053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0</a:t>
                      </a:r>
                      <a:endParaRPr lang="ko-KR" altLang="en-US" sz="12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18000" marR="18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1</a:t>
                      </a:r>
                      <a:endParaRPr lang="ko-KR" altLang="en-US" sz="12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18000" marR="18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…</a:t>
                      </a:r>
                      <a:endParaRPr lang="ko-KR" altLang="en-US" sz="12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18000" marR="18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6</a:t>
                      </a:r>
                      <a:endParaRPr lang="ko-KR" altLang="en-US" sz="12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18000" marR="18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…</a:t>
                      </a:r>
                      <a:endParaRPr lang="ko-KR" altLang="en-US" sz="12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18000" marR="18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c</a:t>
                      </a:r>
                      <a:endParaRPr lang="ko-KR" altLang="en-US" sz="12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18000" marR="18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…</a:t>
                      </a:r>
                      <a:endParaRPr lang="ko-KR" altLang="en-US" sz="12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18000" marR="18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f</a:t>
                      </a:r>
                      <a:endParaRPr lang="ko-KR" altLang="en-US" sz="12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18000" marR="18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value</a:t>
                      </a:r>
                      <a:endParaRPr lang="ko-KR" altLang="en-US" sz="12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18000" marR="18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08551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18000" marR="18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18000" marR="18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18000" marR="18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18000" marR="18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18000" marR="18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18000" marR="18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18000" marR="18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18000" marR="18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0x02</a:t>
                      </a:r>
                      <a:endParaRPr lang="ko-KR" altLang="en-US" sz="1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18000" marR="18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7286396"/>
                  </a:ext>
                </a:extLst>
              </a:tr>
            </a:tbl>
          </a:graphicData>
        </a:graphic>
      </p:graphicFrame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405DD9AF-34B3-4CFC-9554-DCF7757C74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0671139"/>
              </p:ext>
            </p:extLst>
          </p:nvPr>
        </p:nvGraphicFramePr>
        <p:xfrm>
          <a:off x="3197902" y="5292640"/>
          <a:ext cx="1800000" cy="65664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900000">
                  <a:extLst>
                    <a:ext uri="{9D8B030D-6E8A-4147-A177-3AD203B41FA5}">
                      <a16:colId xmlns:a16="http://schemas.microsoft.com/office/drawing/2014/main" val="236484592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340143590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Leaf Node 2 (0x1236)</a:t>
                      </a:r>
                      <a:endParaRPr lang="ko-KR" altLang="en-US" sz="12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6755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key suffix</a:t>
                      </a:r>
                      <a:endParaRPr lang="ko-KR" altLang="en-US" sz="12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value</a:t>
                      </a:r>
                      <a:endParaRPr lang="ko-KR" altLang="en-US" sz="12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08551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0x</a:t>
                      </a:r>
                      <a:r>
                        <a:rPr lang="en-US" altLang="ko-KR" sz="1200" b="0" baseline="0" dirty="0">
                          <a:solidFill>
                            <a:srgbClr val="00C8EB"/>
                          </a:solidFill>
                          <a:latin typeface="Arial" panose="020B0604020202020204" pitchFamily="34" charset="0"/>
                        </a:rPr>
                        <a:t>20</a:t>
                      </a:r>
                      <a:r>
                        <a:rPr lang="en-US" altLang="ko-KR" sz="1200" b="0" baseline="0" dirty="0">
                          <a:solidFill>
                            <a:srgbClr val="B99FFF"/>
                          </a:solidFill>
                          <a:latin typeface="Arial" panose="020B0604020202020204" pitchFamily="34" charset="0"/>
                        </a:rPr>
                        <a:t>ab</a:t>
                      </a:r>
                      <a:endParaRPr lang="ko-KR" altLang="en-US" sz="1200" b="0" baseline="0" dirty="0">
                        <a:solidFill>
                          <a:srgbClr val="B99FFF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0x04</a:t>
                      </a:r>
                      <a:endParaRPr lang="ko-KR" altLang="en-US" sz="1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7286396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3B780F99-43EF-45EE-8F04-6E37D2229C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8362131"/>
              </p:ext>
            </p:extLst>
          </p:nvPr>
        </p:nvGraphicFramePr>
        <p:xfrm>
          <a:off x="4216852" y="4572560"/>
          <a:ext cx="1800000" cy="65664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900000">
                  <a:extLst>
                    <a:ext uri="{9D8B030D-6E8A-4147-A177-3AD203B41FA5}">
                      <a16:colId xmlns:a16="http://schemas.microsoft.com/office/drawing/2014/main" val="236484592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340143590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Leaf Node 3 (0x123c)</a:t>
                      </a:r>
                      <a:endParaRPr lang="ko-KR" altLang="en-US" sz="12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6755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key suffix</a:t>
                      </a:r>
                      <a:endParaRPr lang="ko-KR" altLang="en-US" sz="12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value</a:t>
                      </a:r>
                      <a:endParaRPr lang="ko-KR" altLang="en-US" sz="12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08551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0x</a:t>
                      </a:r>
                      <a:r>
                        <a:rPr lang="en-US" altLang="ko-KR" sz="1200" b="0" baseline="0" dirty="0">
                          <a:solidFill>
                            <a:srgbClr val="00C8EB"/>
                          </a:solidFill>
                          <a:latin typeface="Arial" panose="020B0604020202020204" pitchFamily="34" charset="0"/>
                        </a:rPr>
                        <a:t>20</a:t>
                      </a:r>
                      <a:endParaRPr lang="ko-KR" altLang="en-US" sz="1200" b="0" baseline="0" dirty="0">
                        <a:solidFill>
                          <a:srgbClr val="B99FFF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0x05</a:t>
                      </a:r>
                      <a:endParaRPr lang="ko-KR" altLang="en-US" sz="1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7286396"/>
                  </a:ext>
                </a:extLst>
              </a:tr>
            </a:tbl>
          </a:graphicData>
        </a:graphic>
      </p:graphicFrame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20A339CA-AC9C-405A-951D-1A7D6C244A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2610624"/>
              </p:ext>
            </p:extLst>
          </p:nvPr>
        </p:nvGraphicFramePr>
        <p:xfrm>
          <a:off x="5887350" y="2996952"/>
          <a:ext cx="6032749" cy="107784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6032749">
                  <a:extLst>
                    <a:ext uri="{9D8B030D-6E8A-4147-A177-3AD203B41FA5}">
                      <a16:colId xmlns:a16="http://schemas.microsoft.com/office/drawing/2014/main" val="116544578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Key = 0x</a:t>
                      </a:r>
                      <a:r>
                        <a:rPr lang="en-US" altLang="ko-KR" sz="1100" b="0" baseline="0" dirty="0">
                          <a:solidFill>
                            <a:srgbClr val="FFC700"/>
                          </a:solidFill>
                          <a:latin typeface="Arial" panose="020B0604020202020204" pitchFamily="34" charset="0"/>
                        </a:rPr>
                        <a:t>9e21a34e4349dcd5eccddd1f99eb07ceb3ab97ce15789baee9eec7b14a9c32a5</a:t>
                      </a:r>
                      <a:endParaRPr lang="ko-KR" altLang="en-US" sz="1100" b="0" baseline="0" dirty="0">
                        <a:solidFill>
                          <a:srgbClr val="FFC700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76920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Valueﾠ</a:t>
                      </a:r>
                      <a:br>
                        <a:rPr lang="en-US" altLang="ko-KR" sz="11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</a:br>
                      <a:r>
                        <a:rPr lang="en-US" altLang="ko-KR" sz="11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n-US" altLang="ko-KR" sz="1100" b="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ﾠRLP</a:t>
                      </a:r>
                      <a:r>
                        <a:rPr lang="en-US" altLang="ko-KR" sz="11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([0x,0x</a:t>
                      </a:r>
                      <a:r>
                        <a:rPr lang="en-US" altLang="ko-KR" sz="1100" b="0" baseline="0" dirty="0">
                          <a:solidFill>
                            <a:srgbClr val="B99FFF"/>
                          </a:solidFill>
                          <a:latin typeface="Consolas" panose="020B0609020204030204" pitchFamily="49" charset="0"/>
                        </a:rPr>
                        <a:t>9a…38</a:t>
                      </a:r>
                      <a:r>
                        <a:rPr lang="en-US" altLang="ko-KR" sz="11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,0x,0x,0x,0x,0x</a:t>
                      </a:r>
                      <a:r>
                        <a:rPr lang="en-US" altLang="ko-KR" sz="1100" b="0" baseline="0" dirty="0">
                          <a:solidFill>
                            <a:srgbClr val="B99FFF"/>
                          </a:solidFill>
                          <a:latin typeface="Consolas" panose="020B0609020204030204" pitchFamily="49" charset="0"/>
                        </a:rPr>
                        <a:t>1c…c5</a:t>
                      </a:r>
                      <a:r>
                        <a:rPr lang="en-US" altLang="ko-KR" sz="11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,0x,0x,0x,0x,0x,0x</a:t>
                      </a:r>
                      <a:r>
                        <a:rPr lang="en-US" altLang="ko-KR" sz="1100" b="0" baseline="0" dirty="0">
                          <a:solidFill>
                            <a:srgbClr val="B99FFF"/>
                          </a:solidFill>
                          <a:latin typeface="Consolas" panose="020B0609020204030204" pitchFamily="49" charset="0"/>
                        </a:rPr>
                        <a:t>d2…c0</a:t>
                      </a:r>
                      <a:r>
                        <a:rPr lang="en-US" altLang="ko-KR" sz="11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,0x,0x,0x,0x02 ])</a:t>
                      </a:r>
                      <a:br>
                        <a:rPr lang="en-US" altLang="ko-KR" sz="11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</a:br>
                      <a:r>
                        <a:rPr lang="en-US" altLang="ko-KR" sz="11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=ﾠ0xf87180a09ad2b2688efb6abe61e1d4af3464eac90dd5cb1ea4114cfc29a85a2c6b84803880808080a01ced0505978bc31e134f58ef3e8a15bf089f031921ddb3a3533c6f97e2572fc58080808080a0d21b3a1ada9987e50e2b4dc805be4bea8ce445e56f20ff1536188edb1ef28bc080808002</a:t>
                      </a:r>
                      <a:endParaRPr lang="ko-KR" altLang="en-US" sz="11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0460251"/>
                  </a:ext>
                </a:extLst>
              </a:tr>
            </a:tbl>
          </a:graphicData>
        </a:graphic>
      </p:graphicFrame>
      <p:graphicFrame>
        <p:nvGraphicFramePr>
          <p:cNvPr id="55" name="표 54">
            <a:extLst>
              <a:ext uri="{FF2B5EF4-FFF2-40B4-BE49-F238E27FC236}">
                <a16:creationId xmlns:a16="http://schemas.microsoft.com/office/drawing/2014/main" id="{E545CAC7-B146-4A6C-834E-6EC608487C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9075460"/>
              </p:ext>
            </p:extLst>
          </p:nvPr>
        </p:nvGraphicFramePr>
        <p:xfrm>
          <a:off x="5046825" y="1966360"/>
          <a:ext cx="6873271" cy="80352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6873271">
                  <a:extLst>
                    <a:ext uri="{9D8B030D-6E8A-4147-A177-3AD203B41FA5}">
                      <a16:colId xmlns:a16="http://schemas.microsoft.com/office/drawing/2014/main" val="116544578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Key = 0x</a:t>
                      </a:r>
                      <a:r>
                        <a:rPr lang="en-US" altLang="ko-KR" sz="1200" b="0" baseline="0" dirty="0">
                          <a:solidFill>
                            <a:srgbClr val="FF80B1"/>
                          </a:solidFill>
                          <a:latin typeface="Arial" panose="020B0604020202020204" pitchFamily="34" charset="0"/>
                        </a:rPr>
                        <a:t>2d1cabee0ff5f59ec746028747d908e7f651c416b63c3d1facaf28cb46d925d9</a:t>
                      </a:r>
                      <a:r>
                        <a:rPr lang="en-US" altLang="ko-KR" sz="1200" b="0" baseline="0" dirty="0">
                          <a:solidFill>
                            <a:srgbClr val="EF296B"/>
                          </a:solidFill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EF296B"/>
                          </a:solidFill>
                        </a:rPr>
                        <a:t>(Merkle Root)</a:t>
                      </a:r>
                      <a:endParaRPr lang="ko-KR" altLang="en-US" sz="1200" dirty="0">
                        <a:solidFill>
                          <a:srgbClr val="EF296B"/>
                        </a:solidFill>
                      </a:endParaRPr>
                    </a:p>
                  </a:txBody>
                  <a:tcPr marL="36000" marR="0" marT="18000" marB="18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96000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Value </a:t>
                      </a:r>
                    </a:p>
                    <a:p>
                      <a:pPr algn="l" latinLnBrk="1"/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= RLP([01123,0x</a:t>
                      </a:r>
                      <a:r>
                        <a:rPr lang="en-US" altLang="ko-KR" sz="1200" b="0" baseline="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9e21a34e4349dcd5eccddd1f99eb07ceb3ab97ce15789baee9eec7b14a9c32a5</a:t>
                      </a:r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]) </a:t>
                      </a:r>
                    </a:p>
                    <a:p>
                      <a:pPr algn="l" latinLnBrk="1"/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=  0xe4821123a09e21a34e4349dcd5eccddd1f99eb07ceb3ab97ce15789baee9eec7b14a9c32a5</a:t>
                      </a:r>
                      <a:endParaRPr lang="ko-KR" altLang="en-US" sz="1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0460251"/>
                  </a:ext>
                </a:extLst>
              </a:tr>
            </a:tbl>
          </a:graphicData>
        </a:graphic>
      </p:graphicFrame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30B9701F-C1DF-45FA-A6CE-9D97F7FD8AB6}"/>
              </a:ext>
            </a:extLst>
          </p:cNvPr>
          <p:cNvCxnSpPr>
            <a:cxnSpLocks/>
          </p:cNvCxnSpPr>
          <p:nvPr/>
        </p:nvCxnSpPr>
        <p:spPr>
          <a:xfrm>
            <a:off x="2713802" y="3656113"/>
            <a:ext cx="0" cy="2356607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2FB64332-826F-425E-A21E-624B9F95FD81}"/>
              </a:ext>
            </a:extLst>
          </p:cNvPr>
          <p:cNvCxnSpPr>
            <a:cxnSpLocks/>
          </p:cNvCxnSpPr>
          <p:nvPr/>
        </p:nvCxnSpPr>
        <p:spPr>
          <a:xfrm>
            <a:off x="3657280" y="3656113"/>
            <a:ext cx="0" cy="1637721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1B1E2A01-59B4-436E-BCCA-0F977B031916}"/>
              </a:ext>
            </a:extLst>
          </p:cNvPr>
          <p:cNvCxnSpPr>
            <a:cxnSpLocks/>
          </p:cNvCxnSpPr>
          <p:nvPr/>
        </p:nvCxnSpPr>
        <p:spPr>
          <a:xfrm>
            <a:off x="4581654" y="3656113"/>
            <a:ext cx="0" cy="916150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33DDFE1A-7127-44CC-910C-DFF8315EE6D2}"/>
              </a:ext>
            </a:extLst>
          </p:cNvPr>
          <p:cNvCxnSpPr>
            <a:cxnSpLocks/>
            <a:stCxn id="10" idx="2"/>
            <a:endCxn id="12" idx="0"/>
          </p:cNvCxnSpPr>
          <p:nvPr/>
        </p:nvCxnSpPr>
        <p:spPr>
          <a:xfrm>
            <a:off x="4007560" y="2627705"/>
            <a:ext cx="0" cy="369247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6" name="표 105">
            <a:extLst>
              <a:ext uri="{FF2B5EF4-FFF2-40B4-BE49-F238E27FC236}">
                <a16:creationId xmlns:a16="http://schemas.microsoft.com/office/drawing/2014/main" id="{D7378088-61E3-4EAE-9C76-FB5491769B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7528238"/>
              </p:ext>
            </p:extLst>
          </p:nvPr>
        </p:nvGraphicFramePr>
        <p:xfrm>
          <a:off x="2135976" y="3436374"/>
          <a:ext cx="3744000" cy="21888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16000">
                  <a:extLst>
                    <a:ext uri="{9D8B030D-6E8A-4147-A177-3AD203B41FA5}">
                      <a16:colId xmlns:a16="http://schemas.microsoft.com/office/drawing/2014/main" val="2092367117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855214910"/>
                    </a:ext>
                  </a:extLst>
                </a:gridCol>
                <a:gridCol w="216000">
                  <a:extLst>
                    <a:ext uri="{9D8B030D-6E8A-4147-A177-3AD203B41FA5}">
                      <a16:colId xmlns:a16="http://schemas.microsoft.com/office/drawing/2014/main" val="42985196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759897757"/>
                    </a:ext>
                  </a:extLst>
                </a:gridCol>
                <a:gridCol w="216000">
                  <a:extLst>
                    <a:ext uri="{9D8B030D-6E8A-4147-A177-3AD203B41FA5}">
                      <a16:colId xmlns:a16="http://schemas.microsoft.com/office/drawing/2014/main" val="2221418579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277411826"/>
                    </a:ext>
                  </a:extLst>
                </a:gridCol>
                <a:gridCol w="216000">
                  <a:extLst>
                    <a:ext uri="{9D8B030D-6E8A-4147-A177-3AD203B41FA5}">
                      <a16:colId xmlns:a16="http://schemas.microsoft.com/office/drawing/2014/main" val="4064173506"/>
                    </a:ext>
                  </a:extLst>
                </a:gridCol>
                <a:gridCol w="216000">
                  <a:extLst>
                    <a:ext uri="{9D8B030D-6E8A-4147-A177-3AD203B41FA5}">
                      <a16:colId xmlns:a16="http://schemas.microsoft.com/office/drawing/2014/main" val="3413944389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15979624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18000" marR="18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0x</a:t>
                      </a:r>
                      <a:r>
                        <a:rPr lang="en-US" altLang="ko-KR" sz="1200" b="0" baseline="0" dirty="0">
                          <a:solidFill>
                            <a:srgbClr val="B99FFF"/>
                          </a:solidFill>
                          <a:latin typeface="Arial" panose="020B0604020202020204" pitchFamily="34" charset="0"/>
                        </a:rPr>
                        <a:t>9a…38</a:t>
                      </a:r>
                      <a:endParaRPr lang="ko-KR" altLang="en-US" sz="1200" b="0" baseline="0" dirty="0">
                        <a:solidFill>
                          <a:srgbClr val="B99FFF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18000" marR="18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18000" marR="18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0x</a:t>
                      </a:r>
                      <a:r>
                        <a:rPr lang="en-US" altLang="ko-KR" sz="1200" b="0" baseline="0" dirty="0">
                          <a:solidFill>
                            <a:srgbClr val="B99FFF"/>
                          </a:solidFill>
                          <a:latin typeface="Arial" panose="020B0604020202020204" pitchFamily="34" charset="0"/>
                        </a:rPr>
                        <a:t>1c…c5</a:t>
                      </a:r>
                      <a:endParaRPr lang="ko-KR" altLang="en-US" sz="1200" b="0" baseline="0" dirty="0">
                        <a:solidFill>
                          <a:srgbClr val="B99FFF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18000" marR="18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18000" marR="18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0x</a:t>
                      </a:r>
                      <a:r>
                        <a:rPr lang="en-US" altLang="ko-KR" sz="1200" b="0" baseline="0" dirty="0">
                          <a:solidFill>
                            <a:srgbClr val="B99FFF"/>
                          </a:solidFill>
                          <a:latin typeface="Arial" panose="020B0604020202020204" pitchFamily="34" charset="0"/>
                        </a:rPr>
                        <a:t>d2…c0</a:t>
                      </a:r>
                      <a:endParaRPr lang="ko-KR" altLang="en-US" sz="1200" b="0" baseline="0" dirty="0">
                        <a:solidFill>
                          <a:srgbClr val="B99FFF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18000" marR="18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18000" marR="18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18000" marR="18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18000" marR="18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65254095"/>
                  </a:ext>
                </a:extLst>
              </a:tr>
            </a:tbl>
          </a:graphicData>
        </a:graphic>
      </p:graphicFrame>
      <p:graphicFrame>
        <p:nvGraphicFramePr>
          <p:cNvPr id="107" name="표 106">
            <a:extLst>
              <a:ext uri="{FF2B5EF4-FFF2-40B4-BE49-F238E27FC236}">
                <a16:creationId xmlns:a16="http://schemas.microsoft.com/office/drawing/2014/main" id="{E752DC45-893B-45BE-A38F-106C4226C0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5921523"/>
              </p:ext>
            </p:extLst>
          </p:nvPr>
        </p:nvGraphicFramePr>
        <p:xfrm>
          <a:off x="2968734" y="2411049"/>
          <a:ext cx="2067110" cy="21888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033555">
                  <a:extLst>
                    <a:ext uri="{9D8B030D-6E8A-4147-A177-3AD203B41FA5}">
                      <a16:colId xmlns:a16="http://schemas.microsoft.com/office/drawing/2014/main" val="4145226714"/>
                    </a:ext>
                  </a:extLst>
                </a:gridCol>
                <a:gridCol w="1033555">
                  <a:extLst>
                    <a:ext uri="{9D8B030D-6E8A-4147-A177-3AD203B41FA5}">
                      <a16:colId xmlns:a16="http://schemas.microsoft.com/office/drawing/2014/main" val="4145665291"/>
                    </a:ext>
                  </a:extLst>
                </a:gridCol>
              </a:tblGrid>
              <a:tr h="119749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baseline="0" dirty="0">
                        <a:solidFill>
                          <a:srgbClr val="FF80B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0x</a:t>
                      </a:r>
                      <a:r>
                        <a:rPr lang="en-US" altLang="ko-KR" sz="1200" b="0" baseline="0" dirty="0">
                          <a:solidFill>
                            <a:srgbClr val="FFC700"/>
                          </a:solidFill>
                          <a:latin typeface="Arial" panose="020B0604020202020204" pitchFamily="34" charset="0"/>
                        </a:rPr>
                        <a:t>9e…a5</a:t>
                      </a:r>
                      <a:endParaRPr lang="ko-KR" altLang="en-US" sz="1200" b="0" baseline="0" dirty="0">
                        <a:solidFill>
                          <a:srgbClr val="FFC700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90130822"/>
                  </a:ext>
                </a:extLst>
              </a:tr>
            </a:tbl>
          </a:graphicData>
        </a:graphic>
      </p:graphicFrame>
      <p:graphicFrame>
        <p:nvGraphicFramePr>
          <p:cNvPr id="108" name="표 107">
            <a:extLst>
              <a:ext uri="{FF2B5EF4-FFF2-40B4-BE49-F238E27FC236}">
                <a16:creationId xmlns:a16="http://schemas.microsoft.com/office/drawing/2014/main" id="{8AD4C23D-9984-4CCD-AF4E-6B60E6E121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1848498"/>
              </p:ext>
            </p:extLst>
          </p:nvPr>
        </p:nvGraphicFramePr>
        <p:xfrm>
          <a:off x="4152464" y="6021249"/>
          <a:ext cx="6120000" cy="43776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6120000">
                  <a:extLst>
                    <a:ext uri="{9D8B030D-6E8A-4147-A177-3AD203B41FA5}">
                      <a16:colId xmlns:a16="http://schemas.microsoft.com/office/drawing/2014/main" val="577628345"/>
                    </a:ext>
                  </a:extLst>
                </a:gridCol>
              </a:tblGrid>
              <a:tr h="165244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Key = 0x</a:t>
                      </a:r>
                      <a:r>
                        <a:rPr lang="en-US" altLang="ko-KR" sz="1200" b="0" baseline="0" dirty="0">
                          <a:solidFill>
                            <a:srgbClr val="B99FFF"/>
                          </a:solidFill>
                          <a:latin typeface="Arial" panose="020B0604020202020204" pitchFamily="34" charset="0"/>
                        </a:rPr>
                        <a:t>9ad2b2688efb6abe61e1d4af3464eac90dd5cb1ea4114cfc29a85a2c6b848038</a:t>
                      </a:r>
                      <a:endParaRPr lang="ko-KR" altLang="en-US" sz="1200" b="0" baseline="0" dirty="0">
                        <a:solidFill>
                          <a:srgbClr val="B99FFF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63923239"/>
                  </a:ext>
                </a:extLst>
              </a:tr>
              <a:tr h="165244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Value = RLP( [ 0x</a:t>
                      </a:r>
                      <a:r>
                        <a:rPr lang="en-US" altLang="ko-KR" sz="1200" b="0" baseline="0" dirty="0">
                          <a:solidFill>
                            <a:srgbClr val="00C8EB"/>
                          </a:solidFill>
                          <a:latin typeface="Arial" panose="020B0604020202020204" pitchFamily="34" charset="0"/>
                        </a:rPr>
                        <a:t>3</a:t>
                      </a:r>
                      <a:r>
                        <a:rPr lang="en-US" altLang="ko-KR" sz="1200" b="0" baseline="0" dirty="0">
                          <a:solidFill>
                            <a:srgbClr val="B99FFF"/>
                          </a:solidFill>
                          <a:latin typeface="Arial" panose="020B0604020202020204" pitchFamily="34" charset="0"/>
                        </a:rPr>
                        <a:t>a</a:t>
                      </a:r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, 0x03 ] ) = 0xc23a03</a:t>
                      </a:r>
                      <a:endParaRPr lang="ko-KR" altLang="en-US" sz="1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1618805"/>
                  </a:ext>
                </a:extLst>
              </a:tr>
            </a:tbl>
          </a:graphicData>
        </a:graphic>
      </p:graphicFrame>
      <p:graphicFrame>
        <p:nvGraphicFramePr>
          <p:cNvPr id="109" name="표 108">
            <a:extLst>
              <a:ext uri="{FF2B5EF4-FFF2-40B4-BE49-F238E27FC236}">
                <a16:creationId xmlns:a16="http://schemas.microsoft.com/office/drawing/2014/main" id="{CB54DFF4-906F-4DD7-97A1-3312F3FD9F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0499977"/>
              </p:ext>
            </p:extLst>
          </p:nvPr>
        </p:nvGraphicFramePr>
        <p:xfrm>
          <a:off x="5232584" y="5295959"/>
          <a:ext cx="6120000" cy="43776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6120000">
                  <a:extLst>
                    <a:ext uri="{9D8B030D-6E8A-4147-A177-3AD203B41FA5}">
                      <a16:colId xmlns:a16="http://schemas.microsoft.com/office/drawing/2014/main" val="226229647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Key = 0x</a:t>
                      </a:r>
                      <a:r>
                        <a:rPr lang="en-US" altLang="ko-KR" sz="1200" b="0" baseline="0" dirty="0">
                          <a:solidFill>
                            <a:srgbClr val="B99FFF"/>
                          </a:solidFill>
                          <a:latin typeface="Arial" panose="020B0604020202020204" pitchFamily="34" charset="0"/>
                        </a:rPr>
                        <a:t>1ced0505978bc31e134f58ef3e8a15bf089f031921ddb3a3533c6f97e2572fc5</a:t>
                      </a:r>
                      <a:endParaRPr lang="ko-KR" altLang="en-US" sz="1200" b="0" baseline="0" dirty="0">
                        <a:solidFill>
                          <a:srgbClr val="B99FFF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807694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Value = RLP( [ 0x20ab, 0x04 ] ) = 0xc48220ab04</a:t>
                      </a:r>
                      <a:endParaRPr lang="ko-KR" altLang="en-US" sz="1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1235593"/>
                  </a:ext>
                </a:extLst>
              </a:tr>
            </a:tbl>
          </a:graphicData>
        </a:graphic>
      </p:graphicFrame>
      <p:graphicFrame>
        <p:nvGraphicFramePr>
          <p:cNvPr id="110" name="표 109">
            <a:extLst>
              <a:ext uri="{FF2B5EF4-FFF2-40B4-BE49-F238E27FC236}">
                <a16:creationId xmlns:a16="http://schemas.microsoft.com/office/drawing/2014/main" id="{304CA37C-A6A2-4DCB-A186-87F46ACD98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2325880"/>
              </p:ext>
            </p:extLst>
          </p:nvPr>
        </p:nvGraphicFramePr>
        <p:xfrm>
          <a:off x="6016852" y="4572263"/>
          <a:ext cx="6120000" cy="43776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6120000">
                  <a:extLst>
                    <a:ext uri="{9D8B030D-6E8A-4147-A177-3AD203B41FA5}">
                      <a16:colId xmlns:a16="http://schemas.microsoft.com/office/drawing/2014/main" val="235101703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Key = 0x</a:t>
                      </a:r>
                      <a:r>
                        <a:rPr lang="en-US" altLang="ko-KR" sz="1200" b="0" baseline="0" dirty="0">
                          <a:solidFill>
                            <a:srgbClr val="B99FFF"/>
                          </a:solidFill>
                          <a:latin typeface="Arial" panose="020B0604020202020204" pitchFamily="34" charset="0"/>
                        </a:rPr>
                        <a:t>d21b3a1ada9987e50e2b4dc805be4bea8ce445e56f20ff1536188edb1ef28bc0</a:t>
                      </a:r>
                      <a:endParaRPr lang="ko-KR" altLang="en-US" sz="1200" b="0" baseline="0" dirty="0">
                        <a:solidFill>
                          <a:srgbClr val="B99FFF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83013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Value = RLP( [ 0x20, 0x05 ] ) = 0xc22005</a:t>
                      </a:r>
                      <a:endParaRPr lang="ko-KR" altLang="en-US" sz="1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5349038"/>
                  </a:ext>
                </a:extLst>
              </a:tr>
            </a:tbl>
          </a:graphicData>
        </a:graphic>
      </p:graphicFrame>
      <p:sp>
        <p:nvSpPr>
          <p:cNvPr id="112" name="내용 개체 틀 1">
            <a:extLst>
              <a:ext uri="{FF2B5EF4-FFF2-40B4-BE49-F238E27FC236}">
                <a16:creationId xmlns:a16="http://schemas.microsoft.com/office/drawing/2014/main" id="{FAEA5F0A-D9FD-418F-8F4A-C7C400AEF1B4}"/>
              </a:ext>
            </a:extLst>
          </p:cNvPr>
          <p:cNvSpPr txBox="1">
            <a:spLocks/>
          </p:cNvSpPr>
          <p:nvPr/>
        </p:nvSpPr>
        <p:spPr>
          <a:xfrm>
            <a:off x="220840" y="1988840"/>
            <a:ext cx="2634800" cy="8529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lnSpc>
                <a:spcPct val="100000"/>
              </a:lnSpc>
              <a:spcBef>
                <a:spcPts val="500"/>
              </a:spcBef>
              <a:buFont typeface="+mj-lt"/>
              <a:buAutoNum type="arabicPeriod"/>
            </a:pPr>
            <a:r>
              <a:rPr lang="en-US" altLang="ko-KR" sz="1600" dirty="0"/>
              <a:t>Key</a:t>
            </a:r>
            <a:r>
              <a:rPr lang="ko-KR" altLang="en-US" sz="1600" dirty="0"/>
              <a:t>로 </a:t>
            </a:r>
            <a:r>
              <a:rPr lang="en-US" altLang="ko-KR" sz="1600" dirty="0" err="1"/>
              <a:t>Trie</a:t>
            </a:r>
            <a:r>
              <a:rPr lang="en-US" altLang="ko-KR" sz="1600" dirty="0"/>
              <a:t> </a:t>
            </a:r>
            <a:r>
              <a:rPr lang="ko-KR" altLang="en-US" sz="1600" dirty="0"/>
              <a:t>구성</a:t>
            </a:r>
            <a:endParaRPr lang="en-US" altLang="ko-KR" sz="1600" dirty="0"/>
          </a:p>
          <a:p>
            <a:pPr indent="0">
              <a:lnSpc>
                <a:spcPct val="100000"/>
              </a:lnSpc>
              <a:spcBef>
                <a:spcPts val="500"/>
              </a:spcBef>
              <a:buFont typeface="+mj-lt"/>
              <a:buAutoNum type="arabicPeriod"/>
            </a:pPr>
            <a:r>
              <a:rPr lang="en-US" altLang="ko-KR" sz="1600" dirty="0"/>
              <a:t>Leaf </a:t>
            </a:r>
            <a:r>
              <a:rPr lang="ko-KR" altLang="en-US" sz="1600" dirty="0"/>
              <a:t>부터 </a:t>
            </a:r>
            <a:r>
              <a:rPr lang="ko-KR" altLang="en-US" sz="1600" dirty="0" err="1"/>
              <a:t>머클</a:t>
            </a:r>
            <a:r>
              <a:rPr lang="ko-KR" altLang="en-US" sz="1600" dirty="0"/>
              <a:t> 트리 계산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57978314-8392-4AB6-BBFA-B928FCAD0287}"/>
              </a:ext>
            </a:extLst>
          </p:cNvPr>
          <p:cNvSpPr txBox="1"/>
          <p:nvPr/>
        </p:nvSpPr>
        <p:spPr>
          <a:xfrm>
            <a:off x="2929488" y="1688550"/>
            <a:ext cx="2505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① 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26196542-FB12-4E3B-AFF1-E3586C679537}"/>
              </a:ext>
            </a:extLst>
          </p:cNvPr>
          <p:cNvSpPr txBox="1"/>
          <p:nvPr/>
        </p:nvSpPr>
        <p:spPr>
          <a:xfrm>
            <a:off x="2127771" y="2719953"/>
            <a:ext cx="2505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② 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E1F0D559-C065-4F2D-B8FE-0AA72F4AFF49}"/>
              </a:ext>
            </a:extLst>
          </p:cNvPr>
          <p:cNvSpPr txBox="1"/>
          <p:nvPr/>
        </p:nvSpPr>
        <p:spPr>
          <a:xfrm>
            <a:off x="2132085" y="5729502"/>
            <a:ext cx="2505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③ 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06115CDB-5EB2-49EF-AE63-43A76B5C9295}"/>
              </a:ext>
            </a:extLst>
          </p:cNvPr>
          <p:cNvSpPr txBox="1"/>
          <p:nvPr/>
        </p:nvSpPr>
        <p:spPr>
          <a:xfrm>
            <a:off x="3170771" y="5018640"/>
            <a:ext cx="2505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④ 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3176FBE2-17C1-4713-AB28-BFE724B463FB}"/>
              </a:ext>
            </a:extLst>
          </p:cNvPr>
          <p:cNvSpPr txBox="1"/>
          <p:nvPr/>
        </p:nvSpPr>
        <p:spPr>
          <a:xfrm>
            <a:off x="4170895" y="4299826"/>
            <a:ext cx="2505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⑤ 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62831C7E-59A5-4FAC-A1AD-FA40D987C990}"/>
              </a:ext>
            </a:extLst>
          </p:cNvPr>
          <p:cNvSpPr txBox="1"/>
          <p:nvPr/>
        </p:nvSpPr>
        <p:spPr>
          <a:xfrm>
            <a:off x="3918844" y="5977822"/>
            <a:ext cx="2505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⑥ 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F8C387FD-6CA6-4F80-A512-46F06DE26F8E}"/>
              </a:ext>
            </a:extLst>
          </p:cNvPr>
          <p:cNvSpPr txBox="1"/>
          <p:nvPr/>
        </p:nvSpPr>
        <p:spPr>
          <a:xfrm>
            <a:off x="4982070" y="5264098"/>
            <a:ext cx="2505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⑦ 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B05137F7-9EF1-4CC4-91E8-10BDEF6F7FC1}"/>
              </a:ext>
            </a:extLst>
          </p:cNvPr>
          <p:cNvSpPr txBox="1"/>
          <p:nvPr/>
        </p:nvSpPr>
        <p:spPr>
          <a:xfrm>
            <a:off x="6051783" y="4305400"/>
            <a:ext cx="2505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⑧ 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0D2CA5DF-98B2-452A-AE54-E9BFBD91B1BD}"/>
              </a:ext>
            </a:extLst>
          </p:cNvPr>
          <p:cNvSpPr txBox="1"/>
          <p:nvPr/>
        </p:nvSpPr>
        <p:spPr>
          <a:xfrm>
            <a:off x="2351584" y="3176422"/>
            <a:ext cx="2505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Arial" panose="020B0604020202020204" pitchFamily="34" charset="0"/>
              </a:rPr>
              <a:t>⑨ </a:t>
            </a:r>
            <a:endParaRPr lang="ko-KR" altLang="en-US" sz="1200" dirty="0">
              <a:latin typeface="Arial" panose="020B0604020202020204" pitchFamily="34" charset="0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CA3BAED5-87B8-469C-80F7-309F395A4FAA}"/>
              </a:ext>
            </a:extLst>
          </p:cNvPr>
          <p:cNvSpPr txBox="1"/>
          <p:nvPr/>
        </p:nvSpPr>
        <p:spPr>
          <a:xfrm>
            <a:off x="5886934" y="2766344"/>
            <a:ext cx="2505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⑩ 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CF66C0C9-0C67-432E-BC08-383A564A3660}"/>
              </a:ext>
            </a:extLst>
          </p:cNvPr>
          <p:cNvSpPr txBox="1"/>
          <p:nvPr/>
        </p:nvSpPr>
        <p:spPr>
          <a:xfrm>
            <a:off x="3978272" y="2375690"/>
            <a:ext cx="2505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⑪ 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654B4E0C-D01C-48BB-8947-77FE38FB190F}"/>
              </a:ext>
            </a:extLst>
          </p:cNvPr>
          <p:cNvSpPr txBox="1"/>
          <p:nvPr/>
        </p:nvSpPr>
        <p:spPr>
          <a:xfrm>
            <a:off x="3287688" y="3176422"/>
            <a:ext cx="2505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Arial" panose="020B0604020202020204" pitchFamily="34" charset="0"/>
              </a:rPr>
              <a:t>⑨ </a:t>
            </a:r>
            <a:endParaRPr lang="ko-KR" altLang="en-US" sz="1200" dirty="0">
              <a:latin typeface="Arial" panose="020B0604020202020204" pitchFamily="34" charset="0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FBA1708C-8D02-4FA7-89DC-B8E8ED6A2BA4}"/>
              </a:ext>
            </a:extLst>
          </p:cNvPr>
          <p:cNvSpPr txBox="1"/>
          <p:nvPr/>
        </p:nvSpPr>
        <p:spPr>
          <a:xfrm>
            <a:off x="4231814" y="3176422"/>
            <a:ext cx="2505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Arial" panose="020B0604020202020204" pitchFamily="34" charset="0"/>
              </a:rPr>
              <a:t>⑨ </a:t>
            </a:r>
            <a:endParaRPr lang="ko-KR" altLang="en-US" sz="1200" dirty="0">
              <a:latin typeface="Arial" panose="020B0604020202020204" pitchFamily="34" charset="0"/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1844367B-D214-461D-A389-833524B880BF}"/>
              </a:ext>
            </a:extLst>
          </p:cNvPr>
          <p:cNvSpPr txBox="1"/>
          <p:nvPr/>
        </p:nvSpPr>
        <p:spPr>
          <a:xfrm>
            <a:off x="5046386" y="1687699"/>
            <a:ext cx="2505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⑫ 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9728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2" grpId="0"/>
      <p:bldP spid="113" grpId="0"/>
      <p:bldP spid="114" grpId="0"/>
      <p:bldP spid="115" grpId="0"/>
      <p:bldP spid="116" grpId="0"/>
      <p:bldP spid="117" grpId="0"/>
      <p:bldP spid="118" grpId="0"/>
      <p:bldP spid="119" grpId="0"/>
      <p:bldP spid="120" grpId="0"/>
      <p:bldP spid="122" grpId="0"/>
      <p:bldP spid="123" grpId="0"/>
      <p:bldP spid="126" grpId="0"/>
      <p:bldP spid="127" grpId="0"/>
      <p:bldP spid="128" grpId="0"/>
      <p:bldP spid="129" grpId="0"/>
    </p:bld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CA6F299-7957-4A54-9ADE-9CAE1C972A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300" y="674860"/>
            <a:ext cx="3019430" cy="5991052"/>
          </a:xfrm>
        </p:spPr>
        <p:txBody>
          <a:bodyPr>
            <a:normAutofit lnSpcReduction="10000"/>
          </a:bodyPr>
          <a:lstStyle/>
          <a:p>
            <a:pPr marL="216000" indent="-216000">
              <a:lnSpc>
                <a:spcPct val="120000"/>
              </a:lnSpc>
              <a:buFont typeface="+mj-lt"/>
              <a:buAutoNum type="arabicPeriod"/>
            </a:pPr>
            <a:r>
              <a:rPr lang="en-US" altLang="ko-KR" dirty="0"/>
              <a:t>(Account)</a:t>
            </a:r>
            <a:r>
              <a:rPr lang="ko-KR" altLang="en-US" dirty="0"/>
              <a:t> </a:t>
            </a:r>
            <a:r>
              <a:rPr lang="en-US" altLang="ko-KR" dirty="0"/>
              <a:t>State </a:t>
            </a:r>
            <a:r>
              <a:rPr lang="en-US" altLang="ko-KR" dirty="0" err="1"/>
              <a:t>Trie</a:t>
            </a:r>
            <a:br>
              <a:rPr lang="en-US" altLang="ko-KR" dirty="0"/>
            </a:br>
            <a:r>
              <a:rPr lang="en-US" altLang="ko-KR" sz="1800" dirty="0"/>
              <a:t>Key = account address</a:t>
            </a:r>
            <a:br>
              <a:rPr lang="en-US" altLang="ko-KR" sz="1800" dirty="0"/>
            </a:br>
            <a:r>
              <a:rPr lang="en-US" altLang="ko-KR" sz="1800" dirty="0"/>
              <a:t>Path = keccak-256(address)</a:t>
            </a:r>
          </a:p>
          <a:p>
            <a:pPr marL="216000" indent="-216000">
              <a:lnSpc>
                <a:spcPct val="120000"/>
              </a:lnSpc>
              <a:buFont typeface="+mj-lt"/>
              <a:buAutoNum type="arabicPeriod"/>
            </a:pPr>
            <a:r>
              <a:rPr lang="en-US" altLang="ko-KR" dirty="0"/>
              <a:t>CA Storage </a:t>
            </a:r>
            <a:r>
              <a:rPr lang="en-US" altLang="ko-KR" dirty="0" err="1"/>
              <a:t>Trie</a:t>
            </a:r>
            <a:br>
              <a:rPr lang="en-US" altLang="ko-KR" dirty="0"/>
            </a:br>
            <a:r>
              <a:rPr lang="en-US" altLang="ko-KR" sz="1800" dirty="0"/>
              <a:t>Key : </a:t>
            </a:r>
            <a:br>
              <a:rPr lang="en-US" altLang="ko-KR" sz="1800" dirty="0"/>
            </a:br>
            <a:r>
              <a:rPr lang="en-US" altLang="ko-KR" sz="1800" dirty="0"/>
              <a:t> - static : position</a:t>
            </a:r>
            <a:br>
              <a:rPr lang="en-US" altLang="ko-KR" sz="1800" dirty="0"/>
            </a:br>
            <a:r>
              <a:rPr lang="en-US" altLang="ko-KR" sz="1800" dirty="0"/>
              <a:t> - dynamic  : key + position</a:t>
            </a:r>
            <a:br>
              <a:rPr lang="en-US" altLang="ko-KR" sz="1800" dirty="0"/>
            </a:br>
            <a:r>
              <a:rPr lang="en-US" altLang="ko-KR" sz="1800" dirty="0"/>
              <a:t>Path</a:t>
            </a:r>
            <a:r>
              <a:rPr lang="ko-KR" altLang="en-US" sz="1800" dirty="0"/>
              <a:t> </a:t>
            </a:r>
            <a:r>
              <a:rPr lang="en-US" altLang="ko-KR" sz="1800" dirty="0"/>
              <a:t>=</a:t>
            </a:r>
            <a:r>
              <a:rPr lang="ko-KR" altLang="en-US" sz="1800" dirty="0"/>
              <a:t> </a:t>
            </a:r>
            <a:r>
              <a:rPr lang="en-US" altLang="ko-KR" sz="1800" dirty="0"/>
              <a:t>Keccak-256( Key )</a:t>
            </a:r>
          </a:p>
          <a:p>
            <a:pPr marL="216000" indent="-216000">
              <a:lnSpc>
                <a:spcPct val="120000"/>
              </a:lnSpc>
              <a:buFont typeface="+mj-lt"/>
              <a:buAutoNum type="arabicPeriod"/>
            </a:pPr>
            <a:r>
              <a:rPr lang="en-US" altLang="ko-KR" dirty="0"/>
              <a:t>Block Transactions </a:t>
            </a:r>
            <a:r>
              <a:rPr lang="en-US" altLang="ko-KR" dirty="0" err="1"/>
              <a:t>Trie</a:t>
            </a:r>
            <a:br>
              <a:rPr lang="en-US" altLang="ko-KR" dirty="0"/>
            </a:br>
            <a:r>
              <a:rPr lang="en-US" altLang="ko-KR" sz="1800" dirty="0"/>
              <a:t>Key = Transaction index</a:t>
            </a:r>
            <a:br>
              <a:rPr lang="en-US" altLang="ko-KR" sz="1800" dirty="0"/>
            </a:br>
            <a:r>
              <a:rPr lang="en-US" altLang="ko-KR" sz="1800" dirty="0"/>
              <a:t>Path = RLP(</a:t>
            </a:r>
            <a:r>
              <a:rPr lang="en-US" altLang="ko-KR" sz="1800" dirty="0" err="1"/>
              <a:t>tx</a:t>
            </a:r>
            <a:r>
              <a:rPr lang="en-US" altLang="ko-KR" sz="1800" dirty="0"/>
              <a:t> index)</a:t>
            </a:r>
          </a:p>
          <a:p>
            <a:pPr marL="216000" indent="-216000">
              <a:lnSpc>
                <a:spcPct val="120000"/>
              </a:lnSpc>
              <a:buFont typeface="+mj-lt"/>
              <a:buAutoNum type="arabicPeriod"/>
            </a:pPr>
            <a:r>
              <a:rPr lang="en-US" altLang="ko-KR" dirty="0"/>
              <a:t>Block Receipts </a:t>
            </a:r>
            <a:r>
              <a:rPr lang="en-US" altLang="ko-KR" dirty="0" err="1"/>
              <a:t>Trie</a:t>
            </a:r>
            <a:br>
              <a:rPr lang="en-US" altLang="ko-KR" dirty="0"/>
            </a:br>
            <a:r>
              <a:rPr lang="en-US" altLang="ko-KR" sz="1800" dirty="0"/>
              <a:t>Key = Receipt Index</a:t>
            </a:r>
            <a:br>
              <a:rPr lang="en-US" altLang="ko-KR" sz="1800" dirty="0"/>
            </a:br>
            <a:r>
              <a:rPr lang="en-US" altLang="ko-KR" sz="1800" dirty="0"/>
              <a:t>Path = RLP(receipt index)</a:t>
            </a:r>
          </a:p>
          <a:p>
            <a:pPr marL="216000" indent="-216000">
              <a:lnSpc>
                <a:spcPct val="120000"/>
              </a:lnSpc>
              <a:buFont typeface="+mj-lt"/>
              <a:buAutoNum type="arabicPeriod"/>
            </a:pPr>
            <a:endParaRPr lang="en-US" altLang="ko-KR" sz="1000" dirty="0"/>
          </a:p>
          <a:p>
            <a:pPr indent="0" algn="ctr">
              <a:buNone/>
            </a:pPr>
            <a:r>
              <a:rPr lang="en-US" altLang="ko-KR" dirty="0"/>
              <a:t>Path</a:t>
            </a:r>
            <a:r>
              <a:rPr lang="ko-KR" altLang="en-US" dirty="0"/>
              <a:t> 최대 길이 </a:t>
            </a:r>
            <a:r>
              <a:rPr lang="en-US" altLang="ko-KR" dirty="0"/>
              <a:t>: 64</a:t>
            </a:r>
          </a:p>
          <a:p>
            <a:pPr indent="0" algn="ctr">
              <a:buNone/>
            </a:pPr>
            <a:r>
              <a:rPr lang="en-US" altLang="ko-KR" sz="1600" dirty="0"/>
              <a:t>  256 bits = 64 nibbles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4C19B8A-4DDC-46DC-AE9A-DF006AE860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Merkle Patricia </a:t>
            </a:r>
            <a:r>
              <a:rPr lang="en-US" altLang="ko-KR" dirty="0" err="1"/>
              <a:t>Trie</a:t>
            </a:r>
            <a:r>
              <a:rPr lang="en-US" altLang="ko-KR" dirty="0"/>
              <a:t> [ </a:t>
            </a:r>
            <a:r>
              <a:rPr lang="ko-KR" altLang="en-US" dirty="0"/>
              <a:t>이더리움 </a:t>
            </a:r>
            <a:r>
              <a:rPr lang="en-US" altLang="ko-KR" dirty="0"/>
              <a:t>]</a:t>
            </a:r>
            <a:endParaRPr lang="ko-KR" altLang="en-US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5863AA1-2D23-4D2A-9768-E75EA5AD2D19}"/>
              </a:ext>
            </a:extLst>
          </p:cNvPr>
          <p:cNvGrpSpPr/>
          <p:nvPr/>
        </p:nvGrpSpPr>
        <p:grpSpPr>
          <a:xfrm>
            <a:off x="3338699" y="674860"/>
            <a:ext cx="8589950" cy="5991052"/>
            <a:chOff x="4059621" y="1700808"/>
            <a:chExt cx="7150288" cy="4986962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94D1478F-6B47-4965-A8BB-2B066F66DC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59621" y="1700808"/>
              <a:ext cx="7150288" cy="49869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0A00454E-FDC3-494E-AAF4-28366A98A741}"/>
                </a:ext>
              </a:extLst>
            </p:cNvPr>
            <p:cNvSpPr/>
            <p:nvPr/>
          </p:nvSpPr>
          <p:spPr>
            <a:xfrm>
              <a:off x="4582303" y="3183657"/>
              <a:ext cx="597580" cy="172577"/>
            </a:xfrm>
            <a:prstGeom prst="rect">
              <a:avLst/>
            </a:prstGeom>
            <a:solidFill>
              <a:srgbClr val="00C8EB">
                <a:alpha val="25000"/>
              </a:srgbClr>
            </a:solidFill>
            <a:ln>
              <a:solidFill>
                <a:srgbClr val="00C8E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1B23B44-6A1C-458D-ADDB-92932E37AC59}"/>
                </a:ext>
              </a:extLst>
            </p:cNvPr>
            <p:cNvSpPr/>
            <p:nvPr/>
          </p:nvSpPr>
          <p:spPr>
            <a:xfrm>
              <a:off x="5244785" y="3183656"/>
              <a:ext cx="913892" cy="172577"/>
            </a:xfrm>
            <a:prstGeom prst="rect">
              <a:avLst/>
            </a:prstGeom>
            <a:solidFill>
              <a:srgbClr val="00C8EB">
                <a:alpha val="25000"/>
              </a:srgbClr>
            </a:solidFill>
            <a:ln>
              <a:solidFill>
                <a:srgbClr val="00C8E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F7B9459-CB0B-445D-985D-82335946DC7B}"/>
                </a:ext>
              </a:extLst>
            </p:cNvPr>
            <p:cNvSpPr/>
            <p:nvPr/>
          </p:nvSpPr>
          <p:spPr>
            <a:xfrm>
              <a:off x="6223579" y="3183655"/>
              <a:ext cx="684649" cy="172577"/>
            </a:xfrm>
            <a:prstGeom prst="rect">
              <a:avLst/>
            </a:prstGeom>
            <a:solidFill>
              <a:srgbClr val="00C8EB">
                <a:alpha val="25000"/>
              </a:srgbClr>
            </a:solidFill>
            <a:ln>
              <a:solidFill>
                <a:srgbClr val="00C8E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F28447C2-3754-4E55-8E53-55FBFAFB3467}"/>
                </a:ext>
              </a:extLst>
            </p:cNvPr>
            <p:cNvSpPr/>
            <p:nvPr/>
          </p:nvSpPr>
          <p:spPr>
            <a:xfrm>
              <a:off x="6738920" y="5000071"/>
              <a:ext cx="663856" cy="177236"/>
            </a:xfrm>
            <a:prstGeom prst="rect">
              <a:avLst/>
            </a:prstGeom>
            <a:solidFill>
              <a:srgbClr val="00C8EB">
                <a:alpha val="25000"/>
              </a:srgbClr>
            </a:solidFill>
            <a:ln>
              <a:solidFill>
                <a:srgbClr val="00C8E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D8379213-75C2-48E0-8BF2-9F18001AC7A2}"/>
              </a:ext>
            </a:extLst>
          </p:cNvPr>
          <p:cNvSpPr txBox="1"/>
          <p:nvPr/>
        </p:nvSpPr>
        <p:spPr>
          <a:xfrm>
            <a:off x="3833770" y="2209843"/>
            <a:ext cx="39404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600" b="1" i="0" dirty="0"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①</a:t>
            </a:r>
            <a:endParaRPr lang="ko-KR" altLang="en-US" sz="1600" b="1" dirty="0">
              <a:solidFill>
                <a:srgbClr val="262626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58D3B04-B9D3-4159-AE8F-CA076702CECB}"/>
              </a:ext>
            </a:extLst>
          </p:cNvPr>
          <p:cNvSpPr txBox="1"/>
          <p:nvPr/>
        </p:nvSpPr>
        <p:spPr>
          <a:xfrm>
            <a:off x="4646315" y="2210554"/>
            <a:ext cx="39404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600" b="1" i="0" dirty="0"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②</a:t>
            </a:r>
            <a:endParaRPr lang="ko-KR" altLang="en-US" sz="1600" b="1" dirty="0">
              <a:solidFill>
                <a:srgbClr val="262626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CD306CD-19C4-47EE-96B9-3F30046BFE3C}"/>
              </a:ext>
            </a:extLst>
          </p:cNvPr>
          <p:cNvSpPr txBox="1"/>
          <p:nvPr/>
        </p:nvSpPr>
        <p:spPr>
          <a:xfrm>
            <a:off x="5827018" y="2200672"/>
            <a:ext cx="39404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600" b="1" i="0" dirty="0"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③</a:t>
            </a:r>
            <a:endParaRPr lang="ko-KR" altLang="en-US" sz="1600" b="1" dirty="0">
              <a:solidFill>
                <a:srgbClr val="262626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18AEE84-CB0F-4CA1-944B-61B7F98ED394}"/>
              </a:ext>
            </a:extLst>
          </p:cNvPr>
          <p:cNvSpPr txBox="1"/>
          <p:nvPr/>
        </p:nvSpPr>
        <p:spPr>
          <a:xfrm>
            <a:off x="6431657" y="4399012"/>
            <a:ext cx="39404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600" b="1" i="0" dirty="0"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④</a:t>
            </a:r>
            <a:endParaRPr lang="ko-KR" altLang="en-US" sz="1600" b="1" dirty="0">
              <a:solidFill>
                <a:srgbClr val="262626"/>
              </a:solidFill>
            </a:endParaRPr>
          </a:p>
        </p:txBody>
      </p:sp>
      <p:sp>
        <p:nvSpPr>
          <p:cNvPr id="10" name="화살표: 아래쪽 9">
            <a:extLst>
              <a:ext uri="{FF2B5EF4-FFF2-40B4-BE49-F238E27FC236}">
                <a16:creationId xmlns:a16="http://schemas.microsoft.com/office/drawing/2014/main" id="{DB8606FC-6F6E-4B05-85C7-6DBE42BC856A}"/>
              </a:ext>
            </a:extLst>
          </p:cNvPr>
          <p:cNvSpPr/>
          <p:nvPr/>
        </p:nvSpPr>
        <p:spPr>
          <a:xfrm>
            <a:off x="1487488" y="5517232"/>
            <a:ext cx="432048" cy="215800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6064950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C64F8699-2B73-4A92-B55D-6861E11F1B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59"/>
            <a:ext cx="11709400" cy="6067253"/>
          </a:xfrm>
        </p:spPr>
        <p:txBody>
          <a:bodyPr>
            <a:normAutofit fontScale="92500" lnSpcReduction="10000"/>
          </a:bodyPr>
          <a:lstStyle/>
          <a:p>
            <a:pPr marL="216000" indent="-216000">
              <a:buFont typeface="+mj-lt"/>
              <a:buAutoNum type="arabicPeriod"/>
            </a:pPr>
            <a:r>
              <a:rPr lang="en-US" altLang="ko-KR" dirty="0"/>
              <a:t>(Account) State </a:t>
            </a:r>
            <a:r>
              <a:rPr lang="en-US" altLang="ko-KR" dirty="0" err="1"/>
              <a:t>Trie</a:t>
            </a:r>
            <a:endParaRPr lang="en-US" altLang="ko-KR" dirty="0"/>
          </a:p>
          <a:p>
            <a:pPr lvl="1"/>
            <a:r>
              <a:rPr lang="en-US" altLang="ko-KR" dirty="0"/>
              <a:t>Key	: address </a:t>
            </a:r>
            <a:r>
              <a:rPr lang="en-US" altLang="ko-KR" sz="1600" dirty="0">
                <a:solidFill>
                  <a:srgbClr val="EFEFEF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➡ </a:t>
            </a:r>
            <a:r>
              <a:rPr lang="en-US" altLang="ko-KR" dirty="0"/>
              <a:t>Path : keccak-256(address)</a:t>
            </a:r>
          </a:p>
          <a:p>
            <a:pPr lvl="1"/>
            <a:r>
              <a:rPr lang="en-US" altLang="ko-KR" dirty="0"/>
              <a:t>Value 	: RLP</a:t>
            </a:r>
            <a:r>
              <a:rPr lang="ko-KR" altLang="en-US" dirty="0"/>
              <a:t> </a:t>
            </a:r>
            <a:r>
              <a:rPr lang="en-US" altLang="ko-KR" dirty="0"/>
              <a:t>[ nonce,</a:t>
            </a:r>
            <a:r>
              <a:rPr lang="ko-KR" altLang="en-US" dirty="0"/>
              <a:t> </a:t>
            </a:r>
            <a:r>
              <a:rPr lang="en-US" altLang="ko-KR" dirty="0"/>
              <a:t>balance,</a:t>
            </a:r>
            <a:r>
              <a:rPr lang="ko-KR" altLang="en-US" dirty="0"/>
              <a:t> </a:t>
            </a:r>
            <a:r>
              <a:rPr lang="en-US" altLang="ko-KR" dirty="0" err="1"/>
              <a:t>storageHash</a:t>
            </a:r>
            <a:r>
              <a:rPr lang="en-US" altLang="ko-KR" dirty="0"/>
              <a:t>, </a:t>
            </a:r>
            <a:r>
              <a:rPr lang="en-US" altLang="ko-KR" dirty="0" err="1"/>
              <a:t>codeHash</a:t>
            </a:r>
            <a:r>
              <a:rPr lang="en-US" altLang="ko-KR" dirty="0"/>
              <a:t> ]</a:t>
            </a:r>
          </a:p>
          <a:p>
            <a:pPr marL="216000" indent="-216000">
              <a:buFont typeface="+mj-lt"/>
              <a:buAutoNum type="arabicPeriod"/>
            </a:pPr>
            <a:r>
              <a:rPr lang="en-US" altLang="ko-KR" dirty="0"/>
              <a:t>CA Storage </a:t>
            </a:r>
            <a:r>
              <a:rPr lang="en-US" altLang="ko-KR" dirty="0" err="1"/>
              <a:t>Trie</a:t>
            </a:r>
            <a:r>
              <a:rPr lang="en-US" altLang="ko-KR" dirty="0"/>
              <a:t> </a:t>
            </a:r>
            <a:r>
              <a:rPr lang="en-US" altLang="ko-KR" sz="1600" dirty="0"/>
              <a:t>(position : </a:t>
            </a:r>
            <a:r>
              <a:rPr lang="ko-KR" altLang="en-US" sz="1600" dirty="0"/>
              <a:t>변수 정의 순서에 따라 결정</a:t>
            </a:r>
            <a:r>
              <a:rPr lang="en-US" altLang="ko-KR" sz="1600" dirty="0"/>
              <a:t>)</a:t>
            </a:r>
          </a:p>
          <a:p>
            <a:pPr lvl="1"/>
            <a:r>
              <a:rPr lang="en-US" altLang="ko-KR" dirty="0"/>
              <a:t>Key	: static = position, dynamic : key || position </a:t>
            </a:r>
            <a:r>
              <a:rPr lang="en-US" altLang="ko-KR" sz="1600" dirty="0">
                <a:solidFill>
                  <a:srgbClr val="EFEFEF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➡ </a:t>
            </a:r>
            <a:r>
              <a:rPr lang="en-US" altLang="ko-KR" dirty="0"/>
              <a:t>Path : keccak-256( Key )</a:t>
            </a:r>
          </a:p>
          <a:p>
            <a:pPr lvl="1"/>
            <a:r>
              <a:rPr lang="en-US" altLang="ko-KR" dirty="0"/>
              <a:t>Value 	: RLP (value)</a:t>
            </a:r>
          </a:p>
          <a:p>
            <a:pPr marL="216000" indent="-216000">
              <a:buFont typeface="+mj-lt"/>
              <a:buAutoNum type="arabicPeriod"/>
            </a:pPr>
            <a:r>
              <a:rPr lang="en-US" altLang="ko-KR" dirty="0"/>
              <a:t>Transactions </a:t>
            </a:r>
            <a:r>
              <a:rPr lang="en-US" altLang="ko-KR" dirty="0" err="1"/>
              <a:t>Trie</a:t>
            </a:r>
            <a:endParaRPr lang="en-US" altLang="ko-KR" dirty="0"/>
          </a:p>
          <a:p>
            <a:pPr lvl="1"/>
            <a:r>
              <a:rPr lang="en-US" altLang="ko-KR" dirty="0"/>
              <a:t>Key	: index of transaction </a:t>
            </a:r>
            <a:r>
              <a:rPr lang="en-US" altLang="ko-KR" sz="1600" dirty="0">
                <a:solidFill>
                  <a:srgbClr val="EFEFEF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➡ </a:t>
            </a:r>
            <a:r>
              <a:rPr lang="en-US" altLang="ko-KR" dirty="0"/>
              <a:t>Path : RLP( index of transaction )</a:t>
            </a:r>
          </a:p>
          <a:p>
            <a:pPr lvl="1"/>
            <a:r>
              <a:rPr lang="en-US" altLang="ko-KR" dirty="0"/>
              <a:t>Value </a:t>
            </a:r>
          </a:p>
          <a:p>
            <a:pPr lvl="2"/>
            <a:r>
              <a:rPr lang="en-US" altLang="ko-KR" dirty="0" err="1"/>
              <a:t>Leagcy</a:t>
            </a:r>
            <a:r>
              <a:rPr lang="en-US" altLang="ko-KR" dirty="0"/>
              <a:t> : RLP [nonce, </a:t>
            </a:r>
            <a:r>
              <a:rPr lang="en-US" altLang="ko-KR" dirty="0" err="1"/>
              <a:t>gasPrice</a:t>
            </a:r>
            <a:r>
              <a:rPr lang="en-US" altLang="ko-KR" dirty="0"/>
              <a:t>, </a:t>
            </a:r>
            <a:r>
              <a:rPr lang="en-US" altLang="ko-KR" dirty="0" err="1"/>
              <a:t>gasLimit</a:t>
            </a:r>
            <a:r>
              <a:rPr lang="en-US" altLang="ko-KR" dirty="0"/>
              <a:t>, to, value, data, v, r, s]</a:t>
            </a:r>
          </a:p>
          <a:p>
            <a:pPr lvl="2"/>
            <a:r>
              <a:rPr lang="en-US" altLang="ko-KR" dirty="0"/>
              <a:t>Type 1: 0x01 || RLP [</a:t>
            </a:r>
            <a:r>
              <a:rPr lang="en-US" altLang="ko-KR" dirty="0" err="1"/>
              <a:t>chainId</a:t>
            </a:r>
            <a:r>
              <a:rPr lang="en-US" altLang="ko-KR" dirty="0"/>
              <a:t>, nonce, </a:t>
            </a:r>
            <a:r>
              <a:rPr lang="en-US" altLang="ko-KR" dirty="0" err="1"/>
              <a:t>gasPrice</a:t>
            </a:r>
            <a:r>
              <a:rPr lang="en-US" altLang="ko-KR" dirty="0"/>
              <a:t>, </a:t>
            </a:r>
            <a:r>
              <a:rPr lang="en-US" altLang="ko-KR" dirty="0" err="1"/>
              <a:t>gasLimit</a:t>
            </a:r>
            <a:r>
              <a:rPr lang="en-US" altLang="ko-KR" dirty="0"/>
              <a:t>, to, value, data, </a:t>
            </a:r>
            <a:r>
              <a:rPr lang="en-US" altLang="ko-KR" dirty="0" err="1"/>
              <a:t>accessList</a:t>
            </a:r>
            <a:r>
              <a:rPr lang="en-US" altLang="ko-KR" dirty="0"/>
              <a:t>, </a:t>
            </a:r>
            <a:r>
              <a:rPr lang="en-US" altLang="ko-KR" dirty="0" err="1"/>
              <a:t>signatureYParity</a:t>
            </a:r>
            <a:r>
              <a:rPr lang="en-US" altLang="ko-KR" dirty="0"/>
              <a:t>, </a:t>
            </a:r>
            <a:r>
              <a:rPr lang="en-US" altLang="ko-KR" dirty="0" err="1"/>
              <a:t>signatureR</a:t>
            </a:r>
            <a:r>
              <a:rPr lang="en-US" altLang="ko-KR" dirty="0"/>
              <a:t>, </a:t>
            </a:r>
            <a:r>
              <a:rPr lang="en-US" altLang="ko-KR" dirty="0" err="1"/>
              <a:t>signatureS</a:t>
            </a:r>
            <a:r>
              <a:rPr lang="en-US" altLang="ko-KR" dirty="0"/>
              <a:t>]</a:t>
            </a:r>
          </a:p>
          <a:p>
            <a:pPr lvl="2"/>
            <a:r>
              <a:rPr lang="en-US" altLang="ko-KR" dirty="0"/>
              <a:t>Type 2: 0x02 || RLP [</a:t>
            </a:r>
            <a:r>
              <a:rPr lang="en-US" altLang="ko-KR" dirty="0" err="1"/>
              <a:t>chainId</a:t>
            </a:r>
            <a:r>
              <a:rPr lang="en-US" altLang="ko-KR" dirty="0"/>
              <a:t>, nonce, maxPriorityFeePerGas, </a:t>
            </a:r>
            <a:r>
              <a:rPr lang="en-US" altLang="ko-KR" dirty="0" err="1"/>
              <a:t>maxFeePerGas</a:t>
            </a:r>
            <a:r>
              <a:rPr lang="en-US" altLang="ko-KR" dirty="0"/>
              <a:t>, </a:t>
            </a:r>
            <a:r>
              <a:rPr lang="en-US" altLang="ko-KR" dirty="0" err="1"/>
              <a:t>gasLimit</a:t>
            </a:r>
            <a:r>
              <a:rPr lang="en-US" altLang="ko-KR" dirty="0"/>
              <a:t>, destination, amount, data, </a:t>
            </a:r>
            <a:r>
              <a:rPr lang="en-US" altLang="ko-KR" dirty="0" err="1"/>
              <a:t>accessList</a:t>
            </a:r>
            <a:r>
              <a:rPr lang="en-US" altLang="ko-KR" dirty="0"/>
              <a:t>, </a:t>
            </a:r>
            <a:r>
              <a:rPr lang="en-US" altLang="ko-KR" dirty="0" err="1"/>
              <a:t>signatureYParity</a:t>
            </a:r>
            <a:r>
              <a:rPr lang="en-US" altLang="ko-KR" dirty="0"/>
              <a:t>, </a:t>
            </a:r>
            <a:r>
              <a:rPr lang="en-US" altLang="ko-KR" dirty="0" err="1"/>
              <a:t>signatureR</a:t>
            </a:r>
            <a:r>
              <a:rPr lang="en-US" altLang="ko-KR" dirty="0"/>
              <a:t>, </a:t>
            </a:r>
            <a:r>
              <a:rPr lang="en-US" altLang="ko-KR" dirty="0" err="1"/>
              <a:t>signatureS</a:t>
            </a:r>
            <a:r>
              <a:rPr lang="en-US" altLang="ko-KR" dirty="0"/>
              <a:t>]</a:t>
            </a:r>
          </a:p>
          <a:p>
            <a:pPr marL="216000" indent="-216000">
              <a:buFont typeface="+mj-lt"/>
              <a:buAutoNum type="arabicPeriod"/>
            </a:pPr>
            <a:r>
              <a:rPr lang="en-US" altLang="ko-KR" dirty="0"/>
              <a:t>Receipts </a:t>
            </a:r>
            <a:r>
              <a:rPr lang="en-US" altLang="ko-KR" dirty="0" err="1"/>
              <a:t>Trie</a:t>
            </a:r>
            <a:r>
              <a:rPr lang="en-US" altLang="ko-KR" dirty="0"/>
              <a:t>		</a:t>
            </a:r>
          </a:p>
          <a:p>
            <a:pPr lvl="1"/>
            <a:r>
              <a:rPr lang="en-US" altLang="ko-KR" dirty="0"/>
              <a:t>Path	: RLP( index </a:t>
            </a:r>
            <a:r>
              <a:rPr lang="en-US" altLang="ko-KR"/>
              <a:t>of receipt </a:t>
            </a:r>
            <a:r>
              <a:rPr lang="en-US" altLang="ko-KR" dirty="0"/>
              <a:t>) </a:t>
            </a:r>
            <a:r>
              <a:rPr lang="en-US" altLang="ko-KR" sz="1600" dirty="0">
                <a:solidFill>
                  <a:srgbClr val="EFEFEF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➡ </a:t>
            </a:r>
            <a:r>
              <a:rPr lang="en-US" altLang="ko-KR" dirty="0"/>
              <a:t>Key : index of receipt</a:t>
            </a:r>
          </a:p>
          <a:p>
            <a:pPr lvl="1"/>
            <a:r>
              <a:rPr lang="en-US" altLang="ko-KR" dirty="0"/>
              <a:t>Value</a:t>
            </a:r>
          </a:p>
          <a:p>
            <a:pPr lvl="2"/>
            <a:r>
              <a:rPr lang="en-US" altLang="ko-KR" dirty="0"/>
              <a:t>Legacy: RLP(RECEIPT)</a:t>
            </a:r>
          </a:p>
          <a:p>
            <a:pPr lvl="2"/>
            <a:r>
              <a:rPr lang="en-US" altLang="ko-KR" dirty="0"/>
              <a:t>Type 1 : 0x01+RLP(RECEIPT)</a:t>
            </a:r>
          </a:p>
          <a:p>
            <a:pPr lvl="2"/>
            <a:r>
              <a:rPr lang="en-US" altLang="ko-KR" dirty="0"/>
              <a:t>Type 2 : 0x02+RLP(RECEIPT)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C047E8F0-FED0-44CF-8F63-0171C591F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Merkle Patricia </a:t>
            </a:r>
            <a:r>
              <a:rPr lang="en-US" altLang="ko-KR" dirty="0" err="1"/>
              <a:t>Trie</a:t>
            </a:r>
            <a:r>
              <a:rPr lang="en-US" altLang="ko-KR" dirty="0"/>
              <a:t> [ </a:t>
            </a:r>
            <a:r>
              <a:rPr lang="ko-KR" altLang="en-US" dirty="0"/>
              <a:t>이더리움 </a:t>
            </a:r>
            <a:r>
              <a:rPr lang="en-US" altLang="ko-KR" dirty="0"/>
              <a:t>]</a:t>
            </a:r>
            <a:endParaRPr lang="ko-KR" altLang="en-US" dirty="0"/>
          </a:p>
        </p:txBody>
      </p:sp>
      <p:sp>
        <p:nvSpPr>
          <p:cNvPr id="9" name="내용 개체 틀 1">
            <a:extLst>
              <a:ext uri="{FF2B5EF4-FFF2-40B4-BE49-F238E27FC236}">
                <a16:creationId xmlns:a16="http://schemas.microsoft.com/office/drawing/2014/main" id="{A01B4A54-55F2-4754-9359-ADF6BFF42A32}"/>
              </a:ext>
            </a:extLst>
          </p:cNvPr>
          <p:cNvSpPr txBox="1">
            <a:spLocks/>
          </p:cNvSpPr>
          <p:nvPr/>
        </p:nvSpPr>
        <p:spPr>
          <a:xfrm>
            <a:off x="3503712" y="5508126"/>
            <a:ext cx="4824535" cy="863178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lnSpc>
                <a:spcPct val="122000"/>
              </a:lnSpc>
              <a:buFont typeface="Arial" panose="020B0604020202020204" pitchFamily="34" charset="0"/>
              <a:buNone/>
            </a:pPr>
            <a:r>
              <a:rPr lang="en-US" altLang="ko-KR" sz="1400" dirty="0"/>
              <a:t>RECEIPT = [ status, </a:t>
            </a:r>
            <a:r>
              <a:rPr lang="en-US" altLang="ko-KR" sz="1400" dirty="0" err="1"/>
              <a:t>cumulativeGasUsed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bloomFilter</a:t>
            </a:r>
            <a:r>
              <a:rPr lang="en-US" altLang="ko-KR" sz="1400" dirty="0"/>
              <a:t>, LOGS ]</a:t>
            </a:r>
            <a:br>
              <a:rPr lang="en-US" altLang="ko-KR" sz="1400" dirty="0"/>
            </a:br>
            <a:r>
              <a:rPr lang="en-US" altLang="ko-KR" sz="1400" dirty="0"/>
              <a:t>LOGS = [ logger, TOPICS, data ]</a:t>
            </a:r>
            <a:br>
              <a:rPr lang="en-US" altLang="ko-KR" sz="1400" dirty="0"/>
            </a:br>
            <a:r>
              <a:rPr lang="en-US" altLang="ko-KR" sz="1400" dirty="0"/>
              <a:t>TOPICS = [{32bytes}] (MAX: 4)</a:t>
            </a:r>
          </a:p>
        </p:txBody>
      </p:sp>
    </p:spTree>
    <p:extLst>
      <p:ext uri="{BB962C8B-B14F-4D97-AF65-F5344CB8AC3E}">
        <p14:creationId xmlns:p14="http://schemas.microsoft.com/office/powerpoint/2010/main" val="2472158962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C64F8699-2B73-4A92-B55D-6861E11F1B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59"/>
            <a:ext cx="5854701" cy="6067253"/>
          </a:xfrm>
        </p:spPr>
        <p:txBody>
          <a:bodyPr>
            <a:normAutofit/>
          </a:bodyPr>
          <a:lstStyle/>
          <a:p>
            <a:pPr indent="0">
              <a:buNone/>
            </a:pPr>
            <a:r>
              <a:rPr lang="en-US" altLang="ko-KR" dirty="0"/>
              <a:t>CA Storage </a:t>
            </a:r>
            <a:r>
              <a:rPr lang="en-US" altLang="ko-KR" dirty="0" err="1"/>
              <a:t>Trie</a:t>
            </a:r>
            <a:r>
              <a:rPr lang="en-US" altLang="ko-KR" dirty="0"/>
              <a:t> (</a:t>
            </a:r>
            <a:r>
              <a:rPr lang="en-US" altLang="ko-KR" dirty="0">
                <a:solidFill>
                  <a:srgbClr val="00C8EB"/>
                </a:solidFill>
              </a:rPr>
              <a:t>position</a:t>
            </a:r>
            <a:r>
              <a:rPr lang="en-US" altLang="ko-KR" dirty="0"/>
              <a:t> : </a:t>
            </a:r>
            <a:r>
              <a:rPr lang="ko-KR" altLang="en-US" dirty="0"/>
              <a:t>변수 정의 순서에 따라 결정</a:t>
            </a:r>
            <a:r>
              <a:rPr lang="en-US" altLang="ko-KR" dirty="0"/>
              <a:t>)</a:t>
            </a:r>
          </a:p>
          <a:p>
            <a:pPr>
              <a:lnSpc>
                <a:spcPct val="80000"/>
              </a:lnSpc>
            </a:pPr>
            <a:r>
              <a:rPr lang="en-US" altLang="ko-KR" sz="1600" dirty="0"/>
              <a:t>Key	: static </a:t>
            </a:r>
            <a:r>
              <a:rPr lang="en-US" altLang="ko-KR" sz="1600" dirty="0">
                <a:latin typeface="맑은 고딕" panose="020B0503020000020004" pitchFamily="50" charset="-127"/>
              </a:rPr>
              <a:t>=</a:t>
            </a:r>
            <a:r>
              <a:rPr lang="en-US" altLang="ko-KR" sz="1600" dirty="0"/>
              <a:t> position, </a:t>
            </a:r>
            <a:r>
              <a:rPr lang="en-US" altLang="ko-KR" sz="1600" dirty="0">
                <a:solidFill>
                  <a:srgbClr val="FFC700"/>
                </a:solidFill>
              </a:rPr>
              <a:t>dynamic : key </a:t>
            </a:r>
            <a:r>
              <a:rPr lang="en-US" altLang="ko-KR" sz="1600" dirty="0">
                <a:solidFill>
                  <a:srgbClr val="FFC700"/>
                </a:solidFill>
                <a:latin typeface="맑은 고딕" panose="020B0503020000020004" pitchFamily="50" charset="-127"/>
              </a:rPr>
              <a:t>||</a:t>
            </a:r>
            <a:r>
              <a:rPr lang="en-US" altLang="ko-KR" sz="1600" dirty="0">
                <a:solidFill>
                  <a:srgbClr val="FFC700"/>
                </a:solidFill>
              </a:rPr>
              <a:t> position</a:t>
            </a:r>
          </a:p>
          <a:p>
            <a:pPr>
              <a:lnSpc>
                <a:spcPct val="80000"/>
              </a:lnSpc>
            </a:pPr>
            <a:r>
              <a:rPr lang="en-US" altLang="ko-KR" sz="1600" dirty="0"/>
              <a:t>Value 	: value</a:t>
            </a:r>
          </a:p>
          <a:p>
            <a:pPr>
              <a:lnSpc>
                <a:spcPct val="80000"/>
              </a:lnSpc>
            </a:pPr>
            <a:r>
              <a:rPr lang="en-US" altLang="ko-KR" sz="1600" dirty="0"/>
              <a:t>Path	: keccak-256( Key )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C047E8F0-FED0-44CF-8F63-0171C591F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CA Storage </a:t>
            </a:r>
            <a:r>
              <a:rPr lang="en-US" altLang="ko-KR" dirty="0" err="1"/>
              <a:t>Trie</a:t>
            </a:r>
            <a:endParaRPr lang="ko-KR" altLang="en-US" dirty="0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BDEB6B5C-0110-4F38-93C3-1F06543ED0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9075" y="2095352"/>
            <a:ext cx="11709400" cy="469218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600" b="1" i="0" strike="noStrike" cap="none" normalizeH="0" dirty="0">
                <a:ln>
                  <a:noFill/>
                </a:ln>
                <a:solidFill>
                  <a:srgbClr val="00C8EB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[0]</a:t>
            </a:r>
            <a:r>
              <a:rPr kumimoji="0" lang="en-US" altLang="ko-KR" sz="1600" b="1" i="0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 </a:t>
            </a:r>
            <a:r>
              <a:rPr kumimoji="0" lang="ko-KR" altLang="ko-KR" sz="1600" b="1" i="0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uint256 </a:t>
            </a:r>
            <a:r>
              <a:rPr kumimoji="0" lang="ko-KR" altLang="ko-KR" sz="1600" b="1" i="0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position0 = </a:t>
            </a:r>
            <a:r>
              <a:rPr kumimoji="0" lang="ko-KR" altLang="ko-KR" sz="1600" b="1" i="0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1</a:t>
            </a:r>
            <a:r>
              <a:rPr kumimoji="0" lang="ko-KR" altLang="ko-KR" sz="1600" b="1" i="0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; </a:t>
            </a:r>
            <a:endParaRPr kumimoji="0" lang="en-US" altLang="ko-KR" sz="1600" b="1" i="0" strike="noStrike" cap="none" normalizeH="0" dirty="0">
              <a:ln>
                <a:noFill/>
              </a:ln>
              <a:solidFill>
                <a:srgbClr val="CC7832"/>
              </a:solidFill>
              <a:effectLst/>
              <a:latin typeface="Consolas" panose="020B0609020204030204" pitchFamily="49" charset="0"/>
              <a:ea typeface="맑은 고딕" panose="020B0503020000020004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dirty="0">
                <a:solidFill>
                  <a:srgbClr val="EFEFEF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  Key: </a:t>
            </a:r>
            <a:r>
              <a:rPr lang="en-US" altLang="ko-KR" sz="1200" dirty="0">
                <a:solidFill>
                  <a:srgbClr val="00C8EB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0</a:t>
            </a: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dirty="0">
                <a:solidFill>
                  <a:srgbClr val="EFEFEF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  Path: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 keccak-256(0x000000000000000000000000000000000000000000000000000000000000000</a:t>
            </a: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rgbClr val="00C8EB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0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dirty="0">
                <a:solidFill>
                  <a:srgbClr val="EFEFEF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  Value : 1</a:t>
            </a: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600" b="0" i="0" u="none" strike="noStrike" cap="none" normalizeH="0" baseline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latin typeface="Consolas" panose="020B0609020204030204" pitchFamily="49" charset="0"/>
              <a:ea typeface="맑은 고딕" panose="020B0503020000020004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600" b="1" i="0" strike="noStrike" cap="none" normalizeH="0" dirty="0">
                <a:ln>
                  <a:noFill/>
                </a:ln>
                <a:solidFill>
                  <a:srgbClr val="00C8EB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[1] </a:t>
            </a:r>
            <a:r>
              <a:rPr kumimoji="0" lang="ko-KR" altLang="ko-KR" sz="1600" b="1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address</a:t>
            </a:r>
            <a:r>
              <a:rPr kumimoji="0" lang="ko-KR" altLang="ko-KR" sz="1600" b="1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 </a:t>
            </a:r>
            <a:r>
              <a:rPr kumimoji="0" lang="ko-KR" altLang="ko-KR" sz="1600" b="1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position1 = </a:t>
            </a:r>
            <a:r>
              <a:rPr kumimoji="0" lang="ko-KR" altLang="ko-KR" sz="1600" b="1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0x942F397B7f4391B43115395F469c63072aEd6E41</a:t>
            </a:r>
            <a:r>
              <a:rPr kumimoji="0" lang="ko-KR" altLang="ko-KR" sz="1600" b="1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;</a:t>
            </a:r>
            <a:br>
              <a:rPr kumimoji="0" lang="en-US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</a:br>
            <a:r>
              <a:rPr kumimoji="0" lang="en-US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 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Key: 1</a:t>
            </a:r>
            <a:endParaRPr kumimoji="0" lang="en-US" altLang="ko-KR" sz="1200" b="0" i="0" u="none" strike="noStrike" cap="none" normalizeH="0" dirty="0">
              <a:ln>
                <a:noFill/>
              </a:ln>
              <a:solidFill>
                <a:srgbClr val="CC7832"/>
              </a:solidFill>
              <a:effectLst/>
              <a:latin typeface="Consolas" panose="020B0609020204030204" pitchFamily="49" charset="0"/>
              <a:ea typeface="맑은 고딕" panose="020B0503020000020004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  Path: 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keccak-256(0x0000000000000000000000000000000000000000000000000000000000000001) </a:t>
            </a: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  Value: </a:t>
            </a:r>
            <a:r>
              <a:rPr lang="en-US" altLang="ko-KR" sz="1200" dirty="0">
                <a:solidFill>
                  <a:srgbClr val="EFEFEF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0x942f397b7f4391b43115395f469c63072aed6e41</a:t>
            </a: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600" dirty="0">
              <a:solidFill>
                <a:srgbClr val="EFEFEF"/>
              </a:solidFill>
              <a:latin typeface="Consolas" panose="020B0609020204030204" pitchFamily="49" charset="0"/>
              <a:ea typeface="맑은 고딕" panose="020B0503020000020004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600" b="1" i="0" strike="noStrike" cap="none" normalizeH="0" dirty="0">
                <a:ln>
                  <a:noFill/>
                </a:ln>
                <a:solidFill>
                  <a:srgbClr val="00C8EB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[2] </a:t>
            </a:r>
            <a:r>
              <a:rPr kumimoji="0" lang="ko-KR" altLang="ko-KR" sz="1600" b="1" i="0" u="none" strike="noStrike" cap="none" spc="-30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mapping</a:t>
            </a:r>
            <a:r>
              <a:rPr kumimoji="0" lang="ko-KR" altLang="ko-KR" sz="1600" b="1" i="0" u="none" strike="noStrike" cap="none" spc="-30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(</a:t>
            </a:r>
            <a:r>
              <a:rPr kumimoji="0" lang="ko-KR" altLang="ko-KR" sz="1600" b="1" i="0" u="none" strike="noStrike" cap="none" spc="-30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address</a:t>
            </a:r>
            <a:r>
              <a:rPr kumimoji="0" lang="ko-KR" altLang="ko-KR" sz="1600" b="1" i="0" u="none" strike="noStrike" cap="none" spc="-30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 </a:t>
            </a:r>
            <a:r>
              <a:rPr kumimoji="0" lang="ko-KR" altLang="ko-KR" sz="1600" b="1" i="0" u="none" strike="noStrike" cap="none" spc="-30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=&gt; </a:t>
            </a:r>
            <a:r>
              <a:rPr kumimoji="0" lang="ko-KR" altLang="ko-KR" sz="1600" b="1" i="0" u="none" strike="noStrike" cap="none" spc="-30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uint256</a:t>
            </a:r>
            <a:r>
              <a:rPr kumimoji="0" lang="ko-KR" altLang="ko-KR" sz="1600" b="1" i="0" u="none" strike="noStrike" cap="none" spc="-30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) </a:t>
            </a:r>
            <a:r>
              <a:rPr kumimoji="0" lang="ko-KR" altLang="ko-KR" sz="1600" b="1" i="0" u="none" strike="noStrike" cap="none" spc="-30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private</a:t>
            </a:r>
            <a:r>
              <a:rPr kumimoji="0" lang="ko-KR" altLang="ko-KR" sz="1600" b="1" i="0" u="none" strike="noStrike" cap="none" spc="-30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 </a:t>
            </a:r>
            <a:r>
              <a:rPr kumimoji="0" lang="ko-KR" altLang="ko-KR" sz="1600" b="1" i="0" u="none" strike="noStrike" cap="none" spc="-30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position2</a:t>
            </a:r>
            <a:r>
              <a:rPr kumimoji="0" lang="ko-KR" altLang="ko-KR" sz="1600" b="1" i="0" u="none" strike="noStrike" cap="none" spc="-30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;</a:t>
            </a:r>
            <a:r>
              <a:rPr kumimoji="0" lang="en-US" altLang="ko-KR" sz="1600" b="1" i="0" u="none" strike="noStrike" cap="none" spc="-30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 </a:t>
            </a:r>
            <a:r>
              <a:rPr lang="en-US" altLang="ko-KR" sz="1600" b="1" spc="-30" dirty="0">
                <a:solidFill>
                  <a:srgbClr val="EFEFEF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➡</a:t>
            </a:r>
            <a:r>
              <a:rPr lang="en-US" altLang="ko-KR" sz="1600" b="1" spc="-3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 </a:t>
            </a:r>
            <a:r>
              <a:rPr kumimoji="0" lang="en-US" altLang="ko-KR" sz="1600" b="1" i="0" u="none" strike="noStrike" cap="none" spc="-30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position2[0x</a:t>
            </a:r>
            <a:r>
              <a:rPr kumimoji="0" lang="en-US" altLang="ko-KR" sz="1600" b="1" i="0" u="none" strike="noStrike" cap="none" spc="-30" normalizeH="0" baseline="0" dirty="0">
                <a:ln>
                  <a:noFill/>
                </a:ln>
                <a:solidFill>
                  <a:srgbClr val="FFC700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942F397B7f4391B43115395F469c63072aEd6E41</a:t>
            </a:r>
            <a:r>
              <a:rPr kumimoji="0" lang="en-US" altLang="ko-KR" sz="1600" b="1" i="0" u="none" strike="noStrike" cap="none" spc="-30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]</a:t>
            </a:r>
            <a:br>
              <a:rPr kumimoji="0" lang="en-US" altLang="ko-KR" sz="1200" b="0" i="0" u="none" strike="noStrike" cap="none" spc="-30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</a:b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  </a:t>
            </a:r>
            <a:r>
              <a:rPr kumimoji="0" lang="en-US" altLang="ko-KR" sz="1200" b="0" i="0" u="none" strike="noStrike" cap="none" normalizeH="0" baseline="0" dirty="0" err="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Key:</a:t>
            </a:r>
            <a:r>
              <a:rPr kumimoji="0" lang="en-US" altLang="ko-KR" sz="1200" b="0" i="0" u="none" strike="noStrike" cap="none" normalizeH="0" baseline="0" dirty="0" err="1">
                <a:ln>
                  <a:noFill/>
                </a:ln>
                <a:solidFill>
                  <a:srgbClr val="FFC700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address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 + 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rgbClr val="00C8EB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2</a:t>
            </a: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  Path:keccak-256</a:t>
            </a:r>
            <a:b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</a:b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  (0x000000000000000000000000</a:t>
            </a: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rgbClr val="FFC700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942F397B7f4391B43115395F469c63072aEd6E41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000000000000000000000000000000000000000000000000000000000000000</a:t>
            </a: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rgbClr val="00C8EB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2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  Value: uint256 value</a:t>
            </a:r>
            <a:endParaRPr kumimoji="0" lang="en-US" altLang="ko-KR" sz="1200" b="0" i="0" u="none" strike="noStrike" cap="none" normalizeH="0" baseline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latin typeface="Consolas" panose="020B0609020204030204" pitchFamily="49" charset="0"/>
              <a:ea typeface="맑은 고딕" panose="020B0503020000020004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600" b="0" i="0" u="none" strike="noStrike" cap="none" normalizeH="0" baseline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latin typeface="Consolas" panose="020B0609020204030204" pitchFamily="49" charset="0"/>
              <a:ea typeface="맑은 고딕" panose="020B0503020000020004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600" b="1" i="0" strike="noStrike" cap="none" normalizeH="0" dirty="0">
                <a:ln>
                  <a:noFill/>
                </a:ln>
                <a:solidFill>
                  <a:srgbClr val="00C8EB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[3,4,5] </a:t>
            </a:r>
            <a:r>
              <a:rPr kumimoji="0" lang="ko-KR" altLang="ko-KR" sz="1600" b="1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uint256</a:t>
            </a:r>
            <a:r>
              <a:rPr kumimoji="0" lang="ko-KR" altLang="ko-KR" sz="1600" b="1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[</a:t>
            </a:r>
            <a:r>
              <a:rPr kumimoji="0" lang="ko-KR" altLang="ko-KR" sz="1600" b="1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3</a:t>
            </a:r>
            <a:r>
              <a:rPr kumimoji="0" lang="ko-KR" altLang="ko-KR" sz="1600" b="1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] position345 = [</a:t>
            </a:r>
            <a:r>
              <a:rPr kumimoji="0" lang="ko-KR" altLang="ko-KR" sz="1600" b="1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2</a:t>
            </a:r>
            <a:r>
              <a:rPr kumimoji="0" lang="ko-KR" altLang="ko-KR" sz="1600" b="1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,</a:t>
            </a:r>
            <a:r>
              <a:rPr kumimoji="0" lang="ko-KR" altLang="ko-KR" sz="1600" b="1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3</a:t>
            </a:r>
            <a:r>
              <a:rPr kumimoji="0" lang="ko-KR" altLang="ko-KR" sz="1600" b="1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,</a:t>
            </a:r>
            <a:r>
              <a:rPr kumimoji="0" lang="ko-KR" altLang="ko-KR" sz="1600" b="1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4</a:t>
            </a:r>
            <a:r>
              <a:rPr kumimoji="0" lang="ko-KR" altLang="ko-KR" sz="1600" b="1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]</a:t>
            </a:r>
            <a:r>
              <a:rPr kumimoji="0" lang="ko-KR" altLang="ko-KR" sz="1600" b="1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;</a:t>
            </a:r>
            <a:r>
              <a:rPr kumimoji="0" lang="en-US" altLang="ko-KR" sz="1600" b="1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 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//</a:t>
            </a:r>
            <a:r>
              <a:rPr kumimoji="0" lang="en-US" altLang="ko-KR" sz="1600" b="1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 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정</a:t>
            </a:r>
            <a:r>
              <a:rPr lang="ko-KR" altLang="en-US" sz="1600" b="1" dirty="0">
                <a:solidFill>
                  <a:srgbClr val="808080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적</a:t>
            </a:r>
            <a:r>
              <a:rPr lang="en-US" altLang="ko-KR" sz="1600" b="1" dirty="0">
                <a:solidFill>
                  <a:srgbClr val="808080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(static)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 타입, 고정 길이 </a:t>
            </a:r>
            <a:r>
              <a:rPr lang="ko-KR" altLang="ko-KR" sz="1600" b="1" dirty="0">
                <a:solidFill>
                  <a:srgbClr val="808080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배열</a:t>
            </a:r>
            <a:r>
              <a:rPr lang="en-US" altLang="ko-KR" sz="1600" b="1" dirty="0">
                <a:solidFill>
                  <a:srgbClr val="808080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 ➡ </a:t>
            </a:r>
            <a:r>
              <a:rPr lang="ko-KR" altLang="en-US" sz="1600" b="1" dirty="0">
                <a:solidFill>
                  <a:srgbClr val="808080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길이 계산 가능</a:t>
            </a:r>
            <a:endParaRPr lang="en-US" altLang="ko-KR" sz="1600" b="1" dirty="0">
              <a:solidFill>
                <a:srgbClr val="808080"/>
              </a:solidFill>
              <a:latin typeface="Consolas" panose="020B0609020204030204" pitchFamily="49" charset="0"/>
              <a:ea typeface="맑은 고딕" panose="020B0503020000020004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  Key: 3 + index</a:t>
            </a: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  index 0 </a:t>
            </a:r>
            <a:r>
              <a:rPr lang="en-US" altLang="ko-KR" sz="1200" dirty="0">
                <a:solidFill>
                  <a:srgbClr val="EFEFEF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➡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Path: 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keccak-256(0x0000000000000000000000000000000000000000000000000000000000000003) </a:t>
            </a:r>
            <a:r>
              <a:rPr lang="en-US" altLang="ko-KR" sz="1200" dirty="0">
                <a:solidFill>
                  <a:srgbClr val="EFEFEF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➡ Value: 2</a:t>
            </a:r>
            <a:endParaRPr kumimoji="0" lang="en-US" altLang="ko-KR" sz="1200" b="0" i="0" u="none" strike="noStrike" cap="none" normalizeH="0" baseline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latin typeface="Consolas" panose="020B0609020204030204" pitchFamily="49" charset="0"/>
              <a:ea typeface="맑은 고딕" panose="020B0503020000020004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  index 1 </a:t>
            </a:r>
            <a:r>
              <a:rPr lang="en-US" altLang="ko-KR" sz="1200" dirty="0">
                <a:solidFill>
                  <a:srgbClr val="EFEFEF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➡ 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Path: keccak-256(0x0000000000000000000000000000000000000000000000000000000000000004) </a:t>
            </a:r>
            <a:r>
              <a:rPr lang="en-US" altLang="ko-KR" sz="1200" dirty="0">
                <a:solidFill>
                  <a:srgbClr val="EFEFEF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➡ Value: 3</a:t>
            </a:r>
            <a:endParaRPr kumimoji="0" lang="en-US" altLang="ko-KR" sz="1200" b="0" i="0" u="none" strike="noStrike" cap="none" normalizeH="0" baseline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latin typeface="Consolas" panose="020B0609020204030204" pitchFamily="49" charset="0"/>
              <a:ea typeface="맑은 고딕" panose="020B0503020000020004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  index 2 </a:t>
            </a:r>
            <a:r>
              <a:rPr lang="en-US" altLang="ko-KR" sz="1200" dirty="0">
                <a:solidFill>
                  <a:srgbClr val="EFEFEF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➡ Path: 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keccak-256(0x0000000000000000000000000000000000000000000000000000000000000005) </a:t>
            </a:r>
            <a:r>
              <a:rPr lang="en-US" altLang="ko-KR" sz="1200" dirty="0">
                <a:solidFill>
                  <a:srgbClr val="EFEFEF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➡ Value: 4</a:t>
            </a:r>
            <a:endParaRPr kumimoji="0" lang="en-US" altLang="ko-KR" sz="1200" b="0" i="0" u="none" strike="noStrike" cap="none" normalizeH="0" baseline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latin typeface="Consolas" panose="020B0609020204030204" pitchFamily="49" charset="0"/>
              <a:ea typeface="맑은 고딕" panose="020B0503020000020004" pitchFamily="50" charset="-127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75734D50-42D2-4BDF-B4E0-695070DE12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0" y="670574"/>
            <a:ext cx="5832648" cy="1406091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contract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ContractPosition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{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uint256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position0 =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1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position1 =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0x942F397B7f4391B43115395F469c63072aEd6E41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mapping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=&gt;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uint256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private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position2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uint256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3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] position345 = [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2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3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4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]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endParaRPr kumimoji="0" lang="en-US" altLang="ko-KR" sz="1200" b="0" i="0" u="none" strike="noStrike" cap="none" normalizeH="0" dirty="0">
              <a:ln>
                <a:noFill/>
              </a:ln>
              <a:solidFill>
                <a:srgbClr val="CC7832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endParaRPr kumimoji="0" lang="ko-KR" altLang="ko-KR" sz="1200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50AF4B45-D0A3-B280-7A30-2274A8453880}"/>
              </a:ext>
            </a:extLst>
          </p:cNvPr>
          <p:cNvCxnSpPr>
            <a:cxnSpLocks/>
          </p:cNvCxnSpPr>
          <p:nvPr/>
        </p:nvCxnSpPr>
        <p:spPr>
          <a:xfrm flipH="1">
            <a:off x="5230906" y="4605618"/>
            <a:ext cx="2393576" cy="430306"/>
          </a:xfrm>
          <a:prstGeom prst="straightConnector1">
            <a:avLst/>
          </a:prstGeom>
          <a:ln>
            <a:solidFill>
              <a:srgbClr val="FFC7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466C9C78-C131-5B29-8685-05007EADDEB3}"/>
              </a:ext>
            </a:extLst>
          </p:cNvPr>
          <p:cNvCxnSpPr/>
          <p:nvPr/>
        </p:nvCxnSpPr>
        <p:spPr>
          <a:xfrm>
            <a:off x="1069041" y="2581832"/>
            <a:ext cx="6313394" cy="100853"/>
          </a:xfrm>
          <a:prstGeom prst="straightConnector1">
            <a:avLst/>
          </a:prstGeom>
          <a:ln>
            <a:solidFill>
              <a:srgbClr val="00C8E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597ED5D6-7F25-FBE1-D352-CD2B8F22BDBD}"/>
              </a:ext>
            </a:extLst>
          </p:cNvPr>
          <p:cNvCxnSpPr>
            <a:cxnSpLocks/>
          </p:cNvCxnSpPr>
          <p:nvPr/>
        </p:nvCxnSpPr>
        <p:spPr>
          <a:xfrm>
            <a:off x="1801906" y="4686300"/>
            <a:ext cx="9567582" cy="322729"/>
          </a:xfrm>
          <a:prstGeom prst="straightConnector1">
            <a:avLst/>
          </a:prstGeom>
          <a:ln>
            <a:solidFill>
              <a:srgbClr val="00C8E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0141534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1">
            <a:extLst>
              <a:ext uri="{FF2B5EF4-FFF2-40B4-BE49-F238E27FC236}">
                <a16:creationId xmlns:a16="http://schemas.microsoft.com/office/drawing/2014/main" id="{AB545FC6-694E-1C97-23F9-94FF5D726C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1513"/>
            <a:ext cx="11687175" cy="6186487"/>
          </a:xfrm>
        </p:spPr>
        <p:txBody>
          <a:bodyPr>
            <a:normAutofit/>
          </a:bodyPr>
          <a:lstStyle/>
          <a:p>
            <a:pPr indent="0">
              <a:buNone/>
            </a:pPr>
            <a:r>
              <a:rPr lang="en-US" altLang="ko-KR" sz="2200" b="1" dirty="0"/>
              <a:t>Difficulty</a:t>
            </a:r>
          </a:p>
          <a:p>
            <a:pPr indent="0">
              <a:buNone/>
            </a:pPr>
            <a:endParaRPr lang="en-US" altLang="ko-KR" dirty="0"/>
          </a:p>
          <a:p>
            <a:pPr indent="0">
              <a:buNone/>
            </a:pPr>
            <a:endParaRPr lang="en-US" altLang="ko-KR" dirty="0"/>
          </a:p>
          <a:p>
            <a:r>
              <a:rPr lang="ko-KR" altLang="en-US" dirty="0"/>
              <a:t>난이도 조정 단위 </a:t>
            </a:r>
            <a:r>
              <a:rPr lang="en-US" altLang="ko-KR" dirty="0"/>
              <a:t>: </a:t>
            </a:r>
            <a:r>
              <a:rPr lang="ko-KR" altLang="en-US" dirty="0"/>
              <a:t>부모 난이도 </a:t>
            </a:r>
            <a:r>
              <a:rPr lang="en-US" altLang="ko-KR" dirty="0"/>
              <a:t>/ 2048</a:t>
            </a:r>
          </a:p>
          <a:p>
            <a:r>
              <a:rPr lang="en-US" altLang="ko-KR" dirty="0"/>
              <a:t>(1 or 2) : </a:t>
            </a:r>
            <a:r>
              <a:rPr lang="ko-KR" altLang="en-US" dirty="0"/>
              <a:t>부모 블록의 </a:t>
            </a:r>
            <a:r>
              <a:rPr lang="en-US" altLang="ko-KR" dirty="0"/>
              <a:t>Uncle Block </a:t>
            </a:r>
            <a:r>
              <a:rPr lang="ko-KR" altLang="en-US" dirty="0"/>
              <a:t>포함 여부</a:t>
            </a:r>
            <a:endParaRPr lang="en-US" altLang="ko-KR" dirty="0"/>
          </a:p>
          <a:p>
            <a:pPr lvl="1"/>
            <a:r>
              <a:rPr lang="en-US" altLang="ko-KR" dirty="0"/>
              <a:t>1 : </a:t>
            </a:r>
            <a:r>
              <a:rPr lang="ko-KR" altLang="en-US" dirty="0"/>
              <a:t>미포함</a:t>
            </a:r>
            <a:endParaRPr lang="en-US" altLang="ko-KR" dirty="0"/>
          </a:p>
          <a:p>
            <a:pPr lvl="1"/>
            <a:r>
              <a:rPr lang="en-US" altLang="ko-KR" dirty="0"/>
              <a:t>2 : </a:t>
            </a:r>
            <a:r>
              <a:rPr lang="ko-KR" altLang="en-US" dirty="0"/>
              <a:t>포함 </a:t>
            </a:r>
            <a:r>
              <a:rPr lang="en-US" altLang="ko-KR" dirty="0"/>
              <a:t>(</a:t>
            </a:r>
            <a:r>
              <a:rPr lang="ko-KR" altLang="en-US" dirty="0"/>
              <a:t>개수 상관없이 블록 하나 생성으로 간주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난이도 조정 </a:t>
            </a:r>
            <a:r>
              <a:rPr lang="en-US" altLang="ko-KR" dirty="0"/>
              <a:t>(Uncle</a:t>
            </a:r>
            <a:r>
              <a:rPr lang="ko-KR" altLang="en-US" dirty="0"/>
              <a:t> 미포함 가정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9</a:t>
            </a:r>
            <a:r>
              <a:rPr lang="ko-KR" altLang="en-US" dirty="0"/>
              <a:t>초 미만 </a:t>
            </a:r>
            <a:r>
              <a:rPr lang="en-US" altLang="ko-KR" dirty="0"/>
              <a:t>: </a:t>
            </a:r>
            <a:r>
              <a:rPr lang="ko-KR" altLang="en-US" dirty="0"/>
              <a:t>난이도 증가</a:t>
            </a:r>
            <a:endParaRPr lang="en-US" altLang="ko-KR" dirty="0"/>
          </a:p>
          <a:p>
            <a:pPr lvl="1"/>
            <a:r>
              <a:rPr lang="en-US" altLang="ko-KR" dirty="0"/>
              <a:t>18</a:t>
            </a:r>
            <a:r>
              <a:rPr lang="ko-KR" altLang="en-US" dirty="0"/>
              <a:t>초 이상 </a:t>
            </a:r>
            <a:r>
              <a:rPr lang="en-US" altLang="ko-KR" dirty="0"/>
              <a:t>: 9</a:t>
            </a:r>
            <a:r>
              <a:rPr lang="ko-KR" altLang="en-US" dirty="0"/>
              <a:t>초당 난이도 </a:t>
            </a:r>
            <a:r>
              <a:rPr lang="en-US" altLang="ko-KR" dirty="0"/>
              <a:t>1</a:t>
            </a:r>
            <a:r>
              <a:rPr lang="ko-KR" altLang="en-US"/>
              <a:t>단계씩 감소 </a:t>
            </a:r>
            <a:r>
              <a:rPr lang="en-US" altLang="ko-KR" dirty="0"/>
              <a:t>(</a:t>
            </a:r>
            <a:r>
              <a:rPr lang="ko-KR" altLang="en-US" dirty="0"/>
              <a:t>최대 </a:t>
            </a:r>
            <a:r>
              <a:rPr lang="en-US" altLang="ko-KR" dirty="0"/>
              <a:t>99</a:t>
            </a:r>
            <a:r>
              <a:rPr lang="ko-KR" altLang="en-US" dirty="0"/>
              <a:t>단계로 제한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(9 + 18) / 2 = 13.5</a:t>
            </a:r>
          </a:p>
          <a:p>
            <a:r>
              <a:rPr lang="ko-KR" altLang="en-US" dirty="0"/>
              <a:t>난이도 폭탄 </a:t>
            </a:r>
            <a:r>
              <a:rPr lang="en-US" altLang="ko-KR" dirty="0"/>
              <a:t>(Difficulty Bomb)</a:t>
            </a:r>
          </a:p>
          <a:p>
            <a:pPr lvl="1"/>
            <a:r>
              <a:rPr lang="en-US" altLang="ko-KR" dirty="0"/>
              <a:t>Arrow Glacier delay: 10,700,000</a:t>
            </a:r>
          </a:p>
          <a:p>
            <a:pPr lvl="1"/>
            <a:r>
              <a:rPr lang="en-US" altLang="ko-KR" dirty="0"/>
              <a:t>Block Number(2022-05-19) : 14,799,950 ➡ diff + 2</a:t>
            </a:r>
            <a:r>
              <a:rPr lang="en-US" altLang="ko-KR" baseline="30000" dirty="0"/>
              <a:t>38 </a:t>
            </a:r>
            <a:r>
              <a:rPr lang="en-US" altLang="ko-KR" dirty="0"/>
              <a:t>➡ </a:t>
            </a:r>
            <a:r>
              <a:rPr lang="en-US" altLang="ko-KR" dirty="0" err="1"/>
              <a:t>diif</a:t>
            </a:r>
            <a:r>
              <a:rPr lang="en-US" altLang="ko-KR" dirty="0"/>
              <a:t> = </a:t>
            </a:r>
            <a:r>
              <a:rPr lang="en-US" altLang="ko-KR" dirty="0" err="1"/>
              <a:t>diif</a:t>
            </a:r>
            <a:r>
              <a:rPr lang="en-US" altLang="ko-KR" dirty="0"/>
              <a:t> + 137,438,953,472 (</a:t>
            </a:r>
            <a:r>
              <a:rPr lang="ko-KR" altLang="en-US" dirty="0"/>
              <a:t>난이도 조정 단위의 </a:t>
            </a:r>
            <a:r>
              <a:rPr lang="en-US" altLang="ko-KR" dirty="0"/>
              <a:t>1.9% </a:t>
            </a:r>
            <a:r>
              <a:rPr lang="ko-KR" altLang="en-US" dirty="0"/>
              <a:t>추가 상승</a:t>
            </a:r>
            <a:r>
              <a:rPr lang="en-US" altLang="ko-KR" dirty="0"/>
              <a:t>)</a:t>
            </a:r>
            <a:endParaRPr lang="en-US" altLang="ko-KR" baseline="30000" dirty="0"/>
          </a:p>
          <a:p>
            <a:pPr lvl="1"/>
            <a:r>
              <a:rPr lang="en-US" altLang="ko-KR" dirty="0"/>
              <a:t>Current Difficulty : 14,371,129,481,582,148</a:t>
            </a:r>
          </a:p>
          <a:p>
            <a:pPr lvl="1"/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5FB62C1-DA5A-6DA0-829A-0F66812A68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Difficulty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2F5F884-D49E-FE56-6904-1F4E7CE5DB36}"/>
                  </a:ext>
                </a:extLst>
              </p:cNvPr>
              <p:cNvSpPr txBox="1"/>
              <p:nvPr/>
            </p:nvSpPr>
            <p:spPr>
              <a:xfrm>
                <a:off x="363863" y="1139032"/>
                <a:ext cx="11206016" cy="6915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diff</m:t>
                      </m:r>
                      <m:r>
                        <a:rPr lang="en-US" altLang="ko-KR" sz="2000" b="0" i="0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parent</m:t>
                      </m:r>
                      <m:r>
                        <a:rPr lang="en-US" altLang="ko-KR" sz="2000" b="0" i="0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diff</m:t>
                      </m:r>
                      <m:r>
                        <a:rPr lang="en-US" altLang="ko-KR" sz="2000" b="0" i="0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+(</m:t>
                      </m:r>
                      <m:f>
                        <m:fPr>
                          <m:ctrlPr>
                            <a:rPr lang="en-US" altLang="ko-KR" sz="20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altLang="ko-KR" sz="20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parent</m:t>
                          </m:r>
                          <m:r>
                            <a:rPr lang="en-US" altLang="ko-KR" sz="20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ko-KR" sz="20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diff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2048</m:t>
                          </m:r>
                        </m:den>
                      </m:f>
                      <m:r>
                        <a:rPr lang="en-US" altLang="ko-KR" sz="20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func>
                        <m:funcPr>
                          <m:ctrlPr>
                            <a:rPr lang="en-US" altLang="ko-KR" sz="20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ctrlPr>
                                <a:rPr lang="en-US" altLang="ko-KR" sz="20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0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ctrlPr>
                                    <a:rPr lang="en-US" altLang="ko-KR" sz="2000" b="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000" b="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1 </m:t>
                                  </m:r>
                                  <m:r>
                                    <a:rPr lang="en-US" altLang="ko-KR" sz="2000" b="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𝑜𝑟</m:t>
                                  </m:r>
                                  <m:r>
                                    <a:rPr lang="en-US" altLang="ko-KR" sz="2000" b="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 2</m:t>
                                  </m:r>
                                </m:e>
                              </m:d>
                              <m:r>
                                <a:rPr lang="en-US" altLang="ko-KR" sz="20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 </m:t>
                              </m:r>
                              <m:f>
                                <m:fPr>
                                  <m:ctrlPr>
                                    <a:rPr lang="en-US" altLang="ko-KR" sz="2000" b="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ctrlPr>
                                        <a:rPr lang="en-US" altLang="ko-KR" sz="2000" b="0" i="1" smtClean="0">
                                          <a:solidFill>
                                            <a:schemeClr val="bg1">
                                              <a:lumMod val="8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2000" b="0" i="1" smtClean="0">
                                          <a:solidFill>
                                            <a:schemeClr val="bg1">
                                              <a:lumMod val="8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𝑏𝑙𝑜𝑐𝑘</m:t>
                                      </m:r>
                                      <m:r>
                                        <a:rPr lang="en-US" altLang="ko-KR" sz="2000" b="0" i="1" smtClean="0">
                                          <a:solidFill>
                                            <a:schemeClr val="bg1">
                                              <a:lumMod val="8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altLang="ko-KR" sz="2000" b="0" i="1" smtClean="0">
                                          <a:solidFill>
                                            <a:schemeClr val="bg1">
                                              <a:lumMod val="8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𝑡𝑖𝑚𝑒𝑠𝑡𝑎𝑚𝑝</m:t>
                                      </m:r>
                                      <m:r>
                                        <a:rPr lang="en-US" altLang="ko-KR" sz="2000" b="0" i="1" smtClean="0">
                                          <a:solidFill>
                                            <a:schemeClr val="bg1">
                                              <a:lumMod val="8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−</m:t>
                                      </m:r>
                                      <m:r>
                                        <a:rPr lang="en-US" altLang="ko-KR" sz="2000" b="0" i="1" smtClean="0">
                                          <a:solidFill>
                                            <a:schemeClr val="bg1">
                                              <a:lumMod val="8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𝑝𝑎𝑟𝑒𝑛𝑡</m:t>
                                      </m:r>
                                      <m:r>
                                        <a:rPr lang="en-US" altLang="ko-KR" sz="2000" b="0" i="1" smtClean="0">
                                          <a:solidFill>
                                            <a:schemeClr val="bg1">
                                              <a:lumMod val="8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altLang="ko-KR" sz="2000" b="0" i="1" smtClean="0">
                                          <a:solidFill>
                                            <a:schemeClr val="bg1">
                                              <a:lumMod val="8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𝑡𝑖𝑚𝑒𝑠𝑡𝑎𝑚𝑝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en-US" altLang="ko-KR" sz="2000" b="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9</m:t>
                                  </m:r>
                                </m:den>
                              </m:f>
                              <m:r>
                                <a:rPr lang="en-US" altLang="ko-KR" sz="20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, −99</m:t>
                              </m:r>
                            </m:e>
                          </m:d>
                        </m:e>
                      </m:func>
                      <m:r>
                        <a:rPr lang="en-US" altLang="ko-KR" sz="20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00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2F5F884-D49E-FE56-6904-1F4E7CE5DB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863" y="1139032"/>
                <a:ext cx="11206016" cy="69153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A46C8BC-BFEF-E007-0BF5-E3D5212ABC89}"/>
                  </a:ext>
                </a:extLst>
              </p:cNvPr>
              <p:cNvSpPr txBox="1"/>
              <p:nvPr/>
            </p:nvSpPr>
            <p:spPr>
              <a:xfrm>
                <a:off x="3850304" y="5071169"/>
                <a:ext cx="5270032" cy="4599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𝑑𝑖𝑓𝑓</m:t>
                      </m:r>
                      <m:r>
                        <a:rPr lang="en-US" altLang="ko-KR" sz="20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altLang="ko-KR" sz="20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𝑑𝑖𝑓𝑓</m:t>
                      </m:r>
                      <m:r>
                        <a:rPr lang="en-US" altLang="ko-KR" sz="20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sSup>
                        <m:sSupPr>
                          <m:ctrlPr>
                            <a:rPr lang="en-US" altLang="ko-KR" sz="20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0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altLang="ko-KR" sz="20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d>
                            <m:dPr>
                              <m:ctrlPr>
                                <a:rPr lang="en-US" altLang="ko-KR" sz="200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ko-KR" sz="2000" i="1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sz="2000" i="1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𝑝𝑎𝑟𝑒𝑛𝑡</m:t>
                                  </m:r>
                                  <m:r>
                                    <a:rPr lang="en-US" altLang="ko-KR" sz="2000" i="1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altLang="ko-KR" sz="2000" i="1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𝑏𝑙𝑜𝑐𝑘</m:t>
                                  </m:r>
                                  <m:r>
                                    <a:rPr lang="en-US" altLang="ko-KR" sz="2000" i="1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altLang="ko-KR" sz="2000" i="1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𝑛𝑢𝑚𝑒𝑟</m:t>
                                  </m:r>
                                  <m:r>
                                    <a:rPr lang="en-US" altLang="ko-KR" sz="2000" i="1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 − </m:t>
                                  </m:r>
                                  <m:r>
                                    <a:rPr lang="en-US" altLang="ko-KR" sz="2000" i="1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𝑑𝑒𝑙𝑎𝑦</m:t>
                                  </m:r>
                                </m:num>
                                <m:den>
                                  <m:r>
                                    <a:rPr lang="en-US" altLang="ko-KR" sz="2000" i="1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100000</m:t>
                                  </m:r>
                                </m:den>
                              </m:f>
                            </m:e>
                          </m:d>
                          <m:r>
                            <a:rPr lang="en-US" altLang="ko-KR" sz="20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  <m:r>
                            <m:rPr>
                              <m:nor/>
                            </m:rPr>
                            <a:rPr lang="en-US" altLang="ko-KR" sz="2000" b="0" i="0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ko-KR" altLang="en-US" sz="2000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</a:rPr>
                            <m:t> </m:t>
                          </m:r>
                        </m:sup>
                      </m:sSup>
                    </m:oMath>
                  </m:oMathPara>
                </a14:m>
                <a:endParaRPr lang="ko-KR" altLang="en-US" sz="200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A46C8BC-BFEF-E007-0BF5-E3D5212ABC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0304" y="5071169"/>
                <a:ext cx="5270032" cy="45993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1730241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AF107A72-85A9-469D-95BB-73E4CC9F9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Difficulty</a:t>
            </a:r>
            <a:endParaRPr lang="ko-KR" altLang="en-US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5B5CC26C-DAF5-4A78-AB2E-BC46698FC1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7098" y="627871"/>
            <a:ext cx="11678306" cy="646330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makeDifficultyCalculator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creates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difficultyCalculator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with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given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bomb-delay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en-US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difficulty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calculated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with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Byzantium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rules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which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differs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Homestead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</a:t>
            </a:r>
            <a:r>
              <a:rPr kumimoji="0" lang="en-US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how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uncles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affect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calculation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func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EC1F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makeDifficultyCalculator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bombDelay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*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func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time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uint64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*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types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*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Note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calculations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below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looks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number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which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1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below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number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Thus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remove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one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delay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given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bombDelayFromParent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Sub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bombDelay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big1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func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time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uint64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*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types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*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https://github.com/ethereum/EIPs/issues/100.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algorithm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diff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= 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parent_diff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+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//         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parent_diff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/ 2048 *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max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((2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len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parent.uncles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else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1) - ((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timestamp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-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parent.timestamp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// 9), -99))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//        ) + 2^(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periodCount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- 2)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bigTime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).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SetUint64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time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bigParentTime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).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SetUint64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Time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holds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intermediate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values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make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algo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easier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read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&amp;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audit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x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y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(2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len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parent_uncles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else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1) - 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block_timestamp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-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parent_timestamp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// 9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x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Sub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bigTime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bigParentTime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x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Div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x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big9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UncleHash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types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EmptyUncleHash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x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Sub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big1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x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}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else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x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Sub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big2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x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}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max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((2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len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parent_uncles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else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1) - 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block_timestamp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-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parent_timestamp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// 9, -99)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x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Cmp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bigMinus99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&lt;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x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bigMinus99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}</a:t>
            </a:r>
            <a:endParaRPr lang="en-US" altLang="ko-KR" sz="900" dirty="0">
              <a:solidFill>
                <a:srgbClr val="A8AFBE"/>
              </a:solidFill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parent_diff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+ </a:t>
            </a:r>
            <a:endParaRPr kumimoji="0" lang="en-US" altLang="ko-KR" sz="900" b="0" i="0" u="none" strike="noStrike" cap="none" normalizeH="0" dirty="0">
              <a:ln>
                <a:noFill/>
              </a:ln>
              <a:solidFill>
                <a:srgbClr val="808080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900" dirty="0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      //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parent_diff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/ 2048 * </a:t>
            </a:r>
            <a:endParaRPr kumimoji="0" lang="en-US" altLang="ko-KR" sz="900" b="0" i="0" u="none" strike="noStrike" cap="none" normalizeH="0" dirty="0">
              <a:ln>
                <a:noFill/>
              </a:ln>
              <a:solidFill>
                <a:srgbClr val="808080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//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max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((2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len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parent.uncles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else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1) - ((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timestamp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-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parent.timestamp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// 9), -99))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y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Div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Difficulty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params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DifficultyBoundDivisor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x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Mul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y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x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x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Difficulty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x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endParaRPr kumimoji="0" lang="en-US" altLang="ko-KR" sz="900" b="0" i="0" u="none" strike="noStrike" cap="none" normalizeH="0" dirty="0">
              <a:ln>
                <a:noFill/>
              </a:ln>
              <a:solidFill>
                <a:srgbClr val="A8AFBE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900" b="0" i="0" u="none" strike="noStrike" cap="none" normalizeH="0" dirty="0">
              <a:ln>
                <a:noFill/>
              </a:ln>
              <a:solidFill>
                <a:srgbClr val="A8AFBE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minimum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difficulty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can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ever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before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exponential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factor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x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Cmp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params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MinimumDifficulty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&lt;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x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params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MinimumDifficulty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}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endParaRPr kumimoji="0" lang="ko-KR" altLang="ko-KR" sz="1800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67CD4D36-F20C-4262-9BC1-A38887F9B9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88364" y="3740547"/>
            <a:ext cx="5440284" cy="3000821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calculate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fake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number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for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ice-age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delay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Specification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https://eips.ethereum.org/EIPS/eip-1234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fakeBlockNumber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Number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Cmp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bombDelayFromParent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&gt;=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fakeBlockNumber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fakeBlockNumber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Sub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Number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bombDelayFromParent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}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for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exponential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factor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periodCount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fakeBlockNumber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periodCount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Div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periodCount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expDiffPeriod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exponential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factor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commonly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referred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"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bomb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diff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diff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+ 2^(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periodCount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- 2)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periodCount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Cmp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big1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&gt;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y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Sub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periodCount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big2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y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Exp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big2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y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nil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x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x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y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}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x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endParaRPr kumimoji="0" lang="ko-KR" altLang="ko-KR" sz="1800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052C7A-42D3-4E6C-BE3E-DECC1FE1471B}"/>
              </a:ext>
            </a:extLst>
          </p:cNvPr>
          <p:cNvSpPr txBox="1"/>
          <p:nvPr/>
        </p:nvSpPr>
        <p:spPr>
          <a:xfrm>
            <a:off x="6663972" y="276868"/>
            <a:ext cx="528227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https://github.com/ethereum/go-ethereum/blob/master/consensus/ethash/consensus.go#L367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F94A87-D923-4F1F-A09D-453DEB03B9A9}"/>
              </a:ext>
            </a:extLst>
          </p:cNvPr>
          <p:cNvSpPr txBox="1"/>
          <p:nvPr/>
        </p:nvSpPr>
        <p:spPr>
          <a:xfrm>
            <a:off x="10661041" y="3933056"/>
            <a:ext cx="1251429" cy="19024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lIns="18000" tIns="18000" rIns="18000" bIns="18000" rtlCol="0">
            <a:spAutoFit/>
          </a:bodyPr>
          <a:lstStyle/>
          <a:p>
            <a:pPr algn="r"/>
            <a:r>
              <a:rPr lang="en-US" altLang="ko-KR" sz="1000" dirty="0">
                <a:solidFill>
                  <a:srgbClr val="262626"/>
                </a:solidFill>
                <a:latin typeface="Arial" panose="020B0604020202020204" pitchFamily="34" charset="0"/>
              </a:rPr>
              <a:t>Difficulty Bomb Delay</a:t>
            </a:r>
            <a:endParaRPr lang="ko-KR" altLang="en-US" sz="1000" dirty="0">
              <a:solidFill>
                <a:srgbClr val="262626"/>
              </a:solidFill>
              <a:latin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73AF15-7007-4DBD-8B06-CDFAFE1D031A}"/>
              </a:ext>
            </a:extLst>
          </p:cNvPr>
          <p:cNvSpPr txBox="1"/>
          <p:nvPr/>
        </p:nvSpPr>
        <p:spPr>
          <a:xfrm>
            <a:off x="11023320" y="5301208"/>
            <a:ext cx="889149" cy="19024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lIns="18000" tIns="18000" rIns="18000" bIns="18000" rtlCol="0">
            <a:spAutoFit/>
          </a:bodyPr>
          <a:lstStyle/>
          <a:p>
            <a:pPr algn="r"/>
            <a:r>
              <a:rPr lang="en-US" altLang="ko-KR" sz="1000" dirty="0">
                <a:solidFill>
                  <a:srgbClr val="262626"/>
                </a:solidFill>
                <a:latin typeface="Arial" panose="020B0604020202020204" pitchFamily="34" charset="0"/>
              </a:rPr>
              <a:t>Difficulty Bomb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0D31A48-F5CB-47C0-AED5-683C36751A14}"/>
              </a:ext>
            </a:extLst>
          </p:cNvPr>
          <p:cNvSpPr txBox="1"/>
          <p:nvPr/>
        </p:nvSpPr>
        <p:spPr>
          <a:xfrm>
            <a:off x="4612136" y="3229160"/>
            <a:ext cx="1483864" cy="19024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lIns="18000" tIns="18000" rIns="18000" bIns="18000" rtlCol="0">
            <a:spAutoFit/>
          </a:bodyPr>
          <a:lstStyle/>
          <a:p>
            <a:pPr algn="r"/>
            <a:r>
              <a:rPr lang="en-US" altLang="ko-KR" sz="1000" dirty="0">
                <a:solidFill>
                  <a:srgbClr val="262626"/>
                </a:solidFill>
                <a:latin typeface="Arial" panose="020B0604020202020204" pitchFamily="34" charset="0"/>
              </a:rPr>
              <a:t>Using Parent Uncle Block</a:t>
            </a:r>
            <a:endParaRPr lang="ko-KR" altLang="en-US" sz="1000" dirty="0">
              <a:solidFill>
                <a:srgbClr val="262626"/>
              </a:solidFill>
              <a:latin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D36EC0-3E8F-2EAC-2785-4DADFE38D14A}"/>
              </a:ext>
            </a:extLst>
          </p:cNvPr>
          <p:cNvSpPr txBox="1"/>
          <p:nvPr/>
        </p:nvSpPr>
        <p:spPr>
          <a:xfrm>
            <a:off x="6663972" y="1139159"/>
            <a:ext cx="36944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(1 or 2) : 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</a:rPr>
              <a:t>부모 블록의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uncle 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</a:rPr>
              <a:t>존재 여부</a:t>
            </a:r>
            <a:endParaRPr lang="en-US" altLang="ko-KR" sz="12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ko-KR" altLang="en-US" sz="1200" dirty="0" err="1">
                <a:solidFill>
                  <a:schemeClr val="bg1">
                    <a:lumMod val="85000"/>
                  </a:schemeClr>
                </a:solidFill>
              </a:rPr>
              <a:t>미존재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: 1,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</a:rPr>
              <a:t> 존재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: 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DE803EA-EAA9-F262-1EC5-F87F2F47F611}"/>
                  </a:ext>
                </a:extLst>
              </p:cNvPr>
              <p:cNvSpPr txBox="1"/>
              <p:nvPr/>
            </p:nvSpPr>
            <p:spPr>
              <a:xfrm>
                <a:off x="4583832" y="1596855"/>
                <a:ext cx="6554166" cy="4149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1200" b="0" i="0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parent</m:t>
                      </m:r>
                      <m:r>
                        <a:rPr lang="en-US" altLang="ko-KR" sz="1200" b="0" i="0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ko-KR" sz="1200" b="0" i="0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diff</m:t>
                      </m:r>
                      <m:r>
                        <a:rPr lang="en-US" altLang="ko-KR" sz="1200" b="0" i="0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+(</m:t>
                      </m:r>
                      <m:f>
                        <m:fPr>
                          <m:ctrlPr>
                            <a:rPr lang="en-US" altLang="ko-KR" sz="12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altLang="ko-KR" sz="12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parent</m:t>
                          </m:r>
                          <m:r>
                            <a:rPr lang="en-US" altLang="ko-KR" sz="12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ko-KR" sz="12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diff</m:t>
                          </m:r>
                        </m:num>
                        <m:den>
                          <m:r>
                            <a:rPr lang="en-US" altLang="ko-KR" sz="12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2048</m:t>
                          </m:r>
                        </m:den>
                      </m:f>
                      <m:r>
                        <a:rPr lang="en-US" altLang="ko-KR" sz="12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func>
                        <m:funcPr>
                          <m:ctrlPr>
                            <a:rPr lang="en-US" altLang="ko-KR" sz="12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1200" b="0" i="0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ctrlPr>
                                <a:rPr lang="en-US" altLang="ko-KR" sz="12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2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ctrlPr>
                                    <a:rPr lang="en-US" altLang="ko-KR" sz="1200" b="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1200" b="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1 </m:t>
                                  </m:r>
                                  <m:r>
                                    <a:rPr lang="en-US" altLang="ko-KR" sz="1200" b="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𝑜𝑟</m:t>
                                  </m:r>
                                  <m:r>
                                    <a:rPr lang="en-US" altLang="ko-KR" sz="1200" b="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 2</m:t>
                                  </m:r>
                                </m:e>
                              </m:d>
                              <m:r>
                                <a:rPr lang="en-US" altLang="ko-KR" sz="12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 </m:t>
                              </m:r>
                              <m:f>
                                <m:fPr>
                                  <m:ctrlPr>
                                    <a:rPr lang="en-US" altLang="ko-KR" sz="1200" b="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ctrlPr>
                                        <a:rPr lang="en-US" altLang="ko-KR" sz="1200" b="0" i="1" smtClean="0">
                                          <a:solidFill>
                                            <a:schemeClr val="bg1">
                                              <a:lumMod val="8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1200" b="0" i="1" smtClean="0">
                                          <a:solidFill>
                                            <a:schemeClr val="bg1">
                                              <a:lumMod val="8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𝑏𝑙𝑜𝑐𝑘</m:t>
                                      </m:r>
                                      <m:r>
                                        <a:rPr lang="en-US" altLang="ko-KR" sz="1200" b="0" i="1" smtClean="0">
                                          <a:solidFill>
                                            <a:schemeClr val="bg1">
                                              <a:lumMod val="8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altLang="ko-KR" sz="1200" b="0" i="1" smtClean="0">
                                          <a:solidFill>
                                            <a:schemeClr val="bg1">
                                              <a:lumMod val="8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𝑡𝑖𝑚𝑒𝑠𝑡𝑎𝑚𝑝</m:t>
                                      </m:r>
                                      <m:r>
                                        <a:rPr lang="en-US" altLang="ko-KR" sz="1200" b="0" i="1" smtClean="0">
                                          <a:solidFill>
                                            <a:schemeClr val="bg1">
                                              <a:lumMod val="8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−</m:t>
                                      </m:r>
                                      <m:r>
                                        <a:rPr lang="en-US" altLang="ko-KR" sz="1200" b="0" i="1" smtClean="0">
                                          <a:solidFill>
                                            <a:schemeClr val="bg1">
                                              <a:lumMod val="8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𝑝𝑎𝑟𝑒𝑛𝑡</m:t>
                                      </m:r>
                                      <m:r>
                                        <a:rPr lang="en-US" altLang="ko-KR" sz="1200" b="0" i="1" smtClean="0">
                                          <a:solidFill>
                                            <a:schemeClr val="bg1">
                                              <a:lumMod val="8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altLang="ko-KR" sz="1200" b="0" i="1" smtClean="0">
                                          <a:solidFill>
                                            <a:schemeClr val="bg1">
                                              <a:lumMod val="8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𝑡𝑖𝑚𝑒𝑠𝑡𝑎𝑚𝑝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en-US" altLang="ko-KR" sz="1200" b="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9</m:t>
                                  </m:r>
                                </m:den>
                              </m:f>
                              <m:r>
                                <a:rPr lang="en-US" altLang="ko-KR" sz="12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,  −99</m:t>
                              </m:r>
                            </m:e>
                          </m:d>
                        </m:e>
                      </m:func>
                      <m:r>
                        <a:rPr lang="en-US" altLang="ko-KR" sz="12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20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DE803EA-EAA9-F262-1EC5-F87F2F47F6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3832" y="1596855"/>
                <a:ext cx="6554166" cy="414985"/>
              </a:xfrm>
              <a:prstGeom prst="rect">
                <a:avLst/>
              </a:prstGeom>
              <a:blipFill>
                <a:blip r:embed="rId4"/>
                <a:stretch>
                  <a:fillRect l="-93" r="-186" b="-147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B30F0A78-4951-6DCC-26FD-FD0E059E8A9D}"/>
              </a:ext>
            </a:extLst>
          </p:cNvPr>
          <p:cNvSpPr txBox="1"/>
          <p:nvPr/>
        </p:nvSpPr>
        <p:spPr>
          <a:xfrm>
            <a:off x="10555102" y="4979031"/>
            <a:ext cx="1371654" cy="19024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lIns="18000" tIns="18000" rIns="18000" bIns="18000" rtlCol="0">
            <a:spAutoFit/>
          </a:bodyPr>
          <a:lstStyle/>
          <a:p>
            <a:pPr algn="r"/>
            <a:r>
              <a:rPr lang="en-US" altLang="ko-KR" sz="1000" dirty="0" err="1">
                <a:solidFill>
                  <a:srgbClr val="262626"/>
                </a:solidFill>
                <a:latin typeface="Arial" panose="020B0604020202020204" pitchFamily="34" charset="0"/>
              </a:rPr>
              <a:t>expDiffPeriod</a:t>
            </a:r>
            <a:r>
              <a:rPr lang="en-US" altLang="ko-KR" sz="1000" dirty="0">
                <a:solidFill>
                  <a:srgbClr val="262626"/>
                </a:solidFill>
                <a:latin typeface="Arial" panose="020B0604020202020204" pitchFamily="34" charset="0"/>
              </a:rPr>
              <a:t> = 100000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354366A-A23D-ECFB-8320-E5A350143C27}"/>
                  </a:ext>
                </a:extLst>
              </p:cNvPr>
              <p:cNvSpPr txBox="1"/>
              <p:nvPr/>
            </p:nvSpPr>
            <p:spPr>
              <a:xfrm>
                <a:off x="8011072" y="6251809"/>
                <a:ext cx="3922484" cy="4138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𝑑𝑖𝑓𝑓</m:t>
                      </m:r>
                      <m:r>
                        <a:rPr lang="en-US" altLang="ko-KR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sSup>
                        <m:sSupPr>
                          <m:ctrlPr>
                            <a:rPr lang="en-US" altLang="ko-KR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altLang="ko-KR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d>
                            <m:dPr>
                              <m:ctrlPr>
                                <a:rPr lang="en-US" altLang="ko-KR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ko-KR" i="1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𝑝𝑎𝑟𝑒𝑛𝑡</m:t>
                                  </m:r>
                                  <m:r>
                                    <a:rPr lang="en-US" altLang="ko-KR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altLang="ko-KR" i="1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𝑏𝑙𝑜𝑐𝑘</m:t>
                                  </m:r>
                                  <m:r>
                                    <a:rPr lang="en-US" altLang="ko-KR" i="1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altLang="ko-KR" i="1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𝑛𝑢𝑚𝑒𝑟</m:t>
                                  </m:r>
                                  <m:r>
                                    <a:rPr lang="en-US" altLang="ko-KR" i="1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 −</m:t>
                                  </m:r>
                                  <m:r>
                                    <a:rPr lang="en-US" altLang="ko-KR" i="1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𝑑𝑒𝑙𝑎𝑦</m:t>
                                  </m:r>
                                </m:num>
                                <m:den>
                                  <m:r>
                                    <a:rPr lang="en-US" altLang="ko-KR" i="1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100000</m:t>
                                  </m:r>
                                </m:den>
                              </m:f>
                            </m:e>
                          </m:d>
                          <m:r>
                            <a:rPr lang="en-US" altLang="ko-KR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  <m:r>
                            <a:rPr lang="en-US" altLang="ko-KR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ko-KR" altLang="en-US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</a:rPr>
                            <m:t> </m:t>
                          </m:r>
                        </m:sup>
                      </m:sSup>
                    </m:oMath>
                  </m:oMathPara>
                </a14:m>
                <a:endParaRPr lang="ko-KR" altLang="en-US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354366A-A23D-ECFB-8320-E5A350143C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1072" y="6251809"/>
                <a:ext cx="3922484" cy="4138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94199241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177F4721-89D3-4422-B807-FDEF4F49F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MixHash</a:t>
            </a:r>
            <a:r>
              <a:rPr lang="en-US" altLang="ko-KR" dirty="0"/>
              <a:t>, Nonce</a:t>
            </a:r>
            <a:endParaRPr lang="ko-KR" alt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44676B6B-E588-4110-8ED4-484D7EB059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620" y="678570"/>
            <a:ext cx="5832648" cy="547842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search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for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select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case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&lt;-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abort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en-US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…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default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don't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have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update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rate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on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every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nonce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endParaRPr kumimoji="0" lang="en-US" altLang="ko-KR" sz="1000" b="0" i="0" u="none" strike="noStrike" cap="none" normalizeH="0" dirty="0">
              <a:ln>
                <a:noFill/>
              </a:ln>
              <a:solidFill>
                <a:srgbClr val="808080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000" dirty="0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//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so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update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after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after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2^X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nonces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attempts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++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attempts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% (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1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&lt;&lt;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15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)) ==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ethash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hashrate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Mark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attempts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attempts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Compute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PoW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value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of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this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nonce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digest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result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hashimotoFull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dataset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dataset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nonce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powBuffer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SetBytes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result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Cmp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target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&lt;=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  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Correct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nonce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found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create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with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it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types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CopyHeader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Nonce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types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EncodeNonce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nonce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MixDigest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common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BytesToHash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digest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  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Seal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and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still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needed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select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case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found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&lt;-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WithSeal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):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logger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Trace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Ethash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nonce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found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and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reported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endParaRPr kumimoji="0" lang="en-US" altLang="ko-KR" sz="1000" b="0" i="0" u="none" strike="noStrike" cap="none" normalizeH="0" dirty="0">
              <a:ln>
                <a:noFill/>
              </a:ln>
              <a:solidFill>
                <a:srgbClr val="CC7832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000" dirty="0">
                <a:solidFill>
                  <a:srgbClr val="CC7832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        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attempts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nonce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-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seed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nonce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nonce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case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&lt;-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abort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logger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Trace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Ethash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nonce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found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but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discarded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endParaRPr kumimoji="0" lang="en-US" altLang="ko-KR" sz="1000" b="0" i="0" u="none" strike="noStrike" cap="none" normalizeH="0" dirty="0">
              <a:ln>
                <a:noFill/>
              </a:ln>
              <a:solidFill>
                <a:srgbClr val="CC7832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000" dirty="0">
                <a:solidFill>
                  <a:srgbClr val="CC7832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        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attempts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nonce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-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seed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nonce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nonce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   }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break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search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nonce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++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}</a:t>
            </a:r>
            <a:endParaRPr kumimoji="0" lang="ko-KR" altLang="ko-KR" sz="1000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EC2FCCAF-04C3-43BD-8E9D-189132E9FC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021" y="1709191"/>
            <a:ext cx="5714951" cy="332398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mine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actual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proof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-of-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work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miner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that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searches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for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nonce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starting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seed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that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results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correct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final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difficulty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func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ethash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*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769AA5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Ethash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EC1F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mine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*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types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id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seed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uint64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abort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chan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struct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{}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found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chan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*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types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{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Extract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some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data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var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ethash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SealHash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Bytes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target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Div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two256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Difficulty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number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Number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Uint64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dataset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ethash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dataset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number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false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)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Start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generating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random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nonces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until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abort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or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find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good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one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var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attempts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int64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nonce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seed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powBuffer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)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en-US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…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endParaRPr kumimoji="0" lang="ko-KR" altLang="ko-KR" sz="1000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9C58F2-C7FD-FEE2-AFCC-7154E629BF78}"/>
              </a:ext>
            </a:extLst>
          </p:cNvPr>
          <p:cNvSpPr txBox="1"/>
          <p:nvPr/>
        </p:nvSpPr>
        <p:spPr>
          <a:xfrm>
            <a:off x="4740933" y="3103004"/>
            <a:ext cx="1355623" cy="19024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lIns="18000" tIns="18000" rIns="18000" bIns="18000" rtlCol="0">
            <a:spAutoFit/>
          </a:bodyPr>
          <a:lstStyle/>
          <a:p>
            <a:pPr algn="r"/>
            <a:r>
              <a:rPr lang="en-US" altLang="ko-KR" sz="1000" dirty="0">
                <a:solidFill>
                  <a:srgbClr val="262626"/>
                </a:solidFill>
                <a:latin typeface="Arial" panose="020B0604020202020204" pitchFamily="34" charset="0"/>
              </a:rPr>
              <a:t>Target = 2</a:t>
            </a:r>
            <a:r>
              <a:rPr lang="en-US" altLang="ko-KR" sz="1000" baseline="30000" dirty="0">
                <a:solidFill>
                  <a:srgbClr val="262626"/>
                </a:solidFill>
                <a:latin typeface="Arial" panose="020B0604020202020204" pitchFamily="34" charset="0"/>
              </a:rPr>
              <a:t>256</a:t>
            </a:r>
            <a:r>
              <a:rPr lang="en-US" altLang="ko-KR" sz="1000" dirty="0">
                <a:solidFill>
                  <a:srgbClr val="262626"/>
                </a:solidFill>
                <a:latin typeface="Arial" panose="020B0604020202020204" pitchFamily="34" charset="0"/>
              </a:rPr>
              <a:t> / Difficulty</a:t>
            </a:r>
            <a:endParaRPr lang="ko-KR" altLang="en-US" sz="1000" dirty="0">
              <a:solidFill>
                <a:srgbClr val="262626"/>
              </a:solidFill>
              <a:latin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4258A8-47A0-45C3-C056-472346158512}"/>
              </a:ext>
            </a:extLst>
          </p:cNvPr>
          <p:cNvSpPr txBox="1"/>
          <p:nvPr/>
        </p:nvSpPr>
        <p:spPr>
          <a:xfrm>
            <a:off x="11236575" y="1023274"/>
            <a:ext cx="688774" cy="19024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lIns="18000" tIns="18000" rIns="18000" bIns="18000" rtlCol="0">
            <a:spAutoFit/>
          </a:bodyPr>
          <a:lstStyle/>
          <a:p>
            <a:pPr algn="r"/>
            <a:r>
              <a:rPr lang="en-US" altLang="ko-KR" sz="1000" dirty="0">
                <a:solidFill>
                  <a:srgbClr val="262626"/>
                </a:solidFill>
                <a:latin typeface="Arial" panose="020B0604020202020204" pitchFamily="34" charset="0"/>
              </a:rPr>
              <a:t>Find Nonce</a:t>
            </a:r>
            <a:endParaRPr lang="ko-KR" altLang="en-US" sz="1000" dirty="0">
              <a:solidFill>
                <a:srgbClr val="262626"/>
              </a:solidFill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2B5FF22-E282-9848-54AF-983C96F1F7B0}"/>
              </a:ext>
            </a:extLst>
          </p:cNvPr>
          <p:cNvSpPr txBox="1"/>
          <p:nvPr/>
        </p:nvSpPr>
        <p:spPr>
          <a:xfrm>
            <a:off x="10890246" y="2806712"/>
            <a:ext cx="1038229" cy="19024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lIns="18000" tIns="18000" rIns="18000" bIns="18000" rtlCol="0">
            <a:spAutoFit/>
          </a:bodyPr>
          <a:lstStyle/>
          <a:p>
            <a:pPr algn="r"/>
            <a:r>
              <a:rPr lang="en-US" altLang="ko-KR" sz="1000" dirty="0">
                <a:solidFill>
                  <a:srgbClr val="262626"/>
                </a:solidFill>
                <a:latin typeface="Arial" panose="020B0604020202020204" pitchFamily="34" charset="0"/>
              </a:rPr>
              <a:t>(</a:t>
            </a:r>
            <a:r>
              <a:rPr lang="en-US" altLang="ko-KR" sz="1000" dirty="0" err="1">
                <a:solidFill>
                  <a:srgbClr val="262626"/>
                </a:solidFill>
                <a:latin typeface="Arial" panose="020B0604020202020204" pitchFamily="34" charset="0"/>
              </a:rPr>
              <a:t>mixHash</a:t>
            </a:r>
            <a:r>
              <a:rPr lang="en-US" altLang="ko-KR" sz="1000" dirty="0">
                <a:solidFill>
                  <a:srgbClr val="262626"/>
                </a:solidFill>
                <a:latin typeface="Arial" panose="020B0604020202020204" pitchFamily="34" charset="0"/>
              </a:rPr>
              <a:t>, nonce)</a:t>
            </a:r>
            <a:endParaRPr lang="ko-KR" altLang="en-US" sz="1000" dirty="0">
              <a:solidFill>
                <a:srgbClr val="262626"/>
              </a:solidFill>
              <a:latin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BEA4373-51A4-183C-561B-47AA92FA2ED4}"/>
              </a:ext>
            </a:extLst>
          </p:cNvPr>
          <p:cNvSpPr txBox="1"/>
          <p:nvPr/>
        </p:nvSpPr>
        <p:spPr>
          <a:xfrm>
            <a:off x="11392066" y="5759040"/>
            <a:ext cx="533283" cy="19024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lIns="18000" tIns="18000" rIns="18000" bIns="18000" rtlCol="0">
            <a:spAutoFit/>
          </a:bodyPr>
          <a:lstStyle/>
          <a:p>
            <a:pPr algn="r"/>
            <a:r>
              <a:rPr lang="en-US" altLang="ko-KR" sz="1000" dirty="0">
                <a:solidFill>
                  <a:srgbClr val="262626"/>
                </a:solidFill>
                <a:latin typeface="Arial" panose="020B0604020202020204" pitchFamily="34" charset="0"/>
              </a:rPr>
              <a:t>nonce++</a:t>
            </a:r>
            <a:endParaRPr lang="ko-KR" altLang="en-US" sz="1000" dirty="0">
              <a:solidFill>
                <a:srgbClr val="262626"/>
              </a:solidFill>
              <a:latin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4B47E1-467D-3B5B-0FB7-B2BB00E962B8}"/>
              </a:ext>
            </a:extLst>
          </p:cNvPr>
          <p:cNvSpPr txBox="1"/>
          <p:nvPr/>
        </p:nvSpPr>
        <p:spPr>
          <a:xfrm>
            <a:off x="11397726" y="3721384"/>
            <a:ext cx="534886" cy="19024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lIns="18000" tIns="18000" rIns="18000" bIns="18000" rtlCol="0">
            <a:spAutoFit/>
          </a:bodyPr>
          <a:lstStyle/>
          <a:p>
            <a:pPr algn="r"/>
            <a:r>
              <a:rPr lang="en-US" altLang="ko-KR" sz="1000" dirty="0" err="1">
                <a:solidFill>
                  <a:srgbClr val="262626"/>
                </a:solidFill>
                <a:latin typeface="Arial" panose="020B0604020202020204" pitchFamily="34" charset="0"/>
              </a:rPr>
              <a:t>mixHash</a:t>
            </a:r>
            <a:endParaRPr lang="ko-KR" altLang="en-US" sz="1000" dirty="0">
              <a:solidFill>
                <a:srgbClr val="262626"/>
              </a:solidFill>
              <a:latin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4EDF710-615F-AB63-7A65-459F9C4191D5}"/>
              </a:ext>
            </a:extLst>
          </p:cNvPr>
          <p:cNvSpPr txBox="1"/>
          <p:nvPr/>
        </p:nvSpPr>
        <p:spPr>
          <a:xfrm>
            <a:off x="11546047" y="3526792"/>
            <a:ext cx="382601" cy="19024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lIns="18000" tIns="18000" rIns="18000" bIns="18000" rtlCol="0">
            <a:spAutoFit/>
          </a:bodyPr>
          <a:lstStyle/>
          <a:p>
            <a:pPr algn="r"/>
            <a:r>
              <a:rPr lang="en-US" altLang="ko-KR" sz="1000" dirty="0">
                <a:solidFill>
                  <a:srgbClr val="262626"/>
                </a:solidFill>
                <a:latin typeface="Arial" panose="020B0604020202020204" pitchFamily="34" charset="0"/>
              </a:rPr>
              <a:t>nonce</a:t>
            </a:r>
            <a:endParaRPr lang="ko-KR" altLang="en-US" sz="1000" dirty="0">
              <a:solidFill>
                <a:srgbClr val="262626"/>
              </a:solidFill>
              <a:latin typeface="Arial" panose="020B0604020202020204" pitchFamily="34" charset="0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B5B70FD8-0B49-986C-0658-B30C4BEB07F9}"/>
              </a:ext>
            </a:extLst>
          </p:cNvPr>
          <p:cNvCxnSpPr>
            <a:cxnSpLocks/>
          </p:cNvCxnSpPr>
          <p:nvPr/>
        </p:nvCxnSpPr>
        <p:spPr>
          <a:xfrm>
            <a:off x="6096000" y="678570"/>
            <a:ext cx="0" cy="5990518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">
            <a:extLst>
              <a:ext uri="{FF2B5EF4-FFF2-40B4-BE49-F238E27FC236}">
                <a16:creationId xmlns:a16="http://schemas.microsoft.com/office/drawing/2014/main" id="{DC5E1B4C-5D16-7317-A4BF-73782FAF73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6164" y="909865"/>
            <a:ext cx="5445192" cy="646331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7773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var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7773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87878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1A1A1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two256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87878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787878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is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87878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787878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87878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787878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big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87878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787878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integer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87878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787878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representing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87878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2^256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87878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87878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two256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FBF7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big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Int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).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Exp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FBF7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big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NewInt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2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FBF7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big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NewInt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256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FBF7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big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NewInt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0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))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)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A4C00D9-03E4-44D3-4B8D-6C02E594A5D9}"/>
              </a:ext>
            </a:extLst>
          </p:cNvPr>
          <p:cNvSpPr txBox="1"/>
          <p:nvPr/>
        </p:nvSpPr>
        <p:spPr>
          <a:xfrm>
            <a:off x="6663972" y="276868"/>
            <a:ext cx="528227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https://github.com/ethereum/go-ethereum/blob/master/consensus/ethash/sealer.go#L132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F8B746B-9CF5-B71C-4F49-BC46EA8FDC4B}"/>
              </a:ext>
            </a:extLst>
          </p:cNvPr>
          <p:cNvSpPr txBox="1"/>
          <p:nvPr/>
        </p:nvSpPr>
        <p:spPr>
          <a:xfrm>
            <a:off x="476079" y="668350"/>
            <a:ext cx="5282270" cy="230832"/>
          </a:xfrm>
          <a:prstGeom prst="rect">
            <a:avLst/>
          </a:prstGeom>
          <a:noFill/>
        </p:spPr>
        <p:txBody>
          <a:bodyPr wrap="square" rIns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https://github.com/ethereum/go-ethereum/blob/master/consensus/ethash/ethash.go#L47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881C21D-AE1D-C8D7-1247-AB3674D97D69}"/>
              </a:ext>
            </a:extLst>
          </p:cNvPr>
          <p:cNvSpPr txBox="1"/>
          <p:nvPr/>
        </p:nvSpPr>
        <p:spPr>
          <a:xfrm>
            <a:off x="11572659" y="4350816"/>
            <a:ext cx="353747" cy="19024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lIns="18000" tIns="18000" rIns="18000" bIns="18000" rtlCol="0">
            <a:spAutoFit/>
          </a:bodyPr>
          <a:lstStyle/>
          <a:p>
            <a:pPr algn="r"/>
            <a:r>
              <a:rPr lang="en-US" altLang="ko-KR" sz="1000" dirty="0">
                <a:solidFill>
                  <a:srgbClr val="262626"/>
                </a:solidFill>
                <a:latin typeface="Arial" panose="020B0604020202020204" pitchFamily="34" charset="0"/>
              </a:rPr>
              <a:t>found</a:t>
            </a:r>
            <a:endParaRPr lang="ko-KR" altLang="en-US" sz="1000" dirty="0">
              <a:solidFill>
                <a:srgbClr val="262626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145123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177F4721-89D3-4422-B807-FDEF4F49F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MixHash</a:t>
            </a:r>
            <a:r>
              <a:rPr lang="en-US" altLang="ko-KR" dirty="0"/>
              <a:t>, Nonce</a:t>
            </a:r>
            <a:endParaRPr lang="ko-KR" alt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44676B6B-E588-4110-8ED4-484D7EB059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620" y="678570"/>
            <a:ext cx="5832648" cy="493981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search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for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select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case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&lt;-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abort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en-US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…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default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don't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have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update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rate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every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nonce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endParaRPr kumimoji="0" lang="en-US" altLang="ko-KR" sz="900" b="0" i="0" u="none" strike="noStrike" cap="none" normalizeH="0" dirty="0">
              <a:ln>
                <a:noFill/>
              </a:ln>
              <a:solidFill>
                <a:srgbClr val="808080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900" dirty="0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//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so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update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after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after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2^X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nonces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attempts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++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attempts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% (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1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&lt;&lt;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15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)) ==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ethash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hashrate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Mark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attempts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attempts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Compute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PoW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value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of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this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nonce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digest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result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hashimotoFull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dataset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dataset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nonce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powBuffer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SetBytes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result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Cmp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target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&lt;=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Correct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nonce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found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create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with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it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types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CopyHeader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Nonce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types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EncodeNonce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nonce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MixDigest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common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BytesToHash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digest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Seal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and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still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needed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select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case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found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&lt;-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WithSeal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):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logger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Trace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Ethash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nonce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found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and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reported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endParaRPr kumimoji="0" lang="en-US" altLang="ko-KR" sz="900" b="0" i="0" u="none" strike="noStrike" cap="none" normalizeH="0" dirty="0">
              <a:ln>
                <a:noFill/>
              </a:ln>
              <a:solidFill>
                <a:srgbClr val="CC7832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900" dirty="0">
                <a:solidFill>
                  <a:srgbClr val="CC7832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      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attempts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nonce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-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seed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nonce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nonce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case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&lt;-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abort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logger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Trace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Ethash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nonce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found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but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discarded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endParaRPr kumimoji="0" lang="en-US" altLang="ko-KR" sz="900" b="0" i="0" u="none" strike="noStrike" cap="none" normalizeH="0" dirty="0">
              <a:ln>
                <a:noFill/>
              </a:ln>
              <a:solidFill>
                <a:srgbClr val="CC7832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900" dirty="0">
                <a:solidFill>
                  <a:srgbClr val="CC7832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      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attempts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nonce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-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seed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nonce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nonce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   }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break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search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nonce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++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}</a:t>
            </a:r>
            <a:endParaRPr kumimoji="0" lang="ko-KR" altLang="ko-KR" sz="1800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EC2FCCAF-04C3-43BD-8E9D-189132E9FC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021" y="680491"/>
            <a:ext cx="5714951" cy="332398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mine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actual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proof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-of-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work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miner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that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searches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for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nonce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starting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seed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that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results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correct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final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difficulty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func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ethash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*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769AA5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Ethash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EC1F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mine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*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types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id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seed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uint64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abort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chan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struct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{}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found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chan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*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types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{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Extract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some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data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var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ethash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SealHash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Bytes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target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Div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two256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Difficulty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number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Number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Uint64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dataset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ethash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dataset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number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false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)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Start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generating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random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nonces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until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abort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or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find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good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one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var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attempts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int64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nonce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seed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powBuffer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)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en-US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…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endParaRPr kumimoji="0" lang="ko-KR" altLang="ko-KR" sz="1000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9C58F2-C7FD-FEE2-AFCC-7154E629BF78}"/>
              </a:ext>
            </a:extLst>
          </p:cNvPr>
          <p:cNvSpPr txBox="1"/>
          <p:nvPr/>
        </p:nvSpPr>
        <p:spPr>
          <a:xfrm>
            <a:off x="5664618" y="2060848"/>
            <a:ext cx="405042" cy="19024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lIns="18000" tIns="18000" rIns="18000" bIns="18000" rtlCol="0">
            <a:spAutoFit/>
          </a:bodyPr>
          <a:lstStyle/>
          <a:p>
            <a:pPr algn="r"/>
            <a:r>
              <a:rPr lang="en-US" altLang="ko-KR" sz="1000" dirty="0">
                <a:solidFill>
                  <a:srgbClr val="262626"/>
                </a:solidFill>
                <a:latin typeface="Arial" panose="020B0604020202020204" pitchFamily="34" charset="0"/>
              </a:rPr>
              <a:t>Target</a:t>
            </a:r>
            <a:endParaRPr lang="ko-KR" altLang="en-US" sz="1000" dirty="0">
              <a:solidFill>
                <a:srgbClr val="262626"/>
              </a:solidFill>
              <a:latin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4258A8-47A0-45C3-C056-472346158512}"/>
              </a:ext>
            </a:extLst>
          </p:cNvPr>
          <p:cNvSpPr txBox="1"/>
          <p:nvPr/>
        </p:nvSpPr>
        <p:spPr>
          <a:xfrm>
            <a:off x="11236575" y="958978"/>
            <a:ext cx="688774" cy="19024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lIns="18000" tIns="18000" rIns="18000" bIns="18000" rtlCol="0">
            <a:spAutoFit/>
          </a:bodyPr>
          <a:lstStyle/>
          <a:p>
            <a:pPr algn="r"/>
            <a:r>
              <a:rPr lang="en-US" altLang="ko-KR" sz="1000" dirty="0">
                <a:solidFill>
                  <a:srgbClr val="262626"/>
                </a:solidFill>
                <a:latin typeface="Arial" panose="020B0604020202020204" pitchFamily="34" charset="0"/>
              </a:rPr>
              <a:t>Find Nonce</a:t>
            </a:r>
            <a:endParaRPr lang="ko-KR" altLang="en-US" sz="1000" dirty="0">
              <a:solidFill>
                <a:srgbClr val="262626"/>
              </a:solidFill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2B5FF22-E282-9848-54AF-983C96F1F7B0}"/>
              </a:ext>
            </a:extLst>
          </p:cNvPr>
          <p:cNvSpPr txBox="1"/>
          <p:nvPr/>
        </p:nvSpPr>
        <p:spPr>
          <a:xfrm>
            <a:off x="10890246" y="2754561"/>
            <a:ext cx="1038229" cy="19024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lIns="18000" tIns="18000" rIns="18000" bIns="18000" rtlCol="0">
            <a:spAutoFit/>
          </a:bodyPr>
          <a:lstStyle/>
          <a:p>
            <a:pPr algn="r"/>
            <a:r>
              <a:rPr lang="en-US" altLang="ko-KR" sz="1000" dirty="0">
                <a:solidFill>
                  <a:srgbClr val="262626"/>
                </a:solidFill>
                <a:latin typeface="Arial" panose="020B0604020202020204" pitchFamily="34" charset="0"/>
              </a:rPr>
              <a:t>(</a:t>
            </a:r>
            <a:r>
              <a:rPr lang="en-US" altLang="ko-KR" sz="1000" dirty="0" err="1">
                <a:solidFill>
                  <a:srgbClr val="262626"/>
                </a:solidFill>
                <a:latin typeface="Arial" panose="020B0604020202020204" pitchFamily="34" charset="0"/>
              </a:rPr>
              <a:t>mixHash</a:t>
            </a:r>
            <a:r>
              <a:rPr lang="en-US" altLang="ko-KR" sz="1000" dirty="0">
                <a:solidFill>
                  <a:srgbClr val="262626"/>
                </a:solidFill>
                <a:latin typeface="Arial" panose="020B0604020202020204" pitchFamily="34" charset="0"/>
              </a:rPr>
              <a:t>, nonce)</a:t>
            </a:r>
            <a:endParaRPr lang="ko-KR" altLang="en-US" sz="1000" dirty="0">
              <a:solidFill>
                <a:srgbClr val="262626"/>
              </a:solidFill>
              <a:latin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BEA4373-51A4-183C-561B-47AA92FA2ED4}"/>
              </a:ext>
            </a:extLst>
          </p:cNvPr>
          <p:cNvSpPr txBox="1"/>
          <p:nvPr/>
        </p:nvSpPr>
        <p:spPr>
          <a:xfrm>
            <a:off x="11392066" y="5229200"/>
            <a:ext cx="533283" cy="19024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lIns="18000" tIns="18000" rIns="18000" bIns="18000" rtlCol="0">
            <a:spAutoFit/>
          </a:bodyPr>
          <a:lstStyle/>
          <a:p>
            <a:pPr algn="r"/>
            <a:r>
              <a:rPr lang="en-US" altLang="ko-KR" sz="1000" dirty="0">
                <a:solidFill>
                  <a:srgbClr val="262626"/>
                </a:solidFill>
                <a:latin typeface="Arial" panose="020B0604020202020204" pitchFamily="34" charset="0"/>
              </a:rPr>
              <a:t>nonce++</a:t>
            </a:r>
            <a:endParaRPr lang="ko-KR" altLang="en-US" sz="1000" dirty="0">
              <a:solidFill>
                <a:srgbClr val="262626"/>
              </a:solidFill>
              <a:latin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4B47E1-467D-3B5B-0FB7-B2BB00E962B8}"/>
              </a:ext>
            </a:extLst>
          </p:cNvPr>
          <p:cNvSpPr txBox="1"/>
          <p:nvPr/>
        </p:nvSpPr>
        <p:spPr>
          <a:xfrm>
            <a:off x="11397726" y="3429000"/>
            <a:ext cx="534886" cy="19024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lIns="18000" tIns="18000" rIns="18000" bIns="18000" rtlCol="0">
            <a:spAutoFit/>
          </a:bodyPr>
          <a:lstStyle/>
          <a:p>
            <a:pPr algn="r"/>
            <a:r>
              <a:rPr lang="en-US" altLang="ko-KR" sz="1000" dirty="0" err="1">
                <a:solidFill>
                  <a:srgbClr val="262626"/>
                </a:solidFill>
                <a:latin typeface="Arial" panose="020B0604020202020204" pitchFamily="34" charset="0"/>
              </a:rPr>
              <a:t>mixHash</a:t>
            </a:r>
            <a:endParaRPr lang="ko-KR" altLang="en-US" sz="1000" dirty="0">
              <a:solidFill>
                <a:srgbClr val="262626"/>
              </a:solidFill>
              <a:latin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4EDF710-615F-AB63-7A65-459F9C4191D5}"/>
              </a:ext>
            </a:extLst>
          </p:cNvPr>
          <p:cNvSpPr txBox="1"/>
          <p:nvPr/>
        </p:nvSpPr>
        <p:spPr>
          <a:xfrm>
            <a:off x="11546047" y="3234408"/>
            <a:ext cx="382601" cy="19024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lIns="18000" tIns="18000" rIns="18000" bIns="18000" rtlCol="0">
            <a:spAutoFit/>
          </a:bodyPr>
          <a:lstStyle/>
          <a:p>
            <a:pPr algn="r"/>
            <a:r>
              <a:rPr lang="en-US" altLang="ko-KR" sz="1000" dirty="0">
                <a:solidFill>
                  <a:srgbClr val="262626"/>
                </a:solidFill>
                <a:latin typeface="Arial" panose="020B0604020202020204" pitchFamily="34" charset="0"/>
              </a:rPr>
              <a:t>nonce</a:t>
            </a:r>
            <a:endParaRPr lang="ko-KR" altLang="en-US" sz="1000" dirty="0">
              <a:solidFill>
                <a:srgbClr val="262626"/>
              </a:solidFill>
              <a:latin typeface="Arial" panose="020B0604020202020204" pitchFamily="34" charset="0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B5B70FD8-0B49-986C-0658-B30C4BEB07F9}"/>
              </a:ext>
            </a:extLst>
          </p:cNvPr>
          <p:cNvCxnSpPr>
            <a:cxnSpLocks/>
          </p:cNvCxnSpPr>
          <p:nvPr/>
        </p:nvCxnSpPr>
        <p:spPr>
          <a:xfrm>
            <a:off x="6096000" y="678570"/>
            <a:ext cx="0" cy="5990518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72450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BBEF2DAA-D9D6-489A-BB90-DA320C5B2D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418295"/>
          </a:xfrm>
        </p:spPr>
        <p:txBody>
          <a:bodyPr/>
          <a:lstStyle/>
          <a:p>
            <a:r>
              <a:rPr lang="ko-KR" altLang="en-US" dirty="0" err="1"/>
              <a:t>이더리움</a:t>
            </a:r>
            <a:r>
              <a:rPr lang="ko-KR" altLang="en-US" dirty="0"/>
              <a:t> </a:t>
            </a:r>
            <a:r>
              <a:rPr lang="en-US" altLang="ko-KR" dirty="0"/>
              <a:t>JSON-RPC API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85E5D58A-92CC-4CDE-B653-7821985AB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 환경 </a:t>
            </a:r>
            <a:r>
              <a:rPr lang="en-US" altLang="ko-KR" dirty="0"/>
              <a:t>[ </a:t>
            </a:r>
            <a:r>
              <a:rPr lang="ko-KR" altLang="en-US" dirty="0" err="1"/>
              <a:t>이더리움</a:t>
            </a:r>
            <a:r>
              <a:rPr lang="ko-KR" altLang="en-US" dirty="0"/>
              <a:t> </a:t>
            </a:r>
            <a:r>
              <a:rPr lang="en-US" altLang="ko-KR" dirty="0"/>
              <a:t>JSON-RPC ]</a:t>
            </a:r>
            <a:endParaRPr lang="ko-KR" altLang="en-US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4B087CBC-A1AF-476A-88F2-EBE10AE1640E}"/>
              </a:ext>
            </a:extLst>
          </p:cNvPr>
          <p:cNvGraphicFramePr>
            <a:graphicFrameLocks noGrp="1"/>
          </p:cNvGraphicFramePr>
          <p:nvPr/>
        </p:nvGraphicFramePr>
        <p:xfrm>
          <a:off x="241299" y="1093155"/>
          <a:ext cx="11020535" cy="56388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790659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  <a:gridCol w="8229876">
                  <a:extLst>
                    <a:ext uri="{9D8B030D-6E8A-4147-A177-3AD203B41FA5}">
                      <a16:colId xmlns:a16="http://schemas.microsoft.com/office/drawing/2014/main" val="95391154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Method</a:t>
                      </a:r>
                      <a:endParaRPr lang="ko-KR" altLang="en-US" sz="120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Description</a:t>
                      </a:r>
                      <a:endParaRPr lang="ko-KR" altLang="en-US" sz="120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51232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eth_getLogs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Returns an array of all logs matching filter with given id.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0092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eth_mining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Returns whether the client is actively mining new blocks.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70717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eth_hashrate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Returns the number of hashes per second that the node is mining with.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75702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eth_getWork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Returns the hash of the current block, the </a:t>
                      </a:r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seedHash</a:t>
                      </a:r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, and the boundary condition to be met (“target”).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31708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eth_submitWork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Used for submitting a proof-of-work solution.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4102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eth_submitHashrate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Used for submitting mining </a:t>
                      </a:r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hashrate</a:t>
                      </a:r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.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87929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eth_hashrate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Returns the number of hashes per second that the node is mining with.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245097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eth_getWork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Returns the hash of the current block, the </a:t>
                      </a:r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seedHash</a:t>
                      </a:r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, and the boundary condition to be met (“target”).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238659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eth_submitWork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Used for submitting a proof-of-work solution.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44568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eth_submitHashrate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Used for submitting mining </a:t>
                      </a:r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hashrate</a:t>
                      </a:r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.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77216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eth_sign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Returns an EIP-191 signature over the provided data.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118838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eth_signTransaction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Returns an RLP encoded transaction signed by the specified account.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40570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eth_getBalance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Returns the balance of the account of given address.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53223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eth_getStorageAt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Returns the value from a storage position at a given address.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60087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eth_getTransactionCount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Returns the number of transactions sent from an address.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258678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eth_getCode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Returns code at a given address.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01488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eth_sendTransaction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Signs and submits a transaction.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84021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eth_sendRawTransaction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Submits a raw transaction.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67889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eth_getTransactionByHash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Returns the information about a transaction requested by transaction hash.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38595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eth_getTransactionByBlockHashAndIndex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Returns information about a transaction by block hash and transaction index position.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16021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eth_getTransactionByBlockNumberAndIndex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Returns information about a transaction by block number and transaction index position.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12267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eth_getTransactionReceipt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Returns the receipt of a transaction by transaction hash.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809967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94241143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3FBDDFF4-CE26-449F-BCD0-A47C997E6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6BAAA8EC-2740-4B5A-AB05-CF79BDCBBF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85282" y="671513"/>
            <a:ext cx="6240016" cy="5493812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NewBlock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creates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 The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input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data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copied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changes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and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field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values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will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affect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The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values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of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TxHash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UncleHash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ReceiptHash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and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Bloom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are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ignored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and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values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derived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given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uncles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and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receipts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func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EC1F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NewBlock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*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769AA5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[]*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769AA5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uncles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[]*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769AA5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receipts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[]*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769AA5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Receipt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769AA5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TrieHasher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*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769AA5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&amp;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769AA5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CopyHeader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)}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1" u="none" strike="noStrike" cap="none" normalizeH="0" dirty="0">
                <a:ln>
                  <a:noFill/>
                </a:ln>
                <a:solidFill>
                  <a:srgbClr val="A8C02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TODO: </a:t>
            </a:r>
            <a:r>
              <a:rPr kumimoji="0" lang="ko-KR" altLang="ko-KR" sz="900" b="0" i="1" u="none" strike="noStrike" cap="none" normalizeH="0" dirty="0" err="1">
                <a:ln>
                  <a:noFill/>
                </a:ln>
                <a:solidFill>
                  <a:srgbClr val="A8C02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panic</a:t>
            </a:r>
            <a:r>
              <a:rPr kumimoji="0" lang="ko-KR" altLang="ko-KR" sz="900" b="0" i="1" u="none" strike="noStrike" cap="none" normalizeH="0" dirty="0">
                <a:ln>
                  <a:noFill/>
                </a:ln>
                <a:solidFill>
                  <a:srgbClr val="A8C02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1" u="none" strike="noStrike" cap="none" normalizeH="0" dirty="0" err="1">
                <a:ln>
                  <a:noFill/>
                </a:ln>
                <a:solidFill>
                  <a:srgbClr val="A8C02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1" u="none" strike="noStrike" cap="none" normalizeH="0" dirty="0">
                <a:ln>
                  <a:noFill/>
                </a:ln>
                <a:solidFill>
                  <a:srgbClr val="A8C02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1" u="none" strike="noStrike" cap="none" normalizeH="0" dirty="0" err="1">
                <a:ln>
                  <a:noFill/>
                </a:ln>
                <a:solidFill>
                  <a:srgbClr val="A8C02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len</a:t>
            </a:r>
            <a:r>
              <a:rPr kumimoji="0" lang="ko-KR" altLang="ko-KR" sz="900" b="0" i="1" u="none" strike="noStrike" cap="none" normalizeH="0" dirty="0">
                <a:ln>
                  <a:noFill/>
                </a:ln>
                <a:solidFill>
                  <a:srgbClr val="A8C02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1" u="none" strike="noStrike" cap="none" normalizeH="0" dirty="0" err="1">
                <a:ln>
                  <a:noFill/>
                </a:ln>
                <a:solidFill>
                  <a:srgbClr val="A8C02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txs</a:t>
            </a:r>
            <a:r>
              <a:rPr kumimoji="0" lang="ko-KR" altLang="ko-KR" sz="900" b="0" i="1" u="none" strike="noStrike" cap="none" normalizeH="0" dirty="0">
                <a:ln>
                  <a:noFill/>
                </a:ln>
                <a:solidFill>
                  <a:srgbClr val="A8C02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!= </a:t>
            </a:r>
            <a:r>
              <a:rPr kumimoji="0" lang="ko-KR" altLang="ko-KR" sz="900" b="0" i="1" u="none" strike="noStrike" cap="none" normalizeH="0" dirty="0" err="1">
                <a:ln>
                  <a:noFill/>
                </a:ln>
                <a:solidFill>
                  <a:srgbClr val="A8C02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len</a:t>
            </a:r>
            <a:r>
              <a:rPr kumimoji="0" lang="ko-KR" altLang="ko-KR" sz="900" b="0" i="1" u="none" strike="noStrike" cap="none" normalizeH="0" dirty="0">
                <a:ln>
                  <a:noFill/>
                </a:ln>
                <a:solidFill>
                  <a:srgbClr val="A8C02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1" u="none" strike="noStrike" cap="none" normalizeH="0" dirty="0" err="1">
                <a:ln>
                  <a:noFill/>
                </a:ln>
                <a:solidFill>
                  <a:srgbClr val="A8C02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receipts</a:t>
            </a:r>
            <a:r>
              <a:rPr kumimoji="0" lang="ko-KR" altLang="ko-KR" sz="900" b="0" i="1" u="none" strike="noStrike" cap="none" normalizeH="0" dirty="0">
                <a:ln>
                  <a:noFill/>
                </a:ln>
                <a:solidFill>
                  <a:srgbClr val="A8C02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1" u="none" strike="noStrike" cap="none" normalizeH="0" dirty="0">
                <a:ln>
                  <a:noFill/>
                </a:ln>
                <a:solidFill>
                  <a:srgbClr val="A8C02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1" u="none" strike="noStrike" cap="none" normalizeH="0" dirty="0">
                <a:ln>
                  <a:noFill/>
                </a:ln>
                <a:solidFill>
                  <a:srgbClr val="A8C02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len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==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TxHash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EmptyRootHash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else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TxHash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DeriveSha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769AA5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make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769AA5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len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copy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}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len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receipts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==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ReceiptHash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EmptyRootHash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else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ReceiptHash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DeriveSha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769AA5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Receipts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receipts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Bloom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CreateBloom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receipts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}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len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uncles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==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UncleHash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EmptyUncleHash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else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UncleHash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CalcUncleHash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uncles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uncles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make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([]*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769AA5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len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uncles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for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range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uncles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uncles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] 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CopyHeader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uncles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])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}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}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endParaRPr kumimoji="0" lang="ko-KR" altLang="ko-KR" sz="1800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FE6700-D15F-41A7-83BC-6ADE3BEA9F94}"/>
              </a:ext>
            </a:extLst>
          </p:cNvPr>
          <p:cNvSpPr txBox="1"/>
          <p:nvPr/>
        </p:nvSpPr>
        <p:spPr>
          <a:xfrm>
            <a:off x="5869058" y="277168"/>
            <a:ext cx="609477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https://github.com/ethereum/go-ethereum/blob/master/core/types/block.go#L199</a:t>
            </a:r>
          </a:p>
        </p:txBody>
      </p:sp>
    </p:spTree>
    <p:extLst>
      <p:ext uri="{BB962C8B-B14F-4D97-AF65-F5344CB8AC3E}">
        <p14:creationId xmlns:p14="http://schemas.microsoft.com/office/powerpoint/2010/main" val="1318909819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647A568-D4BE-411C-9957-4080475FA2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B195E66B-1CB3-4621-A301-90C87E484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411607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55EE02D8-A5AB-4CED-AC79-4DD884CC0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Block Mining</a:t>
            </a:r>
            <a:endParaRPr lang="ko-KR" altLang="en-US" dirty="0"/>
          </a:p>
        </p:txBody>
      </p:sp>
      <p:pic>
        <p:nvPicPr>
          <p:cNvPr id="67594" name="Picture 10">
            <a:extLst>
              <a:ext uri="{FF2B5EF4-FFF2-40B4-BE49-F238E27FC236}">
                <a16:creationId xmlns:a16="http://schemas.microsoft.com/office/drawing/2014/main" id="{40CD384A-BB99-4139-A4D7-93C9C64A11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255" y="908720"/>
            <a:ext cx="6121664" cy="4968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600" name="Picture 16">
            <a:extLst>
              <a:ext uri="{FF2B5EF4-FFF2-40B4-BE49-F238E27FC236}">
                <a16:creationId xmlns:a16="http://schemas.microsoft.com/office/drawing/2014/main" id="{752C0F4B-E37E-4E7E-8455-B46E313A0E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9408" y="908720"/>
            <a:ext cx="6092592" cy="5814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8A3A6D3-6B64-4070-962D-0E4EE0B3F0A3}"/>
              </a:ext>
            </a:extLst>
          </p:cNvPr>
          <p:cNvSpPr txBox="1"/>
          <p:nvPr/>
        </p:nvSpPr>
        <p:spPr>
          <a:xfrm>
            <a:off x="8167752" y="1462191"/>
            <a:ext cx="266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7F641AA-5F7D-4445-8C0B-13AF1566D0EE}"/>
              </a:ext>
            </a:extLst>
          </p:cNvPr>
          <p:cNvSpPr txBox="1"/>
          <p:nvPr/>
        </p:nvSpPr>
        <p:spPr>
          <a:xfrm>
            <a:off x="4714322" y="4365104"/>
            <a:ext cx="266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 </a:t>
            </a:r>
            <a:endParaRPr lang="ko-KR" altLang="en-US" dirty="0"/>
          </a:p>
        </p:txBody>
      </p:sp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3FE08BF3-64EB-4B9B-A5A6-381942E534F3}"/>
              </a:ext>
            </a:extLst>
          </p:cNvPr>
          <p:cNvCxnSpPr>
            <a:cxnSpLocks/>
            <a:stCxn id="15" idx="3"/>
            <a:endCxn id="6" idx="1"/>
          </p:cNvCxnSpPr>
          <p:nvPr/>
        </p:nvCxnSpPr>
        <p:spPr>
          <a:xfrm flipV="1">
            <a:off x="4980742" y="1646857"/>
            <a:ext cx="3187010" cy="2902913"/>
          </a:xfrm>
          <a:prstGeom prst="bentConnector3">
            <a:avLst>
              <a:gd name="adj1" fmla="val 35192"/>
            </a:avLst>
          </a:prstGeom>
          <a:ln w="12700">
            <a:solidFill>
              <a:srgbClr val="007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1734139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3D710910-8DDB-4A53-B73E-B61F7E789A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worker.commitWork</a:t>
            </a:r>
            <a:r>
              <a:rPr lang="en-US" altLang="ko-KR" dirty="0"/>
              <a:t>() ➡ </a:t>
            </a:r>
            <a:r>
              <a:rPr lang="en-US" altLang="ko-KR" dirty="0" err="1"/>
              <a:t>worker.fillTransactions</a:t>
            </a:r>
            <a:r>
              <a:rPr lang="en-US" altLang="ko-KR" dirty="0"/>
              <a:t>()</a:t>
            </a:r>
            <a:endParaRPr lang="ko-KR" altLang="en-US" dirty="0"/>
          </a:p>
        </p:txBody>
      </p:sp>
      <p:pic>
        <p:nvPicPr>
          <p:cNvPr id="68614" name="Picture 6">
            <a:extLst>
              <a:ext uri="{FF2B5EF4-FFF2-40B4-BE49-F238E27FC236}">
                <a16:creationId xmlns:a16="http://schemas.microsoft.com/office/drawing/2014/main" id="{972EB99C-B3EC-499C-944C-7D36F583B7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538" y="508001"/>
            <a:ext cx="10479474" cy="652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0">
            <a:extLst>
              <a:ext uri="{FF2B5EF4-FFF2-40B4-BE49-F238E27FC236}">
                <a16:creationId xmlns:a16="http://schemas.microsoft.com/office/drawing/2014/main" id="{5A10F41A-7B27-4301-B1B3-0DFAF2DB2F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257" t="61237" r="9134" b="12728"/>
          <a:stretch/>
        </p:blipFill>
        <p:spPr bwMode="auto">
          <a:xfrm>
            <a:off x="251850" y="513470"/>
            <a:ext cx="2062798" cy="1224136"/>
          </a:xfrm>
          <a:prstGeom prst="rect">
            <a:avLst/>
          </a:prstGeom>
          <a:noFill/>
          <a:ln>
            <a:solidFill>
              <a:srgbClr val="262626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1F97E048-DA3C-4CE9-B012-68B103B95E4B}"/>
              </a:ext>
            </a:extLst>
          </p:cNvPr>
          <p:cNvCxnSpPr>
            <a:cxnSpLocks/>
          </p:cNvCxnSpPr>
          <p:nvPr/>
        </p:nvCxnSpPr>
        <p:spPr>
          <a:xfrm>
            <a:off x="2063552" y="1358900"/>
            <a:ext cx="2736304" cy="0"/>
          </a:xfrm>
          <a:prstGeom prst="straightConnector1">
            <a:avLst/>
          </a:prstGeom>
          <a:ln w="12700">
            <a:solidFill>
              <a:srgbClr val="007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2315194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2297E2FD-400A-443C-9461-02AED187E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70660" name="Picture 4">
            <a:extLst>
              <a:ext uri="{FF2B5EF4-FFF2-40B4-BE49-F238E27FC236}">
                <a16:creationId xmlns:a16="http://schemas.microsoft.com/office/drawing/2014/main" id="{866F7587-8F49-440A-9466-B2D4D87261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552" y="3468"/>
            <a:ext cx="7556130" cy="7025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9334336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4EE3FADE-B2B7-4B13-B3A4-02DEFE1538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72706" name="Picture 2">
            <a:extLst>
              <a:ext uri="{FF2B5EF4-FFF2-40B4-BE49-F238E27FC236}">
                <a16:creationId xmlns:a16="http://schemas.microsoft.com/office/drawing/2014/main" id="{96AC7878-0D3E-4858-AE96-733F12CAC6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3133" y="121014"/>
            <a:ext cx="52720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내용 개체 틀 1">
            <a:extLst>
              <a:ext uri="{FF2B5EF4-FFF2-40B4-BE49-F238E27FC236}">
                <a16:creationId xmlns:a16="http://schemas.microsoft.com/office/drawing/2014/main" id="{3A317673-49DC-4B8F-9AE7-10A29AF909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60296" y="674860"/>
            <a:ext cx="3165002" cy="4351338"/>
          </a:xfrm>
        </p:spPr>
        <p:txBody>
          <a:bodyPr/>
          <a:lstStyle/>
          <a:p>
            <a:r>
              <a:rPr lang="en-US" altLang="ko-KR" dirty="0"/>
              <a:t>Contract Creation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D221D2C-C7C5-4E2B-A2E9-9A4DB15CC5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00744" y="2564904"/>
            <a:ext cx="4654156" cy="1398971"/>
          </a:xfrm>
          <a:prstGeom prst="rect">
            <a:avLst/>
          </a:prstGeom>
        </p:spPr>
      </p:pic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6AC78C59-5216-4023-9002-F15D121F5016}"/>
              </a:ext>
            </a:extLst>
          </p:cNvPr>
          <p:cNvCxnSpPr>
            <a:cxnSpLocks/>
          </p:cNvCxnSpPr>
          <p:nvPr/>
        </p:nvCxnSpPr>
        <p:spPr>
          <a:xfrm flipV="1">
            <a:off x="2135560" y="764704"/>
            <a:ext cx="3096344" cy="2520280"/>
          </a:xfrm>
          <a:prstGeom prst="straightConnector1">
            <a:avLst/>
          </a:prstGeom>
          <a:ln w="12700">
            <a:solidFill>
              <a:srgbClr val="007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1122374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1CEE9486-231A-4677-9079-C8994C0BE4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674860"/>
            <a:ext cx="5829298" cy="4351338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63DB3E14-2E05-40A9-BB9F-2525F7F2F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1777253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3929F0-BF24-460F-8076-B478CAA315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59"/>
            <a:ext cx="11683999" cy="6067253"/>
          </a:xfrm>
        </p:spPr>
        <p:txBody>
          <a:bodyPr>
            <a:normAutofit/>
          </a:bodyPr>
          <a:lstStyle/>
          <a:p>
            <a:r>
              <a:rPr lang="en-US" altLang="ko-KR" dirty="0"/>
              <a:t>Geth</a:t>
            </a:r>
            <a:r>
              <a:rPr lang="ko-KR" altLang="en-US" dirty="0"/>
              <a:t> 초기화</a:t>
            </a:r>
            <a:endParaRPr lang="en-US" altLang="ko-KR" dirty="0"/>
          </a:p>
          <a:p>
            <a:pPr lvl="1"/>
            <a:r>
              <a:rPr lang="en-US" altLang="ko-KR" dirty="0"/>
              <a:t>block 0</a:t>
            </a:r>
          </a:p>
          <a:p>
            <a:r>
              <a:rPr lang="en-US" altLang="ko-KR" dirty="0"/>
              <a:t>Block 1</a:t>
            </a:r>
          </a:p>
          <a:p>
            <a:pPr lvl="1"/>
            <a:r>
              <a:rPr lang="ko-KR" altLang="en-US" dirty="0" err="1"/>
              <a:t>컨트랙트</a:t>
            </a:r>
            <a:r>
              <a:rPr lang="ko-KR" altLang="en-US" dirty="0"/>
              <a:t> 배포</a:t>
            </a:r>
            <a:endParaRPr lang="en-US" altLang="ko-KR" dirty="0"/>
          </a:p>
          <a:p>
            <a:pPr lvl="1"/>
            <a:r>
              <a:rPr lang="ko-KR" altLang="en-US" dirty="0"/>
              <a:t>채굴</a:t>
            </a:r>
            <a:endParaRPr lang="en-US" altLang="ko-KR" dirty="0"/>
          </a:p>
          <a:p>
            <a:pPr lvl="1"/>
            <a:r>
              <a:rPr lang="en-US" altLang="ko-KR" dirty="0"/>
              <a:t>Level Db </a:t>
            </a:r>
            <a:r>
              <a:rPr lang="ko-KR" altLang="en-US" dirty="0"/>
              <a:t>조회</a:t>
            </a:r>
            <a:endParaRPr lang="en-US" altLang="ko-KR" dirty="0"/>
          </a:p>
          <a:p>
            <a:r>
              <a:rPr lang="en-US" altLang="ko-KR" dirty="0"/>
              <a:t>Block</a:t>
            </a:r>
            <a:r>
              <a:rPr lang="ko-KR" altLang="en-US" dirty="0"/>
              <a:t> </a:t>
            </a:r>
            <a:r>
              <a:rPr lang="en-US" altLang="ko-KR" dirty="0"/>
              <a:t>2</a:t>
            </a:r>
          </a:p>
          <a:p>
            <a:pPr lvl="1"/>
            <a:r>
              <a:rPr lang="en-US" altLang="ko-KR" dirty="0"/>
              <a:t>Legacy Transaction Submit</a:t>
            </a:r>
          </a:p>
          <a:p>
            <a:pPr lvl="1"/>
            <a:r>
              <a:rPr lang="ko-KR" altLang="en-US" dirty="0"/>
              <a:t>채굴</a:t>
            </a:r>
            <a:endParaRPr lang="en-US" altLang="ko-KR" dirty="0"/>
          </a:p>
          <a:p>
            <a:pPr lvl="1"/>
            <a:r>
              <a:rPr lang="en-US" altLang="ko-KR" dirty="0"/>
              <a:t>Level Db </a:t>
            </a:r>
            <a:r>
              <a:rPr lang="ko-KR" altLang="en-US" dirty="0"/>
              <a:t>조회</a:t>
            </a:r>
            <a:endParaRPr lang="en-US" altLang="ko-KR" dirty="0"/>
          </a:p>
          <a:p>
            <a:r>
              <a:rPr lang="en-US" altLang="ko-KR" dirty="0"/>
              <a:t>Block 3</a:t>
            </a:r>
          </a:p>
          <a:p>
            <a:pPr lvl="1"/>
            <a:r>
              <a:rPr lang="en-US" altLang="ko-KR" dirty="0"/>
              <a:t>Type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 </a:t>
            </a:r>
            <a:r>
              <a:rPr lang="en-US" altLang="ko-KR" dirty="0"/>
              <a:t>Transaction</a:t>
            </a:r>
            <a:r>
              <a:rPr lang="ko-KR" altLang="en-US" dirty="0"/>
              <a:t> </a:t>
            </a:r>
            <a:r>
              <a:rPr lang="en-US" altLang="ko-KR" dirty="0"/>
              <a:t>Submit</a:t>
            </a:r>
          </a:p>
          <a:p>
            <a:pPr lvl="1"/>
            <a:r>
              <a:rPr lang="en-US" altLang="ko-KR" dirty="0"/>
              <a:t>Type 2 Transaction Submit</a:t>
            </a:r>
          </a:p>
          <a:p>
            <a:pPr lvl="1"/>
            <a:r>
              <a:rPr lang="en-US" altLang="ko-KR" dirty="0"/>
              <a:t>Level Db </a:t>
            </a:r>
            <a:r>
              <a:rPr lang="ko-KR" altLang="en-US" dirty="0"/>
              <a:t>조회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B8F8E3CF-E0D5-4098-9C12-C7E46E345A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Test</a:t>
            </a:r>
            <a:r>
              <a:rPr lang="ko-KR" altLang="en-US" dirty="0"/>
              <a:t> </a:t>
            </a:r>
            <a:r>
              <a:rPr lang="en-US" altLang="ko-KR" dirty="0"/>
              <a:t>Flow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70601635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970B294-CEA6-4BBA-8DC4-DA39279389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hlinkClick r:id="rId2"/>
              </a:rPr>
              <a:t>https://notes.ethereum.org/@vbuterin/serenity_design_rationale</a:t>
            </a:r>
            <a:endParaRPr lang="en-US" altLang="ko-KR" dirty="0"/>
          </a:p>
          <a:p>
            <a:r>
              <a:rPr lang="en-US" altLang="ko-KR" dirty="0"/>
              <a:t>RLP -&gt; SSZ</a:t>
            </a:r>
          </a:p>
          <a:p>
            <a:r>
              <a:rPr lang="en-US" altLang="ko-KR" dirty="0"/>
              <a:t>EVM -&gt; </a:t>
            </a:r>
            <a:r>
              <a:rPr lang="en-US" altLang="ko-KR" dirty="0" err="1"/>
              <a:t>eWASM</a:t>
            </a:r>
            <a:endParaRPr lang="en-US" altLang="ko-KR" dirty="0"/>
          </a:p>
          <a:p>
            <a:r>
              <a:rPr lang="en-US" altLang="ko-KR" dirty="0" err="1"/>
              <a:t>PoW</a:t>
            </a:r>
            <a:r>
              <a:rPr lang="en-US" altLang="ko-KR" dirty="0"/>
              <a:t>(</a:t>
            </a:r>
            <a:r>
              <a:rPr lang="en-US" altLang="ko-KR" dirty="0" err="1"/>
              <a:t>ethash</a:t>
            </a:r>
            <a:r>
              <a:rPr lang="en-US" altLang="ko-KR" dirty="0"/>
              <a:t> + </a:t>
            </a:r>
            <a:r>
              <a:rPr lang="en-US" altLang="ko-KR" dirty="0" err="1"/>
              <a:t>modeif</a:t>
            </a:r>
            <a:r>
              <a:rPr lang="en-US" altLang="ko-KR" dirty="0"/>
              <a:t> GHOST)</a:t>
            </a:r>
            <a:r>
              <a:rPr lang="ko-KR" altLang="en-US" dirty="0"/>
              <a:t> </a:t>
            </a:r>
            <a:r>
              <a:rPr lang="en-US" altLang="ko-KR" dirty="0"/>
              <a:t>-&gt;</a:t>
            </a:r>
            <a:r>
              <a:rPr lang="ko-KR" altLang="en-US" dirty="0"/>
              <a:t> </a:t>
            </a:r>
            <a:r>
              <a:rPr lang="en-US" altLang="ko-KR" dirty="0" err="1"/>
              <a:t>PoS</a:t>
            </a:r>
            <a:r>
              <a:rPr lang="en-US" altLang="ko-KR" dirty="0"/>
              <a:t>(gasper) [ </a:t>
            </a:r>
            <a:r>
              <a:rPr lang="en-US" altLang="ko-KR" dirty="0" err="1"/>
              <a:t>casper</a:t>
            </a:r>
            <a:r>
              <a:rPr lang="en-US" altLang="ko-KR" dirty="0"/>
              <a:t> + </a:t>
            </a:r>
            <a:r>
              <a:rPr lang="en-US" altLang="ko-KR" dirty="0" err="1"/>
              <a:t>modfied</a:t>
            </a:r>
            <a:r>
              <a:rPr lang="en-US" altLang="ko-KR" dirty="0"/>
              <a:t> GHOST ]</a:t>
            </a:r>
          </a:p>
          <a:p>
            <a:r>
              <a:rPr lang="en-US" altLang="ko-KR" dirty="0" err="1"/>
              <a:t>Sharding</a:t>
            </a:r>
            <a:r>
              <a:rPr lang="en-US" altLang="ko-KR" dirty="0"/>
              <a:t> (Scaling) - Multi chain (Rollup)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C025B150-44E6-4B3C-AAAA-390E538973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Ethereum 2.0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09806651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2D7E13FA-C515-410D-8B5F-AD348790A8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300" y="674860"/>
            <a:ext cx="10515600" cy="5991052"/>
          </a:xfrm>
        </p:spPr>
        <p:txBody>
          <a:bodyPr>
            <a:normAutofit fontScale="77500" lnSpcReduction="20000"/>
          </a:bodyPr>
          <a:lstStyle/>
          <a:p>
            <a:pPr indent="0">
              <a:buNone/>
            </a:pPr>
            <a:r>
              <a:rPr lang="ko-KR" altLang="en-US" dirty="0"/>
              <a:t>기본 색깔 </a:t>
            </a:r>
            <a:r>
              <a:rPr lang="ko-KR" altLang="en-US" dirty="0" err="1"/>
              <a:t>가나다라마바사아자차카타파하</a:t>
            </a:r>
            <a:r>
              <a:rPr lang="ko-KR" altLang="en-US" dirty="0"/>
              <a:t> </a:t>
            </a:r>
            <a:r>
              <a:rPr lang="en-US" altLang="ko-KR" dirty="0" err="1"/>
              <a:t>abcdefghijklmnopqrstuvwxyz</a:t>
            </a:r>
            <a:r>
              <a:rPr lang="en-US" altLang="ko-KR" dirty="0"/>
              <a:t> ABCDEFGHIJKLMNOPQRSTUVWXYZ</a:t>
            </a:r>
          </a:p>
          <a:p>
            <a:pPr indent="0">
              <a:buNone/>
            </a:pPr>
            <a:r>
              <a:rPr lang="ko-KR" altLang="en-US" dirty="0">
                <a:solidFill>
                  <a:srgbClr val="00C8EB"/>
                </a:solidFill>
              </a:rPr>
              <a:t>포인트 색깔 </a:t>
            </a:r>
            <a:r>
              <a:rPr lang="ko-KR" altLang="en-US" dirty="0" err="1">
                <a:solidFill>
                  <a:srgbClr val="00C8EB"/>
                </a:solidFill>
              </a:rPr>
              <a:t>가나다라마바사아자차카타파하</a:t>
            </a:r>
            <a:r>
              <a:rPr lang="ko-KR" altLang="en-US" dirty="0">
                <a:solidFill>
                  <a:srgbClr val="00C8EB"/>
                </a:solidFill>
              </a:rPr>
              <a:t> </a:t>
            </a:r>
            <a:r>
              <a:rPr lang="en-US" altLang="ko-KR" dirty="0" err="1">
                <a:solidFill>
                  <a:srgbClr val="00C8EB"/>
                </a:solidFill>
              </a:rPr>
              <a:t>abcdefghijklmnopqrstuvwxyz</a:t>
            </a:r>
            <a:r>
              <a:rPr lang="en-US" altLang="ko-KR" dirty="0">
                <a:solidFill>
                  <a:srgbClr val="00C8EB"/>
                </a:solidFill>
              </a:rPr>
              <a:t> ABCDEFGHIJKLMNOPQRSTUVWXYZ</a:t>
            </a:r>
          </a:p>
          <a:p>
            <a:pPr indent="0">
              <a:buNone/>
            </a:pPr>
            <a:endParaRPr lang="en-US" altLang="ko-KR" dirty="0">
              <a:solidFill>
                <a:srgbClr val="EF296B"/>
              </a:solidFill>
            </a:endParaRPr>
          </a:p>
          <a:p>
            <a:pPr indent="0">
              <a:buNone/>
            </a:pPr>
            <a:r>
              <a:rPr lang="ko-KR" altLang="en-US" dirty="0">
                <a:solidFill>
                  <a:srgbClr val="EF296B"/>
                </a:solidFill>
              </a:rPr>
              <a:t>포인트 색깔 </a:t>
            </a:r>
            <a:r>
              <a:rPr lang="ko-KR" altLang="en-US" dirty="0" err="1">
                <a:solidFill>
                  <a:srgbClr val="EF296B"/>
                </a:solidFill>
              </a:rPr>
              <a:t>가나다라마바사아자차카타파하</a:t>
            </a:r>
            <a:r>
              <a:rPr lang="ko-KR" altLang="en-US" dirty="0">
                <a:solidFill>
                  <a:srgbClr val="EF296B"/>
                </a:solidFill>
              </a:rPr>
              <a:t> </a:t>
            </a:r>
            <a:r>
              <a:rPr lang="en-US" altLang="ko-KR" dirty="0" err="1">
                <a:solidFill>
                  <a:srgbClr val="EF296B"/>
                </a:solidFill>
              </a:rPr>
              <a:t>abcdefghijklmnopqrstuvwxyz</a:t>
            </a:r>
            <a:r>
              <a:rPr lang="en-US" altLang="ko-KR" dirty="0">
                <a:solidFill>
                  <a:srgbClr val="EF296B"/>
                </a:solidFill>
              </a:rPr>
              <a:t> ABCDEFGHIJKLMNOPQRSTUVWXYZ</a:t>
            </a:r>
          </a:p>
          <a:p>
            <a:pPr indent="0">
              <a:buNone/>
            </a:pPr>
            <a:r>
              <a:rPr lang="ko-KR" altLang="en-US" dirty="0">
                <a:solidFill>
                  <a:srgbClr val="854AFF"/>
                </a:solidFill>
              </a:rPr>
              <a:t>포인트 색깔 </a:t>
            </a:r>
            <a:r>
              <a:rPr lang="ko-KR" altLang="en-US" dirty="0" err="1">
                <a:solidFill>
                  <a:srgbClr val="854AFF"/>
                </a:solidFill>
              </a:rPr>
              <a:t>가나다라마바사아자차카타파하</a:t>
            </a:r>
            <a:r>
              <a:rPr lang="ko-KR" altLang="en-US" dirty="0">
                <a:solidFill>
                  <a:srgbClr val="854AFF"/>
                </a:solidFill>
              </a:rPr>
              <a:t> </a:t>
            </a:r>
            <a:r>
              <a:rPr lang="en-US" altLang="ko-KR" dirty="0" err="1">
                <a:solidFill>
                  <a:srgbClr val="854AFF"/>
                </a:solidFill>
              </a:rPr>
              <a:t>abcdefghijklmnopqrstuvwxyz</a:t>
            </a:r>
            <a:r>
              <a:rPr lang="en-US" altLang="ko-KR" dirty="0">
                <a:solidFill>
                  <a:srgbClr val="854AFF"/>
                </a:solidFill>
              </a:rPr>
              <a:t> ABCDEFGHIJKLMNOPQRSTUVWXYZ</a:t>
            </a:r>
          </a:p>
          <a:p>
            <a:pPr indent="0">
              <a:buNone/>
            </a:pPr>
            <a:r>
              <a:rPr lang="ko-KR" altLang="en-US" dirty="0">
                <a:solidFill>
                  <a:srgbClr val="FFC700"/>
                </a:solidFill>
              </a:rPr>
              <a:t>포인트 색깔 </a:t>
            </a:r>
            <a:r>
              <a:rPr lang="ko-KR" altLang="en-US" dirty="0" err="1">
                <a:solidFill>
                  <a:srgbClr val="FFC700"/>
                </a:solidFill>
              </a:rPr>
              <a:t>가나다라마바사아자차카타파하</a:t>
            </a:r>
            <a:r>
              <a:rPr lang="ko-KR" altLang="en-US" dirty="0">
                <a:solidFill>
                  <a:srgbClr val="FFC700"/>
                </a:solidFill>
              </a:rPr>
              <a:t> </a:t>
            </a:r>
            <a:r>
              <a:rPr lang="en-US" altLang="ko-KR" dirty="0" err="1">
                <a:solidFill>
                  <a:srgbClr val="FFC700"/>
                </a:solidFill>
              </a:rPr>
              <a:t>abcdefghijklmnopqrstuvwxyz</a:t>
            </a:r>
            <a:r>
              <a:rPr lang="en-US" altLang="ko-KR" dirty="0">
                <a:solidFill>
                  <a:srgbClr val="FFC700"/>
                </a:solidFill>
              </a:rPr>
              <a:t> ABCDEFGHIJKLMNOPQRSTUVWXYZ</a:t>
            </a:r>
          </a:p>
          <a:p>
            <a:pPr indent="0">
              <a:buNone/>
            </a:pPr>
            <a:r>
              <a:rPr lang="ko-KR" altLang="en-US" dirty="0">
                <a:solidFill>
                  <a:srgbClr val="00D35A"/>
                </a:solidFill>
              </a:rPr>
              <a:t>포인트 색깔 </a:t>
            </a:r>
            <a:r>
              <a:rPr lang="ko-KR" altLang="en-US" dirty="0" err="1">
                <a:solidFill>
                  <a:srgbClr val="00D35A"/>
                </a:solidFill>
              </a:rPr>
              <a:t>가나다라마바사아자차카타파하</a:t>
            </a:r>
            <a:r>
              <a:rPr lang="ko-KR" altLang="en-US" dirty="0">
                <a:solidFill>
                  <a:srgbClr val="00D35A"/>
                </a:solidFill>
              </a:rPr>
              <a:t> </a:t>
            </a:r>
            <a:r>
              <a:rPr lang="en-US" altLang="ko-KR" dirty="0" err="1">
                <a:solidFill>
                  <a:srgbClr val="00D35A"/>
                </a:solidFill>
              </a:rPr>
              <a:t>abcdefghijklmnopqrstuvwxyz</a:t>
            </a:r>
            <a:r>
              <a:rPr lang="en-US" altLang="ko-KR" dirty="0">
                <a:solidFill>
                  <a:srgbClr val="00D35A"/>
                </a:solidFill>
              </a:rPr>
              <a:t> ABCDEFGHIJKLMNOPQRSTUVWXYZ</a:t>
            </a:r>
          </a:p>
          <a:p>
            <a:endParaRPr lang="en-US" altLang="ko-KR" dirty="0"/>
          </a:p>
          <a:p>
            <a:pPr indent="0">
              <a:buNone/>
            </a:pPr>
            <a:r>
              <a:rPr lang="ko-KR" altLang="en-US" dirty="0">
                <a:solidFill>
                  <a:srgbClr val="DBAC7D"/>
                </a:solidFill>
              </a:rPr>
              <a:t>포인트 색깔 </a:t>
            </a:r>
            <a:r>
              <a:rPr lang="ko-KR" altLang="en-US" dirty="0" err="1">
                <a:solidFill>
                  <a:srgbClr val="DBAC7D"/>
                </a:solidFill>
              </a:rPr>
              <a:t>가나다라마바사아자차카타파하</a:t>
            </a:r>
            <a:r>
              <a:rPr lang="ko-KR" altLang="en-US" dirty="0">
                <a:solidFill>
                  <a:srgbClr val="DBAC7D"/>
                </a:solidFill>
              </a:rPr>
              <a:t> </a:t>
            </a:r>
            <a:r>
              <a:rPr lang="en-US" altLang="ko-KR" dirty="0" err="1">
                <a:solidFill>
                  <a:srgbClr val="DBAC7D"/>
                </a:solidFill>
              </a:rPr>
              <a:t>abcdefghijklmnopqrstuvwxyz</a:t>
            </a:r>
            <a:r>
              <a:rPr lang="en-US" altLang="ko-KR" dirty="0">
                <a:solidFill>
                  <a:srgbClr val="DBAC7D"/>
                </a:solidFill>
              </a:rPr>
              <a:t> ABCDEFGHIJKLMNOPQRSTUVWXYZ</a:t>
            </a:r>
          </a:p>
          <a:p>
            <a:pPr indent="0">
              <a:buNone/>
            </a:pPr>
            <a:r>
              <a:rPr lang="ko-KR" altLang="en-US" dirty="0">
                <a:solidFill>
                  <a:srgbClr val="FF80B1"/>
                </a:solidFill>
              </a:rPr>
              <a:t>포인트 색깔 </a:t>
            </a:r>
            <a:r>
              <a:rPr lang="ko-KR" altLang="en-US" dirty="0" err="1">
                <a:solidFill>
                  <a:srgbClr val="FF80B1"/>
                </a:solidFill>
              </a:rPr>
              <a:t>가나다라마바사아자차카타파하</a:t>
            </a:r>
            <a:r>
              <a:rPr lang="ko-KR" altLang="en-US" dirty="0">
                <a:solidFill>
                  <a:srgbClr val="FF80B1"/>
                </a:solidFill>
              </a:rPr>
              <a:t> </a:t>
            </a:r>
            <a:r>
              <a:rPr lang="en-US" altLang="ko-KR" dirty="0" err="1">
                <a:solidFill>
                  <a:srgbClr val="FF80B1"/>
                </a:solidFill>
              </a:rPr>
              <a:t>abcdefghijklmnopqrstuvwxyz</a:t>
            </a:r>
            <a:r>
              <a:rPr lang="en-US" altLang="ko-KR" dirty="0">
                <a:solidFill>
                  <a:srgbClr val="FF80B1"/>
                </a:solidFill>
              </a:rPr>
              <a:t> ABCDEFGHIJKLMNOPQRSTUVWXYZ</a:t>
            </a:r>
          </a:p>
          <a:p>
            <a:pPr indent="0">
              <a:buNone/>
            </a:pPr>
            <a:r>
              <a:rPr lang="ko-KR" altLang="en-US" dirty="0">
                <a:solidFill>
                  <a:srgbClr val="B99FFF"/>
                </a:solidFill>
              </a:rPr>
              <a:t>포인트 색깔 </a:t>
            </a:r>
            <a:r>
              <a:rPr lang="ko-KR" altLang="en-US" dirty="0" err="1">
                <a:solidFill>
                  <a:srgbClr val="B99FFF"/>
                </a:solidFill>
              </a:rPr>
              <a:t>가나다라마바사아자차카타파하</a:t>
            </a:r>
            <a:r>
              <a:rPr lang="ko-KR" altLang="en-US" dirty="0">
                <a:solidFill>
                  <a:srgbClr val="B99FFF"/>
                </a:solidFill>
              </a:rPr>
              <a:t> </a:t>
            </a:r>
            <a:r>
              <a:rPr lang="en-US" altLang="ko-KR" dirty="0" err="1">
                <a:solidFill>
                  <a:srgbClr val="B99FFF"/>
                </a:solidFill>
              </a:rPr>
              <a:t>abcdefghijklmnopqrstuvwxyz</a:t>
            </a:r>
            <a:r>
              <a:rPr lang="en-US" altLang="ko-KR" dirty="0">
                <a:solidFill>
                  <a:srgbClr val="B99FFF"/>
                </a:solidFill>
              </a:rPr>
              <a:t> ABCDEFGHIJKLMNOPQRSTUVWXYZ</a:t>
            </a:r>
          </a:p>
          <a:p>
            <a:pPr indent="0">
              <a:buNone/>
            </a:pPr>
            <a:r>
              <a:rPr lang="ko-KR" altLang="en-US" dirty="0">
                <a:solidFill>
                  <a:srgbClr val="0071FF"/>
                </a:solidFill>
              </a:rPr>
              <a:t>포인트 색깔 </a:t>
            </a:r>
            <a:r>
              <a:rPr lang="ko-KR" altLang="en-US" dirty="0" err="1">
                <a:solidFill>
                  <a:srgbClr val="0071FF"/>
                </a:solidFill>
              </a:rPr>
              <a:t>가나다라마바사아자차카타파하</a:t>
            </a:r>
            <a:r>
              <a:rPr lang="ko-KR" altLang="en-US" dirty="0">
                <a:solidFill>
                  <a:srgbClr val="0071FF"/>
                </a:solidFill>
              </a:rPr>
              <a:t> </a:t>
            </a:r>
            <a:r>
              <a:rPr lang="en-US" altLang="ko-KR" dirty="0" err="1">
                <a:solidFill>
                  <a:srgbClr val="0071FF"/>
                </a:solidFill>
              </a:rPr>
              <a:t>abcdefghijklmnopqrstuvwxyz</a:t>
            </a:r>
            <a:r>
              <a:rPr lang="en-US" altLang="ko-KR" dirty="0">
                <a:solidFill>
                  <a:srgbClr val="0071FF"/>
                </a:solidFill>
              </a:rPr>
              <a:t> ABCDEFGHIJKLMNOPQRSTUVWXYZ</a:t>
            </a:r>
          </a:p>
          <a:p>
            <a:pPr indent="0">
              <a:buNone/>
            </a:pPr>
            <a:r>
              <a:rPr lang="ko-KR" altLang="en-US" dirty="0">
                <a:solidFill>
                  <a:srgbClr val="00C8EB"/>
                </a:solidFill>
              </a:rPr>
              <a:t>포인트 색깔 </a:t>
            </a:r>
            <a:r>
              <a:rPr lang="ko-KR" altLang="en-US" dirty="0" err="1">
                <a:solidFill>
                  <a:srgbClr val="00C8EB"/>
                </a:solidFill>
              </a:rPr>
              <a:t>가나다라마바사아자차카타파하</a:t>
            </a:r>
            <a:r>
              <a:rPr lang="ko-KR" altLang="en-US" dirty="0">
                <a:solidFill>
                  <a:srgbClr val="00C8EB"/>
                </a:solidFill>
              </a:rPr>
              <a:t> </a:t>
            </a:r>
            <a:r>
              <a:rPr lang="en-US" altLang="ko-KR" dirty="0" err="1">
                <a:solidFill>
                  <a:srgbClr val="00C8EB"/>
                </a:solidFill>
              </a:rPr>
              <a:t>abcdefghijklmnopqrstuvwxyz</a:t>
            </a:r>
            <a:r>
              <a:rPr lang="en-US" altLang="ko-KR" dirty="0">
                <a:solidFill>
                  <a:srgbClr val="00C8EB"/>
                </a:solidFill>
              </a:rPr>
              <a:t> ABCDEFGHIJKLMNOPQRSTUVWXYZ</a:t>
            </a:r>
          </a:p>
          <a:p>
            <a:pPr indent="0">
              <a:buNone/>
            </a:pPr>
            <a:r>
              <a:rPr lang="ko-KR" altLang="en-US" dirty="0">
                <a:solidFill>
                  <a:srgbClr val="FF7E00"/>
                </a:solidFill>
              </a:rPr>
              <a:t>포인트 색깔 </a:t>
            </a:r>
            <a:r>
              <a:rPr lang="ko-KR" altLang="en-US" dirty="0" err="1">
                <a:solidFill>
                  <a:srgbClr val="FF7E00"/>
                </a:solidFill>
              </a:rPr>
              <a:t>가나다라마바사아자차카타파하</a:t>
            </a:r>
            <a:r>
              <a:rPr lang="ko-KR" altLang="en-US" dirty="0">
                <a:solidFill>
                  <a:srgbClr val="FF7E00"/>
                </a:solidFill>
              </a:rPr>
              <a:t> </a:t>
            </a:r>
            <a:r>
              <a:rPr lang="en-US" altLang="ko-KR" dirty="0" err="1">
                <a:solidFill>
                  <a:srgbClr val="FF7E00"/>
                </a:solidFill>
              </a:rPr>
              <a:t>abcdefghijklmnopqrstuvwxyz</a:t>
            </a:r>
            <a:r>
              <a:rPr lang="en-US" altLang="ko-KR" dirty="0">
                <a:solidFill>
                  <a:srgbClr val="FF7E00"/>
                </a:solidFill>
              </a:rPr>
              <a:t> ABCDEFGHIJKLMNOPQRSTUVWXYZ</a:t>
            </a:r>
          </a:p>
          <a:p>
            <a:pPr indent="0">
              <a:buNone/>
            </a:pPr>
            <a:r>
              <a:rPr lang="ko-KR" altLang="en-US" dirty="0">
                <a:solidFill>
                  <a:srgbClr val="5AFA6E"/>
                </a:solidFill>
              </a:rPr>
              <a:t>포인트 색깔 </a:t>
            </a:r>
            <a:r>
              <a:rPr lang="ko-KR" altLang="en-US" dirty="0" err="1">
                <a:solidFill>
                  <a:srgbClr val="5AFA6E"/>
                </a:solidFill>
              </a:rPr>
              <a:t>가나다라마바사아자차카타파하</a:t>
            </a:r>
            <a:r>
              <a:rPr lang="ko-KR" altLang="en-US" dirty="0">
                <a:solidFill>
                  <a:srgbClr val="5AFA6E"/>
                </a:solidFill>
              </a:rPr>
              <a:t> </a:t>
            </a:r>
            <a:r>
              <a:rPr lang="en-US" altLang="ko-KR" dirty="0" err="1">
                <a:solidFill>
                  <a:srgbClr val="5AFA6E"/>
                </a:solidFill>
              </a:rPr>
              <a:t>abcdefghijklmnopqrstuvwxyz</a:t>
            </a:r>
            <a:r>
              <a:rPr lang="en-US" altLang="ko-KR" dirty="0">
                <a:solidFill>
                  <a:srgbClr val="5AFA6E"/>
                </a:solidFill>
              </a:rPr>
              <a:t> ABCDEFGHIJKLMNOPQRSTUVWXYZ</a:t>
            </a:r>
          </a:p>
          <a:p>
            <a:pPr indent="0">
              <a:buNone/>
            </a:pPr>
            <a:endParaRPr lang="en-US" altLang="ko-KR" dirty="0">
              <a:solidFill>
                <a:srgbClr val="5AFA6E"/>
              </a:solidFill>
            </a:endParaRPr>
          </a:p>
          <a:p>
            <a:pPr indent="0">
              <a:buNone/>
            </a:pPr>
            <a:r>
              <a:rPr lang="ko-KR" altLang="en-US" dirty="0" err="1">
                <a:solidFill>
                  <a:srgbClr val="F7931A"/>
                </a:solidFill>
              </a:rPr>
              <a:t>비트코인</a:t>
            </a:r>
            <a:r>
              <a:rPr lang="ko-KR" altLang="en-US" dirty="0">
                <a:solidFill>
                  <a:srgbClr val="F7931A"/>
                </a:solidFill>
              </a:rPr>
              <a:t> 색깔 </a:t>
            </a:r>
            <a:r>
              <a:rPr lang="ko-KR" altLang="en-US" dirty="0" err="1">
                <a:solidFill>
                  <a:srgbClr val="F7931A"/>
                </a:solidFill>
              </a:rPr>
              <a:t>비트코인</a:t>
            </a:r>
            <a:r>
              <a:rPr lang="ko-KR" altLang="en-US" dirty="0">
                <a:solidFill>
                  <a:srgbClr val="F7931A"/>
                </a:solidFill>
              </a:rPr>
              <a:t> 색깔  </a:t>
            </a:r>
            <a:r>
              <a:rPr lang="ko-KR" altLang="en-US" dirty="0" err="1">
                <a:solidFill>
                  <a:srgbClr val="F7931A"/>
                </a:solidFill>
              </a:rPr>
              <a:t>비트코인</a:t>
            </a:r>
            <a:r>
              <a:rPr lang="ko-KR" altLang="en-US" dirty="0">
                <a:solidFill>
                  <a:srgbClr val="F7931A"/>
                </a:solidFill>
              </a:rPr>
              <a:t> 색깔  </a:t>
            </a:r>
            <a:r>
              <a:rPr lang="ko-KR" altLang="en-US" dirty="0" err="1">
                <a:solidFill>
                  <a:srgbClr val="F7931A"/>
                </a:solidFill>
              </a:rPr>
              <a:t>비트코인</a:t>
            </a:r>
            <a:r>
              <a:rPr lang="ko-KR" altLang="en-US" dirty="0">
                <a:solidFill>
                  <a:srgbClr val="F7931A"/>
                </a:solidFill>
              </a:rPr>
              <a:t> 색깔  </a:t>
            </a:r>
            <a:r>
              <a:rPr lang="ko-KR" altLang="en-US" dirty="0" err="1">
                <a:solidFill>
                  <a:srgbClr val="F7931A"/>
                </a:solidFill>
              </a:rPr>
              <a:t>비트코인</a:t>
            </a:r>
            <a:r>
              <a:rPr lang="ko-KR" altLang="en-US" dirty="0">
                <a:solidFill>
                  <a:srgbClr val="F7931A"/>
                </a:solidFill>
              </a:rPr>
              <a:t> 색깔 </a:t>
            </a:r>
            <a:endParaRPr lang="en-US" altLang="ko-KR" dirty="0">
              <a:solidFill>
                <a:srgbClr val="F7931A"/>
              </a:solidFill>
            </a:endParaRPr>
          </a:p>
          <a:p>
            <a:pPr indent="0">
              <a:buNone/>
            </a:pPr>
            <a:r>
              <a:rPr lang="ko-KR" altLang="en-US" dirty="0">
                <a:solidFill>
                  <a:srgbClr val="434975"/>
                </a:solidFill>
              </a:rPr>
              <a:t>이더리움 색깔 이더리움 색깔 이더리움 색깔 이더리움 색깔 이더리움 색깔</a:t>
            </a:r>
            <a:endParaRPr lang="en-US" altLang="ko-KR" dirty="0">
              <a:solidFill>
                <a:srgbClr val="434975"/>
              </a:solidFill>
            </a:endParaRPr>
          </a:p>
          <a:p>
            <a:pPr indent="0">
              <a:buNone/>
            </a:pPr>
            <a:endParaRPr lang="en-US" altLang="ko-KR" dirty="0">
              <a:solidFill>
                <a:srgbClr val="5AFA6E"/>
              </a:solidFill>
            </a:endParaRPr>
          </a:p>
          <a:p>
            <a:pPr indent="0">
              <a:buNone/>
            </a:pPr>
            <a:endParaRPr lang="en-US" altLang="ko-KR" dirty="0">
              <a:solidFill>
                <a:srgbClr val="5AFA6E"/>
              </a:solidFill>
            </a:endParaRPr>
          </a:p>
          <a:p>
            <a:pPr indent="0">
              <a:buNone/>
            </a:pPr>
            <a:endParaRPr lang="en-US" altLang="ko-KR" dirty="0">
              <a:solidFill>
                <a:srgbClr val="5AFA6E"/>
              </a:solidFill>
            </a:endParaRPr>
          </a:p>
          <a:p>
            <a:pPr indent="0">
              <a:buNone/>
            </a:pPr>
            <a:endParaRPr lang="en-US" altLang="ko-KR" dirty="0">
              <a:solidFill>
                <a:srgbClr val="5AFA6E"/>
              </a:solidFill>
            </a:endParaRPr>
          </a:p>
          <a:p>
            <a:pPr indent="0">
              <a:buNone/>
            </a:pP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65C12E44-5D15-4DF0-9329-D7412A3E0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757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DA9B7361-0F7B-4A6D-9BA7-0509541355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809453"/>
          </a:xfrm>
        </p:spPr>
        <p:txBody>
          <a:bodyPr/>
          <a:lstStyle/>
          <a:p>
            <a:pPr indent="0">
              <a:buNone/>
            </a:pPr>
            <a:r>
              <a:rPr lang="en-US" altLang="ko-KR" dirty="0"/>
              <a:t>web3.js - Ethereum JavaScript API</a:t>
            </a:r>
          </a:p>
          <a:p>
            <a:pPr indent="0">
              <a:buNone/>
            </a:pPr>
            <a:r>
              <a:rPr lang="en-US" altLang="ko-KR" sz="1400" dirty="0"/>
              <a:t>web3.js is a collection of libraries that allow you to interact with a local or remote </a:t>
            </a:r>
            <a:r>
              <a:rPr lang="en-US" altLang="ko-KR" sz="1400" dirty="0" err="1"/>
              <a:t>ethereum</a:t>
            </a:r>
            <a:r>
              <a:rPr lang="en-US" altLang="ko-KR" sz="1400" dirty="0"/>
              <a:t> node using HTTP, IPC or WebSocket.</a:t>
            </a:r>
            <a:endParaRPr lang="ko-KR" altLang="en-US" sz="1400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313BEA96-59EC-4368-B9C0-3FAA9F8A7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 환경 </a:t>
            </a:r>
            <a:r>
              <a:rPr lang="en-US" altLang="ko-KR" dirty="0"/>
              <a:t>[ web3js for </a:t>
            </a:r>
            <a:r>
              <a:rPr lang="en-US" altLang="ko-KR" dirty="0" err="1"/>
              <a:t>dApp</a:t>
            </a:r>
            <a:r>
              <a:rPr lang="en-US" altLang="ko-KR" dirty="0"/>
              <a:t>]</a:t>
            </a:r>
            <a:endParaRPr lang="ko-KR" alt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4624A2B4-793F-4E54-8F64-E115B063C6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0188" y="1920084"/>
            <a:ext cx="5544616" cy="304698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import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1" i="0" u="none" strike="noStrike" cap="none" normalizeH="0" dirty="0">
                <a:ln>
                  <a:noFill/>
                </a:ln>
                <a:solidFill>
                  <a:srgbClr val="C6C4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Web3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'web3'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import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 </a:t>
            </a:r>
            <a:r>
              <a:rPr kumimoji="0" lang="ko-KR" altLang="ko-KR" sz="1200" b="0" i="1" u="none" strike="noStrike" cap="none" normalizeH="0" dirty="0" err="1">
                <a:ln>
                  <a:noFill/>
                </a:ln>
                <a:solidFill>
                  <a:srgbClr val="FFC66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createRequire</a:t>
            </a:r>
            <a:r>
              <a:rPr kumimoji="0" lang="ko-KR" altLang="ko-KR" sz="1200" b="0" i="1" u="none" strike="noStrike" cap="none" normalizeH="0" dirty="0">
                <a:ln>
                  <a:noFill/>
                </a:ln>
                <a:solidFill>
                  <a:srgbClr val="FFC66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module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const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require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200" b="0" i="1" u="none" strike="noStrike" cap="none" normalizeH="0" dirty="0" err="1">
                <a:ln>
                  <a:noFill/>
                </a:ln>
                <a:solidFill>
                  <a:srgbClr val="FFC66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createRequire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import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meta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url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const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helloWorldAbi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require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"./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contract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HelloWorld.json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const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web3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1" i="0" u="none" strike="noStrike" cap="none" normalizeH="0" dirty="0">
                <a:ln>
                  <a:noFill/>
                </a:ln>
                <a:solidFill>
                  <a:srgbClr val="C6C4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Web3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1" i="0" u="none" strike="noStrike" cap="none" normalizeH="0" dirty="0">
                <a:ln>
                  <a:noFill/>
                </a:ln>
                <a:solidFill>
                  <a:srgbClr val="C6C4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Web3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200" b="0" i="1" u="none" strike="noStrike" cap="none" normalizeH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providers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HttpProvider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'http://localhost:7545'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))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async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 =&gt; {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const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'0x63c246Cdf8e5cF930bc988B466E44802FEeeb154'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const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contract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web3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eth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Contract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helloWorldAbi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const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result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await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contract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methods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.hello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().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FFC66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call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200" b="1" i="1" u="none" strike="noStrike" cap="none" normalizeH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console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FFC66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log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result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Hello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world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})()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endParaRPr kumimoji="0" lang="ko-KR" altLang="ko-KR" sz="1200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DF2A9C-ABC8-4B00-852B-8214B4CD8A86}"/>
              </a:ext>
            </a:extLst>
          </p:cNvPr>
          <p:cNvSpPr txBox="1"/>
          <p:nvPr/>
        </p:nvSpPr>
        <p:spPr>
          <a:xfrm>
            <a:off x="234885" y="1608957"/>
            <a:ext cx="12364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helloWorld.js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C085F4F7-5657-484D-A2F6-6E5B8B0048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00801" y="3809765"/>
            <a:ext cx="5824497" cy="2862322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{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function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name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hello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inputs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[]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outputs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{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internalType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string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name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""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string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]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stateMutability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pure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]</a:t>
            </a:r>
            <a:endParaRPr kumimoji="0" lang="ko-KR" altLang="ko-KR" sz="3200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07C4B1-B32C-4364-A180-669C765C9AEE}"/>
              </a:ext>
            </a:extLst>
          </p:cNvPr>
          <p:cNvSpPr txBox="1"/>
          <p:nvPr/>
        </p:nvSpPr>
        <p:spPr>
          <a:xfrm>
            <a:off x="6108516" y="3504290"/>
            <a:ext cx="42151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HelloWorld.json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, ABI(Application Binary Interface)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7CDB11-9ABB-4B70-974D-3F219737C127}"/>
              </a:ext>
            </a:extLst>
          </p:cNvPr>
          <p:cNvSpPr txBox="1"/>
          <p:nvPr/>
        </p:nvSpPr>
        <p:spPr>
          <a:xfrm>
            <a:off x="6090981" y="1856035"/>
            <a:ext cx="5824497" cy="1569660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b="0" dirty="0">
                <a:solidFill>
                  <a:srgbClr val="608B4E"/>
                </a:solidFill>
                <a:effectLst/>
                <a:latin typeface="Consolas" panose="020B0609020204030204" pitchFamily="49" charset="0"/>
              </a:rPr>
              <a:t>// SPDX-License-Identifier: MIT</a:t>
            </a:r>
            <a:endParaRPr lang="en-US" altLang="ko-KR" sz="1200" b="0" dirty="0">
              <a:solidFill>
                <a:srgbClr val="BABB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pragma</a:t>
            </a:r>
            <a:r>
              <a:rPr lang="en-US" altLang="ko-KR" sz="12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solidity</a:t>
            </a:r>
            <a:r>
              <a:rPr lang="en-US" altLang="ko-KR" sz="12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0.8.13</a:t>
            </a:r>
            <a:r>
              <a:rPr lang="en-US" altLang="ko-KR" sz="12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ko-KR" sz="1200" b="0" dirty="0">
              <a:solidFill>
                <a:srgbClr val="BABB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2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contract</a:t>
            </a:r>
            <a:r>
              <a:rPr lang="en-US" altLang="ko-KR" sz="12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HelloWorld </a:t>
            </a:r>
            <a:r>
              <a:rPr lang="en-US" altLang="ko-KR" sz="12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altLang="ko-KR" sz="1200" b="0" dirty="0">
              <a:solidFill>
                <a:srgbClr val="BABB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2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hello</a:t>
            </a:r>
            <a:r>
              <a:rPr lang="en-US" altLang="ko-KR" sz="12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altLang="ko-KR" sz="12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32BA89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2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32BA89"/>
                </a:solidFill>
                <a:effectLst/>
                <a:latin typeface="Consolas" panose="020B0609020204030204" pitchFamily="49" charset="0"/>
              </a:rPr>
              <a:t>pure</a:t>
            </a:r>
            <a:r>
              <a:rPr lang="en-US" altLang="ko-KR" sz="12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219451"/>
                </a:solidFill>
                <a:effectLst/>
                <a:latin typeface="Consolas" panose="020B0609020204030204" pitchFamily="49" charset="0"/>
              </a:rPr>
              <a:t>returns</a:t>
            </a:r>
            <a:r>
              <a:rPr lang="en-US" altLang="ko-KR" sz="12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2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E7E08"/>
                </a:solidFill>
                <a:effectLst/>
                <a:latin typeface="Consolas" panose="020B0609020204030204" pitchFamily="49" charset="0"/>
              </a:rPr>
              <a:t>memory</a:t>
            </a:r>
            <a:r>
              <a:rPr lang="en-US" altLang="ko-KR" sz="12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sz="12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altLang="ko-KR" sz="1200" b="0" dirty="0">
              <a:solidFill>
                <a:srgbClr val="BABB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>
                <a:solidFill>
                  <a:srgbClr val="219451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2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"Hello, world"</a:t>
            </a:r>
            <a:r>
              <a:rPr lang="en-US" altLang="ko-KR" sz="12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ko-KR" sz="1200" b="0" dirty="0">
              <a:solidFill>
                <a:srgbClr val="BABB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sz="1200" b="0" dirty="0">
              <a:solidFill>
                <a:srgbClr val="BABB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sz="1200" b="0" dirty="0">
              <a:solidFill>
                <a:srgbClr val="BABB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83A04A-BF1C-46A9-8FCF-50B9FFE3F7CA}"/>
              </a:ext>
            </a:extLst>
          </p:cNvPr>
          <p:cNvSpPr txBox="1"/>
          <p:nvPr/>
        </p:nvSpPr>
        <p:spPr>
          <a:xfrm>
            <a:off x="6093222" y="1547049"/>
            <a:ext cx="13694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HelloWorld.sol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1043608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039FDF7A-2557-1F71-F2A8-161D15046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EIP-1559 [ Block Size ]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64FEBEE-A70F-3EAD-B27E-CB1D19CEB1A4}"/>
              </a:ext>
            </a:extLst>
          </p:cNvPr>
          <p:cNvSpPr txBox="1"/>
          <p:nvPr/>
        </p:nvSpPr>
        <p:spPr>
          <a:xfrm>
            <a:off x="2918916" y="678408"/>
            <a:ext cx="635417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채굴자는 블록 </a:t>
            </a:r>
            <a:r>
              <a:rPr lang="en-US" altLang="ko-KR" sz="2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Node Gas Ceiling(</a:t>
            </a:r>
            <a:r>
              <a:rPr lang="ko-KR" altLang="en-US" sz="2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한계</a:t>
            </a:r>
            <a:r>
              <a:rPr lang="en-US" altLang="ko-KR" sz="2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) </a:t>
            </a:r>
            <a:r>
              <a:rPr lang="ko-KR" altLang="en-US" sz="2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지정</a:t>
            </a:r>
            <a:endParaRPr lang="en-US" altLang="ko-KR" sz="24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  <a:p>
            <a:pPr algn="ctr"/>
            <a:r>
              <a:rPr lang="en-US" altLang="ko-KR" sz="2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Target Gas Used = Node Gas Ceiling</a:t>
            </a:r>
            <a:r>
              <a:rPr lang="ko-KR" altLang="en-US" sz="2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의 </a:t>
            </a:r>
            <a:r>
              <a:rPr lang="en-US" altLang="ko-KR" sz="2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50%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A4D16F1-2415-8FD3-B746-29E333877BF0}"/>
              </a:ext>
            </a:extLst>
          </p:cNvPr>
          <p:cNvSpPr/>
          <p:nvPr/>
        </p:nvSpPr>
        <p:spPr>
          <a:xfrm>
            <a:off x="2229040" y="3341911"/>
            <a:ext cx="1454400" cy="1936961"/>
          </a:xfrm>
          <a:prstGeom prst="rect">
            <a:avLst/>
          </a:prstGeom>
          <a:solidFill>
            <a:srgbClr val="00D35A">
              <a:alpha val="30000"/>
            </a:srgbClr>
          </a:solidFill>
          <a:ln>
            <a:solidFill>
              <a:srgbClr val="00D3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D8885BE-BCD0-7250-3D99-F02DCF366440}"/>
              </a:ext>
            </a:extLst>
          </p:cNvPr>
          <p:cNvSpPr/>
          <p:nvPr/>
        </p:nvSpPr>
        <p:spPr>
          <a:xfrm>
            <a:off x="2226114" y="2991801"/>
            <a:ext cx="1457300" cy="2287071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latin typeface="Arial" panose="020B0604020202020204" pitchFamily="34" charset="0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0AF92CE1-0160-5754-110A-0BF4CFD5C85C}"/>
              </a:ext>
            </a:extLst>
          </p:cNvPr>
          <p:cNvCxnSpPr>
            <a:cxnSpLocks/>
          </p:cNvCxnSpPr>
          <p:nvPr/>
        </p:nvCxnSpPr>
        <p:spPr>
          <a:xfrm>
            <a:off x="2226114" y="4135337"/>
            <a:ext cx="14573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279976E-172F-6EB1-F794-C9C8F44A11EA}"/>
              </a:ext>
            </a:extLst>
          </p:cNvPr>
          <p:cNvSpPr/>
          <p:nvPr/>
        </p:nvSpPr>
        <p:spPr>
          <a:xfrm>
            <a:off x="114498" y="3996223"/>
            <a:ext cx="2110718" cy="5565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2000" dirty="0">
                <a:latin typeface="Arial" panose="020B0604020202020204" pitchFamily="34" charset="0"/>
              </a:rPr>
              <a:t>50%</a:t>
            </a:r>
            <a:br>
              <a:rPr lang="en-US" altLang="ko-KR" sz="2000" dirty="0">
                <a:latin typeface="Arial" panose="020B0604020202020204" pitchFamily="34" charset="0"/>
              </a:rPr>
            </a:br>
            <a:r>
              <a:rPr lang="en-US" altLang="ko-KR" sz="2000" dirty="0">
                <a:latin typeface="Arial" panose="020B0604020202020204" pitchFamily="34" charset="0"/>
              </a:rPr>
              <a:t>Target Gas Used</a:t>
            </a:r>
            <a:endParaRPr lang="ko-KR" altLang="en-US" sz="2000" dirty="0">
              <a:latin typeface="Arial" panose="020B0604020202020204" pitchFamily="34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A8EB626-6DF9-2FFF-C76F-C65BEAB7ACB7}"/>
              </a:ext>
            </a:extLst>
          </p:cNvPr>
          <p:cNvSpPr/>
          <p:nvPr/>
        </p:nvSpPr>
        <p:spPr>
          <a:xfrm>
            <a:off x="215900" y="2780928"/>
            <a:ext cx="2007643" cy="4217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2000" dirty="0">
                <a:latin typeface="Arial" panose="020B0604020202020204" pitchFamily="34" charset="0"/>
              </a:rPr>
              <a:t>Max Gas Limit</a:t>
            </a:r>
            <a:endParaRPr lang="ko-KR" altLang="en-US" sz="2000" dirty="0">
              <a:latin typeface="Arial" panose="020B0604020202020204" pitchFamily="34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98AB3B4-8F68-C409-84D4-66991E332C0D}"/>
              </a:ext>
            </a:extLst>
          </p:cNvPr>
          <p:cNvSpPr/>
          <p:nvPr/>
        </p:nvSpPr>
        <p:spPr>
          <a:xfrm>
            <a:off x="5855121" y="2990059"/>
            <a:ext cx="6105649" cy="14253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latin typeface="Arial" panose="020B0604020202020204" pitchFamily="34" charset="0"/>
              </a:rPr>
              <a:t>Parent Gas Used</a:t>
            </a:r>
            <a:r>
              <a:rPr lang="ko-KR" altLang="en-US" sz="2000" dirty="0">
                <a:latin typeface="Arial" panose="020B0604020202020204" pitchFamily="34" charset="0"/>
              </a:rPr>
              <a:t> </a:t>
            </a:r>
            <a:r>
              <a:rPr lang="en-US" altLang="ko-KR" sz="2000" dirty="0">
                <a:latin typeface="Arial" panose="020B0604020202020204" pitchFamily="34" charset="0"/>
              </a:rPr>
              <a:t>&gt;</a:t>
            </a:r>
            <a:r>
              <a:rPr lang="ko-KR" altLang="en-US" sz="2000" dirty="0">
                <a:latin typeface="Arial" panose="020B0604020202020204" pitchFamily="34" charset="0"/>
              </a:rPr>
              <a:t> </a:t>
            </a:r>
            <a:r>
              <a:rPr lang="en-US" altLang="ko-KR" sz="2000" dirty="0">
                <a:latin typeface="Arial" panose="020B0604020202020204" pitchFamily="34" charset="0"/>
              </a:rPr>
              <a:t>Target Gas Used</a:t>
            </a:r>
            <a:br>
              <a:rPr lang="en-US" altLang="ko-KR" sz="2000" dirty="0">
                <a:latin typeface="Arial" panose="020B0604020202020204" pitchFamily="34" charset="0"/>
              </a:rPr>
            </a:br>
            <a:r>
              <a:rPr lang="en-US" altLang="ko-KR" sz="2000" dirty="0">
                <a:latin typeface="Arial" panose="020B0604020202020204" pitchFamily="34" charset="0"/>
              </a:rPr>
              <a:t> ➡ Block Size </a:t>
            </a:r>
            <a:r>
              <a:rPr lang="ko-KR" altLang="en-US" sz="2000" dirty="0">
                <a:solidFill>
                  <a:srgbClr val="00D35A"/>
                </a:solidFill>
                <a:latin typeface="Arial" panose="020B0604020202020204" pitchFamily="34" charset="0"/>
              </a:rPr>
              <a:t>증가</a:t>
            </a:r>
            <a:r>
              <a:rPr lang="en-US" altLang="ko-KR" sz="2000" dirty="0">
                <a:latin typeface="Arial" panose="020B0604020202020204" pitchFamily="34" charset="0"/>
              </a:rPr>
              <a:t> </a:t>
            </a:r>
            <a:r>
              <a:rPr lang="en-US" altLang="ko-KR" sz="2000" dirty="0">
                <a:solidFill>
                  <a:srgbClr val="00D35A"/>
                </a:solidFill>
                <a:latin typeface="Arial" panose="020B0604020202020204" pitchFamily="34" charset="0"/>
              </a:rPr>
              <a:t>(Parent Gas Limit</a:t>
            </a:r>
            <a:r>
              <a:rPr lang="ko-KR" altLang="en-US" sz="2000" dirty="0">
                <a:solidFill>
                  <a:srgbClr val="00D35A"/>
                </a:solidFill>
                <a:latin typeface="Arial" panose="020B0604020202020204" pitchFamily="34" charset="0"/>
              </a:rPr>
              <a:t> </a:t>
            </a:r>
            <a:r>
              <a:rPr lang="en-US" altLang="ko-KR" sz="2000" dirty="0">
                <a:solidFill>
                  <a:srgbClr val="00D35A"/>
                </a:solidFill>
                <a:latin typeface="Arial" panose="020B0604020202020204" pitchFamily="34" charset="0"/>
              </a:rPr>
              <a:t>/ 1024 </a:t>
            </a:r>
            <a:r>
              <a:rPr lang="ko-KR" altLang="en-US" sz="2000" dirty="0">
                <a:solidFill>
                  <a:srgbClr val="00D35A"/>
                </a:solidFill>
                <a:latin typeface="Arial" panose="020B0604020202020204" pitchFamily="34" charset="0"/>
              </a:rPr>
              <a:t>범위 내</a:t>
            </a:r>
            <a:r>
              <a:rPr lang="en-US" altLang="ko-KR" sz="2000" dirty="0">
                <a:solidFill>
                  <a:srgbClr val="00D35A"/>
                </a:solidFill>
                <a:latin typeface="Arial" panose="020B0604020202020204" pitchFamily="34" charset="0"/>
              </a:rPr>
              <a:t>)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6A5C7FFB-7E76-6E59-ABDD-E0176AED71E6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3673728" y="3702736"/>
            <a:ext cx="2181393" cy="1"/>
          </a:xfrm>
          <a:prstGeom prst="straightConnector1">
            <a:avLst/>
          </a:prstGeom>
          <a:ln w="15875">
            <a:solidFill>
              <a:srgbClr val="00D35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CDEE39D-8B86-1FB7-736A-892E80409E77}"/>
              </a:ext>
            </a:extLst>
          </p:cNvPr>
          <p:cNvSpPr/>
          <p:nvPr/>
        </p:nvSpPr>
        <p:spPr>
          <a:xfrm>
            <a:off x="5855121" y="4159695"/>
            <a:ext cx="6105649" cy="1335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latin typeface="Arial" panose="020B0604020202020204" pitchFamily="34" charset="0"/>
              </a:rPr>
              <a:t>Parent Gas Used</a:t>
            </a:r>
            <a:r>
              <a:rPr lang="ko-KR" altLang="en-US" sz="2000" dirty="0">
                <a:latin typeface="Arial" panose="020B0604020202020204" pitchFamily="34" charset="0"/>
              </a:rPr>
              <a:t> </a:t>
            </a:r>
            <a:r>
              <a:rPr lang="en-US" altLang="ko-KR" sz="2000" dirty="0">
                <a:latin typeface="Arial" panose="020B0604020202020204" pitchFamily="34" charset="0"/>
              </a:rPr>
              <a:t>&lt;</a:t>
            </a:r>
            <a:r>
              <a:rPr lang="ko-KR" altLang="en-US" sz="2000" dirty="0">
                <a:latin typeface="Arial" panose="020B0604020202020204" pitchFamily="34" charset="0"/>
              </a:rPr>
              <a:t> </a:t>
            </a:r>
            <a:r>
              <a:rPr lang="en-US" altLang="ko-KR" sz="2000" dirty="0">
                <a:latin typeface="Arial" panose="020B0604020202020204" pitchFamily="34" charset="0"/>
              </a:rPr>
              <a:t>Target Gas Used </a:t>
            </a:r>
            <a:br>
              <a:rPr lang="en-US" altLang="ko-KR" sz="2000" dirty="0">
                <a:latin typeface="Arial" panose="020B0604020202020204" pitchFamily="34" charset="0"/>
              </a:rPr>
            </a:br>
            <a:r>
              <a:rPr lang="en-US" altLang="ko-KR" sz="2000" dirty="0">
                <a:latin typeface="Arial" panose="020B0604020202020204" pitchFamily="34" charset="0"/>
              </a:rPr>
              <a:t>➡ Block Size </a:t>
            </a:r>
            <a:r>
              <a:rPr lang="ko-KR" altLang="en-US" sz="2000" dirty="0">
                <a:solidFill>
                  <a:srgbClr val="EF296B"/>
                </a:solidFill>
                <a:latin typeface="Arial" panose="020B0604020202020204" pitchFamily="34" charset="0"/>
              </a:rPr>
              <a:t>감소</a:t>
            </a:r>
            <a:r>
              <a:rPr lang="en-US" altLang="ko-KR" sz="2000" dirty="0">
                <a:latin typeface="Arial" panose="020B0604020202020204" pitchFamily="34" charset="0"/>
              </a:rPr>
              <a:t> </a:t>
            </a:r>
            <a:r>
              <a:rPr lang="en-US" altLang="ko-KR" sz="2000" dirty="0">
                <a:solidFill>
                  <a:srgbClr val="EF296B"/>
                </a:solidFill>
                <a:latin typeface="Arial" panose="020B0604020202020204" pitchFamily="34" charset="0"/>
              </a:rPr>
              <a:t>(Parent Gas Limit / 1024 </a:t>
            </a:r>
            <a:r>
              <a:rPr lang="ko-KR" altLang="en-US" sz="2000" dirty="0">
                <a:solidFill>
                  <a:srgbClr val="EF296B"/>
                </a:solidFill>
                <a:latin typeface="Arial" panose="020B0604020202020204" pitchFamily="34" charset="0"/>
              </a:rPr>
              <a:t>범위 내</a:t>
            </a:r>
            <a:r>
              <a:rPr lang="en-US" altLang="ko-KR" sz="2000" dirty="0">
                <a:solidFill>
                  <a:srgbClr val="EF296B"/>
                </a:solidFill>
                <a:latin typeface="Arial" panose="020B0604020202020204" pitchFamily="34" charset="0"/>
              </a:rPr>
              <a:t>)</a:t>
            </a:r>
            <a:endParaRPr lang="ko-KR" altLang="en-US" sz="2000" dirty="0">
              <a:solidFill>
                <a:srgbClr val="EF296B"/>
              </a:solidFill>
              <a:latin typeface="Arial" panose="020B0604020202020204" pitchFamily="34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95F4EED-22FC-BB39-26D4-FEF287519F9D}"/>
              </a:ext>
            </a:extLst>
          </p:cNvPr>
          <p:cNvSpPr/>
          <p:nvPr/>
        </p:nvSpPr>
        <p:spPr>
          <a:xfrm>
            <a:off x="4043851" y="4399256"/>
            <a:ext cx="1454400" cy="877872"/>
          </a:xfrm>
          <a:prstGeom prst="rect">
            <a:avLst/>
          </a:prstGeom>
          <a:solidFill>
            <a:srgbClr val="EF296B">
              <a:alpha val="30000"/>
            </a:srgbClr>
          </a:solidFill>
          <a:ln>
            <a:solidFill>
              <a:srgbClr val="EF29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/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DBC65A23-5495-DB5A-72E2-CD517739EB28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5516553" y="4827294"/>
            <a:ext cx="338568" cy="1"/>
          </a:xfrm>
          <a:prstGeom prst="straightConnector1">
            <a:avLst/>
          </a:prstGeom>
          <a:ln w="15875">
            <a:solidFill>
              <a:srgbClr val="EF29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58C593E-0BB6-9C86-2EC0-CD810B061261}"/>
              </a:ext>
            </a:extLst>
          </p:cNvPr>
          <p:cNvSpPr/>
          <p:nvPr/>
        </p:nvSpPr>
        <p:spPr>
          <a:xfrm>
            <a:off x="4040925" y="2990059"/>
            <a:ext cx="1457301" cy="2287071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latin typeface="Arial" panose="020B0604020202020204" pitchFamily="34" charset="0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BCDD249B-3CC2-346D-33FB-B680282B6CB8}"/>
              </a:ext>
            </a:extLst>
          </p:cNvPr>
          <p:cNvCxnSpPr>
            <a:cxnSpLocks/>
          </p:cNvCxnSpPr>
          <p:nvPr/>
        </p:nvCxnSpPr>
        <p:spPr>
          <a:xfrm>
            <a:off x="4040925" y="4133595"/>
            <a:ext cx="145730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2015BE7-C87F-D3F1-3950-4D9E4480E004}"/>
              </a:ext>
            </a:extLst>
          </p:cNvPr>
          <p:cNvSpPr/>
          <p:nvPr/>
        </p:nvSpPr>
        <p:spPr>
          <a:xfrm>
            <a:off x="2282771" y="3511309"/>
            <a:ext cx="1347139" cy="4217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rial" panose="020B0604020202020204" pitchFamily="34" charset="0"/>
              </a:rPr>
              <a:t>Parent Gas</a:t>
            </a:r>
            <a:r>
              <a:rPr lang="ko-KR" altLang="en-US" dirty="0">
                <a:latin typeface="Arial" panose="020B0604020202020204" pitchFamily="34" charset="0"/>
              </a:rPr>
              <a:t> </a:t>
            </a:r>
            <a:r>
              <a:rPr lang="en-US" altLang="ko-KR" dirty="0">
                <a:latin typeface="Arial" panose="020B0604020202020204" pitchFamily="34" charset="0"/>
              </a:rPr>
              <a:t>Used</a:t>
            </a:r>
            <a:endParaRPr lang="ko-KR" altLang="en-US" dirty="0">
              <a:latin typeface="Arial" panose="020B0604020202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2E464F5-B7FF-FFD0-E9D7-CA46088E3BDC}"/>
              </a:ext>
            </a:extLst>
          </p:cNvPr>
          <p:cNvSpPr txBox="1"/>
          <p:nvPr/>
        </p:nvSpPr>
        <p:spPr>
          <a:xfrm>
            <a:off x="234208" y="1484784"/>
            <a:ext cx="34355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Node Gas Ceiling	: 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약 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30,000,000</a:t>
            </a:r>
          </a:p>
          <a:p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Target Gas Used	: 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약 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15,000,000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65BC7C1C-85F6-5209-8262-FDFAF48918C5}"/>
              </a:ext>
            </a:extLst>
          </p:cNvPr>
          <p:cNvSpPr/>
          <p:nvPr/>
        </p:nvSpPr>
        <p:spPr>
          <a:xfrm>
            <a:off x="4096006" y="4644509"/>
            <a:ext cx="1347139" cy="4217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rial" panose="020B0604020202020204" pitchFamily="34" charset="0"/>
              </a:rPr>
              <a:t>Parent Gas</a:t>
            </a:r>
            <a:r>
              <a:rPr lang="ko-KR" altLang="en-US" dirty="0">
                <a:latin typeface="Arial" panose="020B0604020202020204" pitchFamily="34" charset="0"/>
              </a:rPr>
              <a:t> </a:t>
            </a:r>
            <a:r>
              <a:rPr lang="en-US" altLang="ko-KR" dirty="0">
                <a:latin typeface="Arial" panose="020B0604020202020204" pitchFamily="34" charset="0"/>
              </a:rPr>
              <a:t>Used</a:t>
            </a:r>
            <a:endParaRPr lang="ko-KR" alt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7714845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039FDF7A-2557-1F71-F2A8-161D15046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EIP-1559 [ Block Size ]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64FEBEE-A70F-3EAD-B27E-CB1D19CEB1A4}"/>
              </a:ext>
            </a:extLst>
          </p:cNvPr>
          <p:cNvSpPr txBox="1"/>
          <p:nvPr/>
        </p:nvSpPr>
        <p:spPr>
          <a:xfrm>
            <a:off x="3185813" y="678408"/>
            <a:ext cx="582037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채굴자는 블록 </a:t>
            </a:r>
            <a:r>
              <a:rPr lang="en-US" altLang="ko-KR" sz="2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Max</a:t>
            </a:r>
            <a:r>
              <a:rPr lang="ko-KR" altLang="en-US" sz="2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altLang="ko-KR" sz="2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Gas</a:t>
            </a:r>
            <a:r>
              <a:rPr lang="ko-KR" altLang="en-US" sz="2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altLang="ko-KR" sz="2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Limit </a:t>
            </a:r>
            <a:r>
              <a:rPr lang="ko-KR" altLang="en-US" sz="2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지정</a:t>
            </a:r>
            <a:endParaRPr lang="en-US" altLang="ko-KR" sz="24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  <a:p>
            <a:pPr algn="ctr"/>
            <a:r>
              <a:rPr lang="en-US" altLang="ko-KR" sz="2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Target Gas Used = Max</a:t>
            </a:r>
            <a:r>
              <a:rPr lang="ko-KR" altLang="en-US" sz="2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altLang="ko-KR" sz="2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Gas</a:t>
            </a:r>
            <a:r>
              <a:rPr lang="ko-KR" altLang="en-US" sz="2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altLang="ko-KR" sz="2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Limit</a:t>
            </a:r>
            <a:r>
              <a:rPr lang="ko-KR" altLang="en-US" sz="2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의 </a:t>
            </a:r>
            <a:r>
              <a:rPr lang="en-US" altLang="ko-KR" sz="2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50%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A4D16F1-2415-8FD3-B746-29E333877BF0}"/>
              </a:ext>
            </a:extLst>
          </p:cNvPr>
          <p:cNvSpPr/>
          <p:nvPr/>
        </p:nvSpPr>
        <p:spPr>
          <a:xfrm>
            <a:off x="2229040" y="3341911"/>
            <a:ext cx="1454400" cy="1936961"/>
          </a:xfrm>
          <a:prstGeom prst="rect">
            <a:avLst/>
          </a:prstGeom>
          <a:solidFill>
            <a:srgbClr val="00D35A">
              <a:alpha val="30000"/>
            </a:srgbClr>
          </a:solidFill>
          <a:ln>
            <a:solidFill>
              <a:srgbClr val="00D3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D8885BE-BCD0-7250-3D99-F02DCF366440}"/>
              </a:ext>
            </a:extLst>
          </p:cNvPr>
          <p:cNvSpPr/>
          <p:nvPr/>
        </p:nvSpPr>
        <p:spPr>
          <a:xfrm>
            <a:off x="2226114" y="2991801"/>
            <a:ext cx="1457300" cy="2287071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latin typeface="Arial" panose="020B0604020202020204" pitchFamily="34" charset="0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0AF92CE1-0160-5754-110A-0BF4CFD5C85C}"/>
              </a:ext>
            </a:extLst>
          </p:cNvPr>
          <p:cNvCxnSpPr>
            <a:cxnSpLocks/>
          </p:cNvCxnSpPr>
          <p:nvPr/>
        </p:nvCxnSpPr>
        <p:spPr>
          <a:xfrm>
            <a:off x="2226114" y="4135337"/>
            <a:ext cx="14573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279976E-172F-6EB1-F794-C9C8F44A11EA}"/>
              </a:ext>
            </a:extLst>
          </p:cNvPr>
          <p:cNvSpPr/>
          <p:nvPr/>
        </p:nvSpPr>
        <p:spPr>
          <a:xfrm>
            <a:off x="114498" y="3996223"/>
            <a:ext cx="2110718" cy="5565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2000" dirty="0">
                <a:latin typeface="Arial" panose="020B0604020202020204" pitchFamily="34" charset="0"/>
              </a:rPr>
              <a:t>50%</a:t>
            </a:r>
            <a:br>
              <a:rPr lang="en-US" altLang="ko-KR" sz="2000" dirty="0">
                <a:latin typeface="Arial" panose="020B0604020202020204" pitchFamily="34" charset="0"/>
              </a:rPr>
            </a:br>
            <a:r>
              <a:rPr lang="en-US" altLang="ko-KR" sz="2000" dirty="0">
                <a:latin typeface="Arial" panose="020B0604020202020204" pitchFamily="34" charset="0"/>
              </a:rPr>
              <a:t>Target Gas Used</a:t>
            </a:r>
            <a:endParaRPr lang="ko-KR" altLang="en-US" sz="2000" dirty="0">
              <a:latin typeface="Arial" panose="020B0604020202020204" pitchFamily="34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A8EB626-6DF9-2FFF-C76F-C65BEAB7ACB7}"/>
              </a:ext>
            </a:extLst>
          </p:cNvPr>
          <p:cNvSpPr/>
          <p:nvPr/>
        </p:nvSpPr>
        <p:spPr>
          <a:xfrm>
            <a:off x="215900" y="2780928"/>
            <a:ext cx="2007643" cy="4217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2000" dirty="0">
                <a:latin typeface="Arial" panose="020B0604020202020204" pitchFamily="34" charset="0"/>
              </a:rPr>
              <a:t>Max Gas Limit</a:t>
            </a:r>
            <a:endParaRPr lang="ko-KR" altLang="en-US" sz="2000" dirty="0">
              <a:latin typeface="Arial" panose="020B0604020202020204" pitchFamily="34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98AB3B4-8F68-C409-84D4-66991E332C0D}"/>
              </a:ext>
            </a:extLst>
          </p:cNvPr>
          <p:cNvSpPr/>
          <p:nvPr/>
        </p:nvSpPr>
        <p:spPr>
          <a:xfrm>
            <a:off x="5855121" y="2990059"/>
            <a:ext cx="6105649" cy="14253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latin typeface="Arial" panose="020B0604020202020204" pitchFamily="34" charset="0"/>
              </a:rPr>
              <a:t>Parent Gas Used</a:t>
            </a:r>
            <a:r>
              <a:rPr lang="ko-KR" altLang="en-US" sz="2000" dirty="0">
                <a:latin typeface="Arial" panose="020B0604020202020204" pitchFamily="34" charset="0"/>
              </a:rPr>
              <a:t> </a:t>
            </a:r>
            <a:r>
              <a:rPr lang="en-US" altLang="ko-KR" sz="2000" dirty="0">
                <a:latin typeface="Arial" panose="020B0604020202020204" pitchFamily="34" charset="0"/>
              </a:rPr>
              <a:t>&gt;</a:t>
            </a:r>
            <a:r>
              <a:rPr lang="ko-KR" altLang="en-US" sz="2000" dirty="0">
                <a:latin typeface="Arial" panose="020B0604020202020204" pitchFamily="34" charset="0"/>
              </a:rPr>
              <a:t> </a:t>
            </a:r>
            <a:r>
              <a:rPr lang="en-US" altLang="ko-KR" sz="2000" dirty="0">
                <a:latin typeface="Arial" panose="020B0604020202020204" pitchFamily="34" charset="0"/>
              </a:rPr>
              <a:t>Target Gas Used</a:t>
            </a:r>
            <a:br>
              <a:rPr lang="en-US" altLang="ko-KR" sz="2000" dirty="0">
                <a:latin typeface="Arial" panose="020B0604020202020204" pitchFamily="34" charset="0"/>
              </a:rPr>
            </a:br>
            <a:r>
              <a:rPr lang="en-US" altLang="ko-KR" sz="2000" dirty="0">
                <a:latin typeface="Arial" panose="020B0604020202020204" pitchFamily="34" charset="0"/>
              </a:rPr>
              <a:t> ➡ Base Fee </a:t>
            </a:r>
            <a:r>
              <a:rPr lang="ko-KR" altLang="en-US" sz="2000" dirty="0">
                <a:solidFill>
                  <a:srgbClr val="00D35A"/>
                </a:solidFill>
                <a:latin typeface="Arial" panose="020B0604020202020204" pitchFamily="34" charset="0"/>
              </a:rPr>
              <a:t>증가</a:t>
            </a:r>
            <a:r>
              <a:rPr lang="en-US" altLang="ko-KR" sz="2000" dirty="0">
                <a:latin typeface="Arial" panose="020B0604020202020204" pitchFamily="34" charset="0"/>
              </a:rPr>
              <a:t> </a:t>
            </a:r>
            <a:r>
              <a:rPr lang="en-US" altLang="ko-KR" sz="2000" dirty="0">
                <a:solidFill>
                  <a:srgbClr val="00D35A"/>
                </a:solidFill>
                <a:latin typeface="Arial" panose="020B0604020202020204" pitchFamily="34" charset="0"/>
              </a:rPr>
              <a:t>(</a:t>
            </a:r>
            <a:r>
              <a:rPr lang="ko-KR" altLang="en-US" sz="2000" dirty="0">
                <a:solidFill>
                  <a:srgbClr val="00D35A"/>
                </a:solidFill>
                <a:latin typeface="Arial" panose="020B0604020202020204" pitchFamily="34" charset="0"/>
              </a:rPr>
              <a:t>최대 </a:t>
            </a:r>
            <a:r>
              <a:rPr lang="en-US" altLang="ko-KR" sz="2000" dirty="0">
                <a:solidFill>
                  <a:srgbClr val="00D35A"/>
                </a:solidFill>
                <a:latin typeface="Arial" panose="020B0604020202020204" pitchFamily="34" charset="0"/>
              </a:rPr>
              <a:t>12.5%)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6A5C7FFB-7E76-6E59-ABDD-E0176AED71E6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3673728" y="3702736"/>
            <a:ext cx="2181393" cy="1"/>
          </a:xfrm>
          <a:prstGeom prst="straightConnector1">
            <a:avLst/>
          </a:prstGeom>
          <a:ln w="15875">
            <a:solidFill>
              <a:srgbClr val="00D35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CDEE39D-8B86-1FB7-736A-892E80409E77}"/>
              </a:ext>
            </a:extLst>
          </p:cNvPr>
          <p:cNvSpPr/>
          <p:nvPr/>
        </p:nvSpPr>
        <p:spPr>
          <a:xfrm>
            <a:off x="5855121" y="4159695"/>
            <a:ext cx="6105649" cy="1335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latin typeface="Arial" panose="020B0604020202020204" pitchFamily="34" charset="0"/>
              </a:rPr>
              <a:t>Parent Gas Used</a:t>
            </a:r>
            <a:r>
              <a:rPr lang="ko-KR" altLang="en-US" sz="2000" dirty="0">
                <a:latin typeface="Arial" panose="020B0604020202020204" pitchFamily="34" charset="0"/>
              </a:rPr>
              <a:t> </a:t>
            </a:r>
            <a:r>
              <a:rPr lang="en-US" altLang="ko-KR" sz="2000" dirty="0">
                <a:latin typeface="Arial" panose="020B0604020202020204" pitchFamily="34" charset="0"/>
              </a:rPr>
              <a:t>&lt;</a:t>
            </a:r>
            <a:r>
              <a:rPr lang="ko-KR" altLang="en-US" sz="2000" dirty="0">
                <a:latin typeface="Arial" panose="020B0604020202020204" pitchFamily="34" charset="0"/>
              </a:rPr>
              <a:t> </a:t>
            </a:r>
            <a:r>
              <a:rPr lang="en-US" altLang="ko-KR" sz="2000" dirty="0">
                <a:latin typeface="Arial" panose="020B0604020202020204" pitchFamily="34" charset="0"/>
              </a:rPr>
              <a:t>Target Gas Used </a:t>
            </a:r>
            <a:br>
              <a:rPr lang="en-US" altLang="ko-KR" sz="2000" dirty="0">
                <a:latin typeface="Arial" panose="020B0604020202020204" pitchFamily="34" charset="0"/>
              </a:rPr>
            </a:br>
            <a:r>
              <a:rPr lang="en-US" altLang="ko-KR" sz="2000" dirty="0">
                <a:latin typeface="Arial" panose="020B0604020202020204" pitchFamily="34" charset="0"/>
              </a:rPr>
              <a:t>➡ Block Size </a:t>
            </a:r>
            <a:r>
              <a:rPr lang="ko-KR" altLang="en-US" sz="2000" dirty="0">
                <a:solidFill>
                  <a:srgbClr val="EF296B"/>
                </a:solidFill>
                <a:latin typeface="Arial" panose="020B0604020202020204" pitchFamily="34" charset="0"/>
              </a:rPr>
              <a:t>감소</a:t>
            </a:r>
            <a:r>
              <a:rPr lang="en-US" altLang="ko-KR" sz="2000" dirty="0">
                <a:latin typeface="Arial" panose="020B0604020202020204" pitchFamily="34" charset="0"/>
              </a:rPr>
              <a:t> </a:t>
            </a:r>
            <a:r>
              <a:rPr lang="en-US" altLang="ko-KR" sz="2000" dirty="0">
                <a:solidFill>
                  <a:srgbClr val="EF296B"/>
                </a:solidFill>
                <a:latin typeface="Arial" panose="020B0604020202020204" pitchFamily="34" charset="0"/>
              </a:rPr>
              <a:t>(</a:t>
            </a:r>
            <a:r>
              <a:rPr lang="ko-KR" altLang="en-US" sz="2000" dirty="0">
                <a:solidFill>
                  <a:srgbClr val="EF296B"/>
                </a:solidFill>
                <a:latin typeface="Arial" panose="020B0604020202020204" pitchFamily="34" charset="0"/>
              </a:rPr>
              <a:t>최대 </a:t>
            </a:r>
            <a:r>
              <a:rPr lang="en-US" altLang="ko-KR" sz="2000" dirty="0">
                <a:solidFill>
                  <a:srgbClr val="EF296B"/>
                </a:solidFill>
                <a:latin typeface="Arial" panose="020B0604020202020204" pitchFamily="34" charset="0"/>
              </a:rPr>
              <a:t>-12.5%)</a:t>
            </a:r>
            <a:endParaRPr lang="ko-KR" altLang="en-US" sz="2000" dirty="0">
              <a:solidFill>
                <a:srgbClr val="EF296B"/>
              </a:solidFill>
              <a:latin typeface="Arial" panose="020B0604020202020204" pitchFamily="34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95F4EED-22FC-BB39-26D4-FEF287519F9D}"/>
              </a:ext>
            </a:extLst>
          </p:cNvPr>
          <p:cNvSpPr/>
          <p:nvPr/>
        </p:nvSpPr>
        <p:spPr>
          <a:xfrm>
            <a:off x="4043851" y="4399256"/>
            <a:ext cx="1454400" cy="877872"/>
          </a:xfrm>
          <a:prstGeom prst="rect">
            <a:avLst/>
          </a:prstGeom>
          <a:solidFill>
            <a:srgbClr val="EF296B">
              <a:alpha val="30000"/>
            </a:srgbClr>
          </a:solidFill>
          <a:ln>
            <a:solidFill>
              <a:srgbClr val="EF29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/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DBC65A23-5495-DB5A-72E2-CD517739EB28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5516553" y="4827294"/>
            <a:ext cx="338568" cy="1"/>
          </a:xfrm>
          <a:prstGeom prst="straightConnector1">
            <a:avLst/>
          </a:prstGeom>
          <a:ln w="15875">
            <a:solidFill>
              <a:srgbClr val="EF29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58C593E-0BB6-9C86-2EC0-CD810B061261}"/>
              </a:ext>
            </a:extLst>
          </p:cNvPr>
          <p:cNvSpPr/>
          <p:nvPr/>
        </p:nvSpPr>
        <p:spPr>
          <a:xfrm>
            <a:off x="4040925" y="2990059"/>
            <a:ext cx="1457301" cy="2287071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latin typeface="Arial" panose="020B0604020202020204" pitchFamily="34" charset="0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BCDD249B-3CC2-346D-33FB-B680282B6CB8}"/>
              </a:ext>
            </a:extLst>
          </p:cNvPr>
          <p:cNvCxnSpPr>
            <a:cxnSpLocks/>
          </p:cNvCxnSpPr>
          <p:nvPr/>
        </p:nvCxnSpPr>
        <p:spPr>
          <a:xfrm>
            <a:off x="4040925" y="4133595"/>
            <a:ext cx="145730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2015BE7-C87F-D3F1-3950-4D9E4480E004}"/>
              </a:ext>
            </a:extLst>
          </p:cNvPr>
          <p:cNvSpPr/>
          <p:nvPr/>
        </p:nvSpPr>
        <p:spPr>
          <a:xfrm>
            <a:off x="2282771" y="2553773"/>
            <a:ext cx="1347139" cy="4217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rial" panose="020B0604020202020204" pitchFamily="34" charset="0"/>
              </a:rPr>
              <a:t>Parent</a:t>
            </a:r>
            <a:endParaRPr lang="ko-KR" altLang="en-US" dirty="0">
              <a:latin typeface="Arial" panose="020B0604020202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2E464F5-B7FF-FFD0-E9D7-CA46088E3BDC}"/>
              </a:ext>
            </a:extLst>
          </p:cNvPr>
          <p:cNvSpPr txBox="1"/>
          <p:nvPr/>
        </p:nvSpPr>
        <p:spPr>
          <a:xfrm>
            <a:off x="234208" y="1362200"/>
            <a:ext cx="318677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채굴자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(Miner) 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설정</a:t>
            </a:r>
            <a:endParaRPr lang="en-US" altLang="ko-KR" sz="16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  <a:p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Max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Gas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Limit : 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약 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30,000,000</a:t>
            </a:r>
          </a:p>
          <a:p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Target Gas Used : 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약 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15,000,000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65BC7C1C-85F6-5209-8262-FDFAF48918C5}"/>
              </a:ext>
            </a:extLst>
          </p:cNvPr>
          <p:cNvSpPr/>
          <p:nvPr/>
        </p:nvSpPr>
        <p:spPr>
          <a:xfrm>
            <a:off x="4096006" y="4644509"/>
            <a:ext cx="1347139" cy="4217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rial" panose="020B0604020202020204" pitchFamily="34" charset="0"/>
              </a:rPr>
              <a:t>Parent Gas</a:t>
            </a:r>
            <a:r>
              <a:rPr lang="ko-KR" altLang="en-US" dirty="0">
                <a:latin typeface="Arial" panose="020B0604020202020204" pitchFamily="34" charset="0"/>
              </a:rPr>
              <a:t> </a:t>
            </a:r>
            <a:r>
              <a:rPr lang="en-US" altLang="ko-KR" dirty="0">
                <a:latin typeface="Arial" panose="020B0604020202020204" pitchFamily="34" charset="0"/>
              </a:rPr>
              <a:t>Used</a:t>
            </a:r>
            <a:endParaRPr lang="ko-KR" altLang="en-US" dirty="0">
              <a:latin typeface="Arial" panose="020B0604020202020204" pitchFamily="34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8C01B3E-E555-00BE-10B7-BB7B144963B3}"/>
              </a:ext>
            </a:extLst>
          </p:cNvPr>
          <p:cNvSpPr/>
          <p:nvPr/>
        </p:nvSpPr>
        <p:spPr>
          <a:xfrm>
            <a:off x="4100789" y="2553773"/>
            <a:ext cx="1347139" cy="4217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rial" panose="020B0604020202020204" pitchFamily="34" charset="0"/>
              </a:rPr>
              <a:t>Parent</a:t>
            </a:r>
            <a:endParaRPr lang="ko-KR" alt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3049258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E53D7C1-9FCD-4238-B7F9-7502AE3489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5994228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ko-KR" altLang="en-US" dirty="0"/>
              <a:t>실제 계산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/>
              <a:t>13047888, </a:t>
            </a:r>
            <a:r>
              <a:rPr lang="en-US" altLang="ko-KR" dirty="0">
                <a:hlinkClick r:id="rId2"/>
              </a:rPr>
              <a:t>https://etherscan.io/block/13047888</a:t>
            </a:r>
            <a:r>
              <a:rPr lang="ko-KR" altLang="en-US" dirty="0"/>
              <a:t> 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altLang="ko-KR" dirty="0"/>
              <a:t>Gas Used : 2,525,954 (-83%)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altLang="ko-KR" dirty="0"/>
              <a:t>Base Fee Per Gas: 0.000000039492766985 Ether (39.492766985 </a:t>
            </a:r>
            <a:r>
              <a:rPr lang="en-US" altLang="ko-KR" dirty="0" err="1"/>
              <a:t>Gwei</a:t>
            </a:r>
            <a:r>
              <a:rPr lang="en-US" altLang="ko-KR" dirty="0"/>
              <a:t>)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altLang="ko-KR" dirty="0" err="1"/>
              <a:t>Gase</a:t>
            </a:r>
            <a:r>
              <a:rPr lang="en-US" altLang="ko-KR" dirty="0"/>
              <a:t> Limit: 29,970,705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이전 블록</a:t>
            </a:r>
            <a:r>
              <a:rPr lang="en-US" altLang="ko-KR" dirty="0"/>
              <a:t>: 13047887, </a:t>
            </a:r>
            <a:r>
              <a:rPr lang="en-US" altLang="ko-KR" dirty="0">
                <a:hlinkClick r:id="rId3"/>
              </a:rPr>
              <a:t>https://etherscan.io/block/13047887</a:t>
            </a:r>
            <a:r>
              <a:rPr lang="ko-KR" altLang="en-US" dirty="0"/>
              <a:t> 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altLang="ko-KR" dirty="0"/>
              <a:t>Gas Used: 29,967,198 (99.99%)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altLang="ko-KR" dirty="0"/>
              <a:t>Base Fee Per Gas: 0.000000035105594361 Ether (35.105594361 </a:t>
            </a:r>
            <a:r>
              <a:rPr lang="en-US" altLang="ko-KR" dirty="0" err="1"/>
              <a:t>Gwei</a:t>
            </a:r>
            <a:r>
              <a:rPr lang="en-US" altLang="ko-KR" dirty="0"/>
              <a:t>)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altLang="ko-KR" dirty="0"/>
              <a:t>Gas Limit: 29,970,705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/>
              <a:t>35.10 * (1 + 1/8 * 1) = 39.49 (</a:t>
            </a:r>
            <a:r>
              <a:rPr lang="ko-KR" altLang="en-US" dirty="0"/>
              <a:t>소수점 세째 자리 반올림</a:t>
            </a:r>
            <a:r>
              <a:rPr lang="en-US" altLang="ko-KR" dirty="0"/>
              <a:t>) 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altLang="ko-KR" dirty="0"/>
              <a:t>35.10 : </a:t>
            </a:r>
            <a:r>
              <a:rPr lang="ko-KR" altLang="en-US" dirty="0"/>
              <a:t>이전 기본 수수료 </a:t>
            </a:r>
            <a:r>
              <a:rPr lang="en-US" altLang="ko-KR" dirty="0"/>
              <a:t>(35.105594361 </a:t>
            </a:r>
            <a:r>
              <a:rPr lang="en-US" altLang="ko-KR" dirty="0" err="1"/>
              <a:t>Gwei</a:t>
            </a:r>
            <a:r>
              <a:rPr lang="en-US" altLang="ko-KR" dirty="0"/>
              <a:t>)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ko-KR" altLang="en-US" dirty="0" err="1"/>
              <a:t>타켓</a:t>
            </a:r>
            <a:r>
              <a:rPr lang="ko-KR" altLang="en-US" dirty="0"/>
              <a:t> 블록 사이즈 </a:t>
            </a:r>
            <a:r>
              <a:rPr lang="en-US" altLang="ko-KR" dirty="0"/>
              <a:t>= Gas Limit / 2 = 29,970,705 / 2 = 14985352.5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altLang="ko-KR" dirty="0"/>
              <a:t>1 = (</a:t>
            </a:r>
            <a:r>
              <a:rPr lang="ko-KR" altLang="en-US" dirty="0"/>
              <a:t>이전 블록 사이즈 </a:t>
            </a:r>
            <a:r>
              <a:rPr lang="en-US" altLang="ko-KR" dirty="0"/>
              <a:t>- </a:t>
            </a:r>
            <a:r>
              <a:rPr lang="ko-KR" altLang="en-US" dirty="0" err="1"/>
              <a:t>타켓</a:t>
            </a:r>
            <a:r>
              <a:rPr lang="ko-KR" altLang="en-US" dirty="0"/>
              <a:t> 블록 사이즈</a:t>
            </a:r>
            <a:r>
              <a:rPr lang="en-US" altLang="ko-KR" dirty="0"/>
              <a:t>) / </a:t>
            </a:r>
            <a:r>
              <a:rPr lang="ko-KR" altLang="en-US" dirty="0" err="1"/>
              <a:t>타켓</a:t>
            </a:r>
            <a:r>
              <a:rPr lang="ko-KR" altLang="en-US" dirty="0"/>
              <a:t> 블록 사이즈 </a:t>
            </a:r>
            <a:r>
              <a:rPr lang="en-US" altLang="ko-KR" dirty="0"/>
              <a:t>(29,967,198 - 14985352.5) / 14985352.5 = 0.99976597147114156974285389683025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최대한 정확한 계산 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altLang="ko-KR" dirty="0"/>
              <a:t>35.105594361 * (1 + 1/8 * (0.99976597147114156974285389683025))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altLang="ko-KR" dirty="0"/>
              <a:t>35.105594361 * 1.1249707464338926962178567371038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altLang="ko-KR" dirty="0"/>
              <a:t>39.492766692299624295624677497576</a:t>
            </a:r>
          </a:p>
          <a:p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DF53B821-37A7-4260-A050-C452D9C80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3726982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8E722FD-FAB3-4FEA-B143-5E83C08E1E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 dirty="0"/>
              <a:t>하나의 블록은 반드시 하나의 모블록을 지정해야 하며</a:t>
            </a:r>
            <a:r>
              <a:rPr lang="en-US" altLang="ko-KR" dirty="0"/>
              <a:t>, 0 </a:t>
            </a:r>
            <a:r>
              <a:rPr lang="ko-KR" altLang="en-US" dirty="0"/>
              <a:t>또는 그 이상의 삼촌을 지정해야 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블록 </a:t>
            </a:r>
            <a:r>
              <a:rPr lang="en-US" altLang="ko-KR" dirty="0"/>
              <a:t>B</a:t>
            </a:r>
            <a:r>
              <a:rPr lang="ko-KR" altLang="en-US" dirty="0"/>
              <a:t>에 포함된 삼촌은 다음과 같은 속성들을 가지고 있어야 한다</a:t>
            </a:r>
            <a:r>
              <a:rPr lang="en-US" altLang="ko-KR" dirty="0"/>
              <a:t>.[4]</a:t>
            </a:r>
          </a:p>
          <a:p>
            <a:r>
              <a:rPr lang="en-US" altLang="ko-KR" dirty="0"/>
              <a:t>B</a:t>
            </a:r>
            <a:r>
              <a:rPr lang="ko-KR" altLang="en-US" dirty="0"/>
              <a:t>의 </a:t>
            </a:r>
            <a:r>
              <a:rPr lang="en-US" altLang="ko-KR" dirty="0"/>
              <a:t>k</a:t>
            </a:r>
            <a:r>
              <a:rPr lang="ko-KR" altLang="en-US" dirty="0"/>
              <a:t>번째 조상의 직접적인 자손이어야 한다</a:t>
            </a:r>
            <a:r>
              <a:rPr lang="en-US" altLang="ko-KR" dirty="0"/>
              <a:t>. </a:t>
            </a:r>
            <a:r>
              <a:rPr lang="ko-KR" altLang="en-US" dirty="0"/>
              <a:t>여기서 ‘</a:t>
            </a:r>
            <a:r>
              <a:rPr lang="en-US" altLang="ko-KR" dirty="0"/>
              <a:t>2≤k≤7’.</a:t>
            </a:r>
          </a:p>
          <a:p>
            <a:r>
              <a:rPr lang="en-US" altLang="ko-KR" dirty="0"/>
              <a:t>B</a:t>
            </a:r>
            <a:r>
              <a:rPr lang="ko-KR" altLang="en-US" dirty="0"/>
              <a:t>의 </a:t>
            </a:r>
            <a:r>
              <a:rPr lang="ko-KR" altLang="en-US" dirty="0" err="1"/>
              <a:t>조상이어서는</a:t>
            </a:r>
            <a:r>
              <a:rPr lang="ko-KR" altLang="en-US" dirty="0"/>
              <a:t> 안 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유효한 블록 헤더여야 하지만</a:t>
            </a:r>
            <a:r>
              <a:rPr lang="en-US" altLang="ko-KR" dirty="0"/>
              <a:t>, </a:t>
            </a:r>
            <a:r>
              <a:rPr lang="ko-KR" altLang="en-US" dirty="0"/>
              <a:t>이전에 확인되었을 필요도</a:t>
            </a:r>
            <a:r>
              <a:rPr lang="en-US" altLang="ko-KR" dirty="0"/>
              <a:t>, </a:t>
            </a:r>
            <a:r>
              <a:rPr lang="ko-KR" altLang="en-US" dirty="0"/>
              <a:t>또는 심지어 유효한 블록일 필요도 없다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이전 블록들에 포함된 모든 삼촌들</a:t>
            </a:r>
            <a:r>
              <a:rPr lang="en-US" altLang="ko-KR" dirty="0"/>
              <a:t>, </a:t>
            </a:r>
            <a:r>
              <a:rPr lang="ko-KR" altLang="en-US" dirty="0"/>
              <a:t>그리고 같은 블록에 포함된 다른 삼촌들과는 달라야 한다</a:t>
            </a:r>
            <a:r>
              <a:rPr lang="en-US" altLang="ko-KR" dirty="0"/>
              <a:t>.(</a:t>
            </a:r>
            <a:r>
              <a:rPr lang="ko-KR" altLang="en-US" dirty="0"/>
              <a:t>중복포함방지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블록 </a:t>
            </a:r>
            <a:r>
              <a:rPr lang="en-US" altLang="ko-KR" dirty="0"/>
              <a:t>B</a:t>
            </a:r>
            <a:r>
              <a:rPr lang="ko-KR" altLang="en-US" dirty="0"/>
              <a:t>에 있는 각 삼촌 </a:t>
            </a:r>
            <a:r>
              <a:rPr lang="en-US" altLang="ko-KR" dirty="0"/>
              <a:t>U</a:t>
            </a:r>
            <a:r>
              <a:rPr lang="ko-KR" altLang="en-US" dirty="0"/>
              <a:t>에 대해</a:t>
            </a:r>
            <a:r>
              <a:rPr lang="en-US" altLang="ko-KR" dirty="0"/>
              <a:t>, B</a:t>
            </a:r>
            <a:r>
              <a:rPr lang="ko-KR" altLang="en-US" dirty="0"/>
              <a:t>의 채굴자는 코인베이스 보상에 더해 추가로 </a:t>
            </a:r>
            <a:r>
              <a:rPr lang="en-US" altLang="ko-KR" dirty="0"/>
              <a:t>3.125%</a:t>
            </a:r>
            <a:r>
              <a:rPr lang="ko-KR" altLang="en-US" dirty="0"/>
              <a:t>를 받고</a:t>
            </a:r>
            <a:r>
              <a:rPr lang="en-US" altLang="ko-KR" dirty="0"/>
              <a:t>, U</a:t>
            </a:r>
            <a:r>
              <a:rPr lang="ko-KR" altLang="en-US" dirty="0"/>
              <a:t>의 채굴자는 기본 코인베이스 보상의 </a:t>
            </a:r>
            <a:r>
              <a:rPr lang="en-US" altLang="ko-KR" dirty="0"/>
              <a:t>93.75%</a:t>
            </a:r>
            <a:r>
              <a:rPr lang="ko-KR" altLang="en-US" dirty="0"/>
              <a:t>를 받는다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단지 최대 </a:t>
            </a:r>
            <a:r>
              <a:rPr lang="en-US" altLang="ko-KR" dirty="0"/>
              <a:t>7</a:t>
            </a:r>
            <a:r>
              <a:rPr lang="ko-KR" altLang="en-US" dirty="0"/>
              <a:t>세대만 삼촌을 포함할 수 있는 수정 고스트 프로토콜을 사용하는 이유는 두 가지이다</a:t>
            </a:r>
            <a:r>
              <a:rPr lang="en-US" altLang="ko-KR" dirty="0"/>
              <a:t>. </a:t>
            </a:r>
            <a:r>
              <a:rPr lang="ko-KR" altLang="en-US" dirty="0"/>
              <a:t>첫째</a:t>
            </a:r>
            <a:r>
              <a:rPr lang="en-US" altLang="ko-KR" dirty="0"/>
              <a:t>, </a:t>
            </a:r>
            <a:r>
              <a:rPr lang="ko-KR" altLang="en-US" dirty="0"/>
              <a:t>무제한 고스트는 하나의 블록에 대해 어떤 삼촌이 유효한지에 대한 계산을 매우 복잡하게 만든다</a:t>
            </a:r>
            <a:r>
              <a:rPr lang="en-US" altLang="ko-KR" dirty="0"/>
              <a:t>. </a:t>
            </a:r>
            <a:r>
              <a:rPr lang="ko-KR" altLang="en-US" dirty="0"/>
              <a:t>둘째</a:t>
            </a:r>
            <a:r>
              <a:rPr lang="en-US" altLang="ko-KR" dirty="0"/>
              <a:t>, </a:t>
            </a:r>
            <a:r>
              <a:rPr lang="ko-KR" altLang="en-US" dirty="0"/>
              <a:t>만일 </a:t>
            </a:r>
            <a:r>
              <a:rPr lang="ko-KR" altLang="en-US" dirty="0" err="1"/>
              <a:t>이더리움과</a:t>
            </a:r>
            <a:r>
              <a:rPr lang="ko-KR" altLang="en-US" dirty="0"/>
              <a:t> 같은 </a:t>
            </a:r>
            <a:r>
              <a:rPr lang="ko-KR" altLang="en-US" dirty="0" err="1"/>
              <a:t>방식의보상을</a:t>
            </a:r>
            <a:r>
              <a:rPr lang="ko-KR" altLang="en-US" dirty="0"/>
              <a:t> 하면서도 무제한 고스트를 적용하게 되면 채굴자들이 공격자의 체인이 아니라 주체인에서 채굴을 할 동기를 잃게 될 것이다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8C9C985-C72A-4537-99AE-919D146A3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6789324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D9949AA2-C3E3-4263-BA5A-620FEACEA9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5991052"/>
          </a:xfrm>
        </p:spPr>
        <p:txBody>
          <a:bodyPr>
            <a:normAutofit lnSpcReduction="10000"/>
          </a:bodyPr>
          <a:lstStyle/>
          <a:p>
            <a:pPr indent="0">
              <a:buNone/>
            </a:pPr>
            <a:r>
              <a:rPr lang="en-US" altLang="ko-KR" dirty="0"/>
              <a:t>internal/</a:t>
            </a:r>
            <a:r>
              <a:rPr lang="en-US" altLang="ko-KR" dirty="0" err="1"/>
              <a:t>ethapi</a:t>
            </a:r>
            <a:r>
              <a:rPr lang="en-US" altLang="ko-KR" dirty="0"/>
              <a:t>/</a:t>
            </a:r>
            <a:r>
              <a:rPr lang="en-US" altLang="ko-KR" dirty="0" err="1"/>
              <a:t>api.go</a:t>
            </a:r>
            <a:endParaRPr lang="en-US" altLang="ko-KR" dirty="0"/>
          </a:p>
          <a:p>
            <a:pPr indent="0">
              <a:buNone/>
            </a:pPr>
            <a:r>
              <a:rPr lang="en-US" altLang="ko-KR" dirty="0"/>
              <a:t>  </a:t>
            </a:r>
            <a:r>
              <a:rPr lang="en-US" altLang="ko-KR" dirty="0" err="1"/>
              <a:t>SendRawTransaction</a:t>
            </a:r>
            <a:br>
              <a:rPr lang="en-US" altLang="ko-KR" dirty="0"/>
            </a:br>
            <a:r>
              <a:rPr lang="en-US" altLang="ko-KR" dirty="0"/>
              <a:t>  </a:t>
            </a:r>
            <a:r>
              <a:rPr lang="en-US" altLang="ko-KR" dirty="0" err="1"/>
              <a:t>SubmitTransaction</a:t>
            </a:r>
            <a:endParaRPr lang="en-US" altLang="ko-KR" dirty="0"/>
          </a:p>
          <a:p>
            <a:pPr indent="0">
              <a:buNone/>
            </a:pPr>
            <a:r>
              <a:rPr lang="en-US" altLang="ko-KR" dirty="0" err="1"/>
              <a:t>backend.go</a:t>
            </a:r>
            <a:r>
              <a:rPr lang="en-US" altLang="ko-KR" dirty="0"/>
              <a:t>, </a:t>
            </a:r>
            <a:r>
              <a:rPr lang="en-US" altLang="ko-KR" dirty="0" err="1"/>
              <a:t>api_backend.go</a:t>
            </a:r>
            <a:endParaRPr lang="en-US" altLang="ko-KR" dirty="0"/>
          </a:p>
          <a:p>
            <a:pPr indent="0">
              <a:buNone/>
            </a:pPr>
            <a:r>
              <a:rPr lang="en-US" altLang="ko-KR" dirty="0"/>
              <a:t>  </a:t>
            </a:r>
            <a:r>
              <a:rPr lang="en-US" altLang="ko-KR" dirty="0" err="1"/>
              <a:t>SendTx</a:t>
            </a:r>
            <a:endParaRPr lang="en-US" altLang="ko-KR" dirty="0"/>
          </a:p>
          <a:p>
            <a:pPr indent="0">
              <a:buNone/>
            </a:pPr>
            <a:r>
              <a:rPr lang="en-US" altLang="ko-KR" dirty="0" err="1"/>
              <a:t>b.eth.txPool</a:t>
            </a:r>
            <a:r>
              <a:rPr lang="en-US" altLang="ko-KR" dirty="0"/>
              <a:t> (</a:t>
            </a:r>
            <a:r>
              <a:rPr lang="en-US" altLang="ko-KR" dirty="0" err="1"/>
              <a:t>tx_pool.go</a:t>
            </a:r>
            <a:r>
              <a:rPr lang="en-US" altLang="ko-KR" dirty="0"/>
              <a:t>)</a:t>
            </a:r>
          </a:p>
          <a:p>
            <a:pPr indent="0">
              <a:buNone/>
            </a:pPr>
            <a:r>
              <a:rPr lang="en-US" altLang="ko-KR" dirty="0"/>
              <a:t>  </a:t>
            </a:r>
            <a:r>
              <a:rPr lang="en-US" altLang="ko-KR" dirty="0" err="1"/>
              <a:t>AddLocl</a:t>
            </a:r>
            <a:endParaRPr lang="en-US" altLang="ko-KR" dirty="0"/>
          </a:p>
          <a:p>
            <a:pPr indent="0">
              <a:buNone/>
            </a:pPr>
            <a:r>
              <a:rPr lang="en-US" altLang="ko-KR" dirty="0"/>
              <a:t>  </a:t>
            </a:r>
            <a:r>
              <a:rPr lang="en-US" altLang="ko-KR" dirty="0" err="1"/>
              <a:t>AddLocals</a:t>
            </a:r>
            <a:endParaRPr lang="en-US" altLang="ko-KR" dirty="0"/>
          </a:p>
          <a:p>
            <a:pPr indent="0">
              <a:buNone/>
            </a:pPr>
            <a:r>
              <a:rPr lang="en-US" altLang="ko-KR" dirty="0"/>
              <a:t>  </a:t>
            </a:r>
            <a:r>
              <a:rPr lang="en-US" altLang="ko-KR" dirty="0" err="1"/>
              <a:t>addTxs</a:t>
            </a:r>
            <a:r>
              <a:rPr lang="en-US" altLang="ko-KR" dirty="0"/>
              <a:t> - loop ( check hash, signature)</a:t>
            </a:r>
          </a:p>
          <a:p>
            <a:pPr indent="0">
              <a:buNone/>
            </a:pPr>
            <a:r>
              <a:rPr lang="en-US" altLang="ko-KR" dirty="0"/>
              <a:t>  </a:t>
            </a:r>
            <a:r>
              <a:rPr lang="en-US" altLang="ko-KR" dirty="0" err="1"/>
              <a:t>addTxsLocked</a:t>
            </a:r>
            <a:r>
              <a:rPr lang="en-US" altLang="ko-KR" dirty="0"/>
              <a:t> - loop</a:t>
            </a:r>
          </a:p>
          <a:p>
            <a:pPr indent="0">
              <a:buNone/>
            </a:pPr>
            <a:r>
              <a:rPr lang="en-US" altLang="ko-KR" dirty="0"/>
              <a:t>    add, </a:t>
            </a:r>
            <a:r>
              <a:rPr lang="en-US" altLang="ko-KR" dirty="0" err="1"/>
              <a:t>validateTx</a:t>
            </a:r>
            <a:endParaRPr lang="en-US" altLang="ko-KR" dirty="0"/>
          </a:p>
          <a:p>
            <a:pPr indent="0">
              <a:buNone/>
            </a:pPr>
            <a:r>
              <a:rPr lang="en-US" altLang="ko-KR" dirty="0"/>
              <a:t>    </a:t>
            </a:r>
            <a:r>
              <a:rPr lang="en-US" altLang="ko-KR" dirty="0" err="1"/>
              <a:t>dirtyAccount.addTx</a:t>
            </a:r>
            <a:endParaRPr lang="en-US" altLang="ko-KR" dirty="0"/>
          </a:p>
          <a:p>
            <a:pPr indent="0">
              <a:buNone/>
            </a:pPr>
            <a:r>
              <a:rPr lang="en-US" altLang="ko-KR" dirty="0"/>
              <a:t> </a:t>
            </a:r>
            <a:r>
              <a:rPr lang="en-US" altLang="ko-KR" dirty="0" err="1"/>
              <a:t>requestPromoteExecuteables</a:t>
            </a:r>
            <a:endParaRPr lang="en-US" altLang="ko-KR" dirty="0"/>
          </a:p>
          <a:p>
            <a:pPr indent="0">
              <a:buNone/>
            </a:pPr>
            <a:r>
              <a:rPr lang="en-US" altLang="ko-KR" dirty="0"/>
              <a:t>  </a:t>
            </a:r>
          </a:p>
          <a:p>
            <a:pPr indent="0">
              <a:buNone/>
            </a:pPr>
            <a:endParaRPr lang="en-US" altLang="ko-KR" dirty="0"/>
          </a:p>
          <a:p>
            <a:pPr indent="0">
              <a:buNone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43525338-4371-43F9-93B2-21CA2E0A2F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Transaction</a:t>
            </a:r>
            <a:r>
              <a:rPr lang="ko-KR" altLang="en-US" dirty="0"/>
              <a:t> </a:t>
            </a:r>
            <a:r>
              <a:rPr lang="en-US" altLang="ko-KR" dirty="0"/>
              <a:t>Request</a:t>
            </a:r>
            <a:endParaRPr lang="ko-KR" alt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603E0CAA-F8AF-448F-8629-A88C744F91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47928" y="980728"/>
            <a:ext cx="6048672" cy="2308324"/>
          </a:xfrm>
          <a:prstGeom prst="rect">
            <a:avLst/>
          </a:prstGeom>
          <a:solidFill>
            <a:srgbClr val="161C2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SendRawTransaction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will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signed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pool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The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sender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responsible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for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signing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and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using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correct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nonce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func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*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769AA5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PublicTransactionPoolAPI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8EC1F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SendRawTransaction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ctx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context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Context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input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hexutil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Bytes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(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common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error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{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types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UnmarshalBinary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input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!=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nil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common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{}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SubmitTransaction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ctx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endParaRPr kumimoji="0" lang="ko-KR" altLang="ko-KR" sz="1200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8608A3-5C49-406C-A273-249B54275EF8}"/>
              </a:ext>
            </a:extLst>
          </p:cNvPr>
          <p:cNvSpPr txBox="1"/>
          <p:nvPr/>
        </p:nvSpPr>
        <p:spPr>
          <a:xfrm>
            <a:off x="1919536" y="4379867"/>
            <a:ext cx="60947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https://github.com/ethereum/go-ethereum/blob/master/internal/ethapi/api.go#L1701</a:t>
            </a:r>
          </a:p>
        </p:txBody>
      </p:sp>
    </p:spTree>
    <p:extLst>
      <p:ext uri="{BB962C8B-B14F-4D97-AF65-F5344CB8AC3E}">
        <p14:creationId xmlns:p14="http://schemas.microsoft.com/office/powerpoint/2010/main" val="2365180814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97C181A4-C895-4765-B90B-8FC2D547E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Transaction Flow</a:t>
            </a:r>
            <a:endParaRPr lang="ko-KR" altLang="en-US" dirty="0"/>
          </a:p>
        </p:txBody>
      </p:sp>
      <p:pic>
        <p:nvPicPr>
          <p:cNvPr id="66572" name="Picture 12">
            <a:extLst>
              <a:ext uri="{FF2B5EF4-FFF2-40B4-BE49-F238E27FC236}">
                <a16:creationId xmlns:a16="http://schemas.microsoft.com/office/drawing/2014/main" id="{0ECBAFCE-395C-481E-A349-00A482B9C4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9098" y="508000"/>
            <a:ext cx="5288727" cy="635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0562509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6BBFDDA-2388-43E6-A88B-4B12B0BF06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59"/>
            <a:ext cx="5998717" cy="6067253"/>
          </a:xfrm>
        </p:spPr>
        <p:txBody>
          <a:bodyPr>
            <a:normAutofit fontScale="85000" lnSpcReduction="20000"/>
          </a:bodyPr>
          <a:lstStyle/>
          <a:p>
            <a:r>
              <a:rPr lang="en-US" altLang="ko-KR" dirty="0"/>
              <a:t>eth/</a:t>
            </a:r>
            <a:r>
              <a:rPr lang="en-US" altLang="ko-KR" dirty="0" err="1"/>
              <a:t>backend.go</a:t>
            </a:r>
            <a:r>
              <a:rPr lang="en-US" altLang="ko-KR" dirty="0"/>
              <a:t> </a:t>
            </a:r>
            <a:r>
              <a:rPr lang="en-US" altLang="ko-KR" dirty="0" err="1"/>
              <a:t>startMining</a:t>
            </a:r>
            <a:r>
              <a:rPr lang="en-US" altLang="ko-KR" dirty="0"/>
              <a:t>()</a:t>
            </a:r>
          </a:p>
          <a:p>
            <a:pPr lvl="1"/>
            <a:r>
              <a:rPr lang="en-US" altLang="ko-KR" dirty="0"/>
              <a:t>beneficiary(</a:t>
            </a:r>
            <a:r>
              <a:rPr lang="en-US" altLang="ko-KR" dirty="0" err="1"/>
              <a:t>coinbase</a:t>
            </a:r>
            <a:r>
              <a:rPr lang="en-US" altLang="ko-KR" dirty="0"/>
              <a:t>) </a:t>
            </a:r>
            <a:r>
              <a:rPr lang="ko-KR" altLang="en-US" dirty="0"/>
              <a:t>조회</a:t>
            </a:r>
            <a:endParaRPr lang="en-US" altLang="ko-KR" dirty="0"/>
          </a:p>
          <a:p>
            <a:r>
              <a:rPr lang="en-US" altLang="ko-KR" dirty="0" err="1"/>
              <a:t>miner.miner.go</a:t>
            </a:r>
            <a:r>
              <a:rPr lang="en-US" altLang="ko-KR" dirty="0"/>
              <a:t> start()</a:t>
            </a:r>
          </a:p>
          <a:p>
            <a:pPr lvl="1"/>
            <a:r>
              <a:rPr lang="en-US" altLang="ko-KR" dirty="0" err="1"/>
              <a:t>coinbase</a:t>
            </a:r>
            <a:r>
              <a:rPr lang="ko-KR" altLang="en-US" dirty="0"/>
              <a:t> 계정 설정</a:t>
            </a:r>
            <a:endParaRPr lang="en-US" altLang="ko-KR" dirty="0"/>
          </a:p>
          <a:p>
            <a:pPr lvl="2"/>
            <a:r>
              <a:rPr lang="en-US" altLang="ko-KR" dirty="0"/>
              <a:t>sync </a:t>
            </a:r>
            <a:r>
              <a:rPr lang="ko-KR" altLang="en-US" dirty="0"/>
              <a:t>중이면 중단</a:t>
            </a:r>
            <a:endParaRPr lang="en-US" altLang="ko-KR" dirty="0"/>
          </a:p>
          <a:p>
            <a:r>
              <a:rPr lang="en-US" altLang="ko-KR" dirty="0"/>
              <a:t>miner/</a:t>
            </a:r>
            <a:r>
              <a:rPr lang="en-US" altLang="ko-KR" dirty="0" err="1"/>
              <a:t>worker.go</a:t>
            </a:r>
            <a:r>
              <a:rPr lang="en-US" altLang="ko-KR" dirty="0"/>
              <a:t> </a:t>
            </a:r>
            <a:r>
              <a:rPr lang="en-US" altLang="ko-KR" dirty="0" err="1"/>
              <a:t>commitNewWork</a:t>
            </a:r>
            <a:r>
              <a:rPr lang="en-US" altLang="ko-KR" dirty="0"/>
              <a:t>()</a:t>
            </a:r>
          </a:p>
          <a:p>
            <a:pPr lvl="1"/>
            <a:r>
              <a:rPr lang="en-US" altLang="ko-KR" dirty="0" err="1"/>
              <a:t>parentHash</a:t>
            </a:r>
            <a:r>
              <a:rPr lang="en-US" altLang="ko-KR" dirty="0"/>
              <a:t> </a:t>
            </a:r>
            <a:r>
              <a:rPr lang="ko-KR" altLang="en-US" dirty="0"/>
              <a:t>조회 및 </a:t>
            </a:r>
            <a:r>
              <a:rPr lang="en-US" altLang="ko-KR" dirty="0"/>
              <a:t>timestamp</a:t>
            </a:r>
            <a:r>
              <a:rPr lang="ko-KR" altLang="en-US" dirty="0"/>
              <a:t> 계산 </a:t>
            </a:r>
            <a:r>
              <a:rPr lang="en-US" altLang="ko-KR" dirty="0"/>
              <a:t>-&gt; timestamp &gt; now</a:t>
            </a:r>
            <a:r>
              <a:rPr lang="ko-KR" altLang="en-US" dirty="0"/>
              <a:t> </a:t>
            </a:r>
            <a:r>
              <a:rPr lang="en-US" altLang="ko-KR" dirty="0"/>
              <a:t>+ 1s</a:t>
            </a:r>
            <a:r>
              <a:rPr lang="ko-KR" altLang="en-US" dirty="0"/>
              <a:t> 면 대기</a:t>
            </a:r>
            <a:endParaRPr lang="en-US" altLang="ko-KR" dirty="0"/>
          </a:p>
          <a:p>
            <a:pPr lvl="1"/>
            <a:r>
              <a:rPr lang="en-US" altLang="ko-KR" dirty="0"/>
              <a:t>number,</a:t>
            </a:r>
            <a:r>
              <a:rPr lang="ko-KR" altLang="en-US" dirty="0"/>
              <a:t> </a:t>
            </a:r>
            <a:r>
              <a:rPr lang="en-US" altLang="ko-KR" dirty="0" err="1"/>
              <a:t>gasLimit</a:t>
            </a:r>
            <a:r>
              <a:rPr lang="en-US" altLang="ko-KR" dirty="0"/>
              <a:t> </a:t>
            </a:r>
            <a:r>
              <a:rPr lang="ko-KR" altLang="en-US" dirty="0"/>
              <a:t>계산</a:t>
            </a:r>
            <a:endParaRPr lang="en-US" altLang="ko-KR" dirty="0"/>
          </a:p>
          <a:p>
            <a:pPr lvl="1"/>
            <a:r>
              <a:rPr lang="en-US" altLang="ko-KR" dirty="0"/>
              <a:t>670: </a:t>
            </a:r>
            <a:r>
              <a:rPr lang="ko-KR" altLang="en-US" dirty="0"/>
              <a:t>기본 헤더 생성 </a:t>
            </a:r>
            <a:r>
              <a:rPr lang="en-US" altLang="ko-KR" dirty="0"/>
              <a:t>(</a:t>
            </a:r>
            <a:r>
              <a:rPr lang="en-US" altLang="ko-KR" dirty="0" err="1"/>
              <a:t>ParentHash</a:t>
            </a:r>
            <a:r>
              <a:rPr lang="en-US" altLang="ko-KR" dirty="0"/>
              <a:t>, Number, </a:t>
            </a:r>
            <a:r>
              <a:rPr lang="en-US" altLang="ko-KR" dirty="0" err="1"/>
              <a:t>GasLimit</a:t>
            </a:r>
            <a:r>
              <a:rPr lang="en-US" altLang="ko-KR" dirty="0"/>
              <a:t>, </a:t>
            </a:r>
            <a:r>
              <a:rPr lang="en-US" altLang="ko-KR" dirty="0" err="1"/>
              <a:t>ExtraData</a:t>
            </a:r>
            <a:r>
              <a:rPr lang="en-US" altLang="ko-KR" dirty="0"/>
              <a:t>, </a:t>
            </a:r>
            <a:r>
              <a:rPr lang="en-US" altLang="ko-KR" dirty="0" err="1"/>
              <a:t>Timestmp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683: </a:t>
            </a:r>
            <a:r>
              <a:rPr lang="ko-KR" altLang="en-US" dirty="0"/>
              <a:t>헤더에 </a:t>
            </a:r>
            <a:r>
              <a:rPr lang="en-US" altLang="ko-KR" dirty="0" err="1"/>
              <a:t>coinbase</a:t>
            </a:r>
            <a:r>
              <a:rPr lang="en-US" altLang="ko-KR" dirty="0"/>
              <a:t> </a:t>
            </a:r>
            <a:r>
              <a:rPr lang="ko-KR" altLang="en-US" dirty="0"/>
              <a:t>설정</a:t>
            </a:r>
            <a:endParaRPr lang="en-US" altLang="ko-KR" dirty="0"/>
          </a:p>
          <a:p>
            <a:pPr lvl="1"/>
            <a:r>
              <a:rPr lang="en-US" altLang="ko-KR" dirty="0"/>
              <a:t>685: difficulty </a:t>
            </a:r>
            <a:r>
              <a:rPr lang="ko-KR" altLang="en-US" dirty="0"/>
              <a:t>계산 </a:t>
            </a:r>
            <a:r>
              <a:rPr lang="en-US" altLang="ko-KR" dirty="0"/>
              <a:t>-&gt; </a:t>
            </a:r>
            <a:r>
              <a:rPr lang="en-US" altLang="ko-KR" dirty="0" err="1"/>
              <a:t>w.engine.Prepare</a:t>
            </a:r>
            <a:r>
              <a:rPr lang="en-US" altLang="ko-KR" dirty="0"/>
              <a:t>(</a:t>
            </a:r>
            <a:r>
              <a:rPr lang="en-US" altLang="ko-KR" dirty="0" err="1"/>
              <a:t>w.chain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header)</a:t>
            </a:r>
          </a:p>
          <a:p>
            <a:pPr lvl="1"/>
            <a:r>
              <a:rPr lang="en-US" altLang="ko-KR" dirty="0"/>
              <a:t>DAO </a:t>
            </a:r>
            <a:r>
              <a:rPr lang="ko-KR" altLang="en-US" dirty="0" err="1"/>
              <a:t>하드포킹</a:t>
            </a:r>
            <a:r>
              <a:rPr lang="ko-KR" altLang="en-US" dirty="0"/>
              <a:t> 블록 별도 검증</a:t>
            </a:r>
            <a:endParaRPr lang="en-US" altLang="ko-KR" dirty="0"/>
          </a:p>
          <a:p>
            <a:pPr lvl="1"/>
            <a:r>
              <a:rPr lang="en-US" altLang="ko-KR" dirty="0"/>
              <a:t>744: pending </a:t>
            </a:r>
            <a:r>
              <a:rPr lang="ko-KR" altLang="en-US" dirty="0"/>
              <a:t>트랜잭션 가져옴 </a:t>
            </a:r>
            <a:r>
              <a:rPr lang="en-US" altLang="ko-KR" dirty="0"/>
              <a:t>: </a:t>
            </a:r>
            <a:r>
              <a:rPr lang="en-US" altLang="ko-KR" dirty="0" err="1"/>
              <a:t>w.eth.TxPool</a:t>
            </a:r>
            <a:r>
              <a:rPr lang="en-US" altLang="ko-KR" dirty="0"/>
              <a:t>().Pending()</a:t>
            </a:r>
          </a:p>
          <a:p>
            <a:pPr lvl="1"/>
            <a:r>
              <a:rPr lang="en-US" altLang="ko-KR" dirty="0"/>
              <a:t>754: </a:t>
            </a:r>
            <a:r>
              <a:rPr lang="ko-KR" altLang="en-US" dirty="0"/>
              <a:t>가격과 </a:t>
            </a:r>
            <a:r>
              <a:rPr lang="ko-KR" altLang="en-US" dirty="0" err="1"/>
              <a:t>논스</a:t>
            </a:r>
            <a:r>
              <a:rPr lang="ko-KR" altLang="en-US" dirty="0"/>
              <a:t> 기준으로 트랜잭션 재 정렬 </a:t>
            </a:r>
            <a:r>
              <a:rPr lang="en-US" altLang="ko-KR" dirty="0"/>
              <a:t>: </a:t>
            </a:r>
            <a:r>
              <a:rPr lang="en-US" altLang="ko-KR" dirty="0" err="1"/>
              <a:t>types.NewTransactionsByPriceAndNonce</a:t>
            </a:r>
            <a:r>
              <a:rPr lang="en-US" altLang="ko-KR" dirty="0"/>
              <a:t>(</a:t>
            </a:r>
            <a:r>
              <a:rPr lang="en-US" altLang="ko-KR" dirty="0" err="1"/>
              <a:t>w.current.signer</a:t>
            </a:r>
            <a:r>
              <a:rPr lang="en-US" altLang="ko-KR" dirty="0"/>
              <a:t>, pending)</a:t>
            </a:r>
          </a:p>
          <a:p>
            <a:pPr lvl="1"/>
            <a:r>
              <a:rPr lang="en-US" altLang="ko-KR" dirty="0"/>
              <a:t>755 : </a:t>
            </a:r>
            <a:r>
              <a:rPr lang="en-US" altLang="ko-KR" dirty="0" err="1"/>
              <a:t>commitTransactions</a:t>
            </a:r>
            <a:r>
              <a:rPr lang="en-US" altLang="ko-KR" dirty="0"/>
              <a:t> (</a:t>
            </a:r>
            <a:r>
              <a:rPr lang="en-US" altLang="ko-KR" dirty="0" err="1"/>
              <a:t>w.current.signer</a:t>
            </a:r>
            <a:r>
              <a:rPr lang="en-US" altLang="ko-KR" dirty="0"/>
              <a:t>, pending) -&gt; miner/</a:t>
            </a:r>
            <a:r>
              <a:rPr lang="en-US" altLang="ko-KR" dirty="0" err="1"/>
              <a:t>worker.go</a:t>
            </a:r>
            <a:r>
              <a:rPr lang="en-US" altLang="ko-KR" dirty="0"/>
              <a:t> </a:t>
            </a:r>
            <a:r>
              <a:rPr lang="en-US" altLang="ko-KR" dirty="0" err="1"/>
              <a:t>commitTransactions</a:t>
            </a:r>
            <a:r>
              <a:rPr lang="en-US" altLang="ko-KR" dirty="0"/>
              <a:t>() -&gt; loop </a:t>
            </a:r>
            <a:r>
              <a:rPr lang="ko-KR" altLang="en-US" dirty="0"/>
              <a:t>트랜잭션 목록 </a:t>
            </a:r>
            <a:r>
              <a:rPr lang="en-US" altLang="ko-KR" dirty="0">
                <a:sym typeface="Wingdings" panose="05000000000000000000" pitchFamily="2" charset="2"/>
              </a:rPr>
              <a:t> </a:t>
            </a:r>
            <a:r>
              <a:rPr lang="ko-KR" altLang="en-US" dirty="0">
                <a:sym typeface="Wingdings" panose="05000000000000000000" pitchFamily="2" charset="2"/>
              </a:rPr>
              <a:t>왼쪽</a:t>
            </a:r>
            <a:endParaRPr lang="en-US" altLang="ko-KR" dirty="0"/>
          </a:p>
          <a:p>
            <a:pPr lvl="1"/>
            <a:r>
              <a:rPr lang="en-US" altLang="ko-KR" dirty="0"/>
              <a:t>756: </a:t>
            </a:r>
            <a:r>
              <a:rPr lang="en-US" altLang="ko-KR" dirty="0" err="1"/>
              <a:t>worker.commit</a:t>
            </a:r>
            <a:endParaRPr lang="en-US" altLang="ko-KR" dirty="0"/>
          </a:p>
          <a:p>
            <a:pPr lvl="2"/>
            <a:r>
              <a:rPr lang="en-US" altLang="ko-KR" dirty="0"/>
              <a:t>772:  block = </a:t>
            </a:r>
            <a:r>
              <a:rPr lang="en-US" altLang="ko-KR" dirty="0" err="1"/>
              <a:t>w.engine.Finalize</a:t>
            </a:r>
            <a:r>
              <a:rPr lang="en-US" altLang="ko-KR" dirty="0"/>
              <a:t>( </a:t>
            </a:r>
            <a:r>
              <a:rPr lang="en-US" altLang="ko-KR" dirty="0" err="1"/>
              <a:t>w.chain</a:t>
            </a:r>
            <a:r>
              <a:rPr lang="en-US" altLang="ko-KR" dirty="0"/>
              <a:t>, </a:t>
            </a:r>
            <a:r>
              <a:rPr lang="en-US" altLang="ko-KR" dirty="0" err="1"/>
              <a:t>w.current.header</a:t>
            </a:r>
            <a:r>
              <a:rPr lang="en-US" altLang="ko-KR" dirty="0"/>
              <a:t>, s , </a:t>
            </a:r>
            <a:r>
              <a:rPr lang="en-US" altLang="ko-KR" dirty="0" err="1"/>
              <a:t>w.current.txs</a:t>
            </a:r>
            <a:r>
              <a:rPr lang="en-US" altLang="ko-KR" dirty="0"/>
              <a:t> , uncles , </a:t>
            </a:r>
            <a:r>
              <a:rPr lang="en-US" altLang="ko-KR" dirty="0" err="1"/>
              <a:t>w.current.receipts</a:t>
            </a:r>
            <a:r>
              <a:rPr lang="en-US" altLang="ko-KR" dirty="0"/>
              <a:t> )</a:t>
            </a:r>
          </a:p>
          <a:p>
            <a:pPr lvl="3"/>
            <a:r>
              <a:rPr lang="ko-KR" altLang="en-US" dirty="0"/>
              <a:t>블록 보상 </a:t>
            </a:r>
            <a:r>
              <a:rPr lang="en-US" altLang="ko-KR" dirty="0" err="1"/>
              <a:t>accumulateRewards</a:t>
            </a:r>
            <a:r>
              <a:rPr lang="en-US" altLang="ko-KR" dirty="0"/>
              <a:t> </a:t>
            </a:r>
          </a:p>
          <a:p>
            <a:pPr lvl="3"/>
            <a:r>
              <a:rPr lang="en-US" altLang="ko-KR" dirty="0" err="1"/>
              <a:t>stateRoot</a:t>
            </a:r>
            <a:r>
              <a:rPr lang="en-US" altLang="ko-KR" dirty="0"/>
              <a:t> </a:t>
            </a:r>
            <a:r>
              <a:rPr lang="ko-KR" altLang="en-US" dirty="0"/>
              <a:t>에 </a:t>
            </a:r>
            <a:r>
              <a:rPr lang="en-US" altLang="ko-KR" dirty="0" err="1"/>
              <a:t>intermediateRoot</a:t>
            </a:r>
            <a:r>
              <a:rPr lang="en-US" altLang="ko-KR" dirty="0"/>
              <a:t> </a:t>
            </a:r>
            <a:r>
              <a:rPr lang="ko-KR" altLang="en-US" dirty="0"/>
              <a:t>할당</a:t>
            </a:r>
            <a:endParaRPr lang="en-US" altLang="ko-KR" dirty="0"/>
          </a:p>
          <a:p>
            <a:pPr lvl="3"/>
            <a:r>
              <a:rPr lang="ko-KR" altLang="en-US" dirty="0"/>
              <a:t>블록 생성</a:t>
            </a:r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136875F9-629B-494D-88E7-0F32D079F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Block Mining Flow</a:t>
            </a:r>
            <a:endParaRPr lang="ko-KR" altLang="en-US" dirty="0"/>
          </a:p>
        </p:txBody>
      </p:sp>
      <p:sp>
        <p:nvSpPr>
          <p:cNvPr id="4" name="내용 개체 틀 1">
            <a:extLst>
              <a:ext uri="{FF2B5EF4-FFF2-40B4-BE49-F238E27FC236}">
                <a16:creationId xmlns:a16="http://schemas.microsoft.com/office/drawing/2014/main" id="{AFFF6A7E-D661-45FE-9923-3BE1574A6EFC}"/>
              </a:ext>
            </a:extLst>
          </p:cNvPr>
          <p:cNvSpPr txBox="1">
            <a:spLocks/>
          </p:cNvSpPr>
          <p:nvPr/>
        </p:nvSpPr>
        <p:spPr>
          <a:xfrm>
            <a:off x="6096000" y="508001"/>
            <a:ext cx="5998717" cy="407312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altLang="ko-KR" dirty="0"/>
              <a:t>755 : </a:t>
            </a:r>
            <a:r>
              <a:rPr lang="en-US" altLang="ko-KR" dirty="0" err="1"/>
              <a:t>commitTransactions</a:t>
            </a:r>
            <a:r>
              <a:rPr lang="en-US" altLang="ko-KR" dirty="0"/>
              <a:t> (</a:t>
            </a:r>
            <a:r>
              <a:rPr lang="en-US" altLang="ko-KR" dirty="0" err="1"/>
              <a:t>w.current.signer</a:t>
            </a:r>
            <a:r>
              <a:rPr lang="en-US" altLang="ko-KR" dirty="0"/>
              <a:t>, pending) -&gt; miner/</a:t>
            </a:r>
            <a:r>
              <a:rPr lang="en-US" altLang="ko-KR" dirty="0" err="1"/>
              <a:t>worker.go</a:t>
            </a:r>
            <a:r>
              <a:rPr lang="en-US" altLang="ko-KR" dirty="0"/>
              <a:t> </a:t>
            </a:r>
            <a:r>
              <a:rPr lang="en-US" altLang="ko-KR" dirty="0" err="1"/>
              <a:t>commitTransactions</a:t>
            </a:r>
            <a:r>
              <a:rPr lang="en-US" altLang="ko-KR" dirty="0"/>
              <a:t>() -&gt; loop </a:t>
            </a:r>
            <a:r>
              <a:rPr lang="ko-KR" altLang="en-US" dirty="0"/>
              <a:t>트랜잭션 목록</a:t>
            </a:r>
            <a:endParaRPr lang="en-US" altLang="ko-KR" dirty="0"/>
          </a:p>
          <a:p>
            <a:pPr lvl="2"/>
            <a:r>
              <a:rPr lang="en-US" altLang="ko-KR" dirty="0"/>
              <a:t>Block Gas Limit </a:t>
            </a:r>
            <a:r>
              <a:rPr lang="ko-KR" altLang="en-US" dirty="0"/>
              <a:t>확인</a:t>
            </a:r>
            <a:r>
              <a:rPr lang="en-US" altLang="ko-KR" dirty="0"/>
              <a:t>,  </a:t>
            </a:r>
            <a:r>
              <a:rPr lang="ko-KR" altLang="en-US" dirty="0"/>
              <a:t>남은 가스가 </a:t>
            </a:r>
            <a:r>
              <a:rPr lang="en-US" altLang="ko-KR" dirty="0"/>
              <a:t>21000 </a:t>
            </a:r>
            <a:r>
              <a:rPr lang="ko-KR" altLang="en-US" dirty="0"/>
              <a:t>보다 작으면 </a:t>
            </a:r>
            <a:r>
              <a:rPr lang="ko-KR" altLang="en-US" dirty="0" err="1"/>
              <a:t>반복문</a:t>
            </a:r>
            <a:r>
              <a:rPr lang="ko-KR" altLang="en-US" dirty="0"/>
              <a:t> 종료</a:t>
            </a:r>
            <a:br>
              <a:rPr lang="en-US" altLang="ko-KR" dirty="0"/>
            </a:br>
            <a:r>
              <a:rPr lang="en-US" altLang="ko-KR" dirty="0"/>
              <a:t>576 : </a:t>
            </a:r>
            <a:r>
              <a:rPr lang="en-US" altLang="ko-KR" dirty="0" err="1"/>
              <a:t>w.current.gasPool.Gas</a:t>
            </a:r>
            <a:r>
              <a:rPr lang="en-US" altLang="ko-KR" dirty="0"/>
              <a:t>() &lt; </a:t>
            </a:r>
            <a:r>
              <a:rPr lang="en-US" altLang="ko-KR" dirty="0" err="1"/>
              <a:t>params.TxGas</a:t>
            </a:r>
            <a:r>
              <a:rPr lang="en-US" altLang="ko-KR" dirty="0"/>
              <a:t>(21000) -&gt; break;</a:t>
            </a:r>
          </a:p>
          <a:p>
            <a:pPr lvl="2"/>
            <a:r>
              <a:rPr lang="en-US" altLang="ko-KR" dirty="0"/>
              <a:t>581: </a:t>
            </a:r>
            <a:r>
              <a:rPr lang="ko-KR" altLang="en-US" dirty="0"/>
              <a:t>다음 트랜잭션 선택</a:t>
            </a:r>
            <a:endParaRPr lang="en-US" altLang="ko-KR" dirty="0"/>
          </a:p>
          <a:p>
            <a:pPr lvl="2"/>
            <a:r>
              <a:rPr lang="en-US" altLang="ko-KR" dirty="0"/>
              <a:t>singer </a:t>
            </a:r>
            <a:r>
              <a:rPr lang="ko-KR" altLang="en-US" dirty="0"/>
              <a:t>조회</a:t>
            </a:r>
            <a:r>
              <a:rPr lang="en-US" altLang="ko-KR" dirty="0"/>
              <a:t>, EIP-155</a:t>
            </a:r>
            <a:r>
              <a:rPr lang="ko-KR" altLang="en-US" dirty="0"/>
              <a:t> 처리</a:t>
            </a:r>
            <a:endParaRPr lang="en-US" altLang="ko-KR" dirty="0"/>
          </a:p>
          <a:p>
            <a:pPr lvl="2"/>
            <a:r>
              <a:rPr lang="en-US" altLang="ko-KR" dirty="0"/>
              <a:t>599 : </a:t>
            </a:r>
            <a:r>
              <a:rPr lang="en-US" altLang="ko-KR" dirty="0" err="1"/>
              <a:t>stateDB</a:t>
            </a:r>
            <a:r>
              <a:rPr lang="en-US" altLang="ko-KR" dirty="0"/>
              <a:t> prepare()  </a:t>
            </a:r>
            <a:r>
              <a:rPr lang="en-US" altLang="ko-KR" dirty="0" err="1"/>
              <a:t>w.current.state.Prepare</a:t>
            </a:r>
            <a:r>
              <a:rPr lang="en-US" altLang="ko-KR" dirty="0"/>
              <a:t>(</a:t>
            </a:r>
            <a:r>
              <a:rPr lang="en-US" altLang="ko-KR" dirty="0" err="1"/>
              <a:t>tx.Hash</a:t>
            </a:r>
            <a:r>
              <a:rPr lang="en-US" altLang="ko-KR" dirty="0"/>
              <a:t>(), </a:t>
            </a:r>
            <a:r>
              <a:rPr lang="en-US" altLang="ko-KR" dirty="0" err="1"/>
              <a:t>common.Hash</a:t>
            </a:r>
            <a:r>
              <a:rPr lang="en-US" altLang="ko-KR" dirty="0"/>
              <a:t>{}, </a:t>
            </a:r>
            <a:r>
              <a:rPr lang="en-US" altLang="ko-KR" dirty="0" err="1"/>
              <a:t>w.current.tcount</a:t>
            </a:r>
            <a:r>
              <a:rPr lang="en-US" altLang="ko-KR" dirty="0"/>
              <a:t>)</a:t>
            </a:r>
            <a:br>
              <a:rPr lang="en-US" altLang="ko-KR" dirty="0"/>
            </a:br>
            <a:r>
              <a:rPr lang="en-US" altLang="ko-KR" dirty="0"/>
              <a:t>-&gt; </a:t>
            </a:r>
            <a:r>
              <a:rPr lang="en-US" altLang="ko-KR" dirty="0" err="1"/>
              <a:t>commitTransaction</a:t>
            </a:r>
            <a:r>
              <a:rPr lang="en-US" altLang="ko-KR" dirty="0"/>
              <a:t> </a:t>
            </a:r>
            <a:r>
              <a:rPr lang="ko-KR" altLang="en-US" dirty="0"/>
              <a:t>호출</a:t>
            </a:r>
            <a:r>
              <a:rPr lang="en-US" altLang="ko-KR" dirty="0"/>
              <a:t>) </a:t>
            </a:r>
            <a:r>
              <a:rPr lang="en-US" altLang="ko-KR" dirty="0" err="1"/>
              <a:t>w.commitTransaction</a:t>
            </a:r>
            <a:r>
              <a:rPr lang="en-US" altLang="ko-KR" dirty="0"/>
              <a:t>(</a:t>
            </a:r>
            <a:r>
              <a:rPr lang="en-US" altLang="ko-KR" dirty="0" err="1"/>
              <a:t>tx</a:t>
            </a:r>
            <a:r>
              <a:rPr lang="en-US" altLang="ko-KR" dirty="0"/>
              <a:t>, </a:t>
            </a:r>
            <a:r>
              <a:rPr lang="en-US" altLang="ko-KR" dirty="0" err="1"/>
              <a:t>coinbase</a:t>
            </a:r>
            <a:r>
              <a:rPr lang="en-US" altLang="ko-KR" dirty="0"/>
              <a:t>)</a:t>
            </a:r>
          </a:p>
          <a:p>
            <a:pPr lvl="2"/>
            <a:r>
              <a:rPr lang="en-US" altLang="ko-KR" dirty="0"/>
              <a:t>miner/</a:t>
            </a:r>
            <a:r>
              <a:rPr lang="en-US" altLang="ko-KR" dirty="0" err="1"/>
              <a:t>worker.go</a:t>
            </a:r>
            <a:r>
              <a:rPr lang="en-US" altLang="ko-KR" dirty="0"/>
              <a:t> </a:t>
            </a:r>
            <a:r>
              <a:rPr lang="en-US" altLang="ko-KR" dirty="0" err="1"/>
              <a:t>commitTransaction</a:t>
            </a:r>
            <a:r>
              <a:rPr lang="en-US" altLang="ko-KR" dirty="0"/>
              <a:t>() : </a:t>
            </a:r>
            <a:r>
              <a:rPr lang="ko-KR" altLang="en-US" dirty="0"/>
              <a:t>실제 트랜잭션 처리</a:t>
            </a:r>
            <a:endParaRPr lang="en-US" altLang="ko-KR" dirty="0"/>
          </a:p>
          <a:p>
            <a:pPr lvl="3"/>
            <a:r>
              <a:rPr lang="en-US" altLang="ko-KR" dirty="0" err="1"/>
              <a:t>snapshop</a:t>
            </a:r>
            <a:endParaRPr lang="en-US" altLang="ko-KR" dirty="0"/>
          </a:p>
          <a:p>
            <a:pPr lvl="3"/>
            <a:r>
              <a:rPr lang="en-US" altLang="ko-KR" dirty="0"/>
              <a:t>541: </a:t>
            </a:r>
            <a:r>
              <a:rPr lang="en-US" altLang="ko-KR" dirty="0" err="1"/>
              <a:t>core.ApplyTransaction</a:t>
            </a:r>
            <a:endParaRPr lang="en-US" altLang="ko-KR" dirty="0"/>
          </a:p>
          <a:p>
            <a:pPr lvl="4"/>
            <a:r>
              <a:rPr lang="en-US" altLang="ko-KR" dirty="0" err="1"/>
              <a:t>AsMessage</a:t>
            </a:r>
            <a:r>
              <a:rPr lang="ko-KR" altLang="en-US" dirty="0"/>
              <a:t> </a:t>
            </a:r>
            <a:r>
              <a:rPr lang="en-US" altLang="ko-KR" dirty="0"/>
              <a:t>-&gt;</a:t>
            </a:r>
            <a:r>
              <a:rPr lang="ko-KR" altLang="en-US" dirty="0"/>
              <a:t> </a:t>
            </a:r>
            <a:r>
              <a:rPr lang="en-US" altLang="ko-KR" dirty="0" err="1"/>
              <a:t>vm.NewEVM</a:t>
            </a:r>
            <a:r>
              <a:rPr lang="ko-KR" altLang="en-US" dirty="0"/>
              <a:t> </a:t>
            </a:r>
            <a:r>
              <a:rPr lang="en-US" altLang="ko-KR" dirty="0"/>
              <a:t>-&gt;</a:t>
            </a:r>
            <a:r>
              <a:rPr lang="ko-KR" altLang="en-US" dirty="0"/>
              <a:t> </a:t>
            </a:r>
            <a:r>
              <a:rPr lang="en-US" altLang="ko-KR" dirty="0" err="1"/>
              <a:t>ApplyMessage</a:t>
            </a:r>
            <a:r>
              <a:rPr lang="en-US" altLang="ko-KR" dirty="0"/>
              <a:t> </a:t>
            </a:r>
          </a:p>
          <a:p>
            <a:pPr lvl="4"/>
            <a:r>
              <a:rPr lang="en-US" altLang="ko-KR" dirty="0"/>
              <a:t>delete empty objects(after Byzantium</a:t>
            </a:r>
          </a:p>
          <a:p>
            <a:pPr lvl="4"/>
            <a:r>
              <a:rPr lang="en-US" altLang="ko-KR" dirty="0" err="1"/>
              <a:t>gasUsed</a:t>
            </a:r>
            <a:r>
              <a:rPr lang="en-US" altLang="ko-KR" dirty="0"/>
              <a:t> += gas</a:t>
            </a:r>
          </a:p>
          <a:p>
            <a:pPr lvl="4"/>
            <a:r>
              <a:rPr lang="en-US" altLang="ko-KR" dirty="0"/>
              <a:t>New Receipt</a:t>
            </a:r>
          </a:p>
          <a:p>
            <a:pPr lvl="4"/>
            <a:r>
              <a:rPr lang="en-US" altLang="ko-KR" dirty="0"/>
              <a:t>Receipt </a:t>
            </a:r>
            <a:r>
              <a:rPr lang="en-US" altLang="ko-KR" dirty="0" err="1"/>
              <a:t>BloomFIlter</a:t>
            </a:r>
            <a:r>
              <a:rPr lang="en-US" altLang="ko-KR" dirty="0"/>
              <a:t> </a:t>
            </a:r>
            <a:r>
              <a:rPr lang="ko-KR" altLang="en-US" dirty="0"/>
              <a:t>계산</a:t>
            </a:r>
            <a:endParaRPr lang="en-US" altLang="ko-KR" dirty="0"/>
          </a:p>
          <a:p>
            <a:pPr lvl="3"/>
            <a:r>
              <a:rPr lang="ko-KR" altLang="en-US" dirty="0"/>
              <a:t>트랜잭션 및 영수증 목록에 추가</a:t>
            </a:r>
            <a:endParaRPr lang="en-US" altLang="ko-KR" dirty="0"/>
          </a:p>
        </p:txBody>
      </p:sp>
      <p:sp>
        <p:nvSpPr>
          <p:cNvPr id="5" name="내용 개체 틀 1">
            <a:extLst>
              <a:ext uri="{FF2B5EF4-FFF2-40B4-BE49-F238E27FC236}">
                <a16:creationId xmlns:a16="http://schemas.microsoft.com/office/drawing/2014/main" id="{B0816C22-97C6-40ED-826B-053AA3FA4A86}"/>
              </a:ext>
            </a:extLst>
          </p:cNvPr>
          <p:cNvSpPr txBox="1">
            <a:spLocks/>
          </p:cNvSpPr>
          <p:nvPr/>
        </p:nvSpPr>
        <p:spPr>
          <a:xfrm>
            <a:off x="6152579" y="4661047"/>
            <a:ext cx="5998717" cy="2196953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altLang="ko-KR" dirty="0"/>
              <a:t>main/</a:t>
            </a:r>
            <a:r>
              <a:rPr lang="en-US" altLang="ko-KR" dirty="0" err="1"/>
              <a:t>worker.go</a:t>
            </a:r>
            <a:r>
              <a:rPr lang="en-US" altLang="ko-KR" dirty="0"/>
              <a:t> seal()</a:t>
            </a:r>
            <a:r>
              <a:rPr lang="ko-KR" altLang="en-US" dirty="0"/>
              <a:t>  퍼즐 풀기</a:t>
            </a:r>
            <a:endParaRPr lang="en-US" altLang="ko-KR" dirty="0"/>
          </a:p>
          <a:p>
            <a:pPr lvl="2"/>
            <a:r>
              <a:rPr lang="en-US" altLang="ko-KR" dirty="0" err="1"/>
              <a:t>w.engine.Seal</a:t>
            </a:r>
            <a:r>
              <a:rPr lang="en-US" altLang="ko-KR" dirty="0"/>
              <a:t>() -&gt; </a:t>
            </a:r>
            <a:r>
              <a:rPr lang="en-US" altLang="ko-KR" dirty="0" err="1"/>
              <a:t>PoW</a:t>
            </a:r>
            <a:r>
              <a:rPr lang="ko-KR" altLang="en-US" dirty="0"/>
              <a:t> 퍼즐 정답 찾기 </a:t>
            </a:r>
            <a:r>
              <a:rPr lang="en-US" altLang="ko-KR" dirty="0"/>
              <a:t>(</a:t>
            </a:r>
            <a:r>
              <a:rPr lang="en-US" altLang="ko-KR" dirty="0" err="1"/>
              <a:t>mixHash</a:t>
            </a:r>
            <a:r>
              <a:rPr lang="en-US" altLang="ko-KR" dirty="0"/>
              <a:t>, nonce)</a:t>
            </a:r>
            <a:br>
              <a:rPr lang="en-US" altLang="ko-KR" dirty="0"/>
            </a:br>
            <a:r>
              <a:rPr lang="en-US" altLang="ko-KR" dirty="0" err="1"/>
              <a:t>hashimoto</a:t>
            </a:r>
            <a:r>
              <a:rPr lang="en-US" altLang="ko-KR" dirty="0"/>
              <a:t>(</a:t>
            </a:r>
            <a:r>
              <a:rPr lang="en-US" altLang="ko-KR" dirty="0">
                <a:hlinkClick r:id="rId3"/>
              </a:rPr>
              <a:t>https://eth.wiki/concepts/dagger-hashimoto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miner/</a:t>
            </a:r>
            <a:r>
              <a:rPr lang="en-US" altLang="ko-KR" dirty="0" err="1"/>
              <a:t>worker.go</a:t>
            </a:r>
            <a:r>
              <a:rPr lang="en-US" altLang="ko-KR" dirty="0"/>
              <a:t> </a:t>
            </a:r>
            <a:r>
              <a:rPr lang="en-US" altLang="ko-KR" dirty="0" err="1"/>
              <a:t>resultLoop</a:t>
            </a:r>
            <a:r>
              <a:rPr lang="en-US" altLang="ko-KR" dirty="0"/>
              <a:t>() </a:t>
            </a:r>
            <a:r>
              <a:rPr lang="ko-KR" altLang="en-US" dirty="0"/>
              <a:t>블록체인에 블록 추가 및 전파</a:t>
            </a:r>
            <a:endParaRPr lang="en-US" altLang="ko-KR" dirty="0"/>
          </a:p>
          <a:p>
            <a:pPr lvl="2"/>
            <a:r>
              <a:rPr lang="en-US" altLang="ko-KR" dirty="0"/>
              <a:t>433 : </a:t>
            </a:r>
            <a:r>
              <a:rPr lang="en-US" altLang="ko-KR" dirty="0" err="1"/>
              <a:t>w.chain.WriteBlockWithState</a:t>
            </a:r>
            <a:r>
              <a:rPr lang="en-US" altLang="ko-KR" dirty="0"/>
              <a:t>( ) – </a:t>
            </a:r>
            <a:r>
              <a:rPr lang="ko-KR" altLang="en-US" dirty="0"/>
              <a:t>블록과 </a:t>
            </a:r>
            <a:r>
              <a:rPr lang="en-US" altLang="ko-KR" dirty="0"/>
              <a:t>state</a:t>
            </a:r>
            <a:r>
              <a:rPr lang="ko-KR" altLang="en-US" dirty="0"/>
              <a:t>를 데이터베이스에 </a:t>
            </a:r>
            <a:r>
              <a:rPr lang="ko-KR" altLang="en-US" dirty="0" err="1"/>
              <a:t>커밋</a:t>
            </a:r>
            <a:endParaRPr lang="en-US" altLang="ko-KR" dirty="0"/>
          </a:p>
          <a:p>
            <a:pPr lvl="2"/>
            <a:r>
              <a:rPr lang="en-US" altLang="ko-KR" dirty="0"/>
              <a:t>439 : </a:t>
            </a:r>
            <a:r>
              <a:rPr lang="en-US" altLang="ko-KR" dirty="0" err="1"/>
              <a:t>NewMinedBlockEvent</a:t>
            </a:r>
            <a:r>
              <a:rPr lang="en-US" altLang="ko-KR" dirty="0"/>
              <a:t> Post =&gt; </a:t>
            </a:r>
            <a:r>
              <a:rPr lang="en-US" altLang="ko-KR" dirty="0" err="1"/>
              <a:t>minedBroadcastLoop</a:t>
            </a:r>
            <a:r>
              <a:rPr lang="en-US" altLang="ko-KR" dirty="0"/>
              <a:t>() </a:t>
            </a:r>
            <a:r>
              <a:rPr lang="ko-KR" altLang="en-US" dirty="0"/>
              <a:t>실행</a:t>
            </a:r>
            <a:endParaRPr lang="en-US" altLang="ko-KR" dirty="0"/>
          </a:p>
          <a:p>
            <a:pPr lvl="2"/>
            <a:r>
              <a:rPr lang="en-US" altLang="ko-KR" dirty="0"/>
              <a:t>454: unconfirmed </a:t>
            </a:r>
            <a:r>
              <a:rPr lang="ko-KR" altLang="en-US" dirty="0"/>
              <a:t>블록에 새 블록을 </a:t>
            </a:r>
            <a:r>
              <a:rPr lang="en-US" altLang="ko-KR" dirty="0"/>
              <a:t>insert</a:t>
            </a:r>
          </a:p>
          <a:p>
            <a:pPr lvl="1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4417652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EB1D21B-9BEA-47A7-AE6A-6C45633CF7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Metamask</a:t>
            </a:r>
            <a:r>
              <a:rPr lang="en-US" altLang="ko-KR" dirty="0"/>
              <a:t> : EVM Compatible Blockchain Wallet</a:t>
            </a:r>
          </a:p>
          <a:p>
            <a:pPr lvl="1"/>
            <a:r>
              <a:rPr lang="ko-KR" altLang="en-US" dirty="0"/>
              <a:t>브라우저 확장 프로그램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B13964E5-C5B5-42B4-9876-1041EAC807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 환경 </a:t>
            </a:r>
            <a:r>
              <a:rPr lang="en-US" altLang="ko-KR" dirty="0"/>
              <a:t>[ </a:t>
            </a:r>
            <a:r>
              <a:rPr lang="en-US" altLang="ko-KR" dirty="0" err="1"/>
              <a:t>Metamask</a:t>
            </a:r>
            <a:r>
              <a:rPr lang="en-US" altLang="ko-KR" dirty="0"/>
              <a:t> ]</a:t>
            </a:r>
            <a:endParaRPr lang="ko-KR" altLang="en-US" dirty="0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2339A7A9-A5DE-45AB-B176-53DF787590FF}"/>
              </a:ext>
            </a:extLst>
          </p:cNvPr>
          <p:cNvGrpSpPr/>
          <p:nvPr/>
        </p:nvGrpSpPr>
        <p:grpSpPr>
          <a:xfrm>
            <a:off x="6514513" y="1550136"/>
            <a:ext cx="2641566" cy="5051004"/>
            <a:chOff x="4878062" y="1551305"/>
            <a:chExt cx="2641566" cy="5051004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7C5CDAFC-1A6A-4486-B9A4-27371B92F0D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878062" y="1922309"/>
              <a:ext cx="2641566" cy="468000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D0F8040-6222-4B9D-9E15-C0C0EF004E46}"/>
                </a:ext>
              </a:extLst>
            </p:cNvPr>
            <p:cNvSpPr txBox="1"/>
            <p:nvPr/>
          </p:nvSpPr>
          <p:spPr>
            <a:xfrm>
              <a:off x="4913805" y="1551305"/>
              <a:ext cx="25700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Web3js Provider (</a:t>
              </a:r>
              <a:r>
                <a:rPr lang="en-US" altLang="ko-KR" dirty="0" err="1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dApp</a:t>
              </a:r>
              <a:r>
                <a:rPr lang="en-US" altLang="ko-KR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)</a:t>
              </a:r>
              <a:endPara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F6C59D9A-ABEB-47BD-A242-F613E485E6EB}"/>
              </a:ext>
            </a:extLst>
          </p:cNvPr>
          <p:cNvGrpSpPr/>
          <p:nvPr/>
        </p:nvGrpSpPr>
        <p:grpSpPr>
          <a:xfrm>
            <a:off x="9295174" y="1550136"/>
            <a:ext cx="2641566" cy="5043564"/>
            <a:chOff x="8612388" y="1553748"/>
            <a:chExt cx="2641566" cy="5043564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215F2B12-4D88-43F8-B11C-68A3B79F909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612388" y="1917312"/>
              <a:ext cx="2641566" cy="4680000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3A215AC-BBFB-4069-96F0-D50532311971}"/>
                </a:ext>
              </a:extLst>
            </p:cNvPr>
            <p:cNvSpPr txBox="1"/>
            <p:nvPr/>
          </p:nvSpPr>
          <p:spPr>
            <a:xfrm>
              <a:off x="8709171" y="1553748"/>
              <a:ext cx="2448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Transaction Sign</a:t>
              </a:r>
              <a:endPara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88A80735-AB36-4B5F-B1F3-13AA5DCF89C6}"/>
              </a:ext>
            </a:extLst>
          </p:cNvPr>
          <p:cNvGrpSpPr/>
          <p:nvPr/>
        </p:nvGrpSpPr>
        <p:grpSpPr>
          <a:xfrm>
            <a:off x="3723417" y="1550136"/>
            <a:ext cx="2652000" cy="5046543"/>
            <a:chOff x="949239" y="2054345"/>
            <a:chExt cx="2652000" cy="5046543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A8EE10B-AC8A-469B-8F26-92BF96B72BD0}"/>
                </a:ext>
              </a:extLst>
            </p:cNvPr>
            <p:cNvSpPr txBox="1"/>
            <p:nvPr/>
          </p:nvSpPr>
          <p:spPr>
            <a:xfrm>
              <a:off x="1051239" y="2054345"/>
              <a:ext cx="2448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Connect to Node (http)</a:t>
              </a:r>
              <a:endPara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B4385723-BD62-408D-B313-CF16725798D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49239" y="2420888"/>
              <a:ext cx="2652000" cy="4680000"/>
            </a:xfrm>
            <a:prstGeom prst="rect">
              <a:avLst/>
            </a:prstGeom>
            <a:ln w="6350">
              <a:solidFill>
                <a:schemeClr val="bg1">
                  <a:lumMod val="85000"/>
                </a:schemeClr>
              </a:solidFill>
            </a:ln>
          </p:spPr>
        </p:pic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64E0A9B4-C4BD-4E5E-A68D-6448DC9D5FB7}"/>
              </a:ext>
            </a:extLst>
          </p:cNvPr>
          <p:cNvGrpSpPr/>
          <p:nvPr/>
        </p:nvGrpSpPr>
        <p:grpSpPr>
          <a:xfrm>
            <a:off x="231761" y="1542470"/>
            <a:ext cx="3352560" cy="3755665"/>
            <a:chOff x="231761" y="1542470"/>
            <a:chExt cx="3352560" cy="3755665"/>
          </a:xfrm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07596B12-7CAF-4CA6-9601-89379946608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1761" y="1929884"/>
              <a:ext cx="3352560" cy="3368251"/>
            </a:xfrm>
            <a:prstGeom prst="rect">
              <a:avLst/>
            </a:prstGeom>
            <a:ln w="6350">
              <a:solidFill>
                <a:schemeClr val="bg1">
                  <a:lumMod val="85000"/>
                </a:schemeClr>
              </a:solidFill>
            </a:ln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B7319F2-9FEF-4E3E-BB36-11FB3DFF8FC1}"/>
                </a:ext>
              </a:extLst>
            </p:cNvPr>
            <p:cNvSpPr txBox="1"/>
            <p:nvPr/>
          </p:nvSpPr>
          <p:spPr>
            <a:xfrm>
              <a:off x="675949" y="1542470"/>
              <a:ext cx="2448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HD Wallet (mnemonic)</a:t>
              </a:r>
              <a:endPara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316383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4E8B0166-4CC9-40EB-8760-6D5F81DBBF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  <a:endParaRPr lang="en-US" altLang="ko-KR" dirty="0"/>
          </a:p>
          <a:p>
            <a:pPr lvl="1"/>
            <a:r>
              <a:rPr lang="en-US" altLang="ko-KR" dirty="0"/>
              <a:t>1. </a:t>
            </a:r>
            <a:r>
              <a:rPr lang="ko-KR" altLang="en-US" dirty="0"/>
              <a:t>네트워크 구성 및 샘플 </a:t>
            </a:r>
            <a:r>
              <a:rPr lang="en-US" altLang="ko-KR" dirty="0"/>
              <a:t>Solidity </a:t>
            </a:r>
            <a:r>
              <a:rPr lang="ko-KR" altLang="en-US" dirty="0" err="1"/>
              <a:t>컨트랙트</a:t>
            </a:r>
            <a:endParaRPr lang="ko-KR" altLang="en-US" dirty="0"/>
          </a:p>
          <a:p>
            <a:pPr lvl="1"/>
            <a:r>
              <a:rPr lang="en-US" altLang="ko-KR" dirty="0"/>
              <a:t>2. ECDSA, ABI, RLP</a:t>
            </a:r>
          </a:p>
          <a:p>
            <a:pPr lvl="1"/>
            <a:r>
              <a:rPr lang="en-US" altLang="ko-KR" dirty="0"/>
              <a:t>3. </a:t>
            </a:r>
            <a:r>
              <a:rPr lang="ko-KR" altLang="en-US" dirty="0"/>
              <a:t>트랜잭션 생성</a:t>
            </a:r>
            <a:r>
              <a:rPr lang="en-US" altLang="ko-KR" dirty="0"/>
              <a:t>, </a:t>
            </a:r>
            <a:r>
              <a:rPr lang="ko-KR" altLang="en-US" dirty="0"/>
              <a:t>제출</a:t>
            </a:r>
            <a:r>
              <a:rPr lang="en-US" altLang="ko-KR" dirty="0"/>
              <a:t>, </a:t>
            </a:r>
            <a:r>
              <a:rPr lang="ko-KR" altLang="en-US" dirty="0"/>
              <a:t>적용 및 영수증</a:t>
            </a:r>
          </a:p>
          <a:p>
            <a:pPr lvl="1"/>
            <a:r>
              <a:rPr lang="en-US" altLang="ko-KR" dirty="0"/>
              <a:t>4. </a:t>
            </a:r>
            <a:r>
              <a:rPr lang="ko-KR" altLang="en-US" dirty="0"/>
              <a:t>블록과 상태 관리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C0024169-1B1F-4441-8654-0B521E8DF2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</p:spTree>
    <p:extLst>
      <p:ext uri="{BB962C8B-B14F-4D97-AF65-F5344CB8AC3E}">
        <p14:creationId xmlns:p14="http://schemas.microsoft.com/office/powerpoint/2010/main" val="36073182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5" name="연결선: 꺾임 194">
            <a:extLst>
              <a:ext uri="{FF2B5EF4-FFF2-40B4-BE49-F238E27FC236}">
                <a16:creationId xmlns:a16="http://schemas.microsoft.com/office/drawing/2014/main" id="{70A257F9-CEE5-4E46-AF1B-A8A3A840A652}"/>
              </a:ext>
            </a:extLst>
          </p:cNvPr>
          <p:cNvCxnSpPr>
            <a:cxnSpLocks/>
            <a:stCxn id="115" idx="3"/>
            <a:endCxn id="178" idx="1"/>
          </p:cNvCxnSpPr>
          <p:nvPr/>
        </p:nvCxnSpPr>
        <p:spPr>
          <a:xfrm flipV="1">
            <a:off x="2260309" y="4498277"/>
            <a:ext cx="2251515" cy="442917"/>
          </a:xfrm>
          <a:prstGeom prst="bentConnector3">
            <a:avLst>
              <a:gd name="adj1" fmla="val 74572"/>
            </a:avLst>
          </a:prstGeom>
          <a:ln w="12700">
            <a:solidFill>
              <a:srgbClr val="00C8E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제목 2">
            <a:extLst>
              <a:ext uri="{FF2B5EF4-FFF2-40B4-BE49-F238E27FC236}">
                <a16:creationId xmlns:a16="http://schemas.microsoft.com/office/drawing/2014/main" id="{87A4E166-1039-4867-84ED-05334D886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 환경 </a:t>
            </a:r>
            <a:r>
              <a:rPr lang="en-US" altLang="ko-KR" dirty="0"/>
              <a:t>[ </a:t>
            </a:r>
            <a:r>
              <a:rPr lang="en-US" altLang="ko-KR" dirty="0" err="1"/>
              <a:t>dApp</a:t>
            </a:r>
            <a:r>
              <a:rPr lang="en-US" altLang="ko-KR" dirty="0"/>
              <a:t> Environment ] </a:t>
            </a:r>
            <a:endParaRPr lang="ko-KR" altLang="en-US" dirty="0"/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234592EC-3BB0-4115-B759-197D627351DC}"/>
              </a:ext>
            </a:extLst>
          </p:cNvPr>
          <p:cNvGrpSpPr/>
          <p:nvPr/>
        </p:nvGrpSpPr>
        <p:grpSpPr>
          <a:xfrm>
            <a:off x="8746544" y="1988864"/>
            <a:ext cx="2401720" cy="576064"/>
            <a:chOff x="5879976" y="2132857"/>
            <a:chExt cx="2401720" cy="576064"/>
          </a:xfrm>
        </p:grpSpPr>
        <p:pic>
          <p:nvPicPr>
            <p:cNvPr id="14" name="그래픽 13">
              <a:extLst>
                <a:ext uri="{FF2B5EF4-FFF2-40B4-BE49-F238E27FC236}">
                  <a16:creationId xmlns:a16="http://schemas.microsoft.com/office/drawing/2014/main" id="{66033F40-894F-4CE2-8CF2-738377FCC6A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879976" y="2132857"/>
              <a:ext cx="511459" cy="576064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FBE7B65-B218-4452-B1B0-F78FCCA451E5}"/>
                </a:ext>
              </a:extLst>
            </p:cNvPr>
            <p:cNvSpPr txBox="1"/>
            <p:nvPr/>
          </p:nvSpPr>
          <p:spPr>
            <a:xfrm>
              <a:off x="6391435" y="2236223"/>
              <a:ext cx="1890261" cy="369332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r>
                <a:rPr lang="en-US" altLang="ko-KR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Ganache (Local)</a:t>
              </a:r>
              <a:endPara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60E2AC4C-1397-4068-840E-CD8439F6009E}"/>
              </a:ext>
            </a:extLst>
          </p:cNvPr>
          <p:cNvSpPr txBox="1"/>
          <p:nvPr/>
        </p:nvSpPr>
        <p:spPr>
          <a:xfrm>
            <a:off x="8548792" y="629759"/>
            <a:ext cx="283923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Ethereum Network</a:t>
            </a:r>
            <a:endParaRPr lang="ko-KR" altLang="en-US" sz="25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BB0DEBAA-0ABE-4C56-9133-7B7391A84A0B}"/>
              </a:ext>
            </a:extLst>
          </p:cNvPr>
          <p:cNvGrpSpPr/>
          <p:nvPr/>
        </p:nvGrpSpPr>
        <p:grpSpPr>
          <a:xfrm>
            <a:off x="335360" y="5949344"/>
            <a:ext cx="1404645" cy="576000"/>
            <a:chOff x="2090283" y="3099432"/>
            <a:chExt cx="1404645" cy="576000"/>
          </a:xfrm>
        </p:grpSpPr>
        <p:pic>
          <p:nvPicPr>
            <p:cNvPr id="16" name="그래픽 15">
              <a:extLst>
                <a:ext uri="{FF2B5EF4-FFF2-40B4-BE49-F238E27FC236}">
                  <a16:creationId xmlns:a16="http://schemas.microsoft.com/office/drawing/2014/main" id="{F7AFC0D0-E4F8-4CF6-B6D2-4322CF3EB0C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090283" y="3099432"/>
              <a:ext cx="584470" cy="576000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8F7F68A-C746-41D6-A0A6-AA16C2A603E7}"/>
                </a:ext>
              </a:extLst>
            </p:cNvPr>
            <p:cNvSpPr txBox="1"/>
            <p:nvPr/>
          </p:nvSpPr>
          <p:spPr>
            <a:xfrm>
              <a:off x="2668996" y="3217871"/>
              <a:ext cx="825932" cy="369332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r>
                <a:rPr lang="en-US" altLang="ko-KR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Truffle</a:t>
              </a:r>
              <a:endPara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26" name="그룹 125">
            <a:extLst>
              <a:ext uri="{FF2B5EF4-FFF2-40B4-BE49-F238E27FC236}">
                <a16:creationId xmlns:a16="http://schemas.microsoft.com/office/drawing/2014/main" id="{FB421F62-63C1-4BFC-BBCD-CC80179E7BA9}"/>
              </a:ext>
            </a:extLst>
          </p:cNvPr>
          <p:cNvGrpSpPr/>
          <p:nvPr/>
        </p:nvGrpSpPr>
        <p:grpSpPr>
          <a:xfrm>
            <a:off x="335360" y="3357045"/>
            <a:ext cx="3338486" cy="576000"/>
            <a:chOff x="839416" y="4410181"/>
            <a:chExt cx="3338486" cy="576000"/>
          </a:xfrm>
        </p:grpSpPr>
        <p:grpSp>
          <p:nvGrpSpPr>
            <p:cNvPr id="125" name="그룹 124">
              <a:extLst>
                <a:ext uri="{FF2B5EF4-FFF2-40B4-BE49-F238E27FC236}">
                  <a16:creationId xmlns:a16="http://schemas.microsoft.com/office/drawing/2014/main" id="{E6677D78-DE5E-4D64-83CC-11ED4EF63D3E}"/>
                </a:ext>
              </a:extLst>
            </p:cNvPr>
            <p:cNvGrpSpPr/>
            <p:nvPr/>
          </p:nvGrpSpPr>
          <p:grpSpPr>
            <a:xfrm>
              <a:off x="2279650" y="4410181"/>
              <a:ext cx="1898252" cy="576000"/>
              <a:chOff x="2279650" y="4423537"/>
              <a:chExt cx="1898252" cy="576000"/>
            </a:xfrm>
          </p:grpSpPr>
          <p:pic>
            <p:nvPicPr>
              <p:cNvPr id="27" name="그래픽 26">
                <a:extLst>
                  <a:ext uri="{FF2B5EF4-FFF2-40B4-BE49-F238E27FC236}">
                    <a16:creationId xmlns:a16="http://schemas.microsoft.com/office/drawing/2014/main" id="{AC4A99AE-4C89-4482-ACD1-98EB99ED12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2279650" y="4423537"/>
                <a:ext cx="604799" cy="576000"/>
              </a:xfrm>
              <a:prstGeom prst="rect">
                <a:avLst/>
              </a:prstGeom>
            </p:spPr>
          </p:pic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4F4607C-8DFD-40BF-8F57-E2712826F1BB}"/>
                  </a:ext>
                </a:extLst>
              </p:cNvPr>
              <p:cNvSpPr txBox="1"/>
              <p:nvPr/>
            </p:nvSpPr>
            <p:spPr>
              <a:xfrm>
                <a:off x="2890370" y="4526871"/>
                <a:ext cx="1287532" cy="369332"/>
              </a:xfrm>
              <a:prstGeom prst="rect">
                <a:avLst/>
              </a:prstGeom>
              <a:noFill/>
            </p:spPr>
            <p:txBody>
              <a:bodyPr wrap="none" rtlCol="0" anchor="ctr" anchorCtr="0">
                <a:spAutoFit/>
              </a:bodyPr>
              <a:lstStyle/>
              <a:p>
                <a:r>
                  <a:rPr lang="en-US" altLang="ko-KR" dirty="0">
                    <a:solidFill>
                      <a:schemeClr val="bg1">
                        <a:lumMod val="8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Remix IDE</a:t>
                </a:r>
                <a:endParaRPr lang="ko-KR" altLang="en-US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18" name="그래픽 17">
              <a:extLst>
                <a:ext uri="{FF2B5EF4-FFF2-40B4-BE49-F238E27FC236}">
                  <a16:creationId xmlns:a16="http://schemas.microsoft.com/office/drawing/2014/main" id="{3AE0CD09-5C17-450A-9A0E-6635C779C8F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559533" y="4410181"/>
              <a:ext cx="576000" cy="576000"/>
            </a:xfrm>
            <a:prstGeom prst="rect">
              <a:avLst/>
            </a:prstGeom>
          </p:spPr>
        </p:pic>
        <p:pic>
          <p:nvPicPr>
            <p:cNvPr id="34" name="그래픽 33">
              <a:extLst>
                <a:ext uri="{FF2B5EF4-FFF2-40B4-BE49-F238E27FC236}">
                  <a16:creationId xmlns:a16="http://schemas.microsoft.com/office/drawing/2014/main" id="{289FC533-32F6-4833-BAB3-DFDCA85E47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839416" y="4410181"/>
              <a:ext cx="576000" cy="576000"/>
            </a:xfrm>
            <a:prstGeom prst="rect">
              <a:avLst/>
            </a:prstGeom>
          </p:spPr>
        </p:pic>
      </p:grpSp>
      <p:pic>
        <p:nvPicPr>
          <p:cNvPr id="20" name="그래픽 19">
            <a:extLst>
              <a:ext uri="{FF2B5EF4-FFF2-40B4-BE49-F238E27FC236}">
                <a16:creationId xmlns:a16="http://schemas.microsoft.com/office/drawing/2014/main" id="{43112B46-2E89-4FBA-8F1D-263137ADFE1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684227" y="4121815"/>
            <a:ext cx="353611" cy="5760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2CAC24AE-BE00-40D6-8FA6-D8CC7ADBA16C}"/>
              </a:ext>
            </a:extLst>
          </p:cNvPr>
          <p:cNvSpPr txBox="1"/>
          <p:nvPr/>
        </p:nvSpPr>
        <p:spPr>
          <a:xfrm>
            <a:off x="9052138" y="4233485"/>
            <a:ext cx="1633781" cy="36933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Geth, </a:t>
            </a:r>
            <a:r>
              <a:rPr lang="en-US" altLang="ko-KR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Besu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등</a:t>
            </a:r>
          </a:p>
        </p:txBody>
      </p:sp>
      <p:pic>
        <p:nvPicPr>
          <p:cNvPr id="35" name="그래픽 34">
            <a:extLst>
              <a:ext uri="{FF2B5EF4-FFF2-40B4-BE49-F238E27FC236}">
                <a16:creationId xmlns:a16="http://schemas.microsoft.com/office/drawing/2014/main" id="{64281DAA-6441-472B-998D-819670B785A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367501" y="3181986"/>
            <a:ext cx="353611" cy="576000"/>
          </a:xfrm>
          <a:prstGeom prst="rect">
            <a:avLst/>
          </a:prstGeom>
        </p:spPr>
      </p:pic>
      <p:pic>
        <p:nvPicPr>
          <p:cNvPr id="36" name="그래픽 35">
            <a:extLst>
              <a:ext uri="{FF2B5EF4-FFF2-40B4-BE49-F238E27FC236}">
                <a16:creationId xmlns:a16="http://schemas.microsoft.com/office/drawing/2014/main" id="{7C509AF1-2678-482A-9991-6D550D2300F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362034" y="5055153"/>
            <a:ext cx="353611" cy="576000"/>
          </a:xfrm>
          <a:prstGeom prst="rect">
            <a:avLst/>
          </a:prstGeom>
        </p:spPr>
      </p:pic>
      <p:pic>
        <p:nvPicPr>
          <p:cNvPr id="37" name="그래픽 36">
            <a:extLst>
              <a:ext uri="{FF2B5EF4-FFF2-40B4-BE49-F238E27FC236}">
                <a16:creationId xmlns:a16="http://schemas.microsoft.com/office/drawing/2014/main" id="{8FF4C68D-E93A-4FE5-8817-1D322386714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457995" y="5055153"/>
            <a:ext cx="353611" cy="576000"/>
          </a:xfrm>
          <a:prstGeom prst="rect">
            <a:avLst/>
          </a:prstGeom>
        </p:spPr>
      </p:pic>
      <p:pic>
        <p:nvPicPr>
          <p:cNvPr id="38" name="그래픽 37">
            <a:extLst>
              <a:ext uri="{FF2B5EF4-FFF2-40B4-BE49-F238E27FC236}">
                <a16:creationId xmlns:a16="http://schemas.microsoft.com/office/drawing/2014/main" id="{9329B456-3C8F-4065-B59F-360F2DAA34C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457659" y="3215521"/>
            <a:ext cx="353611" cy="576000"/>
          </a:xfrm>
          <a:prstGeom prst="rect">
            <a:avLst/>
          </a:prstGeom>
        </p:spPr>
      </p:pic>
      <p:pic>
        <p:nvPicPr>
          <p:cNvPr id="39" name="그래픽 38">
            <a:extLst>
              <a:ext uri="{FF2B5EF4-FFF2-40B4-BE49-F238E27FC236}">
                <a16:creationId xmlns:a16="http://schemas.microsoft.com/office/drawing/2014/main" id="{BBA64393-B209-4177-A53A-0DD61BD9ADE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547817" y="3215521"/>
            <a:ext cx="353611" cy="576000"/>
          </a:xfrm>
          <a:prstGeom prst="rect">
            <a:avLst/>
          </a:prstGeom>
        </p:spPr>
      </p:pic>
      <p:pic>
        <p:nvPicPr>
          <p:cNvPr id="40" name="그래픽 39">
            <a:extLst>
              <a:ext uri="{FF2B5EF4-FFF2-40B4-BE49-F238E27FC236}">
                <a16:creationId xmlns:a16="http://schemas.microsoft.com/office/drawing/2014/main" id="{79C2D64B-7DC8-4DE9-AB48-626C749E4E2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553955" y="5055153"/>
            <a:ext cx="353611" cy="576000"/>
          </a:xfrm>
          <a:prstGeom prst="rect">
            <a:avLst/>
          </a:prstGeom>
        </p:spPr>
      </p:pic>
      <p:pic>
        <p:nvPicPr>
          <p:cNvPr id="41" name="그래픽 40">
            <a:extLst>
              <a:ext uri="{FF2B5EF4-FFF2-40B4-BE49-F238E27FC236}">
                <a16:creationId xmlns:a16="http://schemas.microsoft.com/office/drawing/2014/main" id="{F338D631-EFB4-4CE3-9CB9-6BB62CF6AD0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002738" y="4121815"/>
            <a:ext cx="353611" cy="576000"/>
          </a:xfrm>
          <a:prstGeom prst="rect">
            <a:avLst/>
          </a:prstGeom>
        </p:spPr>
      </p:pic>
      <p:cxnSp>
        <p:nvCxnSpPr>
          <p:cNvPr id="87" name="직선 연결선 86">
            <a:extLst>
              <a:ext uri="{FF2B5EF4-FFF2-40B4-BE49-F238E27FC236}">
                <a16:creationId xmlns:a16="http://schemas.microsoft.com/office/drawing/2014/main" id="{D7116519-08FC-4DC0-BBE3-CB1200F69711}"/>
              </a:ext>
            </a:extLst>
          </p:cNvPr>
          <p:cNvCxnSpPr>
            <a:cxnSpLocks/>
          </p:cNvCxnSpPr>
          <p:nvPr/>
        </p:nvCxnSpPr>
        <p:spPr>
          <a:xfrm>
            <a:off x="10909543" y="3501072"/>
            <a:ext cx="540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연결선 95">
            <a:extLst>
              <a:ext uri="{FF2B5EF4-FFF2-40B4-BE49-F238E27FC236}">
                <a16:creationId xmlns:a16="http://schemas.microsoft.com/office/drawing/2014/main" id="{5D604F97-F5E2-4234-A469-8D86DA0A8257}"/>
              </a:ext>
            </a:extLst>
          </p:cNvPr>
          <p:cNvCxnSpPr>
            <a:cxnSpLocks/>
          </p:cNvCxnSpPr>
          <p:nvPr/>
        </p:nvCxnSpPr>
        <p:spPr>
          <a:xfrm>
            <a:off x="8999997" y="4661997"/>
            <a:ext cx="358140" cy="52959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연결선 97">
            <a:extLst>
              <a:ext uri="{FF2B5EF4-FFF2-40B4-BE49-F238E27FC236}">
                <a16:creationId xmlns:a16="http://schemas.microsoft.com/office/drawing/2014/main" id="{5C0E78AF-B6EF-46A8-BAD7-AC9CB0DEB8B0}"/>
              </a:ext>
            </a:extLst>
          </p:cNvPr>
          <p:cNvCxnSpPr>
            <a:cxnSpLocks/>
          </p:cNvCxnSpPr>
          <p:nvPr/>
        </p:nvCxnSpPr>
        <p:spPr>
          <a:xfrm flipV="1">
            <a:off x="9018045" y="3644170"/>
            <a:ext cx="349456" cy="571974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D79BC938-53C8-4F87-A2D1-D796124371F2}"/>
              </a:ext>
            </a:extLst>
          </p:cNvPr>
          <p:cNvGrpSpPr/>
          <p:nvPr/>
        </p:nvGrpSpPr>
        <p:grpSpPr>
          <a:xfrm>
            <a:off x="4935776" y="1988896"/>
            <a:ext cx="1952312" cy="576000"/>
            <a:chOff x="5884414" y="4518315"/>
            <a:chExt cx="1952312" cy="576000"/>
          </a:xfrm>
        </p:grpSpPr>
        <p:pic>
          <p:nvPicPr>
            <p:cNvPr id="104" name="그래픽 103">
              <a:extLst>
                <a:ext uri="{FF2B5EF4-FFF2-40B4-BE49-F238E27FC236}">
                  <a16:creationId xmlns:a16="http://schemas.microsoft.com/office/drawing/2014/main" id="{106EB3C8-6956-4D53-9ACC-D47C5767BEC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6555009" y="4518315"/>
              <a:ext cx="611122" cy="576000"/>
            </a:xfrm>
            <a:prstGeom prst="rect">
              <a:avLst/>
            </a:prstGeom>
          </p:spPr>
        </p:pic>
        <p:pic>
          <p:nvPicPr>
            <p:cNvPr id="106" name="그래픽 105">
              <a:extLst>
                <a:ext uri="{FF2B5EF4-FFF2-40B4-BE49-F238E27FC236}">
                  <a16:creationId xmlns:a16="http://schemas.microsoft.com/office/drawing/2014/main" id="{12B439BC-5FC5-4AD8-9261-FB0BDC434594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5884414" y="4518315"/>
              <a:ext cx="576000" cy="576000"/>
            </a:xfrm>
            <a:prstGeom prst="rect">
              <a:avLst/>
            </a:prstGeom>
          </p:spPr>
        </p:pic>
        <p:pic>
          <p:nvPicPr>
            <p:cNvPr id="108" name="그래픽 107">
              <a:extLst>
                <a:ext uri="{FF2B5EF4-FFF2-40B4-BE49-F238E27FC236}">
                  <a16:creationId xmlns:a16="http://schemas.microsoft.com/office/drawing/2014/main" id="{F0E3D5C5-75BD-4616-BD52-2518C70B3B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7260726" y="4518315"/>
              <a:ext cx="576000" cy="576000"/>
            </a:xfrm>
            <a:prstGeom prst="rect">
              <a:avLst/>
            </a:prstGeom>
          </p:spPr>
        </p:pic>
      </p:grpSp>
      <p:sp>
        <p:nvSpPr>
          <p:cNvPr id="112" name="TextBox 111">
            <a:extLst>
              <a:ext uri="{FF2B5EF4-FFF2-40B4-BE49-F238E27FC236}">
                <a16:creationId xmlns:a16="http://schemas.microsoft.com/office/drawing/2014/main" id="{11875775-7C30-4439-875A-97A843E95960}"/>
              </a:ext>
            </a:extLst>
          </p:cNvPr>
          <p:cNvSpPr txBox="1"/>
          <p:nvPr/>
        </p:nvSpPr>
        <p:spPr>
          <a:xfrm>
            <a:off x="5550294" y="1616718"/>
            <a:ext cx="723275" cy="36933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altLang="ko-KR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dApp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01DFC943-EEBB-4090-BB2B-41925E1071AA}"/>
              </a:ext>
            </a:extLst>
          </p:cNvPr>
          <p:cNvGrpSpPr/>
          <p:nvPr/>
        </p:nvGrpSpPr>
        <p:grpSpPr>
          <a:xfrm>
            <a:off x="335360" y="4653194"/>
            <a:ext cx="1924949" cy="576000"/>
            <a:chOff x="2489129" y="2047722"/>
            <a:chExt cx="1924949" cy="576000"/>
          </a:xfrm>
        </p:grpSpPr>
        <p:pic>
          <p:nvPicPr>
            <p:cNvPr id="114" name="그래픽 113">
              <a:extLst>
                <a:ext uri="{FF2B5EF4-FFF2-40B4-BE49-F238E27FC236}">
                  <a16:creationId xmlns:a16="http://schemas.microsoft.com/office/drawing/2014/main" id="{9A532648-808D-4341-8B7C-51D80CAC93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2489129" y="2047722"/>
              <a:ext cx="371247" cy="576000"/>
            </a:xfrm>
            <a:prstGeom prst="rect">
              <a:avLst/>
            </a:prstGeom>
          </p:spPr>
        </p:pic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850EBA14-CF9F-4751-BA65-2A0F935A87AA}"/>
                </a:ext>
              </a:extLst>
            </p:cNvPr>
            <p:cNvSpPr txBox="1"/>
            <p:nvPr/>
          </p:nvSpPr>
          <p:spPr>
            <a:xfrm>
              <a:off x="2863362" y="2151056"/>
              <a:ext cx="1550716" cy="369332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en-US" altLang="ko-KR" dirty="0" err="1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Solidty</a:t>
              </a:r>
              <a:r>
                <a:rPr lang="en-US" altLang="ko-KR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Code</a:t>
              </a:r>
              <a:endPara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5060D7B6-2C00-4786-8D7F-458957A49E2D}"/>
              </a:ext>
            </a:extLst>
          </p:cNvPr>
          <p:cNvGrpSpPr>
            <a:grpSpLocks noChangeAspect="1"/>
          </p:cNvGrpSpPr>
          <p:nvPr/>
        </p:nvGrpSpPr>
        <p:grpSpPr>
          <a:xfrm>
            <a:off x="6563616" y="1616718"/>
            <a:ext cx="901209" cy="288000"/>
            <a:chOff x="6783157" y="2970617"/>
            <a:chExt cx="1802418" cy="576000"/>
          </a:xfrm>
        </p:grpSpPr>
        <p:pic>
          <p:nvPicPr>
            <p:cNvPr id="111" name="그래픽 110">
              <a:extLst>
                <a:ext uri="{FF2B5EF4-FFF2-40B4-BE49-F238E27FC236}">
                  <a16:creationId xmlns:a16="http://schemas.microsoft.com/office/drawing/2014/main" id="{5283F51E-1E92-4AF3-9330-2C8E556ADFA3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6783157" y="2970617"/>
              <a:ext cx="614400" cy="576000"/>
            </a:xfrm>
            <a:prstGeom prst="rect">
              <a:avLst/>
            </a:prstGeom>
          </p:spPr>
        </p:pic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0FDCFDBD-EA4E-40B5-B1A7-37234056EB05}"/>
                </a:ext>
              </a:extLst>
            </p:cNvPr>
            <p:cNvSpPr txBox="1"/>
            <p:nvPr/>
          </p:nvSpPr>
          <p:spPr>
            <a:xfrm>
              <a:off x="7397557" y="3012397"/>
              <a:ext cx="1188018" cy="492444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web3js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22" name="그룹 121">
            <a:extLst>
              <a:ext uri="{FF2B5EF4-FFF2-40B4-BE49-F238E27FC236}">
                <a16:creationId xmlns:a16="http://schemas.microsoft.com/office/drawing/2014/main" id="{F5C199A5-F9A2-4301-B662-61073305C32B}"/>
              </a:ext>
            </a:extLst>
          </p:cNvPr>
          <p:cNvGrpSpPr>
            <a:grpSpLocks noChangeAspect="1"/>
          </p:cNvGrpSpPr>
          <p:nvPr/>
        </p:nvGrpSpPr>
        <p:grpSpPr>
          <a:xfrm>
            <a:off x="3893643" y="1184670"/>
            <a:ext cx="1244081" cy="288000"/>
            <a:chOff x="6249490" y="4215306"/>
            <a:chExt cx="2659024" cy="615554"/>
          </a:xfrm>
        </p:grpSpPr>
        <p:pic>
          <p:nvPicPr>
            <p:cNvPr id="120" name="그래픽 119">
              <a:extLst>
                <a:ext uri="{FF2B5EF4-FFF2-40B4-BE49-F238E27FC236}">
                  <a16:creationId xmlns:a16="http://schemas.microsoft.com/office/drawing/2014/main" id="{299BF95C-C7A6-45E2-9A15-C9E440F38929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6249490" y="4235082"/>
              <a:ext cx="614400" cy="576000"/>
            </a:xfrm>
            <a:prstGeom prst="rect">
              <a:avLst/>
            </a:prstGeom>
          </p:spPr>
        </p:pic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2AFB50D6-6BB1-4822-BD61-CCB024500B06}"/>
                </a:ext>
              </a:extLst>
            </p:cNvPr>
            <p:cNvSpPr txBox="1"/>
            <p:nvPr/>
          </p:nvSpPr>
          <p:spPr>
            <a:xfrm>
              <a:off x="6888088" y="4215306"/>
              <a:ext cx="2020426" cy="615554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r>
                <a:rPr lang="en-US" altLang="ko-KR" sz="1400" dirty="0" err="1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MetaMask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36" name="그룹 135">
            <a:extLst>
              <a:ext uri="{FF2B5EF4-FFF2-40B4-BE49-F238E27FC236}">
                <a16:creationId xmlns:a16="http://schemas.microsoft.com/office/drawing/2014/main" id="{802809D1-9D48-41F2-9693-19A97A588664}"/>
              </a:ext>
            </a:extLst>
          </p:cNvPr>
          <p:cNvGrpSpPr/>
          <p:nvPr/>
        </p:nvGrpSpPr>
        <p:grpSpPr>
          <a:xfrm>
            <a:off x="335360" y="1916896"/>
            <a:ext cx="2536298" cy="720000"/>
            <a:chOff x="1440147" y="1140370"/>
            <a:chExt cx="2536298" cy="720000"/>
          </a:xfrm>
        </p:grpSpPr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764AB2B9-7EE5-4160-8EEC-9BB8D78A9B97}"/>
                </a:ext>
              </a:extLst>
            </p:cNvPr>
            <p:cNvSpPr txBox="1"/>
            <p:nvPr/>
          </p:nvSpPr>
          <p:spPr>
            <a:xfrm>
              <a:off x="2737545" y="1315704"/>
              <a:ext cx="1238900" cy="369332"/>
            </a:xfrm>
            <a:prstGeom prst="rect">
              <a:avLst/>
            </a:prstGeom>
            <a:noFill/>
          </p:spPr>
          <p:txBody>
            <a:bodyPr wrap="square" rIns="0" rtlCol="0" anchor="ctr" anchorCtr="0">
              <a:spAutoFit/>
            </a:bodyPr>
            <a:lstStyle/>
            <a:p>
              <a:r>
                <a:rPr lang="en-US" altLang="ko-KR" dirty="0" err="1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dApp</a:t>
              </a:r>
              <a:r>
                <a:rPr lang="en-US" altLang="ko-KR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Code</a:t>
              </a:r>
              <a:endPara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34" name="그림 133" descr="텍스트, 구급 상자, 클립아트이(가) 표시된 사진&#10;&#10;자동 생성된 설명">
              <a:extLst>
                <a:ext uri="{FF2B5EF4-FFF2-40B4-BE49-F238E27FC236}">
                  <a16:creationId xmlns:a16="http://schemas.microsoft.com/office/drawing/2014/main" id="{32934EE6-8D24-40AB-8A29-9D2EFA7C8D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40147" y="1140370"/>
              <a:ext cx="1283078" cy="720000"/>
            </a:xfrm>
            <a:prstGeom prst="rect">
              <a:avLst/>
            </a:prstGeom>
          </p:spPr>
        </p:pic>
      </p:grpSp>
      <p:cxnSp>
        <p:nvCxnSpPr>
          <p:cNvPr id="137" name="직선 연결선 136">
            <a:extLst>
              <a:ext uri="{FF2B5EF4-FFF2-40B4-BE49-F238E27FC236}">
                <a16:creationId xmlns:a16="http://schemas.microsoft.com/office/drawing/2014/main" id="{4AEC28A6-B873-47BB-8CEF-849487BCF9C0}"/>
              </a:ext>
            </a:extLst>
          </p:cNvPr>
          <p:cNvCxnSpPr>
            <a:cxnSpLocks/>
          </p:cNvCxnSpPr>
          <p:nvPr/>
        </p:nvCxnSpPr>
        <p:spPr>
          <a:xfrm rot="10800000">
            <a:off x="1350101" y="2739350"/>
            <a:ext cx="0" cy="535162"/>
          </a:xfrm>
          <a:prstGeom prst="line">
            <a:avLst/>
          </a:prstGeom>
          <a:ln w="12700">
            <a:solidFill>
              <a:srgbClr val="EF29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직선 연결선 138">
            <a:extLst>
              <a:ext uri="{FF2B5EF4-FFF2-40B4-BE49-F238E27FC236}">
                <a16:creationId xmlns:a16="http://schemas.microsoft.com/office/drawing/2014/main" id="{EEC7A23C-AB32-4D25-ABA1-4C34C95DB252}"/>
              </a:ext>
            </a:extLst>
          </p:cNvPr>
          <p:cNvCxnSpPr>
            <a:cxnSpLocks/>
          </p:cNvCxnSpPr>
          <p:nvPr/>
        </p:nvCxnSpPr>
        <p:spPr>
          <a:xfrm>
            <a:off x="1338083" y="4046030"/>
            <a:ext cx="0" cy="535162"/>
          </a:xfrm>
          <a:prstGeom prst="line">
            <a:avLst/>
          </a:prstGeom>
          <a:ln w="12700">
            <a:solidFill>
              <a:srgbClr val="00C8E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직선 연결선 139">
            <a:extLst>
              <a:ext uri="{FF2B5EF4-FFF2-40B4-BE49-F238E27FC236}">
                <a16:creationId xmlns:a16="http://schemas.microsoft.com/office/drawing/2014/main" id="{514895FA-23E2-4D02-AB5C-E8956E6ABBE7}"/>
              </a:ext>
            </a:extLst>
          </p:cNvPr>
          <p:cNvCxnSpPr>
            <a:cxnSpLocks/>
          </p:cNvCxnSpPr>
          <p:nvPr/>
        </p:nvCxnSpPr>
        <p:spPr>
          <a:xfrm>
            <a:off x="1305669" y="5270166"/>
            <a:ext cx="0" cy="535162"/>
          </a:xfrm>
          <a:prstGeom prst="line">
            <a:avLst/>
          </a:prstGeom>
          <a:ln w="12700">
            <a:solidFill>
              <a:srgbClr val="00C8E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TextBox 140">
            <a:extLst>
              <a:ext uri="{FF2B5EF4-FFF2-40B4-BE49-F238E27FC236}">
                <a16:creationId xmlns:a16="http://schemas.microsoft.com/office/drawing/2014/main" id="{57C5BB00-FB61-4462-AD55-CC259C28C199}"/>
              </a:ext>
            </a:extLst>
          </p:cNvPr>
          <p:cNvSpPr txBox="1"/>
          <p:nvPr/>
        </p:nvSpPr>
        <p:spPr>
          <a:xfrm>
            <a:off x="2601672" y="4619468"/>
            <a:ext cx="822267" cy="307777"/>
          </a:xfrm>
          <a:prstGeom prst="rect">
            <a:avLst/>
          </a:prstGeom>
          <a:noFill/>
        </p:spPr>
        <p:txBody>
          <a:bodyPr wrap="none" lIns="72000" rtlCol="0" anchor="ctr" anchorCtr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Compile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4EF500AF-9AE7-4835-8323-10EAE287F6C9}"/>
              </a:ext>
            </a:extLst>
          </p:cNvPr>
          <p:cNvCxnSpPr/>
          <p:nvPr/>
        </p:nvCxnSpPr>
        <p:spPr>
          <a:xfrm>
            <a:off x="7104112" y="2380683"/>
            <a:ext cx="1512168" cy="0"/>
          </a:xfrm>
          <a:prstGeom prst="straightConnector1">
            <a:avLst/>
          </a:prstGeom>
          <a:ln w="12700">
            <a:solidFill>
              <a:srgbClr val="FFC7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연결선: 꺾임 147">
            <a:extLst>
              <a:ext uri="{FF2B5EF4-FFF2-40B4-BE49-F238E27FC236}">
                <a16:creationId xmlns:a16="http://schemas.microsoft.com/office/drawing/2014/main" id="{D97A3DAC-20B6-45A4-83C3-C0EF8DF06D4B}"/>
              </a:ext>
            </a:extLst>
          </p:cNvPr>
          <p:cNvCxnSpPr>
            <a:cxnSpLocks/>
            <a:stCxn id="150" idx="3"/>
            <a:endCxn id="153" idx="1"/>
          </p:cNvCxnSpPr>
          <p:nvPr/>
        </p:nvCxnSpPr>
        <p:spPr>
          <a:xfrm>
            <a:off x="7109542" y="2381869"/>
            <a:ext cx="1506738" cy="2059397"/>
          </a:xfrm>
          <a:prstGeom prst="bentConnector3">
            <a:avLst>
              <a:gd name="adj1" fmla="val 50000"/>
            </a:avLst>
          </a:prstGeom>
          <a:ln w="12700">
            <a:solidFill>
              <a:srgbClr val="FFC7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TextBox 149">
            <a:extLst>
              <a:ext uri="{FF2B5EF4-FFF2-40B4-BE49-F238E27FC236}">
                <a16:creationId xmlns:a16="http://schemas.microsoft.com/office/drawing/2014/main" id="{284055D9-97EA-4E78-897F-D4511A590C68}"/>
              </a:ext>
            </a:extLst>
          </p:cNvPr>
          <p:cNvSpPr txBox="1"/>
          <p:nvPr/>
        </p:nvSpPr>
        <p:spPr>
          <a:xfrm>
            <a:off x="6875182" y="2227980"/>
            <a:ext cx="234360" cy="307777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7A61C2FA-B275-4AB5-93E1-1F8AC090DD2B}"/>
              </a:ext>
            </a:extLst>
          </p:cNvPr>
          <p:cNvSpPr txBox="1"/>
          <p:nvPr/>
        </p:nvSpPr>
        <p:spPr>
          <a:xfrm>
            <a:off x="8616280" y="4287377"/>
            <a:ext cx="234360" cy="307777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60" name="연결선: 꺾임 159">
            <a:extLst>
              <a:ext uri="{FF2B5EF4-FFF2-40B4-BE49-F238E27FC236}">
                <a16:creationId xmlns:a16="http://schemas.microsoft.com/office/drawing/2014/main" id="{D470033C-0D7B-448A-8711-1A32DF2C42B9}"/>
              </a:ext>
            </a:extLst>
          </p:cNvPr>
          <p:cNvCxnSpPr>
            <a:stCxn id="121" idx="3"/>
            <a:endCxn id="112" idx="0"/>
          </p:cNvCxnSpPr>
          <p:nvPr/>
        </p:nvCxnSpPr>
        <p:spPr>
          <a:xfrm>
            <a:off x="5137724" y="1328670"/>
            <a:ext cx="774208" cy="288048"/>
          </a:xfrm>
          <a:prstGeom prst="bentConnector2">
            <a:avLst/>
          </a:prstGeom>
          <a:ln>
            <a:solidFill>
              <a:srgbClr val="FFC700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연결선: 꺾임 160">
            <a:extLst>
              <a:ext uri="{FF2B5EF4-FFF2-40B4-BE49-F238E27FC236}">
                <a16:creationId xmlns:a16="http://schemas.microsoft.com/office/drawing/2014/main" id="{B00F8758-7580-4AF4-90BE-7280DD41E647}"/>
              </a:ext>
            </a:extLst>
          </p:cNvPr>
          <p:cNvCxnSpPr>
            <a:cxnSpLocks/>
            <a:stCxn id="165" idx="2"/>
            <a:endCxn id="167" idx="0"/>
          </p:cNvCxnSpPr>
          <p:nvPr/>
        </p:nvCxnSpPr>
        <p:spPr>
          <a:xfrm rot="5400000">
            <a:off x="2183766" y="1448141"/>
            <a:ext cx="1759828" cy="1971384"/>
          </a:xfrm>
          <a:prstGeom prst="bentConnector3">
            <a:avLst>
              <a:gd name="adj1" fmla="val 80564"/>
            </a:avLst>
          </a:prstGeom>
          <a:ln>
            <a:solidFill>
              <a:srgbClr val="00C8EB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TextBox 164">
            <a:extLst>
              <a:ext uri="{FF2B5EF4-FFF2-40B4-BE49-F238E27FC236}">
                <a16:creationId xmlns:a16="http://schemas.microsoft.com/office/drawing/2014/main" id="{1152FBD8-98AB-4275-918C-8EC9C11B7E23}"/>
              </a:ext>
            </a:extLst>
          </p:cNvPr>
          <p:cNvSpPr txBox="1">
            <a:spLocks/>
          </p:cNvSpPr>
          <p:nvPr/>
        </p:nvSpPr>
        <p:spPr>
          <a:xfrm>
            <a:off x="3932192" y="1246142"/>
            <a:ext cx="234360" cy="307777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3DB05151-52AB-4859-A71B-E4E9BA2E4A0D}"/>
              </a:ext>
            </a:extLst>
          </p:cNvPr>
          <p:cNvSpPr txBox="1"/>
          <p:nvPr/>
        </p:nvSpPr>
        <p:spPr>
          <a:xfrm>
            <a:off x="1960808" y="3313747"/>
            <a:ext cx="234360" cy="307777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72" name="직선 연결선 171">
            <a:extLst>
              <a:ext uri="{FF2B5EF4-FFF2-40B4-BE49-F238E27FC236}">
                <a16:creationId xmlns:a16="http://schemas.microsoft.com/office/drawing/2014/main" id="{BBE9B6B7-4B79-4183-8E19-419616197D59}"/>
              </a:ext>
            </a:extLst>
          </p:cNvPr>
          <p:cNvCxnSpPr>
            <a:cxnSpLocks/>
            <a:stCxn id="176" idx="3"/>
            <a:endCxn id="174" idx="1"/>
          </p:cNvCxnSpPr>
          <p:nvPr/>
        </p:nvCxnSpPr>
        <p:spPr>
          <a:xfrm>
            <a:off x="2945984" y="2286544"/>
            <a:ext cx="1835536" cy="0"/>
          </a:xfrm>
          <a:prstGeom prst="line">
            <a:avLst/>
          </a:prstGeom>
          <a:ln w="12700">
            <a:solidFill>
              <a:srgbClr val="EF29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TextBox 173">
            <a:extLst>
              <a:ext uri="{FF2B5EF4-FFF2-40B4-BE49-F238E27FC236}">
                <a16:creationId xmlns:a16="http://schemas.microsoft.com/office/drawing/2014/main" id="{70DB23BF-18C6-459C-90E5-E29D2E05FDDB}"/>
              </a:ext>
            </a:extLst>
          </p:cNvPr>
          <p:cNvSpPr txBox="1"/>
          <p:nvPr/>
        </p:nvSpPr>
        <p:spPr>
          <a:xfrm>
            <a:off x="4781520" y="2132655"/>
            <a:ext cx="234360" cy="307777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CE0FD711-E363-4E79-A3C8-7708CE99D803}"/>
              </a:ext>
            </a:extLst>
          </p:cNvPr>
          <p:cNvSpPr txBox="1"/>
          <p:nvPr/>
        </p:nvSpPr>
        <p:spPr>
          <a:xfrm>
            <a:off x="2711624" y="2132655"/>
            <a:ext cx="234360" cy="307777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7201E0B1-4659-4786-A1A5-DE43BE57486E}"/>
              </a:ext>
            </a:extLst>
          </p:cNvPr>
          <p:cNvSpPr txBox="1"/>
          <p:nvPr/>
        </p:nvSpPr>
        <p:spPr>
          <a:xfrm>
            <a:off x="4511824" y="4313611"/>
            <a:ext cx="556563" cy="36933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ABI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DDB321DA-06FC-417B-B994-F1163B921790}"/>
              </a:ext>
            </a:extLst>
          </p:cNvPr>
          <p:cNvSpPr txBox="1"/>
          <p:nvPr/>
        </p:nvSpPr>
        <p:spPr>
          <a:xfrm>
            <a:off x="4511824" y="4755944"/>
            <a:ext cx="1146468" cy="36933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Bytecode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83" name="연결선: 꺾임 182">
            <a:extLst>
              <a:ext uri="{FF2B5EF4-FFF2-40B4-BE49-F238E27FC236}">
                <a16:creationId xmlns:a16="http://schemas.microsoft.com/office/drawing/2014/main" id="{1195FAE3-E905-4F36-B1A1-CE4904D234A0}"/>
              </a:ext>
            </a:extLst>
          </p:cNvPr>
          <p:cNvCxnSpPr>
            <a:cxnSpLocks/>
            <a:stCxn id="179" idx="3"/>
          </p:cNvCxnSpPr>
          <p:nvPr/>
        </p:nvCxnSpPr>
        <p:spPr>
          <a:xfrm flipV="1">
            <a:off x="5658292" y="2577067"/>
            <a:ext cx="2993930" cy="2363543"/>
          </a:xfrm>
          <a:prstGeom prst="bentConnector3">
            <a:avLst>
              <a:gd name="adj1" fmla="val 55133"/>
            </a:avLst>
          </a:prstGeom>
          <a:ln w="12700">
            <a:solidFill>
              <a:srgbClr val="00C8E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연결선: 꺾임 186">
            <a:extLst>
              <a:ext uri="{FF2B5EF4-FFF2-40B4-BE49-F238E27FC236}">
                <a16:creationId xmlns:a16="http://schemas.microsoft.com/office/drawing/2014/main" id="{545FDF70-6208-49DE-89AC-561CA53DB181}"/>
              </a:ext>
            </a:extLst>
          </p:cNvPr>
          <p:cNvCxnSpPr>
            <a:cxnSpLocks/>
            <a:stCxn id="179" idx="3"/>
          </p:cNvCxnSpPr>
          <p:nvPr/>
        </p:nvCxnSpPr>
        <p:spPr>
          <a:xfrm flipV="1">
            <a:off x="5658292" y="4661997"/>
            <a:ext cx="2957988" cy="278613"/>
          </a:xfrm>
          <a:prstGeom prst="bentConnector3">
            <a:avLst>
              <a:gd name="adj1" fmla="val 55715"/>
            </a:avLst>
          </a:prstGeom>
          <a:ln w="12700">
            <a:solidFill>
              <a:srgbClr val="00C8E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연결선: 꺾임 203">
            <a:extLst>
              <a:ext uri="{FF2B5EF4-FFF2-40B4-BE49-F238E27FC236}">
                <a16:creationId xmlns:a16="http://schemas.microsoft.com/office/drawing/2014/main" id="{28EAE38E-B092-4D59-86F3-CF71BBDC21F8}"/>
              </a:ext>
            </a:extLst>
          </p:cNvPr>
          <p:cNvCxnSpPr>
            <a:cxnSpLocks/>
            <a:stCxn id="31" idx="3"/>
            <a:endCxn id="179" idx="1"/>
          </p:cNvCxnSpPr>
          <p:nvPr/>
        </p:nvCxnSpPr>
        <p:spPr>
          <a:xfrm flipV="1">
            <a:off x="1740005" y="4940610"/>
            <a:ext cx="2771819" cy="1311839"/>
          </a:xfrm>
          <a:prstGeom prst="bentConnector3">
            <a:avLst>
              <a:gd name="adj1" fmla="val 31150"/>
            </a:avLst>
          </a:prstGeom>
          <a:ln w="12700">
            <a:solidFill>
              <a:srgbClr val="00C8E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연결선: 꺾임 208">
            <a:extLst>
              <a:ext uri="{FF2B5EF4-FFF2-40B4-BE49-F238E27FC236}">
                <a16:creationId xmlns:a16="http://schemas.microsoft.com/office/drawing/2014/main" id="{8D44930C-E10D-47A1-B783-450B84F74D45}"/>
              </a:ext>
            </a:extLst>
          </p:cNvPr>
          <p:cNvCxnSpPr>
            <a:cxnSpLocks/>
            <a:stCxn id="212" idx="2"/>
            <a:endCxn id="179" idx="1"/>
          </p:cNvCxnSpPr>
          <p:nvPr/>
        </p:nvCxnSpPr>
        <p:spPr>
          <a:xfrm rot="16200000" flipH="1">
            <a:off x="3034021" y="3462807"/>
            <a:ext cx="1045910" cy="1909696"/>
          </a:xfrm>
          <a:prstGeom prst="bentConnector2">
            <a:avLst/>
          </a:prstGeom>
          <a:ln w="12700">
            <a:solidFill>
              <a:srgbClr val="00C8E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" name="TextBox 211">
            <a:extLst>
              <a:ext uri="{FF2B5EF4-FFF2-40B4-BE49-F238E27FC236}">
                <a16:creationId xmlns:a16="http://schemas.microsoft.com/office/drawing/2014/main" id="{241448B5-F316-4BC3-A4FF-1449E9E8352C}"/>
              </a:ext>
            </a:extLst>
          </p:cNvPr>
          <p:cNvSpPr txBox="1"/>
          <p:nvPr/>
        </p:nvSpPr>
        <p:spPr>
          <a:xfrm>
            <a:off x="2484948" y="3586923"/>
            <a:ext cx="234360" cy="307777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19" name="연결선: 꺾임 218">
            <a:extLst>
              <a:ext uri="{FF2B5EF4-FFF2-40B4-BE49-F238E27FC236}">
                <a16:creationId xmlns:a16="http://schemas.microsoft.com/office/drawing/2014/main" id="{85872D80-4933-45F8-B6BF-D89D72AB70DD}"/>
              </a:ext>
            </a:extLst>
          </p:cNvPr>
          <p:cNvCxnSpPr>
            <a:cxnSpLocks/>
            <a:stCxn id="178" idx="3"/>
            <a:endCxn id="150" idx="2"/>
          </p:cNvCxnSpPr>
          <p:nvPr/>
        </p:nvCxnSpPr>
        <p:spPr>
          <a:xfrm flipV="1">
            <a:off x="5068387" y="2535757"/>
            <a:ext cx="1923975" cy="1962520"/>
          </a:xfrm>
          <a:prstGeom prst="bentConnector2">
            <a:avLst/>
          </a:prstGeom>
          <a:ln>
            <a:solidFill>
              <a:srgbClr val="FFC7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7" name="TextBox 226">
            <a:extLst>
              <a:ext uri="{FF2B5EF4-FFF2-40B4-BE49-F238E27FC236}">
                <a16:creationId xmlns:a16="http://schemas.microsoft.com/office/drawing/2014/main" id="{9300C467-C052-4CD0-861D-680393990F59}"/>
              </a:ext>
            </a:extLst>
          </p:cNvPr>
          <p:cNvSpPr txBox="1"/>
          <p:nvPr/>
        </p:nvSpPr>
        <p:spPr>
          <a:xfrm>
            <a:off x="5686324" y="4610522"/>
            <a:ext cx="742511" cy="307777"/>
          </a:xfrm>
          <a:prstGeom prst="rect">
            <a:avLst/>
          </a:prstGeom>
          <a:noFill/>
        </p:spPr>
        <p:txBody>
          <a:bodyPr wrap="none" lIns="72000" rtlCol="0" anchor="ctr" anchorCtr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Deploy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51" name="연결선: 꺾임 250">
            <a:extLst>
              <a:ext uri="{FF2B5EF4-FFF2-40B4-BE49-F238E27FC236}">
                <a16:creationId xmlns:a16="http://schemas.microsoft.com/office/drawing/2014/main" id="{532095B0-D2C6-47FE-B7B4-A3A3A8B7FD2C}"/>
              </a:ext>
            </a:extLst>
          </p:cNvPr>
          <p:cNvCxnSpPr>
            <a:cxnSpLocks/>
            <a:stCxn id="178" idx="0"/>
            <a:endCxn id="132" idx="2"/>
          </p:cNvCxnSpPr>
          <p:nvPr/>
        </p:nvCxnSpPr>
        <p:spPr>
          <a:xfrm rot="16200000" flipV="1">
            <a:off x="2595133" y="2118638"/>
            <a:ext cx="1852049" cy="2537898"/>
          </a:xfrm>
          <a:prstGeom prst="bentConnector3">
            <a:avLst>
              <a:gd name="adj1" fmla="val 50000"/>
            </a:avLst>
          </a:prstGeom>
          <a:ln>
            <a:solidFill>
              <a:srgbClr val="EF296B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5" name="TextBox 254">
            <a:extLst>
              <a:ext uri="{FF2B5EF4-FFF2-40B4-BE49-F238E27FC236}">
                <a16:creationId xmlns:a16="http://schemas.microsoft.com/office/drawing/2014/main" id="{B2AB4F09-357A-4EF1-BABE-F9253EB1DA21}"/>
              </a:ext>
            </a:extLst>
          </p:cNvPr>
          <p:cNvSpPr txBox="1"/>
          <p:nvPr/>
        </p:nvSpPr>
        <p:spPr>
          <a:xfrm>
            <a:off x="2968920" y="1974272"/>
            <a:ext cx="1527021" cy="307777"/>
          </a:xfrm>
          <a:prstGeom prst="rect">
            <a:avLst/>
          </a:prstGeom>
          <a:noFill/>
        </p:spPr>
        <p:txBody>
          <a:bodyPr wrap="none" lIns="0" rtlCol="0" anchor="ctr" anchorCtr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Compile &amp; Deploy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63" name="직선 연결선 262">
            <a:extLst>
              <a:ext uri="{FF2B5EF4-FFF2-40B4-BE49-F238E27FC236}">
                <a16:creationId xmlns:a16="http://schemas.microsoft.com/office/drawing/2014/main" id="{AB7AE7F3-0A5F-46FA-8737-198E2FCD53FD}"/>
              </a:ext>
            </a:extLst>
          </p:cNvPr>
          <p:cNvCxnSpPr>
            <a:cxnSpLocks/>
          </p:cNvCxnSpPr>
          <p:nvPr/>
        </p:nvCxnSpPr>
        <p:spPr>
          <a:xfrm>
            <a:off x="9819385" y="3501072"/>
            <a:ext cx="540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직선 연결선 263">
            <a:extLst>
              <a:ext uri="{FF2B5EF4-FFF2-40B4-BE49-F238E27FC236}">
                <a16:creationId xmlns:a16="http://schemas.microsoft.com/office/drawing/2014/main" id="{3E19988F-022B-48E8-820F-F1081DBB883E}"/>
              </a:ext>
            </a:extLst>
          </p:cNvPr>
          <p:cNvCxnSpPr>
            <a:cxnSpLocks/>
          </p:cNvCxnSpPr>
          <p:nvPr/>
        </p:nvCxnSpPr>
        <p:spPr>
          <a:xfrm>
            <a:off x="9816820" y="5352624"/>
            <a:ext cx="540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직선 연결선 264">
            <a:extLst>
              <a:ext uri="{FF2B5EF4-FFF2-40B4-BE49-F238E27FC236}">
                <a16:creationId xmlns:a16="http://schemas.microsoft.com/office/drawing/2014/main" id="{9E178B53-897B-4936-91BD-E9D3F919FA80}"/>
              </a:ext>
            </a:extLst>
          </p:cNvPr>
          <p:cNvCxnSpPr>
            <a:cxnSpLocks/>
          </p:cNvCxnSpPr>
          <p:nvPr/>
        </p:nvCxnSpPr>
        <p:spPr>
          <a:xfrm>
            <a:off x="10912780" y="5352624"/>
            <a:ext cx="540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직선 연결선 274">
            <a:extLst>
              <a:ext uri="{FF2B5EF4-FFF2-40B4-BE49-F238E27FC236}">
                <a16:creationId xmlns:a16="http://schemas.microsoft.com/office/drawing/2014/main" id="{56F1A57D-DF51-4E9B-877F-6A82FC9F20C1}"/>
              </a:ext>
            </a:extLst>
          </p:cNvPr>
          <p:cNvCxnSpPr>
            <a:cxnSpLocks/>
          </p:cNvCxnSpPr>
          <p:nvPr/>
        </p:nvCxnSpPr>
        <p:spPr>
          <a:xfrm rot="1680000">
            <a:off x="11463866" y="3674050"/>
            <a:ext cx="0" cy="576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9" name="직선 연결선 278">
            <a:extLst>
              <a:ext uri="{FF2B5EF4-FFF2-40B4-BE49-F238E27FC236}">
                <a16:creationId xmlns:a16="http://schemas.microsoft.com/office/drawing/2014/main" id="{3C236033-E9EA-4FD6-AF69-FB09F957EF21}"/>
              </a:ext>
            </a:extLst>
          </p:cNvPr>
          <p:cNvCxnSpPr>
            <a:cxnSpLocks/>
          </p:cNvCxnSpPr>
          <p:nvPr/>
        </p:nvCxnSpPr>
        <p:spPr>
          <a:xfrm rot="1680000">
            <a:off x="10911684" y="4622506"/>
            <a:ext cx="0" cy="576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0" name="직선 연결선 279">
            <a:extLst>
              <a:ext uri="{FF2B5EF4-FFF2-40B4-BE49-F238E27FC236}">
                <a16:creationId xmlns:a16="http://schemas.microsoft.com/office/drawing/2014/main" id="{EE68CE13-1E63-4E91-B007-74953663F4E8}"/>
              </a:ext>
            </a:extLst>
          </p:cNvPr>
          <p:cNvCxnSpPr>
            <a:cxnSpLocks/>
          </p:cNvCxnSpPr>
          <p:nvPr/>
        </p:nvCxnSpPr>
        <p:spPr>
          <a:xfrm rot="-1800000">
            <a:off x="11472919" y="4594254"/>
            <a:ext cx="0" cy="576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1" name="직선 연결선 280">
            <a:extLst>
              <a:ext uri="{FF2B5EF4-FFF2-40B4-BE49-F238E27FC236}">
                <a16:creationId xmlns:a16="http://schemas.microsoft.com/office/drawing/2014/main" id="{8095F294-FE07-4701-B0DB-45E933C160AF}"/>
              </a:ext>
            </a:extLst>
          </p:cNvPr>
          <p:cNvCxnSpPr>
            <a:cxnSpLocks/>
          </p:cNvCxnSpPr>
          <p:nvPr/>
        </p:nvCxnSpPr>
        <p:spPr>
          <a:xfrm rot="-1800000">
            <a:off x="10901536" y="3678730"/>
            <a:ext cx="0" cy="576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3" name="TextBox 282">
            <a:extLst>
              <a:ext uri="{FF2B5EF4-FFF2-40B4-BE49-F238E27FC236}">
                <a16:creationId xmlns:a16="http://schemas.microsoft.com/office/drawing/2014/main" id="{6EA165B9-FA45-4AC9-B253-A969BF7050CC}"/>
              </a:ext>
            </a:extLst>
          </p:cNvPr>
          <p:cNvSpPr txBox="1"/>
          <p:nvPr/>
        </p:nvSpPr>
        <p:spPr>
          <a:xfrm>
            <a:off x="6983226" y="2064877"/>
            <a:ext cx="1289135" cy="307777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Communicate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58B3F1E5-11A1-A519-E903-88672BD6DDC4}"/>
              </a:ext>
            </a:extLst>
          </p:cNvPr>
          <p:cNvSpPr txBox="1"/>
          <p:nvPr/>
        </p:nvSpPr>
        <p:spPr>
          <a:xfrm>
            <a:off x="2776753" y="663110"/>
            <a:ext cx="282000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dApp</a:t>
            </a:r>
            <a:r>
              <a:rPr lang="en-US" altLang="ko-KR" sz="2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Environment</a:t>
            </a:r>
            <a:endParaRPr lang="ko-KR" altLang="en-US" sz="25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3859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1" grpId="0"/>
      <p:bldP spid="178" grpId="0"/>
      <p:bldP spid="179" grpId="0"/>
      <p:bldP spid="227" grpId="0"/>
      <p:bldP spid="255" grpId="0"/>
      <p:bldP spid="28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5143D7E-BD3C-4B84-A5E5-A57E8E0DDC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59"/>
            <a:ext cx="11683999" cy="6067253"/>
          </a:xfrm>
        </p:spPr>
        <p:txBody>
          <a:bodyPr>
            <a:normAutofit/>
          </a:bodyPr>
          <a:lstStyle/>
          <a:p>
            <a:r>
              <a:rPr lang="en-US" altLang="ko-KR" dirty="0"/>
              <a:t>ERC-20 : </a:t>
            </a:r>
            <a:r>
              <a:rPr lang="ko-KR" altLang="en-US" dirty="0"/>
              <a:t>이더리움 </a:t>
            </a:r>
            <a:r>
              <a:rPr lang="en-US" altLang="ko-KR" dirty="0"/>
              <a:t>(Fungible)</a:t>
            </a:r>
            <a:r>
              <a:rPr lang="ko-KR" altLang="en-US" dirty="0"/>
              <a:t> </a:t>
            </a:r>
            <a:r>
              <a:rPr lang="en-US" altLang="ko-KR" dirty="0"/>
              <a:t>Token Standard</a:t>
            </a:r>
          </a:p>
          <a:p>
            <a:pPr lvl="1"/>
            <a:r>
              <a:rPr lang="ko-KR" altLang="en-US" dirty="0"/>
              <a:t>최소 기능 인터페이스  </a:t>
            </a:r>
            <a:r>
              <a:rPr lang="en-US" altLang="ko-KR" dirty="0"/>
              <a:t>(</a:t>
            </a:r>
            <a:r>
              <a:rPr lang="ko-KR" altLang="en-US" dirty="0"/>
              <a:t>잔액조회</a:t>
            </a:r>
            <a:r>
              <a:rPr lang="en-US" altLang="ko-KR" dirty="0"/>
              <a:t>, </a:t>
            </a:r>
            <a:r>
              <a:rPr lang="ko-KR" altLang="en-US" dirty="0"/>
              <a:t>전송</a:t>
            </a:r>
            <a:r>
              <a:rPr lang="en-US" altLang="ko-KR" dirty="0"/>
              <a:t>)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sz="500" dirty="0"/>
          </a:p>
          <a:p>
            <a:pPr lvl="1"/>
            <a:r>
              <a:rPr lang="ko-KR" altLang="en-US" dirty="0"/>
              <a:t>전체 인터페이스</a:t>
            </a: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F87961AD-F314-49EC-86A9-EC153FFE4C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샘플 스마트 </a:t>
            </a:r>
            <a:r>
              <a:rPr lang="ko-KR" altLang="en-US" dirty="0" err="1"/>
              <a:t>컨트랙트</a:t>
            </a:r>
            <a:r>
              <a:rPr lang="ko-KR" altLang="en-US" dirty="0"/>
              <a:t> </a:t>
            </a:r>
            <a:r>
              <a:rPr lang="en-US" altLang="ko-KR" dirty="0"/>
              <a:t>[ ERC-20 ]</a:t>
            </a:r>
            <a:endParaRPr lang="ko-KR" altLang="en-US" dirty="0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CB43C676-24C4-4138-88DB-4CF87BFE49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9580" y="3679630"/>
            <a:ext cx="11429807" cy="291772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interface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IERC20 {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event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Transfer(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indexed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indexed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uint256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value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event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Approval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indexed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owner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indexed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spender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uint256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value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endParaRPr kumimoji="0" lang="en-US" altLang="ko-KR" sz="1400" b="0" i="0" u="none" strike="noStrike" cap="none" normalizeH="0" baseline="0" dirty="0">
              <a:ln>
                <a:noFill/>
              </a:ln>
              <a:solidFill>
                <a:srgbClr val="CC7832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1400" b="0" i="0" u="none" strike="noStrike" cap="none" normalizeH="0" baseline="0" dirty="0">
              <a:ln>
                <a:noFill/>
              </a:ln>
              <a:solidFill>
                <a:srgbClr val="CC7832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function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totalSupply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external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view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uint256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function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balanceOf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account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external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view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uint256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function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transfer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uint256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amount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external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bool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function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allowance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owner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spender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external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view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uint256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function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approve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spender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uint256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amount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external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bool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function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transferFrom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uint256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amount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external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bool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endParaRPr kumimoji="0" lang="ko-KR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1ED637B9-F1B5-4F7E-9614-D2486AC60E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6998" y="1484784"/>
            <a:ext cx="11421477" cy="162506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interface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IERC20 {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event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Transfer(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indexed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indexed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uint256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value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en-US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전송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en-US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이벤트</a:t>
            </a:r>
            <a:endParaRPr kumimoji="0" lang="en-US" altLang="ko-KR" sz="1400" b="0" i="0" u="none" strike="noStrike" cap="none" normalizeH="0" baseline="0" dirty="0">
              <a:ln>
                <a:noFill/>
              </a:ln>
              <a:solidFill>
                <a:srgbClr val="808080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1400" b="0" i="0" u="none" strike="noStrike" cap="none" normalizeH="0" baseline="0" dirty="0">
              <a:ln>
                <a:noFill/>
              </a:ln>
              <a:solidFill>
                <a:srgbClr val="CC7832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function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balanceOf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account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external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view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uint256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en-US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잔액 조회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function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transfer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uint256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amount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external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bool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en-US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전송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endParaRPr kumimoji="0" lang="ko-KR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18371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15F9130-7FEF-4225-AE31-539475D5E5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9AF5C81-086F-40B9-9206-DB7F8F040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샘플 스마트 </a:t>
            </a:r>
            <a:r>
              <a:rPr lang="ko-KR" altLang="en-US" dirty="0" err="1"/>
              <a:t>컨트랙트</a:t>
            </a:r>
            <a:r>
              <a:rPr lang="ko-KR" altLang="en-US" dirty="0"/>
              <a:t> </a:t>
            </a:r>
            <a:r>
              <a:rPr lang="en-US" altLang="ko-KR" dirty="0"/>
              <a:t>[ </a:t>
            </a:r>
            <a:r>
              <a:rPr lang="en-US" altLang="ko-KR" dirty="0" err="1"/>
              <a:t>Token.sol</a:t>
            </a:r>
            <a:r>
              <a:rPr lang="en-US" altLang="ko-KR" dirty="0"/>
              <a:t> ]</a:t>
            </a:r>
            <a:endParaRPr lang="ko-KR" altLang="en-US" dirty="0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BA7E6316-8AB6-4A8E-9E29-62B1DE9540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299" y="674860"/>
            <a:ext cx="11683998" cy="5893921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SPDX-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License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-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Identifier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en-US" altLang="ko-KR" sz="13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MIT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pragma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solidity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0.8.13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import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"./IERC20.sol"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contract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Token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769AA5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IERC20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mapping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=&gt;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uint256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private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_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balances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 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주소별 잔액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constructor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 { 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생성자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_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balances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msg.sender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] =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10000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 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컨트랙트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배포</a:t>
            </a:r>
            <a:r>
              <a:rPr lang="ko-KR" altLang="en-US" sz="1300" dirty="0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자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에게 10000 지급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function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balanceOf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account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public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view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returns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uint256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{ 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잔액 조회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_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balances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account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]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function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transfer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uint256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amount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public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returns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bool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{ 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이체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require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!=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),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"ERC20: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transfer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zero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=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msg.sender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uint256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fromBalance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= _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balances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]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require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fromBalance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&gt;=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amount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"ERC20: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transfer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amount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exceeds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balance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_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balances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] =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fromBalance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-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amount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_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balances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] +=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amount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emit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Transfer(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amount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 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Transfer 이벤트(로그)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true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endParaRPr kumimoji="0" lang="ko-KR" altLang="ko-KR" sz="13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07781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59183E72-E1F5-4258-BD22-92398FBB3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샘플 스마트 </a:t>
            </a:r>
            <a:r>
              <a:rPr lang="ko-KR" altLang="en-US" dirty="0" err="1"/>
              <a:t>컨트랙트</a:t>
            </a:r>
            <a:r>
              <a:rPr lang="ko-KR" altLang="en-US" dirty="0"/>
              <a:t> </a:t>
            </a:r>
            <a:r>
              <a:rPr lang="en-US" altLang="ko-KR" dirty="0"/>
              <a:t>[ </a:t>
            </a:r>
            <a:r>
              <a:rPr lang="en-US" altLang="ko-KR" dirty="0" err="1"/>
              <a:t>Token.sol</a:t>
            </a:r>
            <a:r>
              <a:rPr lang="en-US" altLang="ko-KR" dirty="0"/>
              <a:t> Bytecode ]</a:t>
            </a:r>
            <a:endParaRPr lang="ko-KR" altLang="en-US" dirty="0"/>
          </a:p>
        </p:txBody>
      </p:sp>
      <p:graphicFrame>
        <p:nvGraphicFramePr>
          <p:cNvPr id="4" name="표 25">
            <a:extLst>
              <a:ext uri="{FF2B5EF4-FFF2-40B4-BE49-F238E27FC236}">
                <a16:creationId xmlns:a16="http://schemas.microsoft.com/office/drawing/2014/main" id="{E19BF1A0-D97F-4685-B1D8-35D7105FAB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6909784"/>
              </p:ext>
            </p:extLst>
          </p:nvPr>
        </p:nvGraphicFramePr>
        <p:xfrm>
          <a:off x="241300" y="1096169"/>
          <a:ext cx="11687175" cy="527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54500">
                  <a:extLst>
                    <a:ext uri="{9D8B030D-6E8A-4147-A177-3AD203B41FA5}">
                      <a16:colId xmlns:a16="http://schemas.microsoft.com/office/drawing/2014/main" val="2455780000"/>
                    </a:ext>
                  </a:extLst>
                </a:gridCol>
                <a:gridCol w="792088">
                  <a:extLst>
                    <a:ext uri="{9D8B030D-6E8A-4147-A177-3AD203B41FA5}">
                      <a16:colId xmlns:a16="http://schemas.microsoft.com/office/drawing/2014/main" val="2185986734"/>
                    </a:ext>
                  </a:extLst>
                </a:gridCol>
                <a:gridCol w="4464496">
                  <a:extLst>
                    <a:ext uri="{9D8B030D-6E8A-4147-A177-3AD203B41FA5}">
                      <a16:colId xmlns:a16="http://schemas.microsoft.com/office/drawing/2014/main" val="1080749010"/>
                    </a:ext>
                  </a:extLst>
                </a:gridCol>
                <a:gridCol w="2376091">
                  <a:extLst>
                    <a:ext uri="{9D8B030D-6E8A-4147-A177-3AD203B41FA5}">
                      <a16:colId xmlns:a16="http://schemas.microsoft.com/office/drawing/2014/main" val="1133612917"/>
                    </a:ext>
                  </a:extLst>
                </a:gridCol>
              </a:tblGrid>
              <a:tr h="52479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rgbClr val="00C8EB"/>
                          </a:solidFill>
                          <a:latin typeface="Consolas" panose="020B0609020204030204" pitchFamily="49" charset="0"/>
                        </a:rPr>
                        <a:t>60</a:t>
                      </a:r>
                      <a:r>
                        <a:rPr lang="en-US" altLang="ko-KR" sz="1400" b="0" dirty="0">
                          <a:solidFill>
                            <a:srgbClr val="EF296B"/>
                          </a:solidFill>
                          <a:latin typeface="Consolas" panose="020B0609020204030204" pitchFamily="49" charset="0"/>
                        </a:rPr>
                        <a:t>80</a:t>
                      </a:r>
                      <a:r>
                        <a:rPr lang="en-US" altLang="ko-KR" sz="1400" b="0" dirty="0">
                          <a:solidFill>
                            <a:srgbClr val="00C8EB"/>
                          </a:solidFill>
                          <a:latin typeface="Consolas" panose="020B0609020204030204" pitchFamily="49" charset="0"/>
                        </a:rPr>
                        <a:t>60</a:t>
                      </a:r>
                      <a:r>
                        <a:rPr lang="en-US" altLang="ko-KR" sz="1400" b="0" dirty="0">
                          <a:solidFill>
                            <a:srgbClr val="EF296B"/>
                          </a:solidFill>
                          <a:latin typeface="Consolas" panose="020B0609020204030204" pitchFamily="49" charset="0"/>
                        </a:rPr>
                        <a:t>40</a:t>
                      </a:r>
                      <a:r>
                        <a:rPr lang="en-US" altLang="ko-KR" sz="1400" b="0" dirty="0">
                          <a:solidFill>
                            <a:srgbClr val="00C8EB"/>
                          </a:solidFill>
                          <a:latin typeface="Consolas" panose="020B0609020204030204" pitchFamily="49" charset="0"/>
                        </a:rPr>
                        <a:t>5234801561</a:t>
                      </a:r>
                      <a:r>
                        <a:rPr lang="en-US" altLang="ko-KR" sz="1400" b="0" dirty="0">
                          <a:solidFill>
                            <a:srgbClr val="EF296B"/>
                          </a:solidFill>
                          <a:latin typeface="Consolas" panose="020B0609020204030204" pitchFamily="49" charset="0"/>
                        </a:rPr>
                        <a:t>0010</a:t>
                      </a:r>
                      <a:r>
                        <a:rPr lang="en-US" altLang="ko-KR" sz="1400" b="0" dirty="0">
                          <a:solidFill>
                            <a:srgbClr val="00C8EB"/>
                          </a:solidFill>
                          <a:latin typeface="Consolas" panose="020B0609020204030204" pitchFamily="49" charset="0"/>
                        </a:rPr>
                        <a:t>5760</a:t>
                      </a:r>
                      <a:r>
                        <a:rPr lang="en-US" altLang="ko-KR" sz="1400" b="0" dirty="0">
                          <a:solidFill>
                            <a:srgbClr val="EF296B"/>
                          </a:solidFill>
                          <a:latin typeface="Consolas" panose="020B0609020204030204" pitchFamily="49" charset="0"/>
                        </a:rPr>
                        <a:t>00</a:t>
                      </a:r>
                      <a:r>
                        <a:rPr lang="en-US" altLang="ko-KR" sz="1400" b="0" dirty="0">
                          <a:solidFill>
                            <a:srgbClr val="00C8EB"/>
                          </a:solidFill>
                          <a:latin typeface="Consolas" panose="020B0609020204030204" pitchFamily="49" charset="0"/>
                        </a:rPr>
                        <a:t>80fd5b5061</a:t>
                      </a:r>
                      <a:r>
                        <a:rPr lang="en-US" altLang="ko-KR" sz="1400" b="0" dirty="0">
                          <a:solidFill>
                            <a:srgbClr val="EF296B"/>
                          </a:solidFill>
                          <a:latin typeface="Consolas" panose="020B0609020204030204" pitchFamily="49" charset="0"/>
                        </a:rPr>
                        <a:t>2710</a:t>
                      </a: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6000803373ffffffffffffffffffffffffffffffffffffffff1673ffffffffffffffffffffffffffffffffffffffff1681526020019081526020016000208190555061067c806100656000396000f3fe608060405234801561001057600080fd5b50600436106100365760003560e01c806370a082311461003b578063a9059cbb1461006b575b600080fd5b61005560048036038101906100509190610355565b61009b565b604051610062919061039b565b60405180910390f35b610085600480360381019061008091906103e2565b6100e3565b604051610092919061043d565b60405180910390f35b60008060008373ffffffffffffffffffffffffffffffffffffffff1673ffffffffffffffffffffffffffffffffffffffff168152602001908152602001600020549050919050565b60008073ffffffffffffffffffffffffffffffffffffffff168373ffffffffffffffffffffffffffffffffffffffff1603610153576040517f08c379a000000000000000000000000000000000000000000000000000000000815260040161014a906104db565b60405180910390fd5b600033905060008060008373ffffffffffffffffffffffffffff…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0000    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C8EB"/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60  PUSH1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 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EF296B"/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0x80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EF296B"/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0002    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C8EB"/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60  PUSH1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 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EF296B"/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0x40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0004    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C8EB"/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52  MSTORE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0005    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C8EB"/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34  CALLVALUE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0006    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C8EB"/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80  DUP1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0007    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C8EB"/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15  ISZERO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0008    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C8EB"/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61  PUSH2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 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EF296B"/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0x0010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000B    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C8EB"/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57  *JUMPI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000C    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C8EB"/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60  PUSH1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 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EF296B"/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0x00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000E    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C8EB"/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80  DUP1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000F    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C8EB"/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FD  *REVERT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0010    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C8EB"/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5B  JUMPDEST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0011    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C8EB"/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50  POP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0012    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C8EB"/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61  PUSH2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 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EF296B"/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0x2710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0015    60  PUSH1 0x00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0017    80  DUP1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0018    33  CALLER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0019    73  PUSH20 0xffffffffffffffffffffffffffffffffffffffff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002E    16  AND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002F    73  PUSH20 0xffffffffffffffffffffffffffffffffffffffff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0044    16  AND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0045    81  DUP2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0046    52  MSTORE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0047    60  PUSH1 0x20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0049    01  ADD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004A    90  SWAP1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004B    81  DUP2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004C    52  MSTORE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004D    60  PUSH1 0x20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004F    01  ADD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0050    60  PUSH1 0x00</a:t>
                      </a: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onsolas" panose="020B0609020204030204" pitchFamily="49" charset="0"/>
                        <a:ea typeface="Bitstream Vera Sans Mono" panose="020B0609030804020204" pitchFamily="49" charset="-127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0052    20  SHA3</a:t>
                      </a: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onsolas" panose="020B0609020204030204" pitchFamily="49" charset="0"/>
                        <a:ea typeface="Bitstream Vera Sans Mono" panose="020B0609030804020204" pitchFamily="49" charset="-127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0053    81  DUP2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0054    90  SWAP1</a:t>
                      </a: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0055    55  SSTORE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0056    50  POP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0057    61  PUSH2 0x067c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005A    80  DUP1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005B    61  PUSH2 0x0065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005E    60  PUSH1 0x00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0060    39  CODECOPY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0061    60  PUSH1 0x00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0063    F3  *RETURN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0064    FE    *ASSERT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0065    60    PUSH1 0x80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0067    60    PUSH1 0x40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0069    52    MSTORE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006A    34    CALLVALUE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006B    80    DUP1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006C    15    ISZERO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006D    61    PUSH2 0x0010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0070    57    *JUMPI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0071    60    PUSH1 0x00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0073    80    DUP1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0074    FD    *REVERT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0075    5B    JUMPDEST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0076    50    POP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0077    60    PUSH1 0x04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0079    36    CALLDATASIZE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007A    10    LT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007B    61    PUSH2 0x0036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007E    57    *JUMPI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007F    60    PUSH1 0x0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0082    60    PUSH1 0xe0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0084    1C    SHR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0085    80    DUP1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0086    63    PUSH4 0x70a08231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⋮</a:t>
                      </a:r>
                      <a:endParaRPr lang="en-US" altLang="ko-KR" sz="100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  <a:ea typeface="Bitstream Vera Sans Mono" panose="020B0609030804020204" pitchFamily="49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69434057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66853E71-ACB8-4573-B80C-0FFC709CA0B1}"/>
              </a:ext>
            </a:extLst>
          </p:cNvPr>
          <p:cNvSpPr txBox="1"/>
          <p:nvPr/>
        </p:nvSpPr>
        <p:spPr>
          <a:xfrm>
            <a:off x="7153096" y="664121"/>
            <a:ext cx="275932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200" dirty="0">
                <a:solidFill>
                  <a:schemeClr val="bg1">
                    <a:lumMod val="85000"/>
                  </a:schemeClr>
                </a:solidFill>
              </a:rPr>
              <a:t>Assembly View</a:t>
            </a:r>
            <a:endParaRPr lang="ko-KR" altLang="en-US" sz="2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367D8A-55A7-4037-BB98-6F76D745B425}"/>
              </a:ext>
            </a:extLst>
          </p:cNvPr>
          <p:cNvSpPr txBox="1"/>
          <p:nvPr/>
        </p:nvSpPr>
        <p:spPr>
          <a:xfrm>
            <a:off x="1271464" y="664121"/>
            <a:ext cx="200111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200" dirty="0">
                <a:solidFill>
                  <a:schemeClr val="bg1">
                    <a:lumMod val="85000"/>
                  </a:schemeClr>
                </a:solidFill>
              </a:rPr>
              <a:t>Bytecode</a:t>
            </a:r>
            <a:endParaRPr lang="ko-KR" altLang="en-US" sz="2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6344A5-526B-4CB7-B7A1-A61A611776DE}"/>
              </a:ext>
            </a:extLst>
          </p:cNvPr>
          <p:cNvSpPr txBox="1"/>
          <p:nvPr/>
        </p:nvSpPr>
        <p:spPr>
          <a:xfrm>
            <a:off x="5220449" y="6555385"/>
            <a:ext cx="175110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900" dirty="0">
                <a:solidFill>
                  <a:schemeClr val="bg1">
                    <a:lumMod val="85000"/>
                  </a:schemeClr>
                </a:solidFill>
                <a:hlinkClick r:id="rId2"/>
              </a:rPr>
              <a:t>https://ethervm.io/decompile</a:t>
            </a:r>
            <a:endParaRPr lang="ko-KR" altLang="en-US" sz="9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72966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">
            <a:extLst>
              <a:ext uri="{FF2B5EF4-FFF2-40B4-BE49-F238E27FC236}">
                <a16:creationId xmlns:a16="http://schemas.microsoft.com/office/drawing/2014/main" id="{7EB3AFC6-6F53-4464-8146-2B7DB0933D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7448" y="1196752"/>
            <a:ext cx="6506624" cy="563231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{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event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name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"Transfer"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inputs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{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name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indexed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true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internalType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name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indexed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true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internalType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"uint256"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name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value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indexed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false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internalType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"uint256"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]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anonymous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false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function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name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balanceOf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inputs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{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name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account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internalType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]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outputs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{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"uint256"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name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internalType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"uint256"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]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stateMutability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view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function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name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transfer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inputs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{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name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internalType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"uint256"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name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amount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internalType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"uint256"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]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outputs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{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bool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name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internalType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bool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]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stateMutability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nonpayable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]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endParaRPr kumimoji="0" lang="ko-KR" altLang="ko-KR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C1BF2908-58E1-4787-8F3D-44F9B14313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indent="0">
              <a:buNone/>
            </a:pPr>
            <a:r>
              <a:rPr lang="en-US" altLang="ko-KR" sz="2200" dirty="0"/>
              <a:t>Contract ABI (Application Binary Interface)</a:t>
            </a:r>
            <a:r>
              <a:rPr lang="en-US" altLang="ko-KR" dirty="0"/>
              <a:t> </a:t>
            </a:r>
            <a:r>
              <a:rPr lang="en-US" altLang="ko-KR" sz="1400" dirty="0">
                <a:hlinkClick r:id="rId2"/>
              </a:rPr>
              <a:t>docs</a:t>
            </a:r>
            <a:endParaRPr lang="ko-KR" altLang="en-US" sz="1400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7DD188D5-75CA-4A7E-86F6-2095A1D21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샘플 스마트 </a:t>
            </a:r>
            <a:r>
              <a:rPr lang="ko-KR" altLang="en-US" dirty="0" err="1"/>
              <a:t>컨트랙트</a:t>
            </a:r>
            <a:r>
              <a:rPr lang="ko-KR" altLang="en-US" dirty="0"/>
              <a:t> </a:t>
            </a:r>
            <a:r>
              <a:rPr lang="en-US" altLang="ko-KR" dirty="0"/>
              <a:t>[ </a:t>
            </a:r>
            <a:r>
              <a:rPr lang="en-US" altLang="ko-KR" dirty="0" err="1"/>
              <a:t>Token.sol</a:t>
            </a:r>
            <a:r>
              <a:rPr lang="en-US" altLang="ko-KR" dirty="0"/>
              <a:t> ABI ]</a:t>
            </a:r>
            <a:endParaRPr lang="ko-KR" altLang="en-US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8E8D065-1F46-44E2-AFED-076BE3BE33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00056" y="1196752"/>
            <a:ext cx="5353398" cy="563231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interface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IERC20 {</a:t>
            </a:r>
            <a:endParaRPr lang="en-US" altLang="ko-KR" sz="1000" dirty="0">
              <a:solidFill>
                <a:srgbClr val="A8AFBE"/>
              </a:solidFill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event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Transfer(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indexed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indexed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uint256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value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endParaRPr lang="en-US" altLang="ko-KR" sz="1000" dirty="0">
              <a:solidFill>
                <a:srgbClr val="CC7832"/>
              </a:solidFill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1000" b="0" i="0" u="none" strike="noStrike" cap="none" normalizeH="0" baseline="0" dirty="0">
              <a:ln>
                <a:noFill/>
              </a:ln>
              <a:solidFill>
                <a:srgbClr val="CC7832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1000" b="0" i="0" u="none" strike="noStrike" cap="none" normalizeH="0" baseline="0" dirty="0">
              <a:ln>
                <a:noFill/>
              </a:ln>
              <a:solidFill>
                <a:srgbClr val="CC7832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1000" dirty="0">
              <a:solidFill>
                <a:srgbClr val="CC7832"/>
              </a:solidFill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1000" b="0" i="0" u="none" strike="noStrike" cap="none" normalizeH="0" baseline="0" dirty="0">
              <a:ln>
                <a:noFill/>
              </a:ln>
              <a:solidFill>
                <a:srgbClr val="CC7832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1000" dirty="0">
              <a:solidFill>
                <a:srgbClr val="CC7832"/>
              </a:solidFill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1000" dirty="0">
              <a:solidFill>
                <a:srgbClr val="CC7832"/>
              </a:solidFill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1000" dirty="0">
              <a:solidFill>
                <a:srgbClr val="CC7832"/>
              </a:solidFill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1000" dirty="0">
              <a:solidFill>
                <a:srgbClr val="CC7832"/>
              </a:solidFill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function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balanceOf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account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external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view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uint256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endParaRPr kumimoji="0" lang="en-US" altLang="ko-KR" sz="1000" b="0" i="0" u="none" strike="noStrike" cap="none" normalizeH="0" baseline="0" dirty="0">
              <a:ln>
                <a:noFill/>
              </a:ln>
              <a:solidFill>
                <a:srgbClr val="CC7832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1000" dirty="0">
              <a:solidFill>
                <a:srgbClr val="CC7832"/>
              </a:solidFill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1000" b="0" i="0" u="none" strike="noStrike" cap="none" normalizeH="0" baseline="0" dirty="0">
              <a:ln>
                <a:noFill/>
              </a:ln>
              <a:solidFill>
                <a:srgbClr val="CC7832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1000" b="0" i="0" u="none" strike="noStrike" cap="none" normalizeH="0" baseline="0" dirty="0">
              <a:ln>
                <a:noFill/>
              </a:ln>
              <a:solidFill>
                <a:srgbClr val="CC7832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1000" b="0" i="0" u="none" strike="noStrike" cap="none" normalizeH="0" baseline="0" dirty="0">
              <a:ln>
                <a:noFill/>
              </a:ln>
              <a:solidFill>
                <a:srgbClr val="CC7832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1000" dirty="0">
              <a:solidFill>
                <a:srgbClr val="CC7832"/>
              </a:solidFill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1000" dirty="0">
              <a:solidFill>
                <a:srgbClr val="CC7832"/>
              </a:solidFill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1000" b="0" i="0" u="none" strike="noStrike" cap="none" normalizeH="0" baseline="0" dirty="0">
              <a:ln>
                <a:noFill/>
              </a:ln>
              <a:solidFill>
                <a:srgbClr val="CC7832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1000" dirty="0">
              <a:solidFill>
                <a:srgbClr val="CC7832"/>
              </a:solidFill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1000" dirty="0">
              <a:solidFill>
                <a:srgbClr val="CC7832"/>
              </a:solidFill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function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transfer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uint256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amount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external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bool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endParaRPr kumimoji="0" lang="en-US" altLang="ko-KR" sz="1000" b="0" i="0" u="none" strike="noStrike" cap="none" normalizeH="0" baseline="0" dirty="0">
              <a:ln>
                <a:noFill/>
              </a:ln>
              <a:solidFill>
                <a:srgbClr val="CC7832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1000" dirty="0">
              <a:solidFill>
                <a:srgbClr val="CC7832"/>
              </a:solidFill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1000" dirty="0">
              <a:solidFill>
                <a:srgbClr val="CC7832"/>
              </a:solidFill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1000" dirty="0">
              <a:solidFill>
                <a:srgbClr val="CC7832"/>
              </a:solidFill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1000" b="0" i="0" u="none" strike="noStrike" cap="none" normalizeH="0" baseline="0" dirty="0">
              <a:ln>
                <a:noFill/>
              </a:ln>
              <a:solidFill>
                <a:srgbClr val="CC7832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1000" dirty="0">
              <a:solidFill>
                <a:srgbClr val="CC7832"/>
              </a:solidFill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1000" b="0" i="0" u="none" strike="noStrike" cap="none" normalizeH="0" baseline="0" dirty="0">
              <a:ln>
                <a:noFill/>
              </a:ln>
              <a:solidFill>
                <a:srgbClr val="CC7832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1000" dirty="0">
              <a:solidFill>
                <a:srgbClr val="CC7832"/>
              </a:solidFill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1000" b="0" i="0" u="none" strike="noStrike" cap="none" normalizeH="0" baseline="0" dirty="0">
              <a:ln>
                <a:noFill/>
              </a:ln>
              <a:solidFill>
                <a:srgbClr val="CC7832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1000" dirty="0">
              <a:solidFill>
                <a:srgbClr val="CC7832"/>
              </a:solidFill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1000" b="0" i="0" u="none" strike="noStrike" cap="none" normalizeH="0" baseline="0" dirty="0">
              <a:ln>
                <a:noFill/>
              </a:ln>
              <a:solidFill>
                <a:srgbClr val="CC7832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endParaRPr kumimoji="0" lang="ko-KR" altLang="ko-KR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3" name="왼쪽 대괄호 22">
            <a:extLst>
              <a:ext uri="{FF2B5EF4-FFF2-40B4-BE49-F238E27FC236}">
                <a16:creationId xmlns:a16="http://schemas.microsoft.com/office/drawing/2014/main" id="{0B1E5DD2-A891-48C7-94DE-8B8FC60931DB}"/>
              </a:ext>
            </a:extLst>
          </p:cNvPr>
          <p:cNvSpPr/>
          <p:nvPr/>
        </p:nvSpPr>
        <p:spPr>
          <a:xfrm flipH="1">
            <a:off x="6509968" y="1492610"/>
            <a:ext cx="90088" cy="1379025"/>
          </a:xfrm>
          <a:prstGeom prst="leftBracket">
            <a:avLst>
              <a:gd name="adj" fmla="val 0"/>
            </a:avLst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왼쪽 대괄호 24">
            <a:extLst>
              <a:ext uri="{FF2B5EF4-FFF2-40B4-BE49-F238E27FC236}">
                <a16:creationId xmlns:a16="http://schemas.microsoft.com/office/drawing/2014/main" id="{3C808860-737B-4E7E-9D6D-90C968C283B8}"/>
              </a:ext>
            </a:extLst>
          </p:cNvPr>
          <p:cNvSpPr/>
          <p:nvPr/>
        </p:nvSpPr>
        <p:spPr>
          <a:xfrm flipH="1">
            <a:off x="6509968" y="3030647"/>
            <a:ext cx="90088" cy="1514575"/>
          </a:xfrm>
          <a:prstGeom prst="leftBracket">
            <a:avLst>
              <a:gd name="adj" fmla="val 0"/>
            </a:avLst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왼쪽 대괄호 25">
            <a:extLst>
              <a:ext uri="{FF2B5EF4-FFF2-40B4-BE49-F238E27FC236}">
                <a16:creationId xmlns:a16="http://schemas.microsoft.com/office/drawing/2014/main" id="{BC38C51D-59AD-4A29-8A54-16C3CA0A0C45}"/>
              </a:ext>
            </a:extLst>
          </p:cNvPr>
          <p:cNvSpPr/>
          <p:nvPr/>
        </p:nvSpPr>
        <p:spPr>
          <a:xfrm flipH="1">
            <a:off x="6510012" y="4704234"/>
            <a:ext cx="90000" cy="1669950"/>
          </a:xfrm>
          <a:prstGeom prst="leftBracket">
            <a:avLst>
              <a:gd name="adj" fmla="val 0"/>
            </a:avLst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39157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4DB34B71-1723-42C2-9178-AEE6AB372A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Ethereum Protocol Release (Hard Fork)</a:t>
            </a:r>
            <a:endParaRPr lang="ko-KR" altLang="en-US" dirty="0"/>
          </a:p>
        </p:txBody>
      </p:sp>
      <p:graphicFrame>
        <p:nvGraphicFramePr>
          <p:cNvPr id="4" name="차트 3">
            <a:extLst>
              <a:ext uri="{FF2B5EF4-FFF2-40B4-BE49-F238E27FC236}">
                <a16:creationId xmlns:a16="http://schemas.microsoft.com/office/drawing/2014/main" id="{6DB22980-DAD9-4FF8-AC35-7A3399209DE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62198738"/>
              </p:ext>
            </p:extLst>
          </p:nvPr>
        </p:nvGraphicFramePr>
        <p:xfrm>
          <a:off x="1" y="836612"/>
          <a:ext cx="12125324" cy="59356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E29F2090-98F0-4738-82C1-9E5C19B0B323}"/>
              </a:ext>
            </a:extLst>
          </p:cNvPr>
          <p:cNvSpPr txBox="1"/>
          <p:nvPr/>
        </p:nvSpPr>
        <p:spPr>
          <a:xfrm>
            <a:off x="552992" y="1065248"/>
            <a:ext cx="1483914" cy="457424"/>
          </a:xfrm>
          <a:prstGeom prst="rect">
            <a:avLst/>
          </a:prstGeom>
          <a:solidFill>
            <a:srgbClr val="DBAC7D">
              <a:alpha val="70000"/>
            </a:srgbClr>
          </a:solidFill>
        </p:spPr>
        <p:txBody>
          <a:bodyPr wrap="none" lIns="72000" tIns="36000" rIns="72000" bIns="36000" rtlCol="0">
            <a:spAutoFit/>
          </a:bodyPr>
          <a:lstStyle/>
          <a:p>
            <a:r>
              <a:rPr lang="en-US" altLang="ko-KR" sz="1200" dirty="0">
                <a:solidFill>
                  <a:srgbClr val="262626"/>
                </a:solidFill>
                <a:latin typeface="Arial" panose="020B0604020202020204" pitchFamily="34" charset="0"/>
              </a:rPr>
              <a:t>① 2015-07-30 (# 0)</a:t>
            </a:r>
            <a:br>
              <a:rPr lang="en-US" altLang="ko-KR" sz="1200" dirty="0">
                <a:solidFill>
                  <a:srgbClr val="262626"/>
                </a:solidFill>
                <a:latin typeface="Arial" panose="020B0604020202020204" pitchFamily="34" charset="0"/>
              </a:rPr>
            </a:br>
            <a:r>
              <a:rPr lang="en-US" altLang="ko-KR" sz="1300" dirty="0">
                <a:solidFill>
                  <a:srgbClr val="262626"/>
                </a:solidFill>
                <a:latin typeface="Arial" panose="020B0604020202020204" pitchFamily="34" charset="0"/>
              </a:rPr>
              <a:t>Frontier</a:t>
            </a: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24B86B20-2A7A-454A-9680-211EDD523793}"/>
              </a:ext>
            </a:extLst>
          </p:cNvPr>
          <p:cNvCxnSpPr>
            <a:cxnSpLocks/>
          </p:cNvCxnSpPr>
          <p:nvPr/>
        </p:nvCxnSpPr>
        <p:spPr>
          <a:xfrm>
            <a:off x="556717" y="1594680"/>
            <a:ext cx="0" cy="4498616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87EB6A8-DFD5-4A9A-A5B8-D94E355F5C15}"/>
              </a:ext>
            </a:extLst>
          </p:cNvPr>
          <p:cNvSpPr txBox="1"/>
          <p:nvPr/>
        </p:nvSpPr>
        <p:spPr>
          <a:xfrm>
            <a:off x="639672" y="1594680"/>
            <a:ext cx="1908709" cy="457424"/>
          </a:xfrm>
          <a:prstGeom prst="rect">
            <a:avLst/>
          </a:prstGeom>
          <a:solidFill>
            <a:srgbClr val="DBAC7D">
              <a:alpha val="70000"/>
            </a:srgbClr>
          </a:solidFill>
        </p:spPr>
        <p:txBody>
          <a:bodyPr wrap="none" lIns="72000" tIns="36000" rIns="72000" bIns="36000" rtlCol="0">
            <a:spAutoFit/>
          </a:bodyPr>
          <a:lstStyle/>
          <a:p>
            <a:r>
              <a:rPr lang="en-US" altLang="ko-KR" sz="1200" dirty="0">
                <a:solidFill>
                  <a:srgbClr val="262626"/>
                </a:solidFill>
                <a:latin typeface="Arial" panose="020B0604020202020204" pitchFamily="34" charset="0"/>
              </a:rPr>
              <a:t>② 2015-09-07 (#200,000)</a:t>
            </a:r>
          </a:p>
          <a:p>
            <a:r>
              <a:rPr lang="en-US" altLang="ko-KR" sz="1300" dirty="0">
                <a:solidFill>
                  <a:srgbClr val="262626"/>
                </a:solidFill>
                <a:latin typeface="Arial" panose="020B0604020202020204" pitchFamily="34" charset="0"/>
              </a:rPr>
              <a:t>Ice Age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8BA322A4-8565-4552-B1B1-61B24E247389}"/>
              </a:ext>
            </a:extLst>
          </p:cNvPr>
          <p:cNvCxnSpPr>
            <a:cxnSpLocks/>
          </p:cNvCxnSpPr>
          <p:nvPr/>
        </p:nvCxnSpPr>
        <p:spPr>
          <a:xfrm>
            <a:off x="695400" y="2131720"/>
            <a:ext cx="0" cy="3961576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D212265-0D39-42B0-A63D-6F2DCB3499AA}"/>
              </a:ext>
            </a:extLst>
          </p:cNvPr>
          <p:cNvSpPr txBox="1"/>
          <p:nvPr/>
        </p:nvSpPr>
        <p:spPr>
          <a:xfrm>
            <a:off x="1536209" y="2131720"/>
            <a:ext cx="2036950" cy="457424"/>
          </a:xfrm>
          <a:prstGeom prst="rect">
            <a:avLst/>
          </a:prstGeom>
          <a:solidFill>
            <a:srgbClr val="0071FF">
              <a:alpha val="70000"/>
            </a:srgbClr>
          </a:solidFill>
        </p:spPr>
        <p:txBody>
          <a:bodyPr wrap="none" lIns="72000" tIns="36000" rIns="72000" bIns="36000" rtlCol="0">
            <a:spAutoFit/>
          </a:bodyPr>
          <a:lstStyle/>
          <a:p>
            <a:r>
              <a:rPr lang="en-US" altLang="ko-KR" sz="1200" dirty="0">
                <a:solidFill>
                  <a:srgbClr val="262626"/>
                </a:solidFill>
                <a:latin typeface="Arial" panose="020B0604020202020204" pitchFamily="34" charset="0"/>
              </a:rPr>
              <a:t>③ 2016-03-15 (#1,150,000)</a:t>
            </a:r>
          </a:p>
          <a:p>
            <a:r>
              <a:rPr lang="en-US" altLang="ko-KR" sz="1300" dirty="0">
                <a:solidFill>
                  <a:srgbClr val="262626"/>
                </a:solidFill>
                <a:latin typeface="Arial" panose="020B0604020202020204" pitchFamily="34" charset="0"/>
              </a:rPr>
              <a:t>Homestead</a:t>
            </a:r>
            <a:r>
              <a:rPr lang="en-US" altLang="ko-KR" sz="1100" dirty="0">
                <a:solidFill>
                  <a:srgbClr val="262626"/>
                </a:solidFill>
                <a:latin typeface="Arial" panose="020B0604020202020204" pitchFamily="34" charset="0"/>
              </a:rPr>
              <a:t> </a:t>
            </a:r>
            <a:r>
              <a:rPr lang="en-US" altLang="ko-KR" sz="1100" dirty="0">
                <a:solidFill>
                  <a:srgbClr val="262626"/>
                </a:solidFill>
                <a:latin typeface="Arial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release</a:t>
            </a:r>
            <a:endParaRPr lang="en-US" altLang="ko-KR" sz="1100" dirty="0">
              <a:solidFill>
                <a:srgbClr val="262626"/>
              </a:solidFill>
              <a:latin typeface="Arial" panose="020B0604020202020204" pitchFamily="34" charset="0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B7E1ABEC-1074-4F46-92C6-932334B1A3F1}"/>
              </a:ext>
            </a:extLst>
          </p:cNvPr>
          <p:cNvCxnSpPr>
            <a:cxnSpLocks/>
          </p:cNvCxnSpPr>
          <p:nvPr/>
        </p:nvCxnSpPr>
        <p:spPr>
          <a:xfrm>
            <a:off x="1534664" y="2660310"/>
            <a:ext cx="24832" cy="3430890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B90FFE2-7894-4AFF-8999-7AFCFB70676E}"/>
              </a:ext>
            </a:extLst>
          </p:cNvPr>
          <p:cNvSpPr txBox="1"/>
          <p:nvPr/>
        </p:nvSpPr>
        <p:spPr>
          <a:xfrm>
            <a:off x="1604376" y="2660310"/>
            <a:ext cx="2036950" cy="642090"/>
          </a:xfrm>
          <a:prstGeom prst="rect">
            <a:avLst/>
          </a:prstGeom>
          <a:solidFill>
            <a:srgbClr val="0071FF">
              <a:alpha val="70000"/>
            </a:srgbClr>
          </a:solidFill>
        </p:spPr>
        <p:txBody>
          <a:bodyPr wrap="none" lIns="72000" tIns="36000" rIns="72000" bIns="36000" rtlCol="0">
            <a:spAutoFit/>
          </a:bodyPr>
          <a:lstStyle/>
          <a:p>
            <a:r>
              <a:rPr lang="en-US" altLang="ko-KR" sz="1200" dirty="0">
                <a:solidFill>
                  <a:srgbClr val="262626"/>
                </a:solidFill>
                <a:latin typeface="Arial" panose="020B0604020202020204" pitchFamily="34" charset="0"/>
              </a:rPr>
              <a:t>④ 2016-07-20 (#1,920,000)</a:t>
            </a:r>
          </a:p>
          <a:p>
            <a:r>
              <a:rPr lang="en-US" altLang="ko-KR" sz="1300" dirty="0">
                <a:solidFill>
                  <a:srgbClr val="262626"/>
                </a:solidFill>
                <a:latin typeface="Arial" panose="020B0604020202020204" pitchFamily="34" charset="0"/>
              </a:rPr>
              <a:t>DAO Fork</a:t>
            </a:r>
            <a:r>
              <a:rPr lang="en-US" altLang="ko-KR" sz="1200" dirty="0">
                <a:solidFill>
                  <a:srgbClr val="262626"/>
                </a:solidFill>
                <a:latin typeface="Arial" panose="020B0604020202020204" pitchFamily="34" charset="0"/>
              </a:rPr>
              <a:t> </a:t>
            </a:r>
            <a:r>
              <a:rPr lang="en-US" altLang="ko-KR" sz="1200" dirty="0">
                <a:solidFill>
                  <a:srgbClr val="262626"/>
                </a:solidFill>
                <a:latin typeface="Arial" panose="020B0604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release</a:t>
            </a:r>
            <a:br>
              <a:rPr lang="en-US" altLang="ko-KR" sz="1200" dirty="0">
                <a:solidFill>
                  <a:srgbClr val="262626"/>
                </a:solidFill>
                <a:latin typeface="Arial" panose="020B0604020202020204" pitchFamily="34" charset="0"/>
              </a:rPr>
            </a:br>
            <a:r>
              <a:rPr lang="en-US" altLang="ko-KR" sz="1200" dirty="0">
                <a:solidFill>
                  <a:srgbClr val="262626"/>
                </a:solidFill>
                <a:latin typeface="Arial" panose="020B0604020202020204" pitchFamily="34" charset="0"/>
              </a:rPr>
              <a:t> </a:t>
            </a:r>
            <a:r>
              <a:rPr lang="en-US" altLang="ko-KR" sz="1100" dirty="0">
                <a:solidFill>
                  <a:srgbClr val="262626"/>
                </a:solidFill>
                <a:latin typeface="Arial" panose="020B0604020202020204" pitchFamily="34" charset="0"/>
              </a:rPr>
              <a:t>Ethereum Classic </a:t>
            </a:r>
            <a:r>
              <a:rPr lang="en-US" altLang="ko-KR" sz="1100" dirty="0" err="1">
                <a:solidFill>
                  <a:srgbClr val="262626"/>
                </a:solidFill>
                <a:latin typeface="Arial" panose="020B0604020202020204" pitchFamily="34" charset="0"/>
              </a:rPr>
              <a:t>Hardfork</a:t>
            </a:r>
            <a:endParaRPr lang="en-US" altLang="ko-KR" sz="1100" dirty="0">
              <a:solidFill>
                <a:srgbClr val="262626"/>
              </a:solidFill>
              <a:latin typeface="Arial" panose="020B0604020202020204" pitchFamily="34" charset="0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E57F3348-18FE-4014-886B-518A71F14095}"/>
              </a:ext>
            </a:extLst>
          </p:cNvPr>
          <p:cNvCxnSpPr>
            <a:cxnSpLocks/>
          </p:cNvCxnSpPr>
          <p:nvPr/>
        </p:nvCxnSpPr>
        <p:spPr>
          <a:xfrm>
            <a:off x="2169468" y="3375307"/>
            <a:ext cx="0" cy="2698939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E1E49796-EFCF-4B05-A999-847BF794524A}"/>
              </a:ext>
            </a:extLst>
          </p:cNvPr>
          <p:cNvSpPr txBox="1"/>
          <p:nvPr/>
        </p:nvSpPr>
        <p:spPr>
          <a:xfrm>
            <a:off x="2236540" y="3375307"/>
            <a:ext cx="2018483" cy="626701"/>
          </a:xfrm>
          <a:prstGeom prst="rect">
            <a:avLst/>
          </a:prstGeom>
          <a:solidFill>
            <a:srgbClr val="0071FF">
              <a:alpha val="70000"/>
            </a:srgbClr>
          </a:solidFill>
        </p:spPr>
        <p:txBody>
          <a:bodyPr wrap="none" lIns="72000" tIns="36000" rIns="72000" bIns="36000" rtlCol="0">
            <a:spAutoFit/>
          </a:bodyPr>
          <a:lstStyle/>
          <a:p>
            <a:r>
              <a:rPr lang="en-US" altLang="ko-KR" sz="1200" dirty="0">
                <a:solidFill>
                  <a:srgbClr val="262626"/>
                </a:solidFill>
                <a:latin typeface="Arial" panose="020B0604020202020204" pitchFamily="34" charset="0"/>
              </a:rPr>
              <a:t>⑤ 2016-10-18 (#2,463,000)</a:t>
            </a:r>
          </a:p>
          <a:p>
            <a:r>
              <a:rPr lang="en-US" altLang="ko-KR" sz="1300" dirty="0">
                <a:solidFill>
                  <a:srgbClr val="262626"/>
                </a:solidFill>
                <a:latin typeface="Arial" panose="020B0604020202020204" pitchFamily="34" charset="0"/>
              </a:rPr>
              <a:t>Tangerine Whistle</a:t>
            </a:r>
            <a:r>
              <a:rPr lang="en-US" altLang="ko-KR" sz="1200" dirty="0">
                <a:solidFill>
                  <a:srgbClr val="262626"/>
                </a:solidFill>
                <a:latin typeface="Arial" panose="020B0604020202020204" pitchFamily="34" charset="0"/>
              </a:rPr>
              <a:t> </a:t>
            </a:r>
            <a:r>
              <a:rPr lang="en-US" altLang="ko-KR" sz="1200" dirty="0">
                <a:solidFill>
                  <a:srgbClr val="262626"/>
                </a:solidFill>
                <a:latin typeface="Arial" panose="020B0604020202020204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release</a:t>
            </a:r>
            <a:br>
              <a:rPr lang="en-US" altLang="ko-KR" sz="1400" dirty="0">
                <a:solidFill>
                  <a:srgbClr val="262626"/>
                </a:solidFill>
                <a:latin typeface="Arial" panose="020B0604020202020204" pitchFamily="34" charset="0"/>
              </a:rPr>
            </a:br>
            <a:r>
              <a:rPr lang="en-US" altLang="ko-KR" sz="1100" b="0" i="0" dirty="0"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ko-KR" sz="1100" b="0" i="0" u="none" strike="noStrike" dirty="0">
                <a:solidFill>
                  <a:srgbClr val="262626"/>
                </a:solidFill>
                <a:effectLst/>
                <a:latin typeface="Arial" panose="020B0604020202020204" pitchFamily="34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EIP-150</a:t>
            </a:r>
            <a:r>
              <a:rPr lang="en-US" altLang="ko-KR" sz="1100" b="0" i="0" dirty="0"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 Anti-DoS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8B7BB4B-0C18-4F4C-A442-270B73413C50}"/>
              </a:ext>
            </a:extLst>
          </p:cNvPr>
          <p:cNvSpPr txBox="1"/>
          <p:nvPr/>
        </p:nvSpPr>
        <p:spPr>
          <a:xfrm>
            <a:off x="2662056" y="4073182"/>
            <a:ext cx="2562735" cy="795978"/>
          </a:xfrm>
          <a:prstGeom prst="rect">
            <a:avLst/>
          </a:prstGeom>
          <a:solidFill>
            <a:srgbClr val="0071FF">
              <a:alpha val="70000"/>
            </a:srgbClr>
          </a:solidFill>
        </p:spPr>
        <p:txBody>
          <a:bodyPr wrap="none" lIns="72000" tIns="36000" rIns="72000" bIns="36000" rtlCol="0">
            <a:spAutoFit/>
          </a:bodyPr>
          <a:lstStyle/>
          <a:p>
            <a:r>
              <a:rPr lang="en-US" altLang="ko-KR" sz="1200" dirty="0">
                <a:solidFill>
                  <a:srgbClr val="262626"/>
                </a:solidFill>
                <a:latin typeface="Arial" panose="020B0604020202020204" pitchFamily="34" charset="0"/>
              </a:rPr>
              <a:t>⑥ 2016-11-22 (#2,675,000)</a:t>
            </a:r>
          </a:p>
          <a:p>
            <a:r>
              <a:rPr lang="en-US" altLang="ko-KR" sz="1300" dirty="0">
                <a:solidFill>
                  <a:srgbClr val="262626"/>
                </a:solidFill>
                <a:latin typeface="Arial" panose="020B0604020202020204" pitchFamily="34" charset="0"/>
              </a:rPr>
              <a:t>Spurious Dragon</a:t>
            </a:r>
            <a:r>
              <a:rPr lang="en-US" altLang="ko-KR" sz="1200" dirty="0">
                <a:solidFill>
                  <a:srgbClr val="262626"/>
                </a:solidFill>
                <a:latin typeface="Arial" panose="020B0604020202020204" pitchFamily="34" charset="0"/>
              </a:rPr>
              <a:t> </a:t>
            </a:r>
            <a:r>
              <a:rPr lang="en-US" altLang="ko-KR" sz="1200" dirty="0">
                <a:solidFill>
                  <a:srgbClr val="262626"/>
                </a:solidFill>
                <a:latin typeface="Arial" panose="020B0604020202020204" pitchFamily="34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release</a:t>
            </a:r>
            <a:br>
              <a:rPr lang="en-US" altLang="ko-KR" sz="1400" dirty="0">
                <a:solidFill>
                  <a:srgbClr val="262626"/>
                </a:solidFill>
                <a:latin typeface="Arial" panose="020B0604020202020204" pitchFamily="34" charset="0"/>
              </a:rPr>
            </a:br>
            <a:r>
              <a:rPr lang="en-US" altLang="ko-KR" sz="1100" b="0" i="0" dirty="0"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ko-KR" sz="1100" b="0" i="0" u="none" strike="noStrike" dirty="0">
                <a:solidFill>
                  <a:srgbClr val="262626"/>
                </a:solidFill>
                <a:effectLst/>
                <a:latin typeface="Arial" panose="020B0604020202020204" pitchFamily="34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EIP-155</a:t>
            </a:r>
            <a:r>
              <a:rPr lang="en-US" altLang="ko-KR" sz="1100" b="0" i="0" dirty="0"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US" altLang="ko-KR" sz="1100" b="0" i="0" dirty="0" err="1"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ChainId</a:t>
            </a:r>
            <a:br>
              <a:rPr lang="en-US" altLang="ko-KR" sz="1100" b="0" i="0" dirty="0">
                <a:solidFill>
                  <a:srgbClr val="262626"/>
                </a:solidFill>
                <a:effectLst/>
                <a:latin typeface="Arial" panose="020B0604020202020204" pitchFamily="34" charset="0"/>
              </a:rPr>
            </a:br>
            <a:r>
              <a:rPr lang="en-US" altLang="ko-KR" sz="1100" b="0" i="0" dirty="0"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ko-KR" sz="1100" b="0" i="0" u="none" strike="noStrike" dirty="0">
                <a:solidFill>
                  <a:srgbClr val="262626"/>
                </a:solidFill>
                <a:effectLst/>
                <a:latin typeface="Arial" panose="020B0604020202020204" pitchFamily="34" charset="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EIP-161</a:t>
            </a:r>
            <a:r>
              <a:rPr lang="en-US" altLang="ko-KR" sz="1100" b="0" i="0" dirty="0"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 State </a:t>
            </a:r>
            <a:r>
              <a:rPr lang="en-US" altLang="ko-KR" sz="1100" b="0" i="0" dirty="0" err="1"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trie</a:t>
            </a:r>
            <a:r>
              <a:rPr lang="en-US" altLang="ko-KR" sz="1100" b="0" i="0" dirty="0"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 clearing (</a:t>
            </a:r>
            <a:r>
              <a:rPr lang="en-US" altLang="ko-KR" sz="1100" b="0" i="0" dirty="0">
                <a:solidFill>
                  <a:srgbClr val="262626"/>
                </a:solidFill>
                <a:effectLst/>
                <a:latin typeface="Arial" panose="020B0604020202020204" pitchFamily="34" charset="0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EIP-158</a:t>
            </a:r>
            <a:r>
              <a:rPr lang="en-US" altLang="ko-KR" sz="1100" b="0" i="0" dirty="0"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)</a:t>
            </a: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43868DF7-2EB7-4D56-920A-266C14A13341}"/>
              </a:ext>
            </a:extLst>
          </p:cNvPr>
          <p:cNvCxnSpPr>
            <a:cxnSpLocks/>
          </p:cNvCxnSpPr>
          <p:nvPr/>
        </p:nvCxnSpPr>
        <p:spPr>
          <a:xfrm>
            <a:off x="2598672" y="4073182"/>
            <a:ext cx="0" cy="2001064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D479C03F-42FD-4343-AA37-78ED4A51A79C}"/>
              </a:ext>
            </a:extLst>
          </p:cNvPr>
          <p:cNvSpPr txBox="1"/>
          <p:nvPr/>
        </p:nvSpPr>
        <p:spPr>
          <a:xfrm>
            <a:off x="551384" y="525832"/>
            <a:ext cx="990912" cy="369332"/>
          </a:xfrm>
          <a:prstGeom prst="rect">
            <a:avLst/>
          </a:prstGeom>
          <a:solidFill>
            <a:srgbClr val="DBAC7D">
              <a:alpha val="70000"/>
            </a:srgbClr>
          </a:solidFill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262626"/>
                </a:solidFill>
                <a:latin typeface="Arial" panose="020B0604020202020204" pitchFamily="34" charset="0"/>
              </a:rPr>
              <a:t>Frontier</a:t>
            </a:r>
            <a:endParaRPr lang="ko-KR" altLang="en-US" dirty="0">
              <a:solidFill>
                <a:srgbClr val="262626"/>
              </a:solidFill>
              <a:latin typeface="Arial" panose="020B0604020202020204" pitchFamily="34" charset="0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9A0912A2-886C-4A16-A3C3-4306B94BAEB1}"/>
              </a:ext>
            </a:extLst>
          </p:cNvPr>
          <p:cNvCxnSpPr>
            <a:cxnSpLocks/>
          </p:cNvCxnSpPr>
          <p:nvPr/>
        </p:nvCxnSpPr>
        <p:spPr>
          <a:xfrm>
            <a:off x="2749512" y="4962596"/>
            <a:ext cx="0" cy="1111650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80C055B9-9CC8-424B-ADFD-552D327B072A}"/>
              </a:ext>
            </a:extLst>
          </p:cNvPr>
          <p:cNvSpPr txBox="1"/>
          <p:nvPr/>
        </p:nvSpPr>
        <p:spPr>
          <a:xfrm>
            <a:off x="4329936" y="1065248"/>
            <a:ext cx="2311064" cy="795978"/>
          </a:xfrm>
          <a:prstGeom prst="rect">
            <a:avLst/>
          </a:prstGeom>
          <a:solidFill>
            <a:srgbClr val="FF80B1">
              <a:alpha val="70000"/>
            </a:srgbClr>
          </a:solidFill>
        </p:spPr>
        <p:txBody>
          <a:bodyPr wrap="none" lIns="72000" tIns="36000" rIns="72000" bIns="36000" rtlCol="0">
            <a:spAutoFit/>
          </a:bodyPr>
          <a:lstStyle/>
          <a:p>
            <a:r>
              <a:rPr lang="en-US" altLang="ko-KR" sz="1200" dirty="0">
                <a:solidFill>
                  <a:srgbClr val="262626"/>
                </a:solidFill>
                <a:latin typeface="Arial" panose="020B0604020202020204" pitchFamily="34" charset="0"/>
              </a:rPr>
              <a:t>⑦ 2017-10-16 (#4,370,000)</a:t>
            </a:r>
          </a:p>
          <a:p>
            <a:pPr algn="l"/>
            <a:r>
              <a:rPr lang="en-US" altLang="ko-KR" sz="1300" dirty="0">
                <a:solidFill>
                  <a:srgbClr val="262626"/>
                </a:solidFill>
                <a:latin typeface="Arial" panose="020B0604020202020204" pitchFamily="34" charset="0"/>
              </a:rPr>
              <a:t>Byzantium</a:t>
            </a:r>
            <a:r>
              <a:rPr lang="en-US" altLang="ko-KR" sz="1200" dirty="0">
                <a:solidFill>
                  <a:srgbClr val="262626"/>
                </a:solidFill>
                <a:latin typeface="Arial" panose="020B0604020202020204" pitchFamily="34" charset="0"/>
              </a:rPr>
              <a:t> </a:t>
            </a:r>
            <a:r>
              <a:rPr lang="en-US" altLang="ko-KR" sz="1200" dirty="0">
                <a:solidFill>
                  <a:srgbClr val="262626"/>
                </a:solidFill>
                <a:latin typeface="Arial" panose="020B0604020202020204" pitchFamily="34" charset="0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release</a:t>
            </a:r>
            <a:br>
              <a:rPr lang="en-US" altLang="ko-KR" sz="1200" dirty="0">
                <a:solidFill>
                  <a:srgbClr val="262626"/>
                </a:solidFill>
                <a:latin typeface="Arial" panose="020B0604020202020204" pitchFamily="34" charset="0"/>
              </a:rPr>
            </a:br>
            <a:r>
              <a:rPr lang="en-US" altLang="ko-KR" sz="1100" b="0" i="0" dirty="0"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ko-KR" sz="1100" b="0" i="0" u="none" strike="noStrike" dirty="0">
                <a:solidFill>
                  <a:srgbClr val="262626"/>
                </a:solidFill>
                <a:effectLst/>
                <a:latin typeface="Arial" panose="020B0604020202020204" pitchFamily="34" charset="0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EIP-100</a:t>
            </a:r>
            <a:r>
              <a:rPr lang="en-US" altLang="ko-KR" sz="1100" b="0" i="0" dirty="0"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 Difficulty including uncles</a:t>
            </a:r>
          </a:p>
          <a:p>
            <a:pPr algn="l"/>
            <a:r>
              <a:rPr lang="en-US" altLang="ko-KR" sz="1100" b="0" i="0" u="none" strike="noStrike" dirty="0">
                <a:solidFill>
                  <a:srgbClr val="262626"/>
                </a:solidFill>
                <a:effectLst/>
                <a:latin typeface="Arial" panose="020B0604020202020204" pitchFamily="34" charset="0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EIP-658</a:t>
            </a:r>
            <a:r>
              <a:rPr lang="en-US" altLang="ko-KR" sz="1100" b="0" i="0" dirty="0"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 Status in Receipts</a:t>
            </a: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B393FCEE-DF43-4349-A8BA-885567777D1F}"/>
              </a:ext>
            </a:extLst>
          </p:cNvPr>
          <p:cNvCxnSpPr>
            <a:cxnSpLocks/>
          </p:cNvCxnSpPr>
          <p:nvPr/>
        </p:nvCxnSpPr>
        <p:spPr>
          <a:xfrm>
            <a:off x="4329920" y="4869160"/>
            <a:ext cx="0" cy="970224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73518C01-34AD-46FF-8AB9-633B388612CA}"/>
              </a:ext>
            </a:extLst>
          </p:cNvPr>
          <p:cNvCxnSpPr>
            <a:cxnSpLocks/>
          </p:cNvCxnSpPr>
          <p:nvPr/>
        </p:nvCxnSpPr>
        <p:spPr>
          <a:xfrm>
            <a:off x="4334214" y="2271975"/>
            <a:ext cx="0" cy="1795142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C5D7FC4E-8D59-47E4-81CB-6AF23336FC71}"/>
              </a:ext>
            </a:extLst>
          </p:cNvPr>
          <p:cNvSpPr txBox="1"/>
          <p:nvPr/>
        </p:nvSpPr>
        <p:spPr>
          <a:xfrm>
            <a:off x="4640399" y="3085790"/>
            <a:ext cx="3011575" cy="626701"/>
          </a:xfrm>
          <a:prstGeom prst="rect">
            <a:avLst/>
          </a:prstGeom>
          <a:solidFill>
            <a:srgbClr val="FF80B1">
              <a:alpha val="70000"/>
            </a:srgbClr>
          </a:solidFill>
        </p:spPr>
        <p:txBody>
          <a:bodyPr wrap="none" lIns="72000" tIns="36000" rIns="72000" bIns="36000" rtlCol="0">
            <a:spAutoFit/>
          </a:bodyPr>
          <a:lstStyle/>
          <a:p>
            <a:r>
              <a:rPr lang="en-US" altLang="ko-KR" sz="1200" dirty="0">
                <a:solidFill>
                  <a:srgbClr val="262626"/>
                </a:solidFill>
                <a:latin typeface="Arial" panose="020B0604020202020204" pitchFamily="34" charset="0"/>
              </a:rPr>
              <a:t>⑧ 2019-02-28 (#7,280,000)</a:t>
            </a:r>
          </a:p>
          <a:p>
            <a:pPr algn="l"/>
            <a:r>
              <a:rPr lang="en-US" altLang="ko-KR" sz="1300" dirty="0">
                <a:solidFill>
                  <a:srgbClr val="262626"/>
                </a:solidFill>
                <a:latin typeface="Arial" panose="020B0604020202020204" pitchFamily="34" charset="0"/>
              </a:rPr>
              <a:t>Constantinople / St. Petersburg</a:t>
            </a:r>
            <a:r>
              <a:rPr lang="en-US" altLang="ko-KR" sz="1200" dirty="0">
                <a:solidFill>
                  <a:srgbClr val="262626"/>
                </a:solidFill>
                <a:latin typeface="Arial" panose="020B0604020202020204" pitchFamily="34" charset="0"/>
              </a:rPr>
              <a:t> </a:t>
            </a:r>
            <a:r>
              <a:rPr lang="en-US" altLang="ko-KR" sz="1200" dirty="0">
                <a:solidFill>
                  <a:srgbClr val="262626"/>
                </a:solidFill>
                <a:latin typeface="Arial" panose="020B0604020202020204" pitchFamily="34" charset="0"/>
                <a:hlinkClick r:id="rId1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release</a:t>
            </a:r>
            <a:endParaRPr lang="en-US" altLang="ko-KR" sz="1100" b="0" i="0" dirty="0">
              <a:solidFill>
                <a:srgbClr val="262626"/>
              </a:solidFill>
              <a:effectLst/>
              <a:latin typeface="Arial" panose="020B0604020202020204" pitchFamily="34" charset="0"/>
            </a:endParaRPr>
          </a:p>
          <a:p>
            <a:pPr algn="l"/>
            <a:r>
              <a:rPr lang="en-US" altLang="ko-KR" sz="1100" b="0" i="0" u="none" strike="noStrike" dirty="0">
                <a:solidFill>
                  <a:srgbClr val="262626"/>
                </a:solidFill>
                <a:effectLst/>
                <a:latin typeface="Arial" panose="020B0604020202020204" pitchFamily="34" charset="0"/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EIP-1283</a:t>
            </a:r>
            <a:r>
              <a:rPr lang="en-US" altLang="ko-KR" sz="1100" b="0" i="0" dirty="0"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: Gas metering SSTORE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0B915E7-2299-409C-A5EE-708463B3BA64}"/>
              </a:ext>
            </a:extLst>
          </p:cNvPr>
          <p:cNvSpPr txBox="1"/>
          <p:nvPr/>
        </p:nvSpPr>
        <p:spPr>
          <a:xfrm>
            <a:off x="6275516" y="4078025"/>
            <a:ext cx="3226378" cy="965255"/>
          </a:xfrm>
          <a:prstGeom prst="rect">
            <a:avLst/>
          </a:prstGeom>
          <a:solidFill>
            <a:srgbClr val="FF80B1">
              <a:alpha val="70000"/>
            </a:srgbClr>
          </a:solidFill>
        </p:spPr>
        <p:txBody>
          <a:bodyPr wrap="none" lIns="72000" tIns="36000" rIns="72000" bIns="36000" rtlCol="0">
            <a:spAutoFit/>
          </a:bodyPr>
          <a:lstStyle/>
          <a:p>
            <a:r>
              <a:rPr lang="en-US" altLang="ko-KR" sz="1200" dirty="0">
                <a:solidFill>
                  <a:srgbClr val="262626"/>
                </a:solidFill>
                <a:latin typeface="Arial" panose="020B0604020202020204" pitchFamily="34" charset="0"/>
              </a:rPr>
              <a:t>⑨ 2019-12-07 (#9,069,000)</a:t>
            </a:r>
          </a:p>
          <a:p>
            <a:pPr algn="l"/>
            <a:r>
              <a:rPr lang="en-US" altLang="ko-KR" sz="1300" dirty="0">
                <a:solidFill>
                  <a:srgbClr val="262626"/>
                </a:solidFill>
                <a:latin typeface="Arial" panose="020B0604020202020204" pitchFamily="34" charset="0"/>
              </a:rPr>
              <a:t>Istanbul</a:t>
            </a:r>
            <a:r>
              <a:rPr lang="en-US" altLang="ko-KR" sz="1200" dirty="0">
                <a:solidFill>
                  <a:srgbClr val="262626"/>
                </a:solidFill>
                <a:latin typeface="Arial" panose="020B0604020202020204" pitchFamily="34" charset="0"/>
              </a:rPr>
              <a:t> </a:t>
            </a:r>
            <a:r>
              <a:rPr lang="en-US" altLang="ko-KR" sz="1200" dirty="0">
                <a:solidFill>
                  <a:srgbClr val="262626"/>
                </a:solidFill>
                <a:latin typeface="Arial" panose="020B0604020202020204" pitchFamily="34" charset="0"/>
                <a:hlinkClick r:id="rId1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release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rgbClr val="262626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262626"/>
                </a:solidFill>
                <a:effectLst/>
                <a:latin typeface="Arial" panose="020B0604020202020204" pitchFamily="34" charset="0"/>
                <a:hlinkClick r:id="rId1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EIP-1884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: </a:t>
            </a:r>
            <a:r>
              <a:rPr kumimoji="0" lang="ko-KR" altLang="ko-KR" sz="1100" b="0" i="0" u="none" strike="noStrike" cap="none" normalizeH="0" dirty="0" err="1">
                <a:ln>
                  <a:noFill/>
                </a:ln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Repricing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100" b="0" i="0" u="none" strike="noStrike" cap="none" normalizeH="0" dirty="0" err="1">
                <a:ln>
                  <a:noFill/>
                </a:ln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trie-size-dependent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100" b="0" i="0" u="none" strike="noStrike" cap="none" normalizeH="0" dirty="0" err="1">
                <a:ln>
                  <a:noFill/>
                </a:ln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opcodes</a:t>
            </a:r>
            <a:endParaRPr kumimoji="0" lang="ko-KR" altLang="ko-KR" sz="1100" b="0" i="0" u="none" strike="noStrike" cap="none" normalizeH="0" dirty="0">
              <a:ln>
                <a:noFill/>
              </a:ln>
              <a:solidFill>
                <a:srgbClr val="262626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262626"/>
                </a:solidFill>
                <a:effectLst/>
                <a:latin typeface="Arial" panose="020B0604020202020204" pitchFamily="34" charset="0"/>
                <a:hlinkClick r:id="rId1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EIP-2028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: </a:t>
            </a:r>
            <a:r>
              <a:rPr kumimoji="0" lang="ko-KR" altLang="ko-KR" sz="1100" b="0" i="0" u="none" strike="noStrike" cap="none" normalizeH="0" dirty="0" err="1">
                <a:ln>
                  <a:noFill/>
                </a:ln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Calldata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100" b="0" i="0" u="none" strike="noStrike" cap="none" normalizeH="0" dirty="0" err="1">
                <a:ln>
                  <a:noFill/>
                </a:ln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gas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100" b="0" i="0" u="none" strike="noStrike" cap="none" normalizeH="0" dirty="0" err="1">
                <a:ln>
                  <a:noFill/>
                </a:ln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cost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100" b="0" i="0" u="none" strike="noStrike" cap="none" normalizeH="0" dirty="0" err="1">
                <a:ln>
                  <a:noFill/>
                </a:ln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reduction</a:t>
            </a:r>
            <a:endParaRPr kumimoji="0" lang="ko-KR" altLang="ko-KR" sz="1100" b="0" i="0" u="none" strike="noStrike" cap="none" normalizeH="0" dirty="0">
              <a:ln>
                <a:noFill/>
              </a:ln>
              <a:solidFill>
                <a:srgbClr val="262626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262626"/>
                </a:solidFill>
                <a:effectLst/>
                <a:latin typeface="Arial" panose="020B0604020202020204" pitchFamily="34" charset="0"/>
                <a:hlinkClick r:id="rId2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EIP-2200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: </a:t>
            </a:r>
            <a:r>
              <a:rPr kumimoji="0" lang="en-US" altLang="ko-KR" sz="1100" b="0" i="0" u="none" strike="noStrike" cap="none" normalizeH="0" dirty="0">
                <a:ln>
                  <a:noFill/>
                </a:ln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Gas metering 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SSTORE</a:t>
            </a:r>
            <a:r>
              <a:rPr kumimoji="0" lang="en-US" altLang="ko-KR" sz="1100" b="0" i="0" u="none" strike="noStrike" cap="none" normalizeH="0" dirty="0">
                <a:ln>
                  <a:noFill/>
                </a:ln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SLOAD</a:t>
            </a:r>
            <a:endParaRPr lang="en-US" altLang="ko-KR" sz="1100" b="0" i="0" dirty="0">
              <a:solidFill>
                <a:srgbClr val="262626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E74E5242-C742-49E3-895D-243097D3F824}"/>
              </a:ext>
            </a:extLst>
          </p:cNvPr>
          <p:cNvCxnSpPr>
            <a:cxnSpLocks/>
          </p:cNvCxnSpPr>
          <p:nvPr/>
        </p:nvCxnSpPr>
        <p:spPr>
          <a:xfrm>
            <a:off x="6578538" y="5043280"/>
            <a:ext cx="0" cy="916552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1FFB55C6-C6D9-492E-9F92-3BC768D00457}"/>
              </a:ext>
            </a:extLst>
          </p:cNvPr>
          <p:cNvSpPr txBox="1"/>
          <p:nvPr/>
        </p:nvSpPr>
        <p:spPr>
          <a:xfrm>
            <a:off x="7761020" y="3423667"/>
            <a:ext cx="2036950" cy="457424"/>
          </a:xfrm>
          <a:prstGeom prst="rect">
            <a:avLst/>
          </a:prstGeom>
          <a:solidFill>
            <a:srgbClr val="FF80B1">
              <a:alpha val="70000"/>
            </a:srgbClr>
          </a:solidFill>
        </p:spPr>
        <p:txBody>
          <a:bodyPr wrap="none" lIns="72000" tIns="36000" rIns="72000" bIns="36000" rtlCol="0">
            <a:spAutoFit/>
          </a:bodyPr>
          <a:lstStyle/>
          <a:p>
            <a:r>
              <a:rPr lang="en-US" altLang="ko-KR" sz="1200" dirty="0">
                <a:solidFill>
                  <a:srgbClr val="262626"/>
                </a:solidFill>
                <a:latin typeface="Arial" panose="020B0604020202020204" pitchFamily="34" charset="0"/>
              </a:rPr>
              <a:t>⑩ 2020-01-02 (#9,200,000)</a:t>
            </a:r>
          </a:p>
          <a:p>
            <a:r>
              <a:rPr lang="en-US" altLang="ko-KR" sz="1300" dirty="0">
                <a:solidFill>
                  <a:srgbClr val="262626"/>
                </a:solidFill>
                <a:latin typeface="Arial" panose="020B0604020202020204" pitchFamily="34" charset="0"/>
              </a:rPr>
              <a:t>Muir Glacier</a:t>
            </a:r>
            <a:r>
              <a:rPr lang="en-US" altLang="ko-KR" sz="1200" dirty="0">
                <a:solidFill>
                  <a:srgbClr val="262626"/>
                </a:solidFill>
                <a:latin typeface="Arial" panose="020B0604020202020204" pitchFamily="34" charset="0"/>
              </a:rPr>
              <a:t> </a:t>
            </a:r>
            <a:r>
              <a:rPr lang="en-US" altLang="ko-KR" sz="1200" dirty="0">
                <a:solidFill>
                  <a:srgbClr val="262626"/>
                </a:solidFill>
                <a:latin typeface="Arial" panose="020B0604020202020204" pitchFamily="34" charset="0"/>
                <a:hlinkClick r:id="rId2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release</a:t>
            </a:r>
            <a:endParaRPr lang="en-US" altLang="ko-KR" sz="1100" b="0" i="0" dirty="0">
              <a:solidFill>
                <a:srgbClr val="262626"/>
              </a:solidFill>
              <a:effectLst/>
              <a:latin typeface="Arials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828E72B-D782-4E47-AB9D-38CB50D4E84C}"/>
              </a:ext>
            </a:extLst>
          </p:cNvPr>
          <p:cNvSpPr txBox="1"/>
          <p:nvPr/>
        </p:nvSpPr>
        <p:spPr>
          <a:xfrm>
            <a:off x="7880285" y="2353072"/>
            <a:ext cx="2646091" cy="965255"/>
          </a:xfrm>
          <a:prstGeom prst="rect">
            <a:avLst/>
          </a:prstGeom>
          <a:solidFill>
            <a:srgbClr val="FF80B1">
              <a:alpha val="70000"/>
            </a:srgbClr>
          </a:solidFill>
        </p:spPr>
        <p:txBody>
          <a:bodyPr wrap="none" lIns="72000" tIns="36000" rIns="72000" bIns="36000" rtlCol="0">
            <a:spAutoFit/>
          </a:bodyPr>
          <a:lstStyle/>
          <a:p>
            <a:r>
              <a:rPr lang="en-US" altLang="ko-KR" sz="1200" dirty="0">
                <a:solidFill>
                  <a:srgbClr val="262626"/>
                </a:solidFill>
                <a:latin typeface="Arial" panose="020B0604020202020204" pitchFamily="34" charset="0"/>
              </a:rPr>
              <a:t>⑪ 2021-04-15 (#12,244,000)</a:t>
            </a:r>
          </a:p>
          <a:p>
            <a:pPr algn="l"/>
            <a:r>
              <a:rPr lang="en-US" altLang="ko-KR" sz="1300" dirty="0">
                <a:solidFill>
                  <a:srgbClr val="262626"/>
                </a:solidFill>
                <a:latin typeface="Arial" panose="020B0604020202020204" pitchFamily="34" charset="0"/>
              </a:rPr>
              <a:t>Berlin</a:t>
            </a:r>
            <a:r>
              <a:rPr lang="en-US" altLang="ko-KR" sz="1200" dirty="0">
                <a:solidFill>
                  <a:srgbClr val="262626"/>
                </a:solidFill>
                <a:latin typeface="Arial" panose="020B0604020202020204" pitchFamily="34" charset="0"/>
              </a:rPr>
              <a:t> </a:t>
            </a:r>
            <a:r>
              <a:rPr lang="en-US" altLang="ko-KR" sz="1200" dirty="0">
                <a:solidFill>
                  <a:srgbClr val="262626"/>
                </a:solidFill>
                <a:latin typeface="Arial" panose="020B0604020202020204" pitchFamily="34" charset="0"/>
                <a:hlinkClick r:id="rId2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release</a:t>
            </a:r>
            <a:br>
              <a:rPr lang="en-US" altLang="ko-KR" sz="1200" dirty="0">
                <a:solidFill>
                  <a:srgbClr val="262626"/>
                </a:solidFill>
                <a:latin typeface="Arial" panose="020B0604020202020204" pitchFamily="34" charset="0"/>
              </a:rPr>
            </a:br>
            <a:r>
              <a:rPr lang="en-US" altLang="ko-KR" sz="1100" b="0" i="0" dirty="0">
                <a:solidFill>
                  <a:srgbClr val="262626"/>
                </a:solidFill>
                <a:effectLst/>
                <a:latin typeface="Arials"/>
              </a:rPr>
              <a:t> </a:t>
            </a:r>
            <a:r>
              <a:rPr lang="en-US" altLang="ko-KR" sz="1100" b="0" i="0" u="none" strike="noStrike" dirty="0">
                <a:solidFill>
                  <a:srgbClr val="262626"/>
                </a:solidFill>
                <a:effectLst/>
                <a:latin typeface="Arials"/>
                <a:hlinkClick r:id="rId2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EIP-2929: Gas increases state access</a:t>
            </a:r>
            <a:endParaRPr lang="en-US" altLang="ko-KR" sz="1100" b="0" i="0" dirty="0">
              <a:solidFill>
                <a:srgbClr val="262626"/>
              </a:solidFill>
              <a:effectLst/>
              <a:latin typeface="Arials"/>
            </a:endParaRPr>
          </a:p>
          <a:p>
            <a:pPr algn="l"/>
            <a:r>
              <a:rPr lang="en-US" altLang="ko-KR" sz="1100" b="0" i="0" dirty="0">
                <a:solidFill>
                  <a:srgbClr val="262626"/>
                </a:solidFill>
                <a:effectLst/>
                <a:latin typeface="Arials"/>
              </a:rPr>
              <a:t> </a:t>
            </a:r>
            <a:r>
              <a:rPr lang="en-US" altLang="ko-KR" sz="1100" b="0" i="0" u="none" strike="noStrike" dirty="0">
                <a:solidFill>
                  <a:srgbClr val="262626"/>
                </a:solidFill>
                <a:effectLst/>
                <a:latin typeface="Arials"/>
                <a:hlinkClick r:id="rId2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EIP-2718: Typed Transaction Envelope</a:t>
            </a:r>
            <a:endParaRPr lang="en-US" altLang="ko-KR" sz="1100" b="0" i="0" dirty="0">
              <a:solidFill>
                <a:srgbClr val="262626"/>
              </a:solidFill>
              <a:effectLst/>
              <a:latin typeface="Arials"/>
            </a:endParaRPr>
          </a:p>
          <a:p>
            <a:pPr algn="l"/>
            <a:r>
              <a:rPr lang="en-US" altLang="ko-KR" sz="1100" b="0" i="0" dirty="0">
                <a:solidFill>
                  <a:srgbClr val="262626"/>
                </a:solidFill>
                <a:effectLst/>
                <a:latin typeface="Arials"/>
              </a:rPr>
              <a:t> </a:t>
            </a:r>
            <a:r>
              <a:rPr lang="en-US" altLang="ko-KR" sz="1100" b="0" i="0" u="none" strike="noStrike" dirty="0">
                <a:solidFill>
                  <a:srgbClr val="262626"/>
                </a:solidFill>
                <a:effectLst/>
                <a:latin typeface="Arials"/>
                <a:hlinkClick r:id="rId2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EIP-2930: Optional access lists</a:t>
            </a:r>
            <a:endParaRPr lang="en-US" altLang="ko-KR" sz="1100" b="0" i="0" dirty="0">
              <a:solidFill>
                <a:srgbClr val="262626"/>
              </a:solidFill>
              <a:effectLst/>
              <a:latin typeface="Arials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E9D36D0-79D6-4B00-9EBC-A90F07DF421C}"/>
              </a:ext>
            </a:extLst>
          </p:cNvPr>
          <p:cNvSpPr txBox="1"/>
          <p:nvPr/>
        </p:nvSpPr>
        <p:spPr>
          <a:xfrm>
            <a:off x="9048328" y="1625788"/>
            <a:ext cx="2121909" cy="626701"/>
          </a:xfrm>
          <a:prstGeom prst="rect">
            <a:avLst/>
          </a:prstGeom>
          <a:solidFill>
            <a:srgbClr val="FF80B1">
              <a:alpha val="70000"/>
            </a:srgbClr>
          </a:solidFill>
        </p:spPr>
        <p:txBody>
          <a:bodyPr wrap="none" lIns="72000" tIns="36000" rIns="72000" bIns="36000" rtlCol="0">
            <a:spAutoFit/>
          </a:bodyPr>
          <a:lstStyle/>
          <a:p>
            <a:r>
              <a:rPr lang="en-US" altLang="ko-KR" sz="1200" dirty="0">
                <a:solidFill>
                  <a:srgbClr val="262626"/>
                </a:solidFill>
                <a:latin typeface="Arial" panose="020B0604020202020204" pitchFamily="34" charset="0"/>
              </a:rPr>
              <a:t>⑫ 2021-08-05 (#12,965,000)</a:t>
            </a:r>
          </a:p>
          <a:p>
            <a:pPr algn="l"/>
            <a:r>
              <a:rPr lang="en-US" altLang="ko-KR" sz="1300" dirty="0">
                <a:solidFill>
                  <a:srgbClr val="262626"/>
                </a:solidFill>
                <a:latin typeface="Arial" panose="020B0604020202020204" pitchFamily="34" charset="0"/>
              </a:rPr>
              <a:t>London</a:t>
            </a:r>
            <a:r>
              <a:rPr lang="en-US" altLang="ko-KR" sz="1200" dirty="0">
                <a:solidFill>
                  <a:srgbClr val="262626"/>
                </a:solidFill>
                <a:latin typeface="Arial" panose="020B0604020202020204" pitchFamily="34" charset="0"/>
              </a:rPr>
              <a:t> </a:t>
            </a:r>
            <a:r>
              <a:rPr lang="en-US" altLang="ko-KR" sz="1200" dirty="0">
                <a:solidFill>
                  <a:srgbClr val="262626"/>
                </a:solidFill>
                <a:latin typeface="Arial" panose="020B0604020202020204" pitchFamily="34" charset="0"/>
                <a:hlinkClick r:id="rId2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release</a:t>
            </a:r>
            <a:br>
              <a:rPr lang="en-US" altLang="ko-KR" sz="1200" dirty="0">
                <a:solidFill>
                  <a:srgbClr val="262626"/>
                </a:solidFill>
                <a:latin typeface="Arial" panose="020B0604020202020204" pitchFamily="34" charset="0"/>
              </a:rPr>
            </a:br>
            <a:r>
              <a:rPr lang="en-US" altLang="ko-KR" sz="1100" b="0" i="0" dirty="0">
                <a:solidFill>
                  <a:srgbClr val="262626"/>
                </a:solidFill>
                <a:effectLst/>
                <a:latin typeface="Arials"/>
              </a:rPr>
              <a:t> </a:t>
            </a:r>
            <a:r>
              <a:rPr lang="en-US" altLang="ko-KR" sz="1100" b="0" i="0" u="none" strike="noStrike" dirty="0">
                <a:solidFill>
                  <a:srgbClr val="262626"/>
                </a:solidFill>
                <a:effectLst/>
                <a:latin typeface="Arials"/>
                <a:hlinkClick r:id="rId2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EIP-1559: Fee change</a:t>
            </a:r>
            <a:endParaRPr lang="en-US" altLang="ko-KR" sz="1100" b="0" i="0" dirty="0">
              <a:solidFill>
                <a:srgbClr val="262626"/>
              </a:solidFill>
              <a:effectLst/>
              <a:latin typeface="Arials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F9F7619-3FC8-4E83-9D95-17ED57A4DDA6}"/>
              </a:ext>
            </a:extLst>
          </p:cNvPr>
          <p:cNvSpPr txBox="1"/>
          <p:nvPr/>
        </p:nvSpPr>
        <p:spPr>
          <a:xfrm>
            <a:off x="9802316" y="1065248"/>
            <a:ext cx="2121909" cy="457424"/>
          </a:xfrm>
          <a:prstGeom prst="rect">
            <a:avLst/>
          </a:prstGeom>
          <a:solidFill>
            <a:srgbClr val="FF80B1">
              <a:alpha val="70000"/>
            </a:srgbClr>
          </a:solidFill>
        </p:spPr>
        <p:txBody>
          <a:bodyPr wrap="none" lIns="72000" tIns="36000" rIns="72000" bIns="36000" rtlCol="0">
            <a:spAutoFit/>
          </a:bodyPr>
          <a:lstStyle/>
          <a:p>
            <a:r>
              <a:rPr lang="en-US" altLang="ko-KR" sz="1200" dirty="0">
                <a:solidFill>
                  <a:srgbClr val="262626"/>
                </a:solidFill>
                <a:latin typeface="Arial" panose="020B0604020202020204" pitchFamily="34" charset="0"/>
              </a:rPr>
              <a:t>⑬ 2021-12-09 (#13,773,000)</a:t>
            </a:r>
          </a:p>
          <a:p>
            <a:pPr algn="l"/>
            <a:r>
              <a:rPr lang="en-US" altLang="ko-KR" sz="1300" dirty="0">
                <a:solidFill>
                  <a:srgbClr val="262626"/>
                </a:solidFill>
                <a:latin typeface="Arial" panose="020B0604020202020204" pitchFamily="34" charset="0"/>
              </a:rPr>
              <a:t>Arrow Glacier</a:t>
            </a:r>
            <a:r>
              <a:rPr lang="en-US" altLang="ko-KR" sz="1200" dirty="0">
                <a:solidFill>
                  <a:srgbClr val="262626"/>
                </a:solidFill>
                <a:latin typeface="Arial" panose="020B0604020202020204" pitchFamily="34" charset="0"/>
              </a:rPr>
              <a:t> </a:t>
            </a:r>
            <a:r>
              <a:rPr lang="en-US" altLang="ko-KR" sz="1200" dirty="0">
                <a:solidFill>
                  <a:srgbClr val="262626"/>
                </a:solidFill>
                <a:latin typeface="Arial" panose="020B0604020202020204" pitchFamily="34" charset="0"/>
                <a:hlinkClick r:id="rId2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release</a:t>
            </a:r>
            <a:endParaRPr lang="en-US" altLang="ko-KR" sz="1100" b="0" i="0" dirty="0">
              <a:solidFill>
                <a:srgbClr val="262626"/>
              </a:solidFill>
              <a:effectLst/>
              <a:latin typeface="Arials"/>
            </a:endParaRPr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4A5E66D2-EF8E-4AB6-B79E-C03C166F0EAF}"/>
              </a:ext>
            </a:extLst>
          </p:cNvPr>
          <p:cNvCxnSpPr>
            <a:cxnSpLocks/>
          </p:cNvCxnSpPr>
          <p:nvPr/>
        </p:nvCxnSpPr>
        <p:spPr>
          <a:xfrm>
            <a:off x="11352584" y="1632514"/>
            <a:ext cx="0" cy="1214291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98269261-7FCD-4F4E-9D18-A7CBACD1455C}"/>
              </a:ext>
            </a:extLst>
          </p:cNvPr>
          <p:cNvCxnSpPr>
            <a:cxnSpLocks/>
          </p:cNvCxnSpPr>
          <p:nvPr/>
        </p:nvCxnSpPr>
        <p:spPr>
          <a:xfrm>
            <a:off x="10574144" y="2360432"/>
            <a:ext cx="0" cy="1939488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0CF3CBA1-7C62-4695-9204-6340B6C2E6F7}"/>
              </a:ext>
            </a:extLst>
          </p:cNvPr>
          <p:cNvCxnSpPr>
            <a:cxnSpLocks/>
          </p:cNvCxnSpPr>
          <p:nvPr/>
        </p:nvCxnSpPr>
        <p:spPr>
          <a:xfrm>
            <a:off x="10114800" y="3423667"/>
            <a:ext cx="0" cy="862113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09412009-18CE-4BAA-B95C-56657356D85D}"/>
              </a:ext>
            </a:extLst>
          </p:cNvPr>
          <p:cNvCxnSpPr>
            <a:cxnSpLocks/>
          </p:cNvCxnSpPr>
          <p:nvPr/>
        </p:nvCxnSpPr>
        <p:spPr>
          <a:xfrm>
            <a:off x="7911674" y="5116152"/>
            <a:ext cx="0" cy="843680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EEA44627-0F7C-4EC0-A7AC-14F0D4DBDAE4}"/>
              </a:ext>
            </a:extLst>
          </p:cNvPr>
          <p:cNvCxnSpPr>
            <a:cxnSpLocks/>
          </p:cNvCxnSpPr>
          <p:nvPr/>
        </p:nvCxnSpPr>
        <p:spPr>
          <a:xfrm>
            <a:off x="6578538" y="3922067"/>
            <a:ext cx="0" cy="155958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>
            <a:extLst>
              <a:ext uri="{FF2B5EF4-FFF2-40B4-BE49-F238E27FC236}">
                <a16:creationId xmlns:a16="http://schemas.microsoft.com/office/drawing/2014/main" id="{57C8B8C2-D0D4-4D59-9930-2B68678996F3}"/>
              </a:ext>
            </a:extLst>
          </p:cNvPr>
          <p:cNvSpPr txBox="1"/>
          <p:nvPr/>
        </p:nvSpPr>
        <p:spPr>
          <a:xfrm>
            <a:off x="1542296" y="526150"/>
            <a:ext cx="2787624" cy="369332"/>
          </a:xfrm>
          <a:prstGeom prst="rect">
            <a:avLst/>
          </a:prstGeom>
          <a:solidFill>
            <a:srgbClr val="0071FF">
              <a:alpha val="7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262626"/>
                </a:solidFill>
                <a:latin typeface="Arial" panose="020B0604020202020204" pitchFamily="34" charset="0"/>
              </a:rPr>
              <a:t>Homestead</a:t>
            </a:r>
            <a:endParaRPr lang="ko-KR" altLang="en-US" dirty="0">
              <a:solidFill>
                <a:srgbClr val="262626"/>
              </a:solidFill>
              <a:latin typeface="Arial" panose="020B0604020202020204" pitchFamily="34" charset="0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73068E36-43A1-4A15-BB92-097E99015C44}"/>
              </a:ext>
            </a:extLst>
          </p:cNvPr>
          <p:cNvSpPr txBox="1"/>
          <p:nvPr/>
        </p:nvSpPr>
        <p:spPr>
          <a:xfrm>
            <a:off x="4326016" y="526150"/>
            <a:ext cx="7587352" cy="369332"/>
          </a:xfrm>
          <a:prstGeom prst="rect">
            <a:avLst/>
          </a:prstGeom>
          <a:gradFill flip="none" rotWithShape="1">
            <a:gsLst>
              <a:gs pos="94000">
                <a:srgbClr val="FF80B1"/>
              </a:gs>
              <a:gs pos="100000">
                <a:srgbClr val="B99FFF"/>
              </a:gs>
            </a:gsLst>
            <a:lin ang="0" scaled="1"/>
            <a:tileRect/>
          </a:gradFill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262626"/>
                </a:solidFill>
                <a:latin typeface="Arial" panose="020B0604020202020204" pitchFamily="34" charset="0"/>
              </a:rPr>
              <a:t>Metropolis                                                           ➡ Serenity(Ethereum 2.0)</a:t>
            </a:r>
            <a:endParaRPr lang="ko-KR" altLang="en-US" dirty="0">
              <a:solidFill>
                <a:srgbClr val="262626"/>
              </a:solidFill>
              <a:latin typeface="Arial" panose="020B0604020202020204" pitchFamily="34" charset="0"/>
            </a:endParaRPr>
          </a:p>
        </p:txBody>
      </p: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0C1FE291-411A-493C-8EBC-2759D64C7DD1}"/>
              </a:ext>
            </a:extLst>
          </p:cNvPr>
          <p:cNvCxnSpPr>
            <a:cxnSpLocks/>
          </p:cNvCxnSpPr>
          <p:nvPr/>
        </p:nvCxnSpPr>
        <p:spPr>
          <a:xfrm>
            <a:off x="8040216" y="5043280"/>
            <a:ext cx="0" cy="916552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38BEF758-DE6F-458A-A2CA-A579F1861D84}"/>
              </a:ext>
            </a:extLst>
          </p:cNvPr>
          <p:cNvCxnSpPr>
            <a:cxnSpLocks/>
          </p:cNvCxnSpPr>
          <p:nvPr/>
        </p:nvCxnSpPr>
        <p:spPr>
          <a:xfrm>
            <a:off x="8040216" y="3923531"/>
            <a:ext cx="0" cy="155958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A46879A6-A08D-4579-8948-229BEF974274}"/>
              </a:ext>
            </a:extLst>
          </p:cNvPr>
          <p:cNvSpPr txBox="1"/>
          <p:nvPr/>
        </p:nvSpPr>
        <p:spPr>
          <a:xfrm>
            <a:off x="7611169" y="275995"/>
            <a:ext cx="432048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900" dirty="0">
                <a:solidFill>
                  <a:schemeClr val="bg1">
                    <a:lumMod val="85000"/>
                  </a:schemeClr>
                </a:solidFill>
                <a:hlinkClick r:id="rId29"/>
              </a:rPr>
              <a:t>https://github.com/ethereum/execution-specs#ethereum-protocol-releases</a:t>
            </a:r>
            <a:endParaRPr lang="ko-KR" altLang="en-US" sz="9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AE3B74B2-DD0D-4E2F-BE6E-45DFE1CD96C6}"/>
              </a:ext>
            </a:extLst>
          </p:cNvPr>
          <p:cNvSpPr txBox="1"/>
          <p:nvPr/>
        </p:nvSpPr>
        <p:spPr>
          <a:xfrm>
            <a:off x="-570" y="672256"/>
            <a:ext cx="63511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USD/ETH</a:t>
            </a:r>
            <a:endParaRPr lang="ko-KR" altLang="en-US" sz="8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69411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8716A9D5-03CB-482F-B9D0-19E737F4BE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Ethereum Release</a:t>
            </a:r>
            <a:endParaRPr lang="ko-KR" altLang="en-US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6BBA72EA-FCC9-4F75-9855-48BA5484D8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9864012"/>
              </p:ext>
            </p:extLst>
          </p:nvPr>
        </p:nvGraphicFramePr>
        <p:xfrm>
          <a:off x="231774" y="587920"/>
          <a:ext cx="5784355" cy="595884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5784355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</a:tblGrid>
              <a:tr h="41077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baseline="0" dirty="0">
                          <a:solidFill>
                            <a:srgbClr val="DBAC7D"/>
                          </a:solidFill>
                          <a:latin typeface="Arials"/>
                        </a:rPr>
                        <a:t>[Frontier]</a:t>
                      </a:r>
                      <a:b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s"/>
                        </a:rPr>
                      </a:br>
                      <a:r>
                        <a:rPr lang="en-US" altLang="ko-KR" sz="1300" b="1" baseline="0" dirty="0">
                          <a:solidFill>
                            <a:srgbClr val="DBAC7D"/>
                          </a:solidFill>
                          <a:latin typeface="Arials"/>
                        </a:rPr>
                        <a:t>Frontier</a:t>
                      </a:r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s"/>
                        </a:rPr>
                        <a:t> [ 2015-07-30 15:26:13 +UTC, #0 ]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5803001"/>
                  </a:ext>
                </a:extLst>
              </a:tr>
              <a:tr h="23106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1" baseline="0" dirty="0">
                          <a:solidFill>
                            <a:srgbClr val="DBAC7D"/>
                          </a:solidFill>
                          <a:latin typeface="Arials"/>
                        </a:rPr>
                        <a:t>Ice Age</a:t>
                      </a:r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s"/>
                        </a:rPr>
                        <a:t> [ 2015-09-07 21:33:09 +UTC, #200,000 ]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3120538"/>
                  </a:ext>
                </a:extLst>
              </a:tr>
              <a:tr h="87289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baseline="0" dirty="0">
                          <a:solidFill>
                            <a:srgbClr val="0071FF"/>
                          </a:solidFill>
                          <a:latin typeface="Arials"/>
                        </a:rPr>
                        <a:t>[Homestead]</a:t>
                      </a:r>
                      <a:b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s"/>
                        </a:rPr>
                      </a:br>
                      <a:r>
                        <a:rPr lang="en-US" altLang="ko-KR" sz="1300" b="1" baseline="0" dirty="0" err="1">
                          <a:solidFill>
                            <a:srgbClr val="0071FF"/>
                          </a:solidFill>
                          <a:latin typeface="Arials"/>
                        </a:rPr>
                        <a:t>Homestaed</a:t>
                      </a:r>
                      <a:r>
                        <a:rPr lang="en-US" altLang="ko-KR" sz="13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s"/>
                        </a:rPr>
                        <a:t> </a:t>
                      </a:r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s"/>
                        </a:rPr>
                        <a:t> </a:t>
                      </a:r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s"/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release</a:t>
                      </a:r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s"/>
                        </a:rPr>
                        <a:t> [ 2016-03-14 18:49:53 +UTC, #1,150,000 ]</a:t>
                      </a:r>
                    </a:p>
                    <a:p>
                      <a:pPr algn="l"/>
                      <a:r>
                        <a:rPr lang="en-US" altLang="ko-KR" sz="1200" b="0" i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</a:rPr>
                        <a:t>  </a:t>
                      </a:r>
                      <a:r>
                        <a:rPr lang="en-US" altLang="ko-KR" sz="12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EIP-2</a:t>
                      </a:r>
                      <a:r>
                        <a:rPr lang="en-US" altLang="ko-KR" sz="1200" b="0" i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</a:rPr>
                        <a:t>: Homestead Hard-fork Changes</a:t>
                      </a:r>
                    </a:p>
                    <a:p>
                      <a:pPr algn="l"/>
                      <a:r>
                        <a:rPr lang="en-US" altLang="ko-KR" sz="1200" b="0" i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</a:rPr>
                        <a:t>  </a:t>
                      </a:r>
                      <a:r>
                        <a:rPr lang="en-US" altLang="ko-KR" sz="12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EIP-7</a:t>
                      </a:r>
                      <a:r>
                        <a:rPr lang="en-US" altLang="ko-KR" sz="1200" b="0" i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</a:rPr>
                        <a:t>: DELEGATECALL</a:t>
                      </a:r>
                    </a:p>
                    <a:p>
                      <a:pPr algn="l"/>
                      <a:r>
                        <a:rPr lang="en-US" altLang="ko-KR" sz="1200" b="0" i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</a:rPr>
                        <a:t>  </a:t>
                      </a:r>
                      <a:r>
                        <a:rPr lang="en-US" altLang="ko-KR" sz="12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  <a:hlinkClick r:id="rId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EIP-8</a:t>
                      </a:r>
                      <a:r>
                        <a:rPr lang="en-US" altLang="ko-KR" sz="1200" b="0" i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</a:rPr>
                        <a:t>: </a:t>
                      </a:r>
                      <a:r>
                        <a:rPr lang="en-US" altLang="ko-KR" sz="1100" b="0" i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</a:rPr>
                        <a:t>Networking layer: devp2p Forward Compatibility Requirements for Homestead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9525326"/>
                  </a:ext>
                </a:extLst>
              </a:tr>
              <a:tr h="38510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1" baseline="0" dirty="0">
                          <a:solidFill>
                            <a:srgbClr val="0071FF"/>
                          </a:solidFill>
                          <a:latin typeface="Arials"/>
                        </a:rPr>
                        <a:t>DAO Fork</a:t>
                      </a:r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s"/>
                        </a:rPr>
                        <a:t> </a:t>
                      </a:r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s"/>
                          <a:hlinkClick r:id="rId7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release</a:t>
                      </a:r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s"/>
                        </a:rPr>
                        <a:t> [2016-07-20 13:20:40 +UTC, #1,920,000 ]</a:t>
                      </a:r>
                      <a:b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s"/>
                        </a:rPr>
                      </a:br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s"/>
                        </a:rPr>
                        <a:t>  Ethereum Classic </a:t>
                      </a:r>
                      <a:r>
                        <a:rPr lang="en-US" altLang="ko-KR" sz="1200" b="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s"/>
                        </a:rPr>
                        <a:t>Hardfork</a:t>
                      </a:r>
                      <a:endParaRPr lang="en-US" altLang="ko-KR" sz="1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1802296"/>
                  </a:ext>
                </a:extLst>
              </a:tr>
              <a:tr h="38510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1" baseline="0" dirty="0">
                          <a:solidFill>
                            <a:srgbClr val="0071FF"/>
                          </a:solidFill>
                          <a:latin typeface="Arials"/>
                        </a:rPr>
                        <a:t>Tangerine Whistle</a:t>
                      </a:r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s"/>
                        </a:rPr>
                        <a:t> </a:t>
                      </a:r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s"/>
                          <a:hlinkClick r:id="rId8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release</a:t>
                      </a:r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s"/>
                        </a:rPr>
                        <a:t> [ </a:t>
                      </a:r>
                      <a:r>
                        <a:rPr lang="nb-NO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s"/>
                        </a:rPr>
                        <a:t>2016-10-18 13:19:31 PM +UTC, </a:t>
                      </a:r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s"/>
                        </a:rPr>
                        <a:t>#2,463,000</a:t>
                      </a:r>
                      <a:r>
                        <a:rPr lang="nb-NO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s"/>
                        </a:rPr>
                        <a:t> </a:t>
                      </a:r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s"/>
                        </a:rPr>
                        <a:t>]</a:t>
                      </a:r>
                      <a:b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s"/>
                        </a:rPr>
                      </a:br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s"/>
                        </a:rPr>
                        <a:t> </a:t>
                      </a:r>
                      <a:r>
                        <a:rPr lang="en-US" altLang="ko-KR" sz="1200" b="0" i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</a:rPr>
                        <a:t> </a:t>
                      </a:r>
                      <a:r>
                        <a:rPr lang="en-US" altLang="ko-KR" sz="12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  <a:hlinkClick r:id="rId9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EIP-150</a:t>
                      </a:r>
                      <a:r>
                        <a:rPr lang="en-US" altLang="ko-KR" sz="1200" b="0" i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</a:rPr>
                        <a:t>: Gas cost changes for IO-heavy operations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0885827"/>
                  </a:ext>
                </a:extLst>
              </a:tr>
              <a:tr h="84722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1" baseline="0" dirty="0">
                          <a:solidFill>
                            <a:srgbClr val="0071FF"/>
                          </a:solidFill>
                          <a:latin typeface="Arials"/>
                        </a:rPr>
                        <a:t>Spurious Dragon</a:t>
                      </a:r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s"/>
                        </a:rPr>
                        <a:t> </a:t>
                      </a:r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s"/>
                          <a:hlinkClick r:id="rId10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release</a:t>
                      </a:r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s"/>
                        </a:rPr>
                        <a:t> [ 2016-11-22 16:15:44 +UTC, #2,675,000 ]</a:t>
                      </a:r>
                      <a:b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s"/>
                        </a:rPr>
                      </a:br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s"/>
                        </a:rPr>
                        <a:t> </a:t>
                      </a:r>
                      <a:r>
                        <a:rPr lang="en-US" altLang="ko-KR" sz="1200" b="0" i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</a:rPr>
                        <a:t> </a:t>
                      </a:r>
                      <a:r>
                        <a:rPr lang="en-US" altLang="ko-KR" sz="12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  <a:hlinkClick r:id="rId11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EIP-155</a:t>
                      </a:r>
                      <a:r>
                        <a:rPr lang="en-US" altLang="ko-KR" sz="1200" b="0" i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</a:rPr>
                        <a:t>: Simple replay attack protection</a:t>
                      </a:r>
                    </a:p>
                    <a:p>
                      <a:pPr algn="l"/>
                      <a:r>
                        <a:rPr lang="en-US" altLang="ko-KR" sz="1200" b="0" i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</a:rPr>
                        <a:t>  </a:t>
                      </a:r>
                      <a:r>
                        <a:rPr lang="en-US" altLang="ko-KR" sz="12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  <a:hlinkClick r:id="rId1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EIP-160</a:t>
                      </a:r>
                      <a:r>
                        <a:rPr lang="en-US" altLang="ko-KR" sz="1200" b="0" i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</a:rPr>
                        <a:t> : EXP cost increase</a:t>
                      </a:r>
                    </a:p>
                    <a:p>
                      <a:pPr algn="l"/>
                      <a:r>
                        <a:rPr lang="en-US" altLang="ko-KR" sz="1200" b="0" i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</a:rPr>
                        <a:t>  </a:t>
                      </a:r>
                      <a:r>
                        <a:rPr lang="en-US" altLang="ko-KR" sz="12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  <a:hlinkClick r:id="rId1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EIP-161</a:t>
                      </a:r>
                      <a:r>
                        <a:rPr lang="en-US" altLang="ko-KR" sz="1200" b="0" i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</a:rPr>
                        <a:t>: State </a:t>
                      </a:r>
                      <a:r>
                        <a:rPr lang="en-US" altLang="ko-KR" sz="1200" b="0" i="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</a:rPr>
                        <a:t>trie</a:t>
                      </a:r>
                      <a:r>
                        <a:rPr lang="en-US" altLang="ko-KR" sz="1200" b="0" i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</a:rPr>
                        <a:t> clearing (</a:t>
                      </a:r>
                      <a:r>
                        <a:rPr lang="en-US" altLang="ko-KR" sz="1200" b="0" i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  <a:hlinkClick r:id="rId14"/>
                        </a:rPr>
                        <a:t>EIP-158</a:t>
                      </a:r>
                      <a:r>
                        <a:rPr lang="en-US" altLang="ko-KR" sz="1200" b="0" i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</a:rPr>
                        <a:t>)</a:t>
                      </a:r>
                    </a:p>
                    <a:p>
                      <a:pPr algn="l"/>
                      <a:r>
                        <a:rPr lang="en-US" altLang="ko-KR" sz="1200" b="0" i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</a:rPr>
                        <a:t>  </a:t>
                      </a:r>
                      <a:r>
                        <a:rPr lang="en-US" altLang="ko-KR" sz="12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  <a:hlinkClick r:id="rId1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EIP-170</a:t>
                      </a:r>
                      <a:r>
                        <a:rPr lang="en-US" altLang="ko-KR" sz="1200" b="0" i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</a:rPr>
                        <a:t>: Contract code size limit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4986205"/>
                  </a:ext>
                </a:extLst>
              </a:tr>
              <a:tr h="179714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baseline="0" dirty="0">
                          <a:solidFill>
                            <a:srgbClr val="FF80B1"/>
                          </a:solidFill>
                          <a:latin typeface="Arials"/>
                        </a:rPr>
                        <a:t>[Metropolis]</a:t>
                      </a:r>
                      <a:endParaRPr lang="ko-KR" altLang="en-US" sz="1400" b="0" baseline="0" dirty="0">
                        <a:solidFill>
                          <a:srgbClr val="FF80B1"/>
                        </a:solidFill>
                        <a:latin typeface="Arials"/>
                      </a:endParaRPr>
                    </a:p>
                    <a:p>
                      <a:r>
                        <a:rPr lang="en-US" altLang="ko-KR" sz="1300" b="1" dirty="0">
                          <a:solidFill>
                            <a:srgbClr val="FF80B1">
                              <a:alpha val="90000"/>
                            </a:srgbClr>
                          </a:solidFill>
                          <a:latin typeface="Arial" panose="020B0604020202020204" pitchFamily="34" charset="0"/>
                        </a:rPr>
                        <a:t>Byzantium</a:t>
                      </a:r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hlinkClick r:id="rId1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release</a:t>
                      </a:r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[ </a:t>
                      </a:r>
                      <a:r>
                        <a:rPr lang="de-DE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s"/>
                        </a:rPr>
                        <a:t>2017-10-16 05:22:11 +UTC, </a:t>
                      </a:r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#4,370,000</a:t>
                      </a:r>
                      <a:r>
                        <a:rPr lang="de-DE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s"/>
                        </a:rPr>
                        <a:t> ]</a:t>
                      </a:r>
                      <a:b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</a:br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altLang="ko-KR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altLang="ko-KR" sz="12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hlinkClick r:id="rId17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EIP-100</a:t>
                      </a:r>
                      <a:r>
                        <a:rPr lang="en-US" altLang="ko-KR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: Change difficulty adjustment to target mean block time including uncles</a:t>
                      </a:r>
                    </a:p>
                    <a:p>
                      <a:pPr algn="l"/>
                      <a:r>
                        <a:rPr lang="en-US" altLang="ko-KR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 </a:t>
                      </a:r>
                      <a:r>
                        <a:rPr lang="en-US" altLang="ko-KR" sz="12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hlinkClick r:id="rId18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EIP-140</a:t>
                      </a:r>
                      <a:r>
                        <a:rPr lang="en-US" altLang="ko-KR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 : REVERT instruction</a:t>
                      </a:r>
                    </a:p>
                    <a:p>
                      <a:r>
                        <a:rPr lang="en-US" altLang="ko-KR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 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Arials"/>
                          <a:ea typeface="+mn-ea"/>
                          <a:cs typeface="+mn-cs"/>
                          <a:hlinkClick r:id="rId19"/>
                        </a:rPr>
                        <a:t>EIP-196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Arials"/>
                          <a:ea typeface="+mn-ea"/>
                          <a:cs typeface="+mn-cs"/>
                          <a:hlinkClick r:id="rId20"/>
                        </a:rPr>
                        <a:t>EIP-197</a:t>
                      </a:r>
                      <a:r>
                        <a:rPr lang="en-US" altLang="ko-KR" sz="1200" b="0" i="0" kern="1200" baseline="0" dirty="0">
                          <a:solidFill>
                            <a:schemeClr val="tx1"/>
                          </a:solidFill>
                          <a:effectLst/>
                          <a:latin typeface="Arials"/>
                          <a:ea typeface="+mn-ea"/>
                          <a:cs typeface="+mn-cs"/>
                        </a:rPr>
                        <a:t> </a:t>
                      </a:r>
                      <a:r>
                        <a:rPr lang="en-US" altLang="ko-KR" sz="1200" b="0" i="0" kern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  <a:ea typeface="+mn-ea"/>
                          <a:cs typeface="+mn-cs"/>
                        </a:rPr>
                        <a:t>: Precompiled contracts for addition and scalar multiplication,</a:t>
                      </a:r>
                      <a:br>
                        <a:rPr lang="en-US" altLang="ko-KR" sz="1200" b="0" i="0" kern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  <a:ea typeface="+mn-ea"/>
                          <a:cs typeface="+mn-cs"/>
                        </a:rPr>
                      </a:br>
                      <a:r>
                        <a:rPr lang="en-US" altLang="ko-KR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                               </a:t>
                      </a:r>
                      <a:r>
                        <a:rPr lang="en-US" altLang="ko-KR" sz="1200" b="0" i="0" kern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  <a:ea typeface="+mn-ea"/>
                          <a:cs typeface="+mn-cs"/>
                        </a:rPr>
                        <a:t>optimal ate pairing check on the elliptic curve alt_bn128</a:t>
                      </a:r>
                    </a:p>
                    <a:p>
                      <a:r>
                        <a:rPr lang="en-US" altLang="ko-KR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 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Arials"/>
                          <a:ea typeface="+mn-ea"/>
                          <a:cs typeface="+mn-cs"/>
                          <a:hlinkClick r:id="rId21"/>
                        </a:rPr>
                        <a:t>EIP-198</a:t>
                      </a:r>
                      <a:r>
                        <a:rPr lang="en-US" altLang="ko-KR" sz="1200" b="0" i="0" kern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  <a:ea typeface="+mn-ea"/>
                          <a:cs typeface="+mn-cs"/>
                        </a:rPr>
                        <a:t>: Precompiled contract for </a:t>
                      </a:r>
                      <a:r>
                        <a:rPr lang="en-US" altLang="ko-KR" sz="1200" b="0" i="0" kern="12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  <a:ea typeface="+mn-ea"/>
                          <a:cs typeface="+mn-cs"/>
                        </a:rPr>
                        <a:t>bigint</a:t>
                      </a:r>
                      <a:r>
                        <a:rPr lang="en-US" altLang="ko-KR" sz="1200" b="0" i="0" kern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  <a:ea typeface="+mn-ea"/>
                          <a:cs typeface="+mn-cs"/>
                        </a:rPr>
                        <a:t> modular exponentiation</a:t>
                      </a:r>
                      <a:br>
                        <a:rPr lang="en-US" altLang="ko-KR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altLang="ko-KR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 </a:t>
                      </a:r>
                      <a:r>
                        <a:rPr lang="en-US" altLang="ko-KR" sz="12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hlinkClick r:id="rId2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EIP-211</a:t>
                      </a:r>
                      <a:r>
                        <a:rPr lang="en-US" altLang="ko-KR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 : RETURNDATASIZE,RETURNDATACOPY</a:t>
                      </a:r>
                    </a:p>
                    <a:p>
                      <a:r>
                        <a:rPr lang="en-US" altLang="ko-KR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 </a:t>
                      </a:r>
                      <a:r>
                        <a:rPr lang="en-US" altLang="ko-KR" sz="12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hlinkClick r:id="rId2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EIP-214</a:t>
                      </a:r>
                      <a:r>
                        <a:rPr lang="en-US" altLang="ko-KR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: STATICCALL</a:t>
                      </a:r>
                    </a:p>
                    <a:p>
                      <a:pPr algn="l"/>
                      <a:r>
                        <a:rPr lang="en-US" altLang="ko-KR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 </a:t>
                      </a:r>
                      <a:r>
                        <a:rPr lang="en-US" altLang="ko-KR" sz="12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hlinkClick r:id="rId2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EIP-649</a:t>
                      </a:r>
                      <a:r>
                        <a:rPr lang="en-US" altLang="ko-KR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 : Difficulty Bomb Delay and Block Reward Reduction</a:t>
                      </a:r>
                    </a:p>
                    <a:p>
                      <a:pPr algn="l"/>
                      <a:r>
                        <a:rPr lang="en-US" altLang="ko-KR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 </a:t>
                      </a:r>
                      <a:r>
                        <a:rPr lang="en-US" altLang="ko-KR" sz="12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hlinkClick r:id="rId2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EIP-658</a:t>
                      </a:r>
                      <a:r>
                        <a:rPr lang="en-US" altLang="ko-KR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 : Embedding transaction status code in receipts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033999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4A79D02C-9069-48C1-ADBF-97FD590B2A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850264"/>
              </p:ext>
            </p:extLst>
          </p:nvPr>
        </p:nvGraphicFramePr>
        <p:xfrm>
          <a:off x="6121895" y="592535"/>
          <a:ext cx="5784355" cy="59436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5784355">
                  <a:extLst>
                    <a:ext uri="{9D8B030D-6E8A-4147-A177-3AD203B41FA5}">
                      <a16:colId xmlns:a16="http://schemas.microsoft.com/office/drawing/2014/main" val="3347445161"/>
                    </a:ext>
                  </a:extLst>
                </a:gridCol>
              </a:tblGrid>
              <a:tr h="50853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1" dirty="0">
                          <a:solidFill>
                            <a:srgbClr val="FF80B1"/>
                          </a:solidFill>
                          <a:latin typeface="Arial" panose="020B0604020202020204" pitchFamily="34" charset="0"/>
                        </a:rPr>
                        <a:t>Constantinople/St. Petersburg</a:t>
                      </a:r>
                      <a:r>
                        <a:rPr lang="en-US" altLang="ko-KR" sz="1200" b="1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hlinkClick r:id="rId2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release</a:t>
                      </a:r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altLang="ko-KR" sz="11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[</a:t>
                      </a:r>
                      <a:r>
                        <a:rPr lang="nb-NO" altLang="ko-KR" sz="11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s"/>
                        </a:rPr>
                        <a:t>2019-02-28 19:52:04 +UTC, </a:t>
                      </a:r>
                      <a:r>
                        <a:rPr lang="en-US" altLang="ko-KR" sz="11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#7,280,000</a:t>
                      </a:r>
                      <a:r>
                        <a:rPr lang="ko-KR" altLang="en-US" sz="11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s"/>
                        </a:rPr>
                        <a:t> </a:t>
                      </a:r>
                      <a:r>
                        <a:rPr lang="en-US" altLang="ko-KR" sz="11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]</a:t>
                      </a:r>
                      <a:br>
                        <a:rPr lang="en-US" altLang="ko-KR" sz="11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</a:br>
                      <a:r>
                        <a:rPr lang="en-US" altLang="ko-KR" sz="11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altLang="ko-KR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altLang="ko-KR" sz="12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hlinkClick r:id="rId27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EIP-145</a:t>
                      </a:r>
                      <a:r>
                        <a:rPr lang="en-US" altLang="ko-KR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: Bitwise shifting instructions in EVM </a:t>
                      </a:r>
                    </a:p>
                    <a:p>
                      <a:pPr algn="l"/>
                      <a:r>
                        <a:rPr lang="en-US" altLang="ko-KR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 </a:t>
                      </a:r>
                      <a:r>
                        <a:rPr lang="en-US" altLang="ko-KR" sz="12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hlinkClick r:id="rId28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EIP-1014</a:t>
                      </a:r>
                      <a:r>
                        <a:rPr lang="en-US" altLang="ko-KR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: Skinny CREATE2 </a:t>
                      </a:r>
                    </a:p>
                    <a:p>
                      <a:pPr algn="l"/>
                      <a:r>
                        <a:rPr lang="en-US" altLang="ko-KR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 </a:t>
                      </a:r>
                      <a:r>
                        <a:rPr lang="en-US" altLang="ko-KR" sz="12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hlinkClick r:id="rId29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EIP-1052</a:t>
                      </a:r>
                      <a:r>
                        <a:rPr lang="en-US" altLang="ko-KR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: EXTCODEHASH Opcode</a:t>
                      </a:r>
                    </a:p>
                    <a:p>
                      <a:pPr algn="l"/>
                      <a:r>
                        <a:rPr lang="en-US" altLang="ko-KR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 </a:t>
                      </a:r>
                      <a:r>
                        <a:rPr lang="en-US" altLang="ko-KR" sz="12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hlinkClick r:id="rId30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EIP-1234</a:t>
                      </a:r>
                      <a:r>
                        <a:rPr lang="en-US" altLang="ko-KR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: Delay difficulty bomb, adjust block reward</a:t>
                      </a:r>
                    </a:p>
                    <a:p>
                      <a:pPr algn="l"/>
                      <a:r>
                        <a:rPr lang="en-US" altLang="ko-KR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 </a:t>
                      </a:r>
                      <a:r>
                        <a:rPr lang="en-US" altLang="ko-KR" sz="12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hlinkClick r:id="rId31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EIP-1283</a:t>
                      </a:r>
                      <a:r>
                        <a:rPr lang="en-US" altLang="ko-KR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: Net gas metering for SSTORE without dirty maps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384395"/>
                  </a:ext>
                </a:extLst>
              </a:tr>
              <a:tr h="94178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1" dirty="0">
                          <a:solidFill>
                            <a:srgbClr val="FF80B1"/>
                          </a:solidFill>
                          <a:latin typeface="Arial" panose="020B0604020202020204" pitchFamily="34" charset="0"/>
                        </a:rPr>
                        <a:t>Istanbul</a:t>
                      </a:r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hlinkClick r:id="rId3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release</a:t>
                      </a:r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altLang="ko-KR" sz="11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[ </a:t>
                      </a:r>
                      <a:r>
                        <a:rPr lang="de-DE" altLang="ko-KR" sz="11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s"/>
                        </a:rPr>
                        <a:t>2019-12-08 12:25:09 +UTC, </a:t>
                      </a:r>
                      <a:r>
                        <a:rPr lang="en-US" altLang="ko-KR" sz="11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#9,069,000</a:t>
                      </a:r>
                      <a:r>
                        <a:rPr kumimoji="0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</a:rPr>
                        <a:t> </a:t>
                      </a:r>
                      <a:r>
                        <a:rPr kumimoji="0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</a:rPr>
                        <a:t>]</a:t>
                      </a:r>
                      <a:endParaRPr kumimoji="0" lang="ko-KR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tabLst/>
                      </a:pPr>
                      <a:r>
                        <a:rPr kumimoji="0" lang="en-US" altLang="ko-KR" sz="1200" b="0" i="0" u="none" strike="noStrike" cap="none" normalizeH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 </a:t>
                      </a:r>
                      <a:r>
                        <a:rPr kumimoji="0" lang="ko-KR" altLang="ko-KR" sz="1200" b="0" i="0" u="none" strike="noStrike" cap="none" normalizeH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hlinkClick r:id="rId3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EIP-152</a:t>
                      </a:r>
                      <a:r>
                        <a:rPr kumimoji="0" lang="ko-KR" altLang="ko-KR" sz="1200" b="0" i="0" u="none" strike="noStrike" cap="none" normalizeH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: </a:t>
                      </a:r>
                      <a:r>
                        <a:rPr kumimoji="0" lang="ko-KR" altLang="ko-KR" sz="1200" b="0" i="0" u="none" strike="noStrike" cap="none" normalizeH="0" dirty="0" err="1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Add</a:t>
                      </a:r>
                      <a:r>
                        <a:rPr kumimoji="0" lang="ko-KR" altLang="ko-KR" sz="1200" b="0" i="0" u="none" strike="noStrike" cap="none" normalizeH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Blake2 </a:t>
                      </a:r>
                      <a:r>
                        <a:rPr kumimoji="0" lang="ko-KR" altLang="ko-KR" sz="1200" b="0" i="0" u="none" strike="noStrike" cap="none" normalizeH="0" dirty="0" err="1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compression</a:t>
                      </a:r>
                      <a:r>
                        <a:rPr kumimoji="0" lang="ko-KR" altLang="ko-KR" sz="1200" b="0" i="0" u="none" strike="noStrike" cap="none" normalizeH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kumimoji="0" lang="ko-KR" altLang="ko-KR" sz="1200" b="0" i="0" u="none" strike="noStrike" cap="none" normalizeH="0" dirty="0" err="1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function</a:t>
                      </a:r>
                      <a:r>
                        <a:rPr kumimoji="0" lang="ko-KR" altLang="ko-KR" sz="1200" b="0" i="0" u="none" strike="noStrike" cap="none" normalizeH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r>
                        <a:rPr kumimoji="0" lang="ko-KR" altLang="ko-KR" sz="1200" b="0" i="0" u="none" strike="noStrike" cap="none" normalizeH="0" dirty="0" err="1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F</a:t>
                      </a:r>
                      <a:r>
                        <a:rPr kumimoji="0" lang="ko-KR" altLang="ko-KR" sz="1200" b="0" i="0" u="none" strike="noStrike" cap="none" normalizeH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r>
                        <a:rPr kumimoji="0" lang="ko-KR" altLang="ko-KR" sz="1200" b="0" i="0" u="none" strike="noStrike" cap="none" normalizeH="0" dirty="0" err="1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precompile</a:t>
                      </a:r>
                      <a:r>
                        <a:rPr kumimoji="0" lang="en-US" altLang="ko-KR" sz="1200" b="0" i="0" u="none" strike="noStrike" cap="none" normalizeH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endParaRPr kumimoji="0" lang="ko-KR" altLang="ko-KR" sz="1200" b="0" i="0" u="none" strike="noStrike" cap="none" normalizeH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tabLst/>
                      </a:pPr>
                      <a:r>
                        <a:rPr kumimoji="0" lang="en-US" altLang="ko-KR" sz="1200" b="0" i="0" u="none" strike="noStrike" cap="none" normalizeH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 </a:t>
                      </a:r>
                      <a:r>
                        <a:rPr kumimoji="0" lang="ko-KR" altLang="ko-KR" sz="1200" b="0" i="0" u="none" strike="noStrike" cap="none" normalizeH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hlinkClick r:id="rId3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EIP-1108</a:t>
                      </a:r>
                      <a:r>
                        <a:rPr kumimoji="0" lang="ko-KR" altLang="ko-KR" sz="1200" b="0" i="0" u="none" strike="noStrike" cap="none" normalizeH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: </a:t>
                      </a:r>
                      <a:r>
                        <a:rPr kumimoji="0" lang="ko-KR" altLang="ko-KR" sz="1200" b="0" i="0" u="none" strike="noStrike" cap="none" normalizeH="0" dirty="0" err="1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Reduce</a:t>
                      </a:r>
                      <a:r>
                        <a:rPr kumimoji="0" lang="ko-KR" altLang="ko-KR" sz="1200" b="0" i="0" u="none" strike="noStrike" cap="none" normalizeH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alt_bn128 </a:t>
                      </a:r>
                      <a:r>
                        <a:rPr kumimoji="0" lang="ko-KR" altLang="ko-KR" sz="1200" b="0" i="0" u="none" strike="noStrike" cap="none" normalizeH="0" dirty="0" err="1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precompile</a:t>
                      </a:r>
                      <a:r>
                        <a:rPr kumimoji="0" lang="ko-KR" altLang="ko-KR" sz="1200" b="0" i="0" u="none" strike="noStrike" cap="none" normalizeH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kumimoji="0" lang="ko-KR" altLang="ko-KR" sz="1200" b="0" i="0" u="none" strike="noStrike" cap="none" normalizeH="0" dirty="0" err="1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gas</a:t>
                      </a:r>
                      <a:r>
                        <a:rPr kumimoji="0" lang="ko-KR" altLang="ko-KR" sz="1200" b="0" i="0" u="none" strike="noStrike" cap="none" normalizeH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kumimoji="0" lang="ko-KR" altLang="ko-KR" sz="1200" b="0" i="0" u="none" strike="noStrike" cap="none" normalizeH="0" dirty="0" err="1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costs</a:t>
                      </a:r>
                      <a:endParaRPr kumimoji="0" lang="ko-KR" altLang="ko-KR" sz="1200" b="0" i="0" u="none" strike="noStrike" cap="none" normalizeH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tabLst/>
                      </a:pPr>
                      <a:r>
                        <a:rPr kumimoji="0" lang="en-US" altLang="ko-KR" sz="1200" b="0" i="0" u="none" strike="noStrike" cap="none" normalizeH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 </a:t>
                      </a:r>
                      <a:r>
                        <a:rPr kumimoji="0" lang="ko-KR" altLang="ko-KR" sz="1200" b="0" i="0" u="none" strike="noStrike" cap="none" normalizeH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hlinkClick r:id="rId3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EIP-1344</a:t>
                      </a:r>
                      <a:r>
                        <a:rPr kumimoji="0" lang="ko-KR" altLang="ko-KR" sz="1200" b="0" i="0" u="none" strike="noStrike" cap="none" normalizeH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: </a:t>
                      </a:r>
                      <a:r>
                        <a:rPr kumimoji="0" lang="ko-KR" altLang="ko-KR" sz="1200" b="0" i="0" u="none" strike="noStrike" cap="none" normalizeH="0" dirty="0" err="1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Add</a:t>
                      </a:r>
                      <a:r>
                        <a:rPr kumimoji="0" lang="ko-KR" altLang="ko-KR" sz="1200" b="0" i="0" u="none" strike="noStrike" cap="none" normalizeH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kumimoji="0" lang="ko-KR" altLang="ko-KR" sz="1200" b="0" i="0" u="none" strike="noStrike" cap="none" normalizeH="0" dirty="0" err="1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ChainID</a:t>
                      </a:r>
                      <a:r>
                        <a:rPr kumimoji="0" lang="ko-KR" altLang="ko-KR" sz="1200" b="0" i="0" u="none" strike="noStrike" cap="none" normalizeH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kumimoji="0" lang="ko-KR" altLang="ko-KR" sz="1200" b="0" i="0" u="none" strike="noStrike" cap="none" normalizeH="0" dirty="0" err="1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opcode</a:t>
                      </a:r>
                      <a:endParaRPr kumimoji="0" lang="ko-KR" altLang="ko-KR" sz="1200" b="0" i="0" u="none" strike="noStrike" cap="none" normalizeH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tabLst/>
                      </a:pPr>
                      <a:r>
                        <a:rPr kumimoji="0" lang="en-US" altLang="ko-KR" sz="1200" b="0" i="0" u="none" strike="noStrike" cap="none" normalizeH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 </a:t>
                      </a:r>
                      <a:r>
                        <a:rPr kumimoji="0" lang="ko-KR" altLang="ko-KR" sz="1200" b="0" i="0" u="none" strike="noStrike" cap="none" normalizeH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hlinkClick r:id="rId3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EIP-1884</a:t>
                      </a:r>
                      <a:r>
                        <a:rPr kumimoji="0" lang="ko-KR" altLang="ko-KR" sz="1200" b="0" i="0" u="none" strike="noStrike" cap="none" normalizeH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: </a:t>
                      </a:r>
                      <a:r>
                        <a:rPr kumimoji="0" lang="ko-KR" altLang="ko-KR" sz="1200" b="0" i="0" u="none" strike="noStrike" cap="none" normalizeH="0" dirty="0" err="1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Repricing</a:t>
                      </a:r>
                      <a:r>
                        <a:rPr kumimoji="0" lang="ko-KR" altLang="ko-KR" sz="1200" b="0" i="0" u="none" strike="noStrike" cap="none" normalizeH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kumimoji="0" lang="ko-KR" altLang="ko-KR" sz="1200" b="0" i="0" u="none" strike="noStrike" cap="none" normalizeH="0" dirty="0" err="1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for</a:t>
                      </a:r>
                      <a:r>
                        <a:rPr kumimoji="0" lang="ko-KR" altLang="ko-KR" sz="1200" b="0" i="0" u="none" strike="noStrike" cap="none" normalizeH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kumimoji="0" lang="ko-KR" altLang="ko-KR" sz="1200" b="0" i="0" u="none" strike="noStrike" cap="none" normalizeH="0" dirty="0" err="1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trie-size-dependent</a:t>
                      </a:r>
                      <a:r>
                        <a:rPr kumimoji="0" lang="ko-KR" altLang="ko-KR" sz="1200" b="0" i="0" u="none" strike="noStrike" cap="none" normalizeH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kumimoji="0" lang="ko-KR" altLang="ko-KR" sz="1200" b="0" i="0" u="none" strike="noStrike" cap="none" normalizeH="0" dirty="0" err="1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opcodes</a:t>
                      </a:r>
                      <a:endParaRPr kumimoji="0" lang="ko-KR" altLang="ko-KR" sz="1200" b="0" i="0" u="none" strike="noStrike" cap="none" normalizeH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tabLst/>
                      </a:pPr>
                      <a:r>
                        <a:rPr kumimoji="0" lang="en-US" altLang="ko-KR" sz="1200" b="0" i="0" u="none" strike="noStrike" cap="none" normalizeH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 </a:t>
                      </a:r>
                      <a:r>
                        <a:rPr kumimoji="0" lang="ko-KR" altLang="ko-KR" sz="1200" b="0" i="0" u="none" strike="noStrike" cap="none" normalizeH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hlinkClick r:id="rId37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EIP-2028</a:t>
                      </a:r>
                      <a:r>
                        <a:rPr kumimoji="0" lang="ko-KR" altLang="ko-KR" sz="1200" b="0" i="0" u="none" strike="noStrike" cap="none" normalizeH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: </a:t>
                      </a:r>
                      <a:r>
                        <a:rPr kumimoji="0" lang="ko-KR" altLang="ko-KR" sz="1200" b="0" i="0" u="none" strike="noStrike" cap="none" normalizeH="0" dirty="0" err="1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Calldata</a:t>
                      </a:r>
                      <a:r>
                        <a:rPr kumimoji="0" lang="ko-KR" altLang="ko-KR" sz="1200" b="0" i="0" u="none" strike="noStrike" cap="none" normalizeH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kumimoji="0" lang="ko-KR" altLang="ko-KR" sz="1200" b="0" i="0" u="none" strike="noStrike" cap="none" normalizeH="0" dirty="0" err="1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gas</a:t>
                      </a:r>
                      <a:r>
                        <a:rPr kumimoji="0" lang="ko-KR" altLang="ko-KR" sz="1200" b="0" i="0" u="none" strike="noStrike" cap="none" normalizeH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kumimoji="0" lang="ko-KR" altLang="ko-KR" sz="1200" b="0" i="0" u="none" strike="noStrike" cap="none" normalizeH="0" dirty="0" err="1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cost</a:t>
                      </a:r>
                      <a:r>
                        <a:rPr kumimoji="0" lang="ko-KR" altLang="ko-KR" sz="1200" b="0" i="0" u="none" strike="noStrike" cap="none" normalizeH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kumimoji="0" lang="ko-KR" altLang="ko-KR" sz="1200" b="0" i="0" u="none" strike="noStrike" cap="none" normalizeH="0" dirty="0" err="1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reduction</a:t>
                      </a:r>
                      <a:endParaRPr kumimoji="0" lang="ko-KR" altLang="ko-KR" sz="1200" b="0" i="0" u="none" strike="noStrike" cap="none" normalizeH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tabLst/>
                      </a:pPr>
                      <a:r>
                        <a:rPr kumimoji="0" lang="en-US" altLang="ko-KR" sz="1200" b="0" i="0" u="none" strike="noStrike" cap="none" normalizeH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 </a:t>
                      </a:r>
                      <a:r>
                        <a:rPr kumimoji="0" lang="ko-KR" altLang="ko-KR" sz="1200" b="0" i="0" u="none" strike="noStrike" cap="none" normalizeH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hlinkClick r:id="rId38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EIP-2200</a:t>
                      </a:r>
                      <a:r>
                        <a:rPr kumimoji="0" lang="ko-KR" altLang="ko-KR" sz="1200" b="0" i="0" u="none" strike="noStrike" cap="none" normalizeH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: </a:t>
                      </a:r>
                      <a:r>
                        <a:rPr kumimoji="0" lang="ko-KR" altLang="ko-KR" sz="1200" b="0" i="0" u="none" strike="noStrike" cap="none" normalizeH="0" dirty="0" err="1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Rebalance</a:t>
                      </a:r>
                      <a:r>
                        <a:rPr kumimoji="0" lang="ko-KR" altLang="ko-KR" sz="1200" b="0" i="0" u="none" strike="noStrike" cap="none" normalizeH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kumimoji="0" lang="ko-KR" altLang="ko-KR" sz="1200" b="0" i="0" u="none" strike="noStrike" cap="none" normalizeH="0" dirty="0" err="1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net-metered</a:t>
                      </a:r>
                      <a:r>
                        <a:rPr kumimoji="0" lang="ko-KR" altLang="ko-KR" sz="1200" b="0" i="0" u="none" strike="noStrike" cap="none" normalizeH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SSTORE </a:t>
                      </a:r>
                      <a:r>
                        <a:rPr kumimoji="0" lang="ko-KR" altLang="ko-KR" sz="1200" b="0" i="0" u="none" strike="noStrike" cap="none" normalizeH="0" dirty="0" err="1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gas</a:t>
                      </a:r>
                      <a:r>
                        <a:rPr kumimoji="0" lang="ko-KR" altLang="ko-KR" sz="1200" b="0" i="0" u="none" strike="noStrike" cap="none" normalizeH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kumimoji="0" lang="ko-KR" altLang="ko-KR" sz="1200" b="0" i="0" u="none" strike="noStrike" cap="none" normalizeH="0" dirty="0" err="1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cost</a:t>
                      </a:r>
                      <a:b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</a:br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                 </a:t>
                      </a:r>
                      <a:r>
                        <a:rPr kumimoji="0" lang="ko-KR" altLang="ko-KR" sz="1200" b="0" i="0" u="none" strike="noStrike" cap="none" normalizeH="0" dirty="0" err="1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with</a:t>
                      </a:r>
                      <a:r>
                        <a:rPr kumimoji="0" lang="ko-KR" altLang="ko-KR" sz="1200" b="0" i="0" u="none" strike="noStrike" cap="none" normalizeH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kumimoji="0" lang="ko-KR" altLang="ko-KR" sz="1200" b="0" i="0" u="none" strike="noStrike" cap="none" normalizeH="0" dirty="0" err="1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consideration</a:t>
                      </a:r>
                      <a:r>
                        <a:rPr kumimoji="0" lang="ko-KR" altLang="ko-KR" sz="1200" b="0" i="0" u="none" strike="noStrike" cap="none" normalizeH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of SLOAD </a:t>
                      </a:r>
                      <a:r>
                        <a:rPr kumimoji="0" lang="ko-KR" altLang="ko-KR" sz="1200" b="0" i="0" u="none" strike="noStrike" cap="none" normalizeH="0" dirty="0" err="1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gas</a:t>
                      </a:r>
                      <a:r>
                        <a:rPr kumimoji="0" lang="ko-KR" altLang="ko-KR" sz="1200" b="0" i="0" u="none" strike="noStrike" cap="none" normalizeH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kumimoji="0" lang="ko-KR" altLang="ko-KR" sz="1200" b="0" i="0" u="none" strike="noStrike" cap="none" normalizeH="0" dirty="0" err="1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cost</a:t>
                      </a:r>
                      <a:r>
                        <a:rPr kumimoji="0" lang="ko-KR" altLang="ko-KR" sz="1200" b="0" i="0" u="none" strike="noStrike" cap="none" normalizeH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kumimoji="0" lang="ko-KR" altLang="ko-KR" sz="1200" b="0" i="0" u="none" strike="noStrike" cap="none" normalizeH="0" dirty="0" err="1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change</a:t>
                      </a:r>
                      <a:endParaRPr lang="en-US" altLang="ko-KR" sz="1200" b="0" i="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53881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1" dirty="0">
                          <a:solidFill>
                            <a:srgbClr val="FF80B1"/>
                          </a:solidFill>
                          <a:latin typeface="Arial" panose="020B0604020202020204" pitchFamily="34" charset="0"/>
                        </a:rPr>
                        <a:t>Muir Glacier</a:t>
                      </a:r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hlinkClick r:id="rId39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release</a:t>
                      </a:r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[ </a:t>
                      </a:r>
                      <a:r>
                        <a:rPr lang="de-DE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s"/>
                        </a:rPr>
                        <a:t>2020-01-02 08:30:49 +UTC, </a:t>
                      </a:r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#9,200,000</a:t>
                      </a:r>
                      <a:r>
                        <a:rPr lang="de-DE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s"/>
                        </a:rPr>
                        <a:t> </a:t>
                      </a:r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s"/>
                        </a:rPr>
                        <a:t>]</a:t>
                      </a:r>
                      <a:b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</a:br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1200" b="0" i="0" u="none" strike="noStrike" cap="none" normalizeH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altLang="ko-KR" sz="12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  <a:hlinkClick r:id="rId40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EIP-2384</a:t>
                      </a:r>
                      <a:r>
                        <a:rPr lang="en-US" altLang="ko-KR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</a:rPr>
                        <a:t>: Istanbul/Berlin Difficulty Bomb Delay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9970839"/>
                  </a:ext>
                </a:extLst>
              </a:tr>
              <a:tr h="34945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1" dirty="0">
                          <a:solidFill>
                            <a:srgbClr val="FF80B1"/>
                          </a:solidFill>
                          <a:latin typeface="Arial" panose="020B0604020202020204" pitchFamily="34" charset="0"/>
                        </a:rPr>
                        <a:t>Berlin</a:t>
                      </a:r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hlinkClick r:id="rId41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release</a:t>
                      </a:r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[ </a:t>
                      </a:r>
                      <a:r>
                        <a:rPr lang="de-DE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s"/>
                        </a:rPr>
                        <a:t>2021-04-15 10:07:03 +UTC, </a:t>
                      </a:r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#12,244,000</a:t>
                      </a:r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]</a:t>
                      </a:r>
                      <a:b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</a:br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altLang="ko-KR" sz="1200" b="0" i="0" dirty="0">
                          <a:solidFill>
                            <a:srgbClr val="24292F"/>
                          </a:solidFill>
                          <a:effectLst/>
                          <a:latin typeface="Arials"/>
                        </a:rPr>
                        <a:t> </a:t>
                      </a:r>
                      <a:r>
                        <a:rPr lang="en-US" altLang="ko-KR" sz="1200" b="0" i="0" u="none" strike="noStrike" dirty="0">
                          <a:solidFill>
                            <a:srgbClr val="24292F"/>
                          </a:solidFill>
                          <a:effectLst/>
                          <a:latin typeface="Arials"/>
                          <a:hlinkClick r:id="rId42"/>
                        </a:rPr>
                        <a:t>EIP-2565</a:t>
                      </a:r>
                      <a:r>
                        <a:rPr lang="en-US" altLang="ko-KR" sz="12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</a:rPr>
                        <a:t>: </a:t>
                      </a:r>
                      <a:r>
                        <a:rPr lang="en-US" altLang="ko-KR" sz="1200" b="0" i="0" u="none" strike="noStrike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</a:rPr>
                        <a:t>ModExp</a:t>
                      </a:r>
                      <a:r>
                        <a:rPr lang="en-US" altLang="ko-KR" sz="12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</a:rPr>
                        <a:t> Gas Cost</a:t>
                      </a:r>
                      <a:endParaRPr lang="en-US" altLang="ko-KR" sz="1200" b="0" i="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s"/>
                      </a:endParaRPr>
                    </a:p>
                    <a:p>
                      <a:pPr algn="l"/>
                      <a:r>
                        <a:rPr lang="en-US" altLang="ko-KR" sz="1200" b="0" i="0" dirty="0">
                          <a:solidFill>
                            <a:srgbClr val="24292F"/>
                          </a:solidFill>
                          <a:effectLst/>
                          <a:latin typeface="Arials"/>
                        </a:rPr>
                        <a:t>  </a:t>
                      </a:r>
                      <a:r>
                        <a:rPr lang="en-US" altLang="ko-KR" sz="1200" b="0" i="0" u="none" strike="noStrike" dirty="0">
                          <a:solidFill>
                            <a:srgbClr val="24292F"/>
                          </a:solidFill>
                          <a:effectLst/>
                          <a:latin typeface="Arials"/>
                          <a:hlinkClick r:id="rId43"/>
                        </a:rPr>
                        <a:t>EIP-2929</a:t>
                      </a:r>
                      <a:r>
                        <a:rPr lang="en-US" altLang="ko-KR" sz="12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</a:rPr>
                        <a:t>: Gas cost increases for state access opcodes</a:t>
                      </a:r>
                      <a:endParaRPr lang="en-US" altLang="ko-KR" sz="1200" b="0" i="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s"/>
                      </a:endParaRPr>
                    </a:p>
                    <a:p>
                      <a:pPr algn="l"/>
                      <a:r>
                        <a:rPr lang="en-US" altLang="ko-KR" sz="1200" b="0" i="0" dirty="0">
                          <a:solidFill>
                            <a:srgbClr val="24292F"/>
                          </a:solidFill>
                          <a:effectLst/>
                          <a:latin typeface="Arials"/>
                        </a:rPr>
                        <a:t>  </a:t>
                      </a:r>
                      <a:r>
                        <a:rPr lang="en-US" altLang="ko-KR" sz="1200" b="0" i="0" u="none" strike="noStrike" dirty="0">
                          <a:solidFill>
                            <a:srgbClr val="24292F"/>
                          </a:solidFill>
                          <a:effectLst/>
                          <a:latin typeface="Arials"/>
                          <a:hlinkClick r:id="rId44"/>
                        </a:rPr>
                        <a:t>EIP-2718</a:t>
                      </a:r>
                      <a:r>
                        <a:rPr lang="en-US" altLang="ko-KR" sz="12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</a:rPr>
                        <a:t>: Typed Transaction Envelope</a:t>
                      </a:r>
                      <a:endParaRPr lang="en-US" altLang="ko-KR" sz="1200" b="0" i="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s"/>
                      </a:endParaRPr>
                    </a:p>
                    <a:p>
                      <a:pPr algn="l"/>
                      <a:r>
                        <a:rPr lang="en-US" altLang="ko-KR" sz="1200" b="0" i="0" dirty="0">
                          <a:solidFill>
                            <a:srgbClr val="24292F"/>
                          </a:solidFill>
                          <a:effectLst/>
                          <a:latin typeface="Arials"/>
                        </a:rPr>
                        <a:t>  </a:t>
                      </a:r>
                      <a:r>
                        <a:rPr lang="en-US" altLang="ko-KR" sz="1200" b="0" i="0" u="none" strike="noStrike" dirty="0">
                          <a:solidFill>
                            <a:srgbClr val="24292F"/>
                          </a:solidFill>
                          <a:effectLst/>
                          <a:latin typeface="Arials"/>
                          <a:hlinkClick r:id="rId45"/>
                        </a:rPr>
                        <a:t>EIP-2930</a:t>
                      </a:r>
                      <a:r>
                        <a:rPr lang="en-US" altLang="ko-KR" sz="12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</a:rPr>
                        <a:t>: Optional access lists</a:t>
                      </a:r>
                      <a:endParaRPr lang="en-US" altLang="ko-KR" sz="1200" b="0" i="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7078462"/>
                  </a:ext>
                </a:extLst>
              </a:tr>
              <a:tr h="69330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1" dirty="0">
                          <a:solidFill>
                            <a:srgbClr val="FF80B1"/>
                          </a:solidFill>
                          <a:latin typeface="Arial" panose="020B0604020202020204" pitchFamily="34" charset="0"/>
                        </a:rPr>
                        <a:t>London</a:t>
                      </a:r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hlinkClick r:id="rId4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release</a:t>
                      </a:r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[ </a:t>
                      </a:r>
                      <a:r>
                        <a:rPr lang="nb-NO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s"/>
                        </a:rPr>
                        <a:t>2021-08-05 12:33:42 +UTC, </a:t>
                      </a:r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#12,965,000</a:t>
                      </a:r>
                      <a:r>
                        <a:rPr lang="ko-KR" altLang="en-US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s"/>
                        </a:rPr>
                        <a:t> </a:t>
                      </a:r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s"/>
                        </a:rPr>
                        <a:t>]</a:t>
                      </a:r>
                      <a:b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</a:br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altLang="ko-KR" sz="1200" b="0" i="0" dirty="0">
                          <a:solidFill>
                            <a:srgbClr val="24292F"/>
                          </a:solidFill>
                          <a:effectLst/>
                          <a:latin typeface="Arials"/>
                        </a:rPr>
                        <a:t> </a:t>
                      </a:r>
                      <a:r>
                        <a:rPr lang="en-US" altLang="ko-KR" sz="1200" b="0" i="0" u="none" strike="noStrike" dirty="0">
                          <a:solidFill>
                            <a:srgbClr val="24292F"/>
                          </a:solidFill>
                          <a:effectLst/>
                          <a:latin typeface="Arials"/>
                          <a:hlinkClick r:id="rId47"/>
                        </a:rPr>
                        <a:t>EIP-1559</a:t>
                      </a:r>
                      <a:r>
                        <a:rPr lang="en-US" altLang="ko-KR" sz="12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</a:rPr>
                        <a:t>: Fee market change for ETH 1.0 chain</a:t>
                      </a:r>
                      <a:endParaRPr lang="en-US" altLang="ko-KR" sz="1200" b="0" i="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s"/>
                      </a:endParaRPr>
                    </a:p>
                    <a:p>
                      <a:pPr algn="l"/>
                      <a:r>
                        <a:rPr lang="en-US" altLang="ko-KR" sz="1200" b="0" i="0" dirty="0">
                          <a:solidFill>
                            <a:srgbClr val="24292F"/>
                          </a:solidFill>
                          <a:effectLst/>
                          <a:latin typeface="Arials"/>
                        </a:rPr>
                        <a:t>  </a:t>
                      </a:r>
                      <a:r>
                        <a:rPr lang="en-US" altLang="ko-KR" sz="1200" b="0" i="0" u="none" strike="noStrike" dirty="0">
                          <a:solidFill>
                            <a:srgbClr val="24292F"/>
                          </a:solidFill>
                          <a:effectLst/>
                          <a:latin typeface="Arials"/>
                          <a:hlinkClick r:id="rId48"/>
                        </a:rPr>
                        <a:t>EIP-3198</a:t>
                      </a:r>
                      <a:r>
                        <a:rPr lang="en-US" altLang="ko-KR" sz="12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</a:rPr>
                        <a:t>: BASEFEE opcode</a:t>
                      </a:r>
                      <a:endParaRPr lang="en-US" altLang="ko-KR" sz="1200" b="0" i="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s"/>
                      </a:endParaRPr>
                    </a:p>
                    <a:p>
                      <a:pPr algn="l"/>
                      <a:r>
                        <a:rPr lang="en-US" altLang="ko-KR" sz="1200" b="0" i="0" dirty="0">
                          <a:solidFill>
                            <a:srgbClr val="24292F"/>
                          </a:solidFill>
                          <a:effectLst/>
                          <a:latin typeface="Arials"/>
                        </a:rPr>
                        <a:t>  </a:t>
                      </a:r>
                      <a:r>
                        <a:rPr lang="en-US" altLang="ko-KR" sz="1200" b="0" i="0" u="none" strike="noStrike" dirty="0">
                          <a:solidFill>
                            <a:srgbClr val="24292F"/>
                          </a:solidFill>
                          <a:effectLst/>
                          <a:latin typeface="Arials"/>
                          <a:hlinkClick r:id="rId49"/>
                        </a:rPr>
                        <a:t>EIP-3529</a:t>
                      </a:r>
                      <a:r>
                        <a:rPr lang="en-US" altLang="ko-KR" sz="12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</a:rPr>
                        <a:t>: Reduction in refunds</a:t>
                      </a:r>
                      <a:endParaRPr lang="en-US" altLang="ko-KR" sz="1200" b="0" i="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s"/>
                      </a:endParaRPr>
                    </a:p>
                    <a:p>
                      <a:pPr algn="l"/>
                      <a:r>
                        <a:rPr lang="en-US" altLang="ko-KR" sz="1200" b="0" i="0" dirty="0">
                          <a:solidFill>
                            <a:srgbClr val="24292F"/>
                          </a:solidFill>
                          <a:effectLst/>
                          <a:latin typeface="Arials"/>
                        </a:rPr>
                        <a:t>  </a:t>
                      </a:r>
                      <a:r>
                        <a:rPr lang="en-US" altLang="ko-KR" sz="1200" b="0" i="0" u="none" strike="noStrike" dirty="0">
                          <a:solidFill>
                            <a:srgbClr val="24292F"/>
                          </a:solidFill>
                          <a:effectLst/>
                          <a:latin typeface="Arials"/>
                          <a:hlinkClick r:id="rId50"/>
                        </a:rPr>
                        <a:t>EIP-3541</a:t>
                      </a:r>
                      <a:r>
                        <a:rPr lang="en-US" altLang="ko-KR" sz="12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</a:rPr>
                        <a:t>: Reject new contracts starting with the 0xEF byte</a:t>
                      </a:r>
                      <a:endParaRPr lang="en-US" altLang="ko-KR" sz="1200" b="0" i="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s"/>
                      </a:endParaRPr>
                    </a:p>
                    <a:p>
                      <a:pPr algn="l"/>
                      <a:r>
                        <a:rPr lang="en-US" altLang="ko-KR" sz="1200" b="0" i="0" dirty="0">
                          <a:solidFill>
                            <a:srgbClr val="24292F"/>
                          </a:solidFill>
                          <a:effectLst/>
                          <a:latin typeface="Arials"/>
                        </a:rPr>
                        <a:t>  </a:t>
                      </a:r>
                      <a:r>
                        <a:rPr lang="en-US" altLang="ko-KR" sz="1200" b="0" i="0" u="none" strike="noStrike" dirty="0">
                          <a:solidFill>
                            <a:srgbClr val="24292F"/>
                          </a:solidFill>
                          <a:effectLst/>
                          <a:latin typeface="Arials"/>
                          <a:hlinkClick r:id="rId51"/>
                        </a:rPr>
                        <a:t>EIP-3554</a:t>
                      </a:r>
                      <a:r>
                        <a:rPr lang="en-US" altLang="ko-KR" sz="12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</a:rPr>
                        <a:t>: Difficulty Bomb Delay to December 1st 2021</a:t>
                      </a:r>
                      <a:endParaRPr lang="en-US" altLang="ko-KR" sz="1200" b="0" i="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6902464"/>
                  </a:ext>
                </a:extLst>
              </a:tr>
              <a:tr h="44913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1" dirty="0">
                          <a:solidFill>
                            <a:srgbClr val="FF80B1"/>
                          </a:solidFill>
                          <a:latin typeface="Arial" panose="020B0604020202020204" pitchFamily="34" charset="0"/>
                        </a:rPr>
                        <a:t>Arrow Glacier</a:t>
                      </a:r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hlinkClick r:id="rId5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release</a:t>
                      </a:r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[ </a:t>
                      </a:r>
                      <a:r>
                        <a:rPr lang="nb-NO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s"/>
                        </a:rPr>
                        <a:t>2021-12:09 19:55:23 +UTC, </a:t>
                      </a:r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#13,773,000</a:t>
                      </a:r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]</a:t>
                      </a:r>
                      <a:b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</a:br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altLang="ko-KR" sz="1200" b="0" i="0" dirty="0">
                          <a:solidFill>
                            <a:srgbClr val="24292F"/>
                          </a:solidFill>
                          <a:effectLst/>
                          <a:latin typeface="Arials"/>
                        </a:rPr>
                        <a:t> </a:t>
                      </a:r>
                      <a:r>
                        <a:rPr lang="en-US" altLang="ko-KR" sz="1200" b="0" i="0" u="none" strike="noStrike" dirty="0">
                          <a:solidFill>
                            <a:srgbClr val="24292F"/>
                          </a:solidFill>
                          <a:effectLst/>
                          <a:latin typeface="Arials"/>
                          <a:hlinkClick r:id="rId53"/>
                        </a:rPr>
                        <a:t>EIP-4345</a:t>
                      </a:r>
                      <a:r>
                        <a:rPr lang="en-US" altLang="ko-KR" sz="12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</a:rPr>
                        <a:t>: Difficulty Bomb Delay to June 2022</a:t>
                      </a:r>
                      <a:endParaRPr lang="en-US" altLang="ko-KR" sz="1200" b="0" i="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759891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278041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25343C8-834C-48F7-B20F-8CF630854E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챕터 </a:t>
            </a:r>
            <a:r>
              <a:rPr lang="en-US" altLang="ko-KR" dirty="0"/>
              <a:t>2 : Keccak-256, ECDSA, RLP,  ABI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9179D2F5-A81B-40C6-9F56-9E516C6B1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챕터 </a:t>
            </a:r>
            <a:r>
              <a:rPr lang="en-US" altLang="ko-KR" dirty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823519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내용 개체 틀 1">
                <a:extLst>
                  <a:ext uri="{FF2B5EF4-FFF2-40B4-BE49-F238E27FC236}">
                    <a16:creationId xmlns:a16="http://schemas.microsoft.com/office/drawing/2014/main" id="{8F92EEF9-D999-402D-8F33-FB2AD28511F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41300" y="674860"/>
                <a:ext cx="11709400" cy="5991052"/>
              </a:xfrm>
            </p:spPr>
            <p:txBody>
              <a:bodyPr>
                <a:normAutofit/>
              </a:bodyPr>
              <a:lstStyle/>
              <a:p>
                <a:pPr indent="0">
                  <a:buNone/>
                </a:pPr>
                <a:r>
                  <a:rPr lang="ko-KR" altLang="en-US" sz="2200" b="1" dirty="0"/>
                  <a:t>해시</a:t>
                </a:r>
                <a:r>
                  <a:rPr lang="en-US" altLang="ko-KR" sz="2200" b="1" dirty="0"/>
                  <a:t>(Hash ) </a:t>
                </a:r>
                <a:r>
                  <a:rPr lang="ko-KR" altLang="en-US" sz="2200" b="1" dirty="0"/>
                  <a:t>함수</a:t>
                </a:r>
                <a:endParaRPr lang="en-US" altLang="ko-KR" sz="2200" b="1" dirty="0"/>
              </a:p>
              <a:p>
                <a:pPr indent="0">
                  <a:buNone/>
                </a:pPr>
                <a:r>
                  <a:rPr lang="ko-KR" altLang="en-US" sz="2000" dirty="0"/>
                  <a:t>임의의 길이를 갖는 임의의 데이터에 대해 고정된 길이의 데이터로 매핑하는 단방향 함수</a:t>
                </a:r>
                <a:br>
                  <a:rPr lang="en-US" altLang="ko-KR" dirty="0"/>
                </a:br>
                <a:endParaRPr lang="en-US" altLang="ko-KR" sz="1000" dirty="0"/>
              </a:p>
              <a:p>
                <a:pPr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ko-KR" sz="20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00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000" i="1" smtClean="0">
                          <a:latin typeface="Cambria Math" panose="02040503050406030204" pitchFamily="18" charset="0"/>
                        </a:rPr>
                        <m:t>%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 7</m:t>
                      </m:r>
                    </m:oMath>
                  </m:oMathPara>
                </a14:m>
                <a:endParaRPr lang="en-US" altLang="ko-KR" sz="2000" dirty="0"/>
              </a:p>
              <a:p>
                <a:pPr indent="0" algn="ctr">
                  <a:buNone/>
                </a:pPr>
                <a:r>
                  <a:rPr lang="ko-KR" altLang="en-US" sz="2000" dirty="0"/>
                  <a:t>임의의 정수에 대해 </a:t>
                </a:r>
                <a:r>
                  <a:rPr lang="en-US" altLang="ko-KR" sz="2000" dirty="0"/>
                  <a:t>0 ~ 6</a:t>
                </a:r>
                <a:r>
                  <a:rPr lang="ko-KR" altLang="en-US" sz="2000" dirty="0"/>
                  <a:t> 사이의 숫자로 매핑하는 단방향 함수</a:t>
                </a:r>
                <a:endParaRPr lang="en-US" altLang="ko-KR" sz="2000" dirty="0"/>
              </a:p>
              <a:p>
                <a:pPr indent="0">
                  <a:buNone/>
                </a:pPr>
                <a:r>
                  <a:rPr lang="en-US" altLang="ko-KR" sz="2000" dirty="0"/>
                  <a:t>Hash Table</a:t>
                </a:r>
              </a:p>
              <a:p>
                <a:pPr indent="0">
                  <a:buNone/>
                </a:pPr>
                <a:r>
                  <a:rPr lang="ko-KR" altLang="en-US" sz="1800" dirty="0"/>
                  <a:t>해시 함수</a:t>
                </a:r>
                <a:r>
                  <a:rPr lang="en-US" altLang="ko-KR" sz="1800" dirty="0"/>
                  <a:t>: </a:t>
                </a:r>
                <a14:m>
                  <m:oMath xmlns:m="http://schemas.openxmlformats.org/officeDocument/2006/math">
                    <m:r>
                      <a:rPr lang="en-US" altLang="ko-KR" sz="180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ko-KR" sz="18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180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sz="1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1800" i="1" smtClean="0">
                        <a:latin typeface="Cambria Math" panose="02040503050406030204" pitchFamily="18" charset="0"/>
                      </a:rPr>
                      <m:t>%</m:t>
                    </m:r>
                    <m:r>
                      <a:rPr lang="en-US" altLang="ko-KR" sz="1800" b="0" i="1" smtClean="0">
                        <a:latin typeface="Cambria Math" panose="02040503050406030204" pitchFamily="18" charset="0"/>
                      </a:rPr>
                      <m:t> 7</m:t>
                    </m:r>
                    <m:r>
                      <a:rPr lang="en-US" altLang="ko-KR" sz="180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18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z="1800" dirty="0"/>
                  <a:t>,  </a:t>
                </a:r>
                <a:r>
                  <a:rPr lang="ko-KR" altLang="en-US" sz="1800" dirty="0"/>
                  <a:t>값 </a:t>
                </a:r>
                <a:r>
                  <a:rPr lang="en-US" altLang="ko-KR" sz="1800" dirty="0"/>
                  <a:t>: 2, 7, 15, 33, -1, 14</a:t>
                </a:r>
              </a:p>
              <a:p>
                <a:pPr indent="0">
                  <a:buNone/>
                </a:pPr>
                <a:endParaRPr lang="en-US" altLang="ko-KR" sz="100" dirty="0"/>
              </a:p>
              <a:p>
                <a:pPr marL="285750" indent="-285750"/>
                <a:r>
                  <a:rPr lang="en-US" altLang="ko-KR" sz="1800" dirty="0"/>
                  <a:t>2 % 7 = 2</a:t>
                </a:r>
              </a:p>
              <a:p>
                <a:pPr marL="285750" indent="-285750"/>
                <a:r>
                  <a:rPr lang="en-US" altLang="ko-KR" sz="1800" dirty="0"/>
                  <a:t>7 % 7 = 0</a:t>
                </a:r>
              </a:p>
              <a:p>
                <a:pPr marL="285750" indent="-285750"/>
                <a:r>
                  <a:rPr lang="en-US" altLang="ko-KR" sz="1800" dirty="0"/>
                  <a:t>15 % 7 = 1</a:t>
                </a:r>
              </a:p>
              <a:p>
                <a:pPr marL="285750" indent="-285750"/>
                <a:r>
                  <a:rPr lang="en-US" altLang="ko-KR" sz="1800" dirty="0"/>
                  <a:t>33 % 7 = 5</a:t>
                </a:r>
              </a:p>
              <a:p>
                <a:pPr marL="285750" indent="-285750"/>
                <a:r>
                  <a:rPr lang="en-US" altLang="ko-KR" sz="1800" dirty="0"/>
                  <a:t>-1 % 7 = 6</a:t>
                </a:r>
              </a:p>
            </p:txBody>
          </p:sp>
        </mc:Choice>
        <mc:Fallback xmlns="">
          <p:sp>
            <p:nvSpPr>
              <p:cNvPr id="2" name="내용 개체 틀 1">
                <a:extLst>
                  <a:ext uri="{FF2B5EF4-FFF2-40B4-BE49-F238E27FC236}">
                    <a16:creationId xmlns:a16="http://schemas.microsoft.com/office/drawing/2014/main" id="{8F92EEF9-D999-402D-8F33-FB2AD28511F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41300" y="674860"/>
                <a:ext cx="11709400" cy="5991052"/>
              </a:xfrm>
              <a:blipFill>
                <a:blip r:embed="rId2"/>
                <a:stretch>
                  <a:fillRect l="-677" t="-9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제목 2">
            <a:extLst>
              <a:ext uri="{FF2B5EF4-FFF2-40B4-BE49-F238E27FC236}">
                <a16:creationId xmlns:a16="http://schemas.microsoft.com/office/drawing/2014/main" id="{C95CBC6D-AF03-4989-A514-85B4CAD16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암호학</a:t>
            </a:r>
            <a:r>
              <a:rPr lang="ko-KR" altLang="en-US" dirty="0"/>
              <a:t> </a:t>
            </a:r>
            <a:r>
              <a:rPr lang="en-US" altLang="ko-KR" dirty="0"/>
              <a:t>[ </a:t>
            </a:r>
            <a:r>
              <a:rPr lang="ko-KR" altLang="en-US" dirty="0"/>
              <a:t>해시</a:t>
            </a:r>
            <a:r>
              <a:rPr lang="en-US" altLang="ko-KR" dirty="0"/>
              <a:t>(Hash) </a:t>
            </a:r>
            <a:r>
              <a:rPr lang="ko-KR" altLang="en-US" dirty="0"/>
              <a:t>함수 </a:t>
            </a:r>
            <a:r>
              <a:rPr lang="en-US" altLang="ko-KR" dirty="0"/>
              <a:t>]</a:t>
            </a:r>
            <a:endParaRPr lang="ko-KR" altLang="en-US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B5F3CBA-943A-4642-8AFC-3D1C942DDB6A}"/>
              </a:ext>
            </a:extLst>
          </p:cNvPr>
          <p:cNvGraphicFramePr>
            <a:graphicFrameLocks noGrp="1"/>
          </p:cNvGraphicFramePr>
          <p:nvPr/>
        </p:nvGraphicFramePr>
        <p:xfrm>
          <a:off x="2928482" y="3596737"/>
          <a:ext cx="4458879" cy="74168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856210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  <a:gridCol w="514667">
                  <a:extLst>
                    <a:ext uri="{9D8B030D-6E8A-4147-A177-3AD203B41FA5}">
                      <a16:colId xmlns:a16="http://schemas.microsoft.com/office/drawing/2014/main" val="953911548"/>
                    </a:ext>
                  </a:extLst>
                </a:gridCol>
                <a:gridCol w="514667">
                  <a:extLst>
                    <a:ext uri="{9D8B030D-6E8A-4147-A177-3AD203B41FA5}">
                      <a16:colId xmlns:a16="http://schemas.microsoft.com/office/drawing/2014/main" val="1158768446"/>
                    </a:ext>
                  </a:extLst>
                </a:gridCol>
                <a:gridCol w="514667">
                  <a:extLst>
                    <a:ext uri="{9D8B030D-6E8A-4147-A177-3AD203B41FA5}">
                      <a16:colId xmlns:a16="http://schemas.microsoft.com/office/drawing/2014/main" val="2277562749"/>
                    </a:ext>
                  </a:extLst>
                </a:gridCol>
                <a:gridCol w="514667">
                  <a:extLst>
                    <a:ext uri="{9D8B030D-6E8A-4147-A177-3AD203B41FA5}">
                      <a16:colId xmlns:a16="http://schemas.microsoft.com/office/drawing/2014/main" val="3360431606"/>
                    </a:ext>
                  </a:extLst>
                </a:gridCol>
                <a:gridCol w="514667">
                  <a:extLst>
                    <a:ext uri="{9D8B030D-6E8A-4147-A177-3AD203B41FA5}">
                      <a16:colId xmlns:a16="http://schemas.microsoft.com/office/drawing/2014/main" val="2498803417"/>
                    </a:ext>
                  </a:extLst>
                </a:gridCol>
                <a:gridCol w="514667">
                  <a:extLst>
                    <a:ext uri="{9D8B030D-6E8A-4147-A177-3AD203B41FA5}">
                      <a16:colId xmlns:a16="http://schemas.microsoft.com/office/drawing/2014/main" val="4011586588"/>
                    </a:ext>
                  </a:extLst>
                </a:gridCol>
                <a:gridCol w="514667">
                  <a:extLst>
                    <a:ext uri="{9D8B030D-6E8A-4147-A177-3AD203B41FA5}">
                      <a16:colId xmlns:a16="http://schemas.microsoft.com/office/drawing/2014/main" val="41290571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Index</a:t>
                      </a:r>
                      <a:endParaRPr lang="ko-KR" altLang="en-US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0</a:t>
                      </a:r>
                      <a:endParaRPr lang="ko-KR" altLang="en-US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2</a:t>
                      </a:r>
                      <a:endParaRPr lang="ko-KR" altLang="en-US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3</a:t>
                      </a:r>
                      <a:endParaRPr lang="ko-KR" altLang="en-US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4</a:t>
                      </a:r>
                      <a:endParaRPr lang="ko-KR" altLang="en-US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5</a:t>
                      </a:r>
                      <a:endParaRPr lang="ko-KR" altLang="en-US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6</a:t>
                      </a:r>
                      <a:endParaRPr lang="ko-KR" altLang="en-US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51232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Value</a:t>
                      </a:r>
                      <a:endParaRPr lang="ko-KR" altLang="en-US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7</a:t>
                      </a:r>
                      <a:endParaRPr lang="ko-KR" altLang="en-US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15</a:t>
                      </a:r>
                      <a:endParaRPr lang="ko-KR" altLang="en-US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2</a:t>
                      </a:r>
                      <a:endParaRPr lang="ko-KR" altLang="en-US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33</a:t>
                      </a:r>
                      <a:endParaRPr lang="ko-KR" altLang="en-US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-1</a:t>
                      </a:r>
                      <a:endParaRPr lang="ko-KR" altLang="en-US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4509736"/>
                  </a:ext>
                </a:extLst>
              </a:tr>
            </a:tbl>
          </a:graphicData>
        </a:graphic>
      </p:graphicFrame>
      <p:sp>
        <p:nvSpPr>
          <p:cNvPr id="5" name="내용 개체 틀 1">
            <a:extLst>
              <a:ext uri="{FF2B5EF4-FFF2-40B4-BE49-F238E27FC236}">
                <a16:creationId xmlns:a16="http://schemas.microsoft.com/office/drawing/2014/main" id="{68475286-6BFF-4C24-8AD8-58617AED8E0E}"/>
              </a:ext>
            </a:extLst>
          </p:cNvPr>
          <p:cNvSpPr txBox="1">
            <a:spLocks/>
          </p:cNvSpPr>
          <p:nvPr/>
        </p:nvSpPr>
        <p:spPr>
          <a:xfrm>
            <a:off x="236538" y="5574854"/>
            <a:ext cx="11709400" cy="5824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en-US" altLang="ko-KR" dirty="0"/>
              <a:t>14 % 7 = </a:t>
            </a:r>
            <a:r>
              <a:rPr lang="en-US" altLang="ko-KR" dirty="0">
                <a:solidFill>
                  <a:srgbClr val="EF296B"/>
                </a:solidFill>
              </a:rPr>
              <a:t>0</a:t>
            </a:r>
            <a:r>
              <a:rPr lang="en-US" altLang="ko-KR" dirty="0"/>
              <a:t>  : </a:t>
            </a:r>
            <a:r>
              <a:rPr lang="ko-KR" altLang="en-US" dirty="0">
                <a:solidFill>
                  <a:srgbClr val="EF296B"/>
                </a:solidFill>
              </a:rPr>
              <a:t>해시 충돌</a:t>
            </a:r>
            <a:r>
              <a:rPr lang="en-US" altLang="ko-KR" dirty="0">
                <a:solidFill>
                  <a:srgbClr val="EF296B"/>
                </a:solidFill>
              </a:rPr>
              <a:t>(Hash Collision) </a:t>
            </a:r>
            <a:r>
              <a:rPr lang="en-US" altLang="ko-KR" dirty="0"/>
              <a:t>(</a:t>
            </a:r>
            <a:r>
              <a:rPr lang="ko-KR" altLang="en-US" dirty="0"/>
              <a:t>해시 함수가 서로 다른 입력 값</a:t>
            </a:r>
            <a:r>
              <a:rPr lang="en-US" altLang="ko-KR" dirty="0"/>
              <a:t>(7,14)</a:t>
            </a:r>
            <a:r>
              <a:rPr lang="ko-KR" altLang="en-US" dirty="0"/>
              <a:t>에 대해 동일한 출력 값</a:t>
            </a:r>
            <a:r>
              <a:rPr lang="en-US" altLang="ko-KR" dirty="0"/>
              <a:t>(0)</a:t>
            </a:r>
            <a:r>
              <a:rPr lang="ko-KR" altLang="en-US" dirty="0"/>
              <a:t>는 내는 상황</a:t>
            </a:r>
            <a:r>
              <a:rPr lang="en-US" altLang="ko-KR" dirty="0"/>
              <a:t>)</a:t>
            </a:r>
          </a:p>
          <a:p>
            <a:pPr indent="0">
              <a:buFont typeface="Arial" panose="020B0604020202020204" pitchFamily="34" charset="0"/>
              <a:buNone/>
            </a:pPr>
            <a:endParaRPr lang="en-US" altLang="ko-KR" dirty="0"/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4BBC47FF-AC92-4A39-A7C1-138CC74CCC59}"/>
              </a:ext>
            </a:extLst>
          </p:cNvPr>
          <p:cNvCxnSpPr>
            <a:cxnSpLocks/>
          </p:cNvCxnSpPr>
          <p:nvPr/>
        </p:nvCxnSpPr>
        <p:spPr>
          <a:xfrm flipV="1">
            <a:off x="1653871" y="4423403"/>
            <a:ext cx="2345635" cy="1151451"/>
          </a:xfrm>
          <a:prstGeom prst="straightConnector1">
            <a:avLst/>
          </a:prstGeom>
          <a:ln w="25400">
            <a:solidFill>
              <a:srgbClr val="EF296B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37648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B9C99479-F52F-48C5-B6F0-73A4671635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4821065"/>
          </a:xfrm>
        </p:spPr>
        <p:txBody>
          <a:bodyPr>
            <a:normAutofit/>
          </a:bodyPr>
          <a:lstStyle/>
          <a:p>
            <a:pPr indent="0">
              <a:buNone/>
            </a:pPr>
            <a:r>
              <a:rPr lang="ko-KR" altLang="en-US" sz="2400" b="1" dirty="0"/>
              <a:t>암호화 해시 함수</a:t>
            </a:r>
            <a:r>
              <a:rPr lang="en-US" altLang="ko-KR" sz="2400" b="1" dirty="0"/>
              <a:t>(Cryptographic Hash Function)</a:t>
            </a:r>
          </a:p>
          <a:p>
            <a:pPr indent="0">
              <a:buNone/>
            </a:pPr>
            <a:r>
              <a:rPr lang="ko-KR" altLang="en-US" sz="2000" dirty="0"/>
              <a:t>해시 함수의 일종으로</a:t>
            </a:r>
            <a:r>
              <a:rPr lang="en-US" altLang="ko-KR" sz="2000" dirty="0"/>
              <a:t>, </a:t>
            </a:r>
            <a:r>
              <a:rPr lang="ko-KR" altLang="en-US" sz="2000" dirty="0"/>
              <a:t>해시 </a:t>
            </a:r>
            <a:r>
              <a:rPr lang="ko-KR" altLang="en-US" sz="2000" dirty="0" err="1"/>
              <a:t>값으로부터</a:t>
            </a:r>
            <a:r>
              <a:rPr lang="ko-KR" altLang="en-US" sz="2000" dirty="0"/>
              <a:t> 원래의 입력 값과의 관계를 찾기 어려운 성질을 가지는 해시 함수</a:t>
            </a:r>
            <a:endParaRPr lang="en-US" altLang="ko-KR" sz="2000" dirty="0"/>
          </a:p>
          <a:p>
            <a:pPr marL="144000"/>
            <a:r>
              <a:rPr lang="ko-KR" altLang="en-US" sz="1600" dirty="0"/>
              <a:t>역상 저항성</a:t>
            </a:r>
            <a:r>
              <a:rPr lang="en-US" altLang="ko-KR" sz="1600" dirty="0"/>
              <a:t>(preimage resistance): </a:t>
            </a:r>
            <a:r>
              <a:rPr lang="ko-KR" altLang="en-US" sz="1600" dirty="0"/>
              <a:t>주어진 해시 값에 대해</a:t>
            </a:r>
            <a:r>
              <a:rPr lang="en-US" altLang="ko-KR" sz="1600" dirty="0"/>
              <a:t>, </a:t>
            </a:r>
            <a:r>
              <a:rPr lang="ko-KR" altLang="en-US" sz="1600" dirty="0"/>
              <a:t>그 해시 값을 생성하는 입력 값을 찾는 것이 계산상 어렵다</a:t>
            </a:r>
            <a:r>
              <a:rPr lang="en-US" altLang="ko-KR" sz="1600" dirty="0"/>
              <a:t>.</a:t>
            </a:r>
          </a:p>
          <a:p>
            <a:pPr marL="144000"/>
            <a:r>
              <a:rPr lang="ko-KR" altLang="en-US" sz="1600" dirty="0"/>
              <a:t>제 </a:t>
            </a:r>
            <a:r>
              <a:rPr lang="en-US" altLang="ko-KR" sz="1600" dirty="0"/>
              <a:t>2 </a:t>
            </a:r>
            <a:r>
              <a:rPr lang="ko-KR" altLang="en-US" sz="1600" dirty="0"/>
              <a:t>역상 저항성</a:t>
            </a:r>
            <a:r>
              <a:rPr lang="en-US" altLang="ko-KR" sz="1600" dirty="0"/>
              <a:t>(second preimage resistance): </a:t>
            </a:r>
            <a:r>
              <a:rPr lang="ko-KR" altLang="en-US" sz="1600" dirty="0"/>
              <a:t>입력 값에 대해</a:t>
            </a:r>
            <a:r>
              <a:rPr lang="en-US" altLang="ko-KR" sz="1600" dirty="0"/>
              <a:t>, </a:t>
            </a:r>
            <a:r>
              <a:rPr lang="ko-KR" altLang="en-US" sz="1600" dirty="0"/>
              <a:t>그 입력의 해시 값을 바꾸지 않고 입력을 변경하는 것이 계산상 어렵다</a:t>
            </a:r>
            <a:r>
              <a:rPr lang="en-US" altLang="ko-KR" sz="1600" dirty="0"/>
              <a:t>. </a:t>
            </a:r>
          </a:p>
          <a:p>
            <a:pPr marL="144000"/>
            <a:r>
              <a:rPr lang="ko-KR" altLang="en-US" sz="1600" dirty="0"/>
              <a:t>충돌 저항성</a:t>
            </a:r>
            <a:r>
              <a:rPr lang="en-US" altLang="ko-KR" sz="1600" dirty="0"/>
              <a:t>(collision resistance): </a:t>
            </a:r>
            <a:r>
              <a:rPr lang="ko-KR" altLang="en-US" sz="1600" dirty="0"/>
              <a:t>해시 충돌에 대해 안전해야 한다</a:t>
            </a:r>
            <a:r>
              <a:rPr lang="en-US" altLang="ko-KR" sz="1600" dirty="0"/>
              <a:t>. </a:t>
            </a:r>
            <a:r>
              <a:rPr lang="ko-KR" altLang="en-US" sz="1600" dirty="0"/>
              <a:t>같은 해시 값을 생성하는 두 개의 입력 값을 찾는 것이 계산상 어렵다</a:t>
            </a:r>
            <a:r>
              <a:rPr lang="en-US" altLang="ko-KR" sz="1600" dirty="0"/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675C6E76-9AC2-448B-933F-714403A76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암호학</a:t>
            </a:r>
            <a:r>
              <a:rPr lang="ko-KR" altLang="en-US" dirty="0"/>
              <a:t> </a:t>
            </a:r>
            <a:r>
              <a:rPr lang="en-US" altLang="ko-KR" dirty="0"/>
              <a:t>[ </a:t>
            </a:r>
            <a:r>
              <a:rPr lang="ko-KR" altLang="en-US" dirty="0"/>
              <a:t>해시</a:t>
            </a:r>
            <a:r>
              <a:rPr lang="en-US" altLang="ko-KR" dirty="0"/>
              <a:t>(Hash) </a:t>
            </a:r>
            <a:r>
              <a:rPr lang="ko-KR" altLang="en-US" dirty="0"/>
              <a:t>함수 </a:t>
            </a:r>
            <a:r>
              <a:rPr lang="en-US" altLang="ko-KR" dirty="0"/>
              <a:t>]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48B551-87E1-4040-AF9D-CCEE3AEFB46F}"/>
              </a:ext>
            </a:extLst>
          </p:cNvPr>
          <p:cNvSpPr txBox="1"/>
          <p:nvPr/>
        </p:nvSpPr>
        <p:spPr>
          <a:xfrm>
            <a:off x="4048107" y="3240274"/>
            <a:ext cx="31470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>
                    <a:lumMod val="85000"/>
                  </a:schemeClr>
                </a:solidFill>
              </a:rPr>
              <a:t>Hash(message) = digest</a:t>
            </a:r>
            <a:endParaRPr lang="ko-KR" altLang="en-US" sz="2000" b="1" dirty="0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63228F9E-4E05-4368-8F22-EE715AB4E89F}"/>
              </a:ext>
            </a:extLst>
          </p:cNvPr>
          <p:cNvGrpSpPr/>
          <p:nvPr/>
        </p:nvGrpSpPr>
        <p:grpSpPr>
          <a:xfrm>
            <a:off x="928021" y="4294694"/>
            <a:ext cx="1914307" cy="773827"/>
            <a:chOff x="928021" y="4294694"/>
            <a:chExt cx="1914307" cy="773827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92AE8EB-CC21-4750-91A5-7A8002FAD872}"/>
                </a:ext>
              </a:extLst>
            </p:cNvPr>
            <p:cNvSpPr txBox="1"/>
            <p:nvPr/>
          </p:nvSpPr>
          <p:spPr>
            <a:xfrm>
              <a:off x="1174885" y="4294694"/>
              <a:ext cx="14205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b="1" dirty="0">
                  <a:solidFill>
                    <a:schemeClr val="bg1">
                      <a:lumMod val="85000"/>
                    </a:schemeClr>
                  </a:solidFill>
                </a:rPr>
                <a:t>역상 저항성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E1AAD0B-2847-4663-9055-BCD5EF031A93}"/>
                </a:ext>
              </a:extLst>
            </p:cNvPr>
            <p:cNvSpPr txBox="1"/>
            <p:nvPr/>
          </p:nvSpPr>
          <p:spPr>
            <a:xfrm>
              <a:off x="928021" y="4699189"/>
              <a:ext cx="19143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>
                      <a:lumMod val="85000"/>
                    </a:schemeClr>
                  </a:solidFill>
                </a:rPr>
                <a:t>Hash(</a:t>
              </a:r>
              <a:r>
                <a:rPr lang="en-US" altLang="ko-KR" dirty="0">
                  <a:solidFill>
                    <a:srgbClr val="EF296B"/>
                  </a:solidFill>
                </a:rPr>
                <a:t>?</a:t>
              </a:r>
              <a:r>
                <a:rPr lang="en-US" altLang="ko-KR" dirty="0">
                  <a:solidFill>
                    <a:schemeClr val="bg1">
                      <a:lumMod val="85000"/>
                    </a:schemeClr>
                  </a:solidFill>
                </a:rPr>
                <a:t>) = digest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33AA0B40-E768-4B35-9AD4-6CE4FD3503F7}"/>
              </a:ext>
            </a:extLst>
          </p:cNvPr>
          <p:cNvGrpSpPr/>
          <p:nvPr/>
        </p:nvGrpSpPr>
        <p:grpSpPr>
          <a:xfrm>
            <a:off x="4224524" y="4294694"/>
            <a:ext cx="2731838" cy="1113086"/>
            <a:chOff x="4224524" y="4294694"/>
            <a:chExt cx="2731838" cy="111308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13DD36E-C1AB-429E-9AB3-4CEA2CC625B6}"/>
                </a:ext>
              </a:extLst>
            </p:cNvPr>
            <p:cNvSpPr txBox="1"/>
            <p:nvPr/>
          </p:nvSpPr>
          <p:spPr>
            <a:xfrm>
              <a:off x="4613253" y="4294694"/>
              <a:ext cx="19479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b="1" dirty="0">
                  <a:solidFill>
                    <a:schemeClr val="bg1">
                      <a:lumMod val="85000"/>
                    </a:schemeClr>
                  </a:solidFill>
                </a:rPr>
                <a:t>제 </a:t>
              </a:r>
              <a:r>
                <a:rPr lang="en-US" altLang="ko-KR" b="1" dirty="0">
                  <a:solidFill>
                    <a:schemeClr val="bg1">
                      <a:lumMod val="85000"/>
                    </a:schemeClr>
                  </a:solidFill>
                </a:rPr>
                <a:t>2 </a:t>
              </a:r>
              <a:r>
                <a:rPr lang="ko-KR" altLang="en-US" b="1" dirty="0">
                  <a:solidFill>
                    <a:schemeClr val="bg1">
                      <a:lumMod val="85000"/>
                    </a:schemeClr>
                  </a:solidFill>
                </a:rPr>
                <a:t>역상 저항성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1E91D0D-6DB7-4E9D-83AC-D5009E92EB37}"/>
                </a:ext>
              </a:extLst>
            </p:cNvPr>
            <p:cNvSpPr txBox="1"/>
            <p:nvPr/>
          </p:nvSpPr>
          <p:spPr>
            <a:xfrm>
              <a:off x="4224524" y="4761449"/>
              <a:ext cx="273183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>
                      <a:lumMod val="85000"/>
                    </a:schemeClr>
                  </a:solidFill>
                </a:rPr>
                <a:t>Hash(message) = digest</a:t>
              </a:r>
            </a:p>
            <a:p>
              <a:pPr algn="ctr"/>
              <a:r>
                <a:rPr lang="en-US" altLang="ko-KR" dirty="0">
                  <a:solidFill>
                    <a:schemeClr val="bg1">
                      <a:lumMod val="85000"/>
                    </a:schemeClr>
                  </a:solidFill>
                </a:rPr>
                <a:t>Hash(</a:t>
              </a:r>
              <a:r>
                <a:rPr lang="en-US" altLang="ko-KR" dirty="0">
                  <a:solidFill>
                    <a:srgbClr val="EF296B"/>
                  </a:solidFill>
                </a:rPr>
                <a:t>?</a:t>
              </a:r>
              <a:r>
                <a:rPr lang="en-US" altLang="ko-KR" dirty="0">
                  <a:solidFill>
                    <a:schemeClr val="bg1">
                      <a:lumMod val="85000"/>
                    </a:schemeClr>
                  </a:solidFill>
                </a:rPr>
                <a:t>)           = digest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A6B09EF1-4AEF-4D2C-AEE8-296A7A24D2E7}"/>
              </a:ext>
            </a:extLst>
          </p:cNvPr>
          <p:cNvSpPr txBox="1"/>
          <p:nvPr/>
        </p:nvSpPr>
        <p:spPr>
          <a:xfrm>
            <a:off x="4355292" y="522820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DB2B94F1-8582-4816-8CEB-C8830FE6D84A}"/>
              </a:ext>
            </a:extLst>
          </p:cNvPr>
          <p:cNvGrpSpPr/>
          <p:nvPr/>
        </p:nvGrpSpPr>
        <p:grpSpPr>
          <a:xfrm>
            <a:off x="8272454" y="4294694"/>
            <a:ext cx="2295821" cy="810399"/>
            <a:chOff x="8670376" y="4304288"/>
            <a:chExt cx="2295821" cy="810399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E37D36D-6564-4DCA-B59A-3346F7C1AF68}"/>
                </a:ext>
              </a:extLst>
            </p:cNvPr>
            <p:cNvSpPr txBox="1"/>
            <p:nvPr/>
          </p:nvSpPr>
          <p:spPr>
            <a:xfrm>
              <a:off x="9107997" y="4304288"/>
              <a:ext cx="14205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b="1" dirty="0">
                  <a:solidFill>
                    <a:schemeClr val="bg1">
                      <a:lumMod val="85000"/>
                    </a:schemeClr>
                  </a:solidFill>
                </a:rPr>
                <a:t>충돌 저항성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265F632-210E-43A8-BE8E-6E8AF3B526D3}"/>
                </a:ext>
              </a:extLst>
            </p:cNvPr>
            <p:cNvSpPr txBox="1"/>
            <p:nvPr/>
          </p:nvSpPr>
          <p:spPr>
            <a:xfrm>
              <a:off x="8670376" y="4745355"/>
              <a:ext cx="22958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>
                      <a:lumMod val="85000"/>
                    </a:schemeClr>
                  </a:solidFill>
                </a:rPr>
                <a:t>Hash(</a:t>
              </a:r>
              <a:r>
                <a:rPr lang="en-US" altLang="ko-KR" dirty="0">
                  <a:solidFill>
                    <a:srgbClr val="EF296B"/>
                  </a:solidFill>
                </a:rPr>
                <a:t>1?</a:t>
              </a:r>
              <a:r>
                <a:rPr lang="en-US" altLang="ko-KR" dirty="0">
                  <a:solidFill>
                    <a:schemeClr val="bg1">
                      <a:lumMod val="85000"/>
                    </a:schemeClr>
                  </a:solidFill>
                </a:rPr>
                <a:t>) = Hash(</a:t>
              </a:r>
              <a:r>
                <a:rPr lang="en-US" altLang="ko-KR" dirty="0">
                  <a:solidFill>
                    <a:srgbClr val="EF296B"/>
                  </a:solidFill>
                </a:rPr>
                <a:t>2?</a:t>
              </a:r>
              <a:r>
                <a:rPr lang="en-US" altLang="ko-KR" dirty="0">
                  <a:solidFill>
                    <a:schemeClr val="bg1">
                      <a:lumMod val="85000"/>
                    </a:schemeClr>
                  </a:solidFill>
                </a:rPr>
                <a:t>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336629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4D38B1D-DE77-46AB-A1F4-0C0CAF6EBA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챕터 </a:t>
            </a:r>
            <a:r>
              <a:rPr lang="en-US" altLang="ko-KR" dirty="0"/>
              <a:t>1 : </a:t>
            </a:r>
            <a:r>
              <a:rPr lang="ko-KR" altLang="en-US" dirty="0"/>
              <a:t>네트워크 구성 및 샘플 </a:t>
            </a:r>
            <a:r>
              <a:rPr lang="en-US" altLang="ko-KR" dirty="0"/>
              <a:t>Solidity </a:t>
            </a:r>
            <a:r>
              <a:rPr lang="ko-KR" altLang="en-US" dirty="0" err="1"/>
              <a:t>컨트랙트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8EC5790-707F-41FC-9B0E-0927170B8B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898" y="188640"/>
            <a:ext cx="11709400" cy="315912"/>
          </a:xfrm>
        </p:spPr>
        <p:txBody>
          <a:bodyPr>
            <a:normAutofit/>
          </a:bodyPr>
          <a:lstStyle/>
          <a:p>
            <a:r>
              <a:rPr lang="ko-KR" altLang="en-US" dirty="0"/>
              <a:t>챕터 </a:t>
            </a:r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645626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89B392FF-C65A-427A-87B4-50DC43D3E4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6183140"/>
          </a:xfrm>
        </p:spPr>
        <p:txBody>
          <a:bodyPr>
            <a:normAutofit lnSpcReduction="10000"/>
          </a:bodyPr>
          <a:lstStyle/>
          <a:p>
            <a:r>
              <a:rPr lang="en-US" altLang="ko-KR" dirty="0"/>
              <a:t>SHA(Secure Hash Algorithm) (SHA-0) </a:t>
            </a:r>
            <a:r>
              <a:rPr lang="en-US" altLang="ko-KR" sz="1400" dirty="0"/>
              <a:t>[Input : 2</a:t>
            </a:r>
            <a:r>
              <a:rPr lang="en-US" altLang="ko-KR" sz="1400" baseline="30000" dirty="0"/>
              <a:t>64</a:t>
            </a:r>
            <a:r>
              <a:rPr lang="en-US" altLang="ko-KR" sz="1400" dirty="0"/>
              <a:t>bit </a:t>
            </a:r>
            <a:r>
              <a:rPr lang="ko-KR" altLang="en-US" sz="1400" dirty="0"/>
              <a:t>➡ </a:t>
            </a:r>
            <a:r>
              <a:rPr lang="en-US" altLang="ko-KR" sz="1400" dirty="0"/>
              <a:t>Output:160bit]</a:t>
            </a:r>
          </a:p>
          <a:p>
            <a:pPr lvl="1"/>
            <a:r>
              <a:rPr lang="ko-KR" altLang="en-US" sz="1500" dirty="0"/>
              <a:t>미국 국가안보국</a:t>
            </a:r>
            <a:r>
              <a:rPr lang="en-US" altLang="ko-KR" sz="1500" dirty="0"/>
              <a:t>(NSA)</a:t>
            </a:r>
            <a:r>
              <a:rPr lang="ko-KR" altLang="en-US" sz="1500" dirty="0"/>
              <a:t>가 </a:t>
            </a:r>
            <a:r>
              <a:rPr lang="en-US" altLang="ko-KR" sz="1500" dirty="0"/>
              <a:t>1993</a:t>
            </a:r>
            <a:r>
              <a:rPr lang="ko-KR" altLang="en-US" sz="1500" dirty="0"/>
              <a:t>년 처음 설계했으면 미국 국가 표준으로 지정</a:t>
            </a:r>
            <a:endParaRPr lang="en-US" altLang="ko-KR" sz="1500" dirty="0"/>
          </a:p>
          <a:p>
            <a:r>
              <a:rPr lang="en-US" altLang="ko-KR" dirty="0"/>
              <a:t>SHA-1 </a:t>
            </a:r>
            <a:r>
              <a:rPr lang="en-US" altLang="ko-KR" sz="1400" dirty="0"/>
              <a:t>[Input : 2</a:t>
            </a:r>
            <a:r>
              <a:rPr lang="en-US" altLang="ko-KR" sz="1400" baseline="30000" dirty="0"/>
              <a:t>64</a:t>
            </a:r>
            <a:r>
              <a:rPr lang="en-US" altLang="ko-KR" sz="1400" dirty="0"/>
              <a:t>bit </a:t>
            </a:r>
            <a:r>
              <a:rPr lang="ko-KR" altLang="en-US" sz="1400" dirty="0"/>
              <a:t>➡ </a:t>
            </a:r>
            <a:r>
              <a:rPr lang="en-US" altLang="ko-KR" sz="1400" dirty="0"/>
              <a:t>Output:160bit]</a:t>
            </a:r>
          </a:p>
          <a:p>
            <a:pPr lvl="1"/>
            <a:r>
              <a:rPr lang="en-US" altLang="ko-KR" sz="1500" dirty="0"/>
              <a:t>1995</a:t>
            </a:r>
            <a:r>
              <a:rPr lang="ko-KR" altLang="en-US" sz="1500" dirty="0"/>
              <a:t>년 </a:t>
            </a:r>
            <a:r>
              <a:rPr lang="en-US" altLang="ko-KR" sz="1500" dirty="0"/>
              <a:t>SHA-0 </a:t>
            </a:r>
            <a:r>
              <a:rPr lang="ko-KR" altLang="en-US" sz="1500" dirty="0"/>
              <a:t>변형 발표 </a:t>
            </a:r>
            <a:r>
              <a:rPr lang="en-US" altLang="ko-KR" sz="1500" dirty="0"/>
              <a:t>(</a:t>
            </a:r>
            <a:r>
              <a:rPr lang="ko-KR" altLang="en-US" sz="1500" dirty="0"/>
              <a:t>보안 강화</a:t>
            </a:r>
            <a:r>
              <a:rPr lang="en-US" altLang="ko-KR" sz="1500" dirty="0"/>
              <a:t>)</a:t>
            </a:r>
          </a:p>
          <a:p>
            <a:pPr lvl="1"/>
            <a:r>
              <a:rPr lang="en-US" altLang="ko-KR" sz="1500" dirty="0"/>
              <a:t>2017-02-23 Google</a:t>
            </a:r>
            <a:r>
              <a:rPr lang="ko-KR" altLang="en-US" sz="1500" dirty="0"/>
              <a:t> </a:t>
            </a:r>
            <a:r>
              <a:rPr lang="en-US" altLang="ko-KR" sz="1500" dirty="0"/>
              <a:t>Announcing</a:t>
            </a:r>
            <a:r>
              <a:rPr lang="ko-KR" altLang="en-US" sz="1500" dirty="0"/>
              <a:t> </a:t>
            </a:r>
            <a:r>
              <a:rPr lang="en-US" altLang="ko-KR" sz="1500" dirty="0"/>
              <a:t>the</a:t>
            </a:r>
            <a:r>
              <a:rPr lang="ko-KR" altLang="en-US" sz="1500" dirty="0"/>
              <a:t> </a:t>
            </a:r>
            <a:r>
              <a:rPr lang="en-US" altLang="ko-KR" sz="1500" dirty="0"/>
              <a:t>first</a:t>
            </a:r>
            <a:r>
              <a:rPr lang="ko-KR" altLang="en-US" sz="1500" dirty="0"/>
              <a:t> </a:t>
            </a:r>
            <a:r>
              <a:rPr lang="en-US" altLang="ko-KR" sz="1500" dirty="0"/>
              <a:t>SHA1</a:t>
            </a:r>
            <a:r>
              <a:rPr lang="ko-KR" altLang="en-US" sz="1500" dirty="0"/>
              <a:t> </a:t>
            </a:r>
            <a:r>
              <a:rPr lang="en-US" altLang="ko-KR" sz="1500" dirty="0"/>
              <a:t>collision</a:t>
            </a:r>
            <a:r>
              <a:rPr lang="en-US" altLang="ko-KR" dirty="0"/>
              <a:t> </a:t>
            </a:r>
            <a:r>
              <a:rPr lang="ko-KR" altLang="en-US" sz="1400" dirty="0">
                <a:hlinkClick r:id="rId3"/>
              </a:rPr>
              <a:t>링크</a:t>
            </a:r>
            <a:endParaRPr lang="en-US" altLang="ko-KR" sz="1400" dirty="0"/>
          </a:p>
          <a:p>
            <a:r>
              <a:rPr lang="en-US" altLang="ko-KR" dirty="0"/>
              <a:t>SHA-2</a:t>
            </a:r>
          </a:p>
          <a:p>
            <a:pPr lvl="1"/>
            <a:r>
              <a:rPr lang="en-US" altLang="ko-KR" sz="1500" dirty="0"/>
              <a:t>2001</a:t>
            </a:r>
            <a:r>
              <a:rPr lang="ko-KR" altLang="en-US" sz="1500" dirty="0"/>
              <a:t>년 </a:t>
            </a:r>
            <a:r>
              <a:rPr lang="en-US" altLang="ko-KR" sz="1500" dirty="0"/>
              <a:t>SHA1</a:t>
            </a:r>
            <a:r>
              <a:rPr lang="ko-KR" altLang="en-US" sz="1500" dirty="0"/>
              <a:t> 변형 발표</a:t>
            </a:r>
            <a:endParaRPr lang="en-US" altLang="ko-KR" sz="1500" dirty="0"/>
          </a:p>
          <a:p>
            <a:pPr lvl="1"/>
            <a:r>
              <a:rPr lang="en-US" altLang="ko-KR" sz="1500" dirty="0"/>
              <a:t>SHA-224, </a:t>
            </a:r>
            <a:r>
              <a:rPr lang="en-US" altLang="ko-KR" sz="1500" dirty="0">
                <a:solidFill>
                  <a:srgbClr val="00C8EB"/>
                </a:solidFill>
              </a:rPr>
              <a:t>SHA-256</a:t>
            </a:r>
            <a:r>
              <a:rPr lang="en-US" altLang="ko-KR" sz="1500" dirty="0"/>
              <a:t>, SHA-384, SHA-512</a:t>
            </a:r>
          </a:p>
          <a:p>
            <a:pPr lvl="1"/>
            <a:r>
              <a:rPr lang="ko-KR" altLang="en-US" sz="1500" dirty="0" err="1">
                <a:solidFill>
                  <a:srgbClr val="F7931A"/>
                </a:solidFill>
              </a:rPr>
              <a:t>비트코인</a:t>
            </a:r>
            <a:r>
              <a:rPr lang="ko-KR" altLang="en-US" sz="1500" dirty="0">
                <a:solidFill>
                  <a:srgbClr val="F7931A"/>
                </a:solidFill>
              </a:rPr>
              <a:t> </a:t>
            </a:r>
            <a:r>
              <a:rPr lang="en-US" altLang="ko-KR" sz="1500" dirty="0">
                <a:solidFill>
                  <a:srgbClr val="F7931A"/>
                </a:solidFill>
              </a:rPr>
              <a:t>: SHA-256(SHA-256(message))</a:t>
            </a:r>
            <a:r>
              <a:rPr lang="en-US" altLang="ko-KR" sz="1500" dirty="0"/>
              <a:t> , Genesis Block (2009-01-03)</a:t>
            </a:r>
          </a:p>
          <a:p>
            <a:pPr lvl="2"/>
            <a:r>
              <a:rPr lang="en-US" altLang="ko-KR" dirty="0"/>
              <a:t>2</a:t>
            </a:r>
            <a:r>
              <a:rPr lang="ko-KR" altLang="en-US" dirty="0"/>
              <a:t>번</a:t>
            </a:r>
            <a:r>
              <a:rPr lang="en-US" altLang="ko-KR" dirty="0"/>
              <a:t>: </a:t>
            </a:r>
            <a:r>
              <a:rPr lang="en-US" altLang="ko-KR" sz="1400" dirty="0"/>
              <a:t>Merkle-</a:t>
            </a:r>
            <a:r>
              <a:rPr lang="en-US" altLang="ko-KR" sz="1400" dirty="0" err="1"/>
              <a:t>Damgard</a:t>
            </a:r>
            <a:r>
              <a:rPr lang="en-US" altLang="ko-KR" sz="1400" dirty="0"/>
              <a:t> construction </a:t>
            </a:r>
            <a:r>
              <a:rPr lang="ko-KR" altLang="en-US" sz="1400" dirty="0"/>
              <a:t>기반 알고리즘</a:t>
            </a:r>
            <a:r>
              <a:rPr lang="en-US" altLang="ko-KR" sz="1400" dirty="0"/>
              <a:t>(MD5, SHA1, SHA2)</a:t>
            </a:r>
            <a:r>
              <a:rPr lang="ko-KR" altLang="en-US" sz="1400" dirty="0"/>
              <a:t>은 </a:t>
            </a:r>
            <a:r>
              <a:rPr lang="en-US" altLang="ko-KR" sz="1400" dirty="0"/>
              <a:t>Length extension attack </a:t>
            </a:r>
            <a:r>
              <a:rPr lang="ko-KR" altLang="en-US" sz="1400" dirty="0"/>
              <a:t>가능성 존재</a:t>
            </a:r>
            <a:endParaRPr lang="en-US" altLang="ko-KR" dirty="0"/>
          </a:p>
          <a:p>
            <a:r>
              <a:rPr lang="en-US" altLang="ko-KR" dirty="0"/>
              <a:t>Keccak</a:t>
            </a:r>
          </a:p>
          <a:p>
            <a:pPr lvl="1"/>
            <a:r>
              <a:rPr lang="en-US" altLang="ko-KR" sz="1500" dirty="0"/>
              <a:t>2007-11-02 NIST</a:t>
            </a:r>
            <a:r>
              <a:rPr lang="ko-KR" altLang="en-US" sz="1500" dirty="0"/>
              <a:t>이</a:t>
            </a:r>
            <a:r>
              <a:rPr lang="en-US" altLang="ko-KR" sz="1500" dirty="0"/>
              <a:t> SHA2</a:t>
            </a:r>
            <a:r>
              <a:rPr lang="ko-KR" altLang="en-US" sz="1500" dirty="0"/>
              <a:t>의 잠재적 충돌 우려로 공개적으로 </a:t>
            </a:r>
            <a:r>
              <a:rPr lang="en-US" altLang="ko-KR" sz="1500" dirty="0"/>
              <a:t>SHA-3 </a:t>
            </a:r>
            <a:r>
              <a:rPr lang="ko-KR" altLang="en-US" sz="1500" dirty="0"/>
              <a:t>대회 개최</a:t>
            </a:r>
            <a:r>
              <a:rPr lang="en-US" altLang="ko-KR" sz="1500" dirty="0"/>
              <a:t>,</a:t>
            </a:r>
            <a:r>
              <a:rPr lang="ko-KR" altLang="en-US" dirty="0"/>
              <a:t> </a:t>
            </a:r>
            <a:r>
              <a:rPr lang="en-US" altLang="ko-KR" sz="1400" dirty="0">
                <a:hlinkClick r:id="rId4"/>
              </a:rPr>
              <a:t>SHA-3 Project </a:t>
            </a:r>
            <a:endParaRPr lang="en-US" altLang="ko-KR" dirty="0"/>
          </a:p>
          <a:p>
            <a:pPr lvl="1"/>
            <a:r>
              <a:rPr lang="en-US" altLang="ko-KR" sz="1500" dirty="0"/>
              <a:t>2012-10-02 Keccak</a:t>
            </a:r>
            <a:r>
              <a:rPr lang="ko-KR" altLang="en-US" sz="1500" dirty="0"/>
              <a:t>이 우승 알고리즘으로 선정</a:t>
            </a:r>
            <a:r>
              <a:rPr lang="en-US" altLang="ko-KR" sz="1500" dirty="0"/>
              <a:t>,</a:t>
            </a:r>
            <a:r>
              <a:rPr lang="en-US" altLang="ko-KR" dirty="0"/>
              <a:t> </a:t>
            </a:r>
            <a:r>
              <a:rPr lang="en-US" altLang="ko-KR" sz="1400" dirty="0">
                <a:hlinkClick r:id="rId5"/>
              </a:rPr>
              <a:t>Announcement</a:t>
            </a:r>
            <a:endParaRPr lang="en-US" altLang="ko-KR" sz="1400" dirty="0"/>
          </a:p>
          <a:p>
            <a:pPr lvl="1"/>
            <a:r>
              <a:rPr lang="ko-KR" altLang="en-US" sz="1500" dirty="0"/>
              <a:t>고정길이</a:t>
            </a:r>
            <a:r>
              <a:rPr lang="en-US" altLang="ko-KR" sz="1500" dirty="0"/>
              <a:t>: keccak-224, </a:t>
            </a:r>
            <a:r>
              <a:rPr lang="en-US" altLang="ko-KR" sz="1500" dirty="0">
                <a:solidFill>
                  <a:srgbClr val="00C8EB"/>
                </a:solidFill>
              </a:rPr>
              <a:t>keccak-256</a:t>
            </a:r>
            <a:r>
              <a:rPr lang="en-US" altLang="ko-KR" sz="1500" dirty="0"/>
              <a:t>, keccak-384, keccak-512 | </a:t>
            </a:r>
            <a:r>
              <a:rPr lang="ko-KR" altLang="en-US" sz="1500" dirty="0"/>
              <a:t>가변길이</a:t>
            </a:r>
            <a:r>
              <a:rPr lang="en-US" altLang="ko-KR" sz="1500" dirty="0"/>
              <a:t>: SHAKE-128, SHAKE-256</a:t>
            </a:r>
          </a:p>
          <a:p>
            <a:pPr lvl="1"/>
            <a:r>
              <a:rPr lang="ko-KR" altLang="en-US" sz="1500" dirty="0" err="1">
                <a:solidFill>
                  <a:srgbClr val="B99FFF"/>
                </a:solidFill>
              </a:rPr>
              <a:t>이더리움</a:t>
            </a:r>
            <a:r>
              <a:rPr lang="ko-KR" altLang="en-US" sz="1500" dirty="0">
                <a:solidFill>
                  <a:srgbClr val="B99FFF"/>
                </a:solidFill>
              </a:rPr>
              <a:t> </a:t>
            </a:r>
            <a:r>
              <a:rPr lang="en-US" altLang="ko-KR" sz="1500" dirty="0">
                <a:solidFill>
                  <a:srgbClr val="B99FFF"/>
                </a:solidFill>
              </a:rPr>
              <a:t>: keccak256(message) </a:t>
            </a:r>
            <a:r>
              <a:rPr lang="en-US" altLang="ko-KR" sz="1500" dirty="0"/>
              <a:t>, Genesis</a:t>
            </a:r>
            <a:r>
              <a:rPr lang="ko-KR" altLang="en-US" sz="1500" dirty="0"/>
              <a:t> </a:t>
            </a:r>
            <a:r>
              <a:rPr lang="en-US" altLang="ko-KR" sz="1500" dirty="0"/>
              <a:t>Block (2015-07-30)</a:t>
            </a:r>
          </a:p>
          <a:p>
            <a:r>
              <a:rPr lang="en-US" altLang="ko-KR" dirty="0"/>
              <a:t>SHA-3</a:t>
            </a:r>
          </a:p>
          <a:p>
            <a:pPr lvl="1"/>
            <a:r>
              <a:rPr lang="en-US" altLang="ko-KR" sz="1500" dirty="0"/>
              <a:t>2015-08-05</a:t>
            </a:r>
            <a:r>
              <a:rPr lang="ko-KR" altLang="en-US" sz="1500" dirty="0"/>
              <a:t> </a:t>
            </a:r>
            <a:r>
              <a:rPr lang="en-US" altLang="ko-KR" sz="1500" dirty="0"/>
              <a:t>NIST</a:t>
            </a:r>
            <a:r>
              <a:rPr lang="ko-KR" altLang="en-US" sz="1500" dirty="0"/>
              <a:t>가 </a:t>
            </a:r>
            <a:r>
              <a:rPr lang="en-US" altLang="ko-KR" sz="1500" dirty="0"/>
              <a:t>Keccak</a:t>
            </a:r>
            <a:r>
              <a:rPr lang="ko-KR" altLang="en-US" sz="1500" dirty="0"/>
              <a:t>을 수정하여 발표</a:t>
            </a:r>
            <a:r>
              <a:rPr lang="en-US" altLang="ko-KR" sz="1500" dirty="0"/>
              <a:t>,</a:t>
            </a:r>
            <a:r>
              <a:rPr lang="en-US" altLang="ko-KR" dirty="0"/>
              <a:t> </a:t>
            </a:r>
            <a:r>
              <a:rPr lang="en-US" altLang="ko-KR" sz="1400" dirty="0">
                <a:hlinkClick r:id="rId6"/>
              </a:rPr>
              <a:t>Announcement</a:t>
            </a:r>
            <a:endParaRPr lang="en-US" altLang="ko-KR" sz="1400" dirty="0"/>
          </a:p>
          <a:p>
            <a:pPr lvl="1"/>
            <a:r>
              <a:rPr lang="ko-KR" altLang="en-US" sz="1500" dirty="0"/>
              <a:t>고정길이</a:t>
            </a:r>
            <a:r>
              <a:rPr lang="en-US" altLang="ko-KR" sz="1500" dirty="0"/>
              <a:t>: SHA3-224, SHA3-256, SHA3-384, SHA3-512 | </a:t>
            </a:r>
            <a:r>
              <a:rPr lang="ko-KR" altLang="en-US" sz="1500" dirty="0"/>
              <a:t>가변길이</a:t>
            </a:r>
            <a:r>
              <a:rPr lang="en-US" altLang="ko-KR" sz="1500" dirty="0"/>
              <a:t>: SHAKE-128, SHAKE-256</a:t>
            </a:r>
          </a:p>
          <a:p>
            <a:pPr lvl="1"/>
            <a:endParaRPr lang="ko-KR" altLang="en-US" sz="1400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EB2B7EF-2A3D-4A9F-BADE-3D9E872955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해시</a:t>
            </a:r>
            <a:r>
              <a:rPr lang="en-US" altLang="ko-KR" dirty="0"/>
              <a:t>(Hash) </a:t>
            </a:r>
            <a:r>
              <a:rPr lang="ko-KR" altLang="en-US" dirty="0"/>
              <a:t>함수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8531F96C-6C6F-4B4F-9262-4A5F657047FD}"/>
              </a:ext>
            </a:extLst>
          </p:cNvPr>
          <p:cNvGrpSpPr/>
          <p:nvPr/>
        </p:nvGrpSpPr>
        <p:grpSpPr>
          <a:xfrm>
            <a:off x="8826991" y="3277748"/>
            <a:ext cx="3123709" cy="1703952"/>
            <a:chOff x="8696362" y="2523003"/>
            <a:chExt cx="3123709" cy="1703952"/>
          </a:xfrm>
        </p:grpSpPr>
        <p:pic>
          <p:nvPicPr>
            <p:cNvPr id="10242" name="Picture 2">
              <a:extLst>
                <a:ext uri="{FF2B5EF4-FFF2-40B4-BE49-F238E27FC236}">
                  <a16:creationId xmlns:a16="http://schemas.microsoft.com/office/drawing/2014/main" id="{050D84C6-085F-443F-80A1-7B5C7EE2EE2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96362" y="2523003"/>
              <a:ext cx="3123709" cy="14577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BD8D4A8-5670-475A-9E28-C5D9FB70562D}"/>
                </a:ext>
              </a:extLst>
            </p:cNvPr>
            <p:cNvSpPr txBox="1"/>
            <p:nvPr/>
          </p:nvSpPr>
          <p:spPr>
            <a:xfrm>
              <a:off x="9158395" y="3980734"/>
              <a:ext cx="219964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b="0" i="0" dirty="0">
                  <a:solidFill>
                    <a:schemeClr val="bg1">
                      <a:lumMod val="85000"/>
                    </a:schemeClr>
                  </a:solidFill>
                  <a:effectLst/>
                  <a:latin typeface="Arial" panose="020B0604020202020204" pitchFamily="34" charset="0"/>
                </a:rPr>
                <a:t>Merkle–</a:t>
              </a:r>
              <a:r>
                <a:rPr lang="en-US" altLang="ko-KR" sz="1000" b="0" i="0" dirty="0" err="1">
                  <a:solidFill>
                    <a:schemeClr val="bg1">
                      <a:lumMod val="85000"/>
                    </a:schemeClr>
                  </a:solidFill>
                  <a:effectLst/>
                  <a:latin typeface="Arial" panose="020B0604020202020204" pitchFamily="34" charset="0"/>
                </a:rPr>
                <a:t>Damgård</a:t>
              </a:r>
              <a:r>
                <a:rPr lang="en-US" altLang="ko-KR" sz="1000" b="0" i="0" dirty="0">
                  <a:solidFill>
                    <a:schemeClr val="bg1">
                      <a:lumMod val="85000"/>
                    </a:schemeClr>
                  </a:solidFill>
                  <a:effectLst/>
                  <a:latin typeface="Arial" panose="020B0604020202020204" pitchFamily="34" charset="0"/>
                </a:rPr>
                <a:t> hash construction</a:t>
              </a:r>
              <a:endParaRPr lang="ko-KR" altLang="en-US" sz="10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62B2193-F299-406C-B706-D9DAADBFD12E}"/>
              </a:ext>
            </a:extLst>
          </p:cNvPr>
          <p:cNvGrpSpPr/>
          <p:nvPr/>
        </p:nvGrpSpPr>
        <p:grpSpPr>
          <a:xfrm>
            <a:off x="8976438" y="699572"/>
            <a:ext cx="2824812" cy="2527628"/>
            <a:chOff x="8943989" y="524229"/>
            <a:chExt cx="2824812" cy="2527628"/>
          </a:xfrm>
        </p:grpSpPr>
        <p:pic>
          <p:nvPicPr>
            <p:cNvPr id="10244" name="Picture 4">
              <a:extLst>
                <a:ext uri="{FF2B5EF4-FFF2-40B4-BE49-F238E27FC236}">
                  <a16:creationId xmlns:a16="http://schemas.microsoft.com/office/drawing/2014/main" id="{4C5683E1-9F45-4C7F-9244-80E36883A8B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24251" y="524229"/>
              <a:ext cx="2314575" cy="2253985"/>
            </a:xfrm>
            <a:prstGeom prst="rect">
              <a:avLst/>
            </a:prstGeom>
            <a:solidFill>
              <a:schemeClr val="bg1"/>
            </a:solidFill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24D3C29-93A3-4747-B518-C8AFF42D9F0D}"/>
                </a:ext>
              </a:extLst>
            </p:cNvPr>
            <p:cNvSpPr txBox="1"/>
            <p:nvPr/>
          </p:nvSpPr>
          <p:spPr>
            <a:xfrm>
              <a:off x="8943989" y="2805636"/>
              <a:ext cx="282481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b="0" i="0" dirty="0">
                  <a:solidFill>
                    <a:schemeClr val="bg1">
                      <a:lumMod val="85000"/>
                    </a:schemeClr>
                  </a:solidFill>
                  <a:effectLst/>
                  <a:latin typeface="Arial" panose="020B0604020202020204" pitchFamily="34" charset="0"/>
                </a:rPr>
                <a:t>SHA-1 </a:t>
              </a:r>
              <a:r>
                <a:rPr lang="ko-KR" altLang="en-US" sz="1000" b="0" i="0" dirty="0">
                  <a:solidFill>
                    <a:schemeClr val="bg1">
                      <a:lumMod val="85000"/>
                    </a:schemeClr>
                  </a:solidFill>
                  <a:effectLst/>
                  <a:latin typeface="Arial" panose="020B0604020202020204" pitchFamily="34" charset="0"/>
                </a:rPr>
                <a:t>압축 함수가 블록 하나를 처리하는 과정</a:t>
              </a:r>
              <a:endParaRPr lang="ko-KR" altLang="en-US" sz="10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17B7C8B7-DEF8-4B84-9FD1-197ED8964FE2}"/>
              </a:ext>
            </a:extLst>
          </p:cNvPr>
          <p:cNvGrpSpPr/>
          <p:nvPr/>
        </p:nvGrpSpPr>
        <p:grpSpPr>
          <a:xfrm>
            <a:off x="8929371" y="5089967"/>
            <a:ext cx="2769232" cy="1654061"/>
            <a:chOff x="8929371" y="5089967"/>
            <a:chExt cx="2769232" cy="1654061"/>
          </a:xfrm>
        </p:grpSpPr>
        <p:pic>
          <p:nvPicPr>
            <p:cNvPr id="10246" name="Picture 6">
              <a:extLst>
                <a:ext uri="{FF2B5EF4-FFF2-40B4-BE49-F238E27FC236}">
                  <a16:creationId xmlns:a16="http://schemas.microsoft.com/office/drawing/2014/main" id="{614C477E-F109-49F3-A5BC-5713BD72D7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29371" y="5089967"/>
              <a:ext cx="2769232" cy="13975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19A079B-779D-4079-A10D-28BD4B6F327A}"/>
                </a:ext>
              </a:extLst>
            </p:cNvPr>
            <p:cNvSpPr txBox="1"/>
            <p:nvPr/>
          </p:nvSpPr>
          <p:spPr>
            <a:xfrm>
              <a:off x="9486677" y="6497807"/>
              <a:ext cx="165462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</a:rPr>
                <a:t>Keccak (sponge function)</a:t>
              </a:r>
              <a:endParaRPr lang="ko-KR" altLang="en-US" sz="10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924579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F99DC7D6-E1DF-4F35-84A1-66267465C7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6030740"/>
          </a:xfrm>
        </p:spPr>
        <p:txBody>
          <a:bodyPr>
            <a:normAutofit/>
          </a:bodyPr>
          <a:lstStyle/>
          <a:p>
            <a:pPr indent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200" b="1" dirty="0"/>
              <a:t>이더리움</a:t>
            </a:r>
            <a:r>
              <a:rPr lang="en-US" altLang="ko-KR" sz="2200" b="1" dirty="0"/>
              <a:t>, </a:t>
            </a:r>
            <a:r>
              <a:rPr lang="en-US" altLang="ko-KR" sz="2200" b="1" i="0" u="none" strike="noStrike" dirty="0">
                <a:effectLst/>
                <a:latin typeface="Arial" panose="020B0604020202020204" pitchFamily="34" charset="0"/>
              </a:rPr>
              <a:t>Keccak,</a:t>
            </a:r>
            <a:r>
              <a:rPr lang="ko-KR" altLang="en-US" sz="2200" b="1" i="0" u="none" strike="noStrike" dirty="0">
                <a:effectLst/>
                <a:latin typeface="Arial" panose="020B0604020202020204" pitchFamily="34" charset="0"/>
              </a:rPr>
              <a:t> </a:t>
            </a:r>
            <a:r>
              <a:rPr lang="en-US" altLang="ko-KR" sz="2200" b="1" i="0" u="none" strike="noStrike" dirty="0">
                <a:effectLst/>
                <a:latin typeface="Arial" panose="020B0604020202020204" pitchFamily="34" charset="0"/>
              </a:rPr>
              <a:t>SHA-3</a:t>
            </a:r>
          </a:p>
          <a:p>
            <a:pPr indent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900" b="1" i="0" u="none" strike="noStrike" dirty="0">
              <a:effectLst/>
              <a:latin typeface="Arial" panose="020B0604020202020204" pitchFamily="34" charset="0"/>
            </a:endParaRPr>
          </a:p>
          <a:p>
            <a:pPr marL="1440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b="0" i="0" u="none" strike="noStrike" dirty="0">
                <a:effectLst/>
                <a:latin typeface="Arial" panose="020B0604020202020204" pitchFamily="34" charset="0"/>
              </a:rPr>
              <a:t>2007</a:t>
            </a:r>
            <a:r>
              <a:rPr lang="ko-KR" altLang="en-US" sz="2000" b="0" i="0" u="none" strike="noStrike" dirty="0">
                <a:effectLst/>
                <a:latin typeface="Arial" panose="020B0604020202020204" pitchFamily="34" charset="0"/>
              </a:rPr>
              <a:t>년 </a:t>
            </a:r>
            <a:r>
              <a:rPr lang="en-US" altLang="ko-KR" sz="2000" b="0" i="0" u="none" strike="noStrike" dirty="0">
                <a:effectLst/>
                <a:latin typeface="Arial" panose="020B0604020202020204" pitchFamily="34" charset="0"/>
              </a:rPr>
              <a:t>NIST</a:t>
            </a:r>
            <a:r>
              <a:rPr lang="ko-KR" altLang="en-US" sz="2000" b="0" i="0" u="none" strike="noStrike" dirty="0">
                <a:effectLst/>
                <a:latin typeface="Arial" panose="020B0604020202020204" pitchFamily="34" charset="0"/>
              </a:rPr>
              <a:t> </a:t>
            </a:r>
            <a:r>
              <a:rPr lang="en-US" altLang="ko-KR" sz="2000" b="0" i="0" u="none" strike="noStrike" dirty="0">
                <a:effectLst/>
                <a:latin typeface="Arial" panose="020B0604020202020204" pitchFamily="34" charset="0"/>
              </a:rPr>
              <a:t>SHA-3 </a:t>
            </a:r>
            <a:r>
              <a:rPr lang="ko-KR" altLang="en-US" sz="2000" b="0" i="0" u="none" strike="noStrike" dirty="0">
                <a:effectLst/>
                <a:latin typeface="Arial" panose="020B0604020202020204" pitchFamily="34" charset="0"/>
              </a:rPr>
              <a:t>암호화 해시 함수 경쟁 대회 개최</a:t>
            </a:r>
            <a:endParaRPr lang="ko-KR" altLang="en-US" sz="2000" b="0" dirty="0">
              <a:effectLst/>
            </a:endParaRPr>
          </a:p>
          <a:p>
            <a:pPr marL="1440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b="0" i="0" u="none" strike="noStrike" dirty="0">
                <a:effectLst/>
                <a:latin typeface="Arial" panose="020B0604020202020204" pitchFamily="34" charset="0"/>
              </a:rPr>
              <a:t>Keccak</a:t>
            </a:r>
            <a:r>
              <a:rPr lang="ko-KR" altLang="en-US" sz="2000" b="0" i="0" u="none" strike="noStrike" dirty="0">
                <a:effectLst/>
                <a:latin typeface="Arial" panose="020B0604020202020204" pitchFamily="34" charset="0"/>
              </a:rPr>
              <a:t>은 </a:t>
            </a:r>
            <a:r>
              <a:rPr lang="en-US" altLang="ko-KR" sz="2000" b="0" i="0" u="none" strike="noStrike" dirty="0">
                <a:effectLst/>
                <a:latin typeface="Arial" panose="020B0604020202020204" pitchFamily="34" charset="0"/>
              </a:rPr>
              <a:t>SHA-3 </a:t>
            </a:r>
            <a:r>
              <a:rPr lang="ko-KR" altLang="en-US" sz="2000" b="0" i="0" u="none" strike="noStrike" dirty="0">
                <a:effectLst/>
                <a:latin typeface="Arial" panose="020B0604020202020204" pitchFamily="34" charset="0"/>
              </a:rPr>
              <a:t>후보 알고리즘으로 </a:t>
            </a:r>
            <a:r>
              <a:rPr lang="ko-KR" altLang="en-US" sz="2000" dirty="0"/>
              <a:t>설계 및 우승</a:t>
            </a:r>
            <a:endParaRPr lang="en-US" altLang="ko-KR" sz="2000" dirty="0"/>
          </a:p>
          <a:p>
            <a:pPr marL="1440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000" b="0" i="0" u="none" strike="noStrike" dirty="0" err="1">
                <a:effectLst/>
                <a:latin typeface="Arial" panose="020B0604020202020204" pitchFamily="34" charset="0"/>
              </a:rPr>
              <a:t>이더리움을</a:t>
            </a:r>
            <a:r>
              <a:rPr lang="ko-KR" altLang="en-US" sz="2000" b="0" i="0" u="none" strike="noStrike" dirty="0">
                <a:effectLst/>
                <a:latin typeface="Arial" panose="020B0604020202020204" pitchFamily="34" charset="0"/>
              </a:rPr>
              <a:t> 개발하는 기간동안 미국 표준기술연구소</a:t>
            </a:r>
            <a:r>
              <a:rPr lang="en-US" altLang="ko-KR" sz="2000" b="0" i="0" u="none" strike="noStrike" dirty="0">
                <a:effectLst/>
                <a:latin typeface="Arial" panose="020B0604020202020204" pitchFamily="34" charset="0"/>
              </a:rPr>
              <a:t>(NIST)</a:t>
            </a:r>
            <a:r>
              <a:rPr lang="ko-KR" altLang="en-US" sz="2000" b="0" i="0" u="none" strike="noStrike" dirty="0">
                <a:effectLst/>
                <a:latin typeface="Arial" panose="020B0604020202020204" pitchFamily="34" charset="0"/>
              </a:rPr>
              <a:t>의 표준화 미완료</a:t>
            </a:r>
            <a:endParaRPr lang="en-US" altLang="ko-KR" sz="2000" b="0" i="0" u="none" strike="noStrike" dirty="0">
              <a:effectLst/>
              <a:latin typeface="Arial" panose="020B0604020202020204" pitchFamily="34" charset="0"/>
            </a:endParaRPr>
          </a:p>
          <a:p>
            <a:pPr marL="144000">
              <a:lnSpc>
                <a:spcPct val="120000"/>
              </a:lnSpc>
              <a:spcBef>
                <a:spcPts val="0"/>
              </a:spcBef>
            </a:pPr>
            <a:r>
              <a:rPr lang="en-US" altLang="ko-KR" sz="2000" b="0" i="0" u="none" strike="noStrike" dirty="0">
                <a:effectLst/>
                <a:latin typeface="Arial" panose="020B0604020202020204" pitchFamily="34" charset="0"/>
              </a:rPr>
              <a:t>NIST</a:t>
            </a:r>
            <a:r>
              <a:rPr lang="ko-KR" altLang="en-US" sz="2000" dirty="0"/>
              <a:t> 주장</a:t>
            </a:r>
            <a:r>
              <a:rPr lang="ko-KR" altLang="en-US" sz="2000" b="0" i="0" u="none" strike="noStrike" dirty="0">
                <a:effectLst/>
                <a:latin typeface="Arial" panose="020B0604020202020204" pitchFamily="34" charset="0"/>
              </a:rPr>
              <a:t> 지연 사유 </a:t>
            </a:r>
            <a:r>
              <a:rPr lang="en-US" altLang="ko-KR" sz="2000" b="0" i="0" u="none" strike="noStrike" dirty="0">
                <a:effectLst/>
                <a:latin typeface="Arial" panose="020B0604020202020204" pitchFamily="34" charset="0"/>
              </a:rPr>
              <a:t>: </a:t>
            </a:r>
            <a:r>
              <a:rPr lang="ko-KR" altLang="en-US" sz="2000" b="0" i="0" u="none" strike="noStrike" dirty="0">
                <a:effectLst/>
                <a:latin typeface="Arial" panose="020B0604020202020204" pitchFamily="34" charset="0"/>
              </a:rPr>
              <a:t>표준 프로세스를 완료한 후 </a:t>
            </a:r>
            <a:r>
              <a:rPr lang="en-US" altLang="ko-KR" sz="2000" b="0" i="0" u="none" strike="noStrike" dirty="0">
                <a:effectLst/>
                <a:latin typeface="Arial" panose="020B0604020202020204" pitchFamily="34" charset="0"/>
              </a:rPr>
              <a:t>Keccak</a:t>
            </a:r>
            <a:r>
              <a:rPr lang="ko-KR" altLang="en-US" sz="2000" b="0" i="0" u="none" strike="noStrike" dirty="0">
                <a:effectLst/>
                <a:latin typeface="Arial" panose="020B0604020202020204" pitchFamily="34" charset="0"/>
              </a:rPr>
              <a:t>의 일부 파라미터를 조정하여 효율성을 향상</a:t>
            </a:r>
            <a:endParaRPr lang="en-US" altLang="ko-KR" sz="2000" b="0" i="0" u="none" strike="noStrike" dirty="0">
              <a:effectLst/>
              <a:latin typeface="Arial" panose="020B0604020202020204" pitchFamily="34" charset="0"/>
            </a:endParaRPr>
          </a:p>
          <a:p>
            <a:pPr marL="144000">
              <a:lnSpc>
                <a:spcPct val="120000"/>
              </a:lnSpc>
              <a:spcBef>
                <a:spcPts val="0"/>
              </a:spcBef>
            </a:pPr>
            <a:r>
              <a:rPr lang="ko-KR" altLang="en-US" sz="2000" b="0" i="0" u="none" strike="noStrike" dirty="0">
                <a:solidFill>
                  <a:srgbClr val="EF296B"/>
                </a:solidFill>
                <a:effectLst/>
                <a:latin typeface="Arial" panose="020B0604020202020204" pitchFamily="34" charset="0"/>
              </a:rPr>
              <a:t>내부 고발</a:t>
            </a:r>
            <a:r>
              <a:rPr lang="ko-KR" altLang="en-US" sz="2000" b="0" i="0" u="none" strike="noStrike" dirty="0">
                <a:effectLst/>
                <a:latin typeface="Arial" panose="020B0604020202020204" pitchFamily="34" charset="0"/>
              </a:rPr>
              <a:t> </a:t>
            </a:r>
            <a:r>
              <a:rPr lang="en-US" altLang="ko-KR" sz="2000" b="0" i="0" u="none" strike="noStrike" dirty="0">
                <a:effectLst/>
                <a:latin typeface="Arial" panose="020B0604020202020204" pitchFamily="34" charset="0"/>
              </a:rPr>
              <a:t>: </a:t>
            </a:r>
            <a:r>
              <a:rPr lang="ko-KR" altLang="en-US" sz="2000" b="0" i="0" u="none" strike="noStrike" dirty="0">
                <a:effectLst/>
                <a:latin typeface="Arial" panose="020B0604020202020204" pitchFamily="34" charset="0"/>
              </a:rPr>
              <a:t>에드워드 </a:t>
            </a:r>
            <a:r>
              <a:rPr lang="ko-KR" altLang="en-US" sz="2000" b="0" i="0" u="none" strike="noStrike" dirty="0" err="1">
                <a:effectLst/>
                <a:latin typeface="Arial" panose="020B0604020202020204" pitchFamily="34" charset="0"/>
              </a:rPr>
              <a:t>스노든</a:t>
            </a:r>
            <a:r>
              <a:rPr lang="en-US" altLang="ko-KR" sz="2000" b="0" i="0" u="none" strike="noStrike" dirty="0">
                <a:effectLst/>
                <a:latin typeface="Arial" panose="020B0604020202020204" pitchFamily="34" charset="0"/>
              </a:rPr>
              <a:t>(</a:t>
            </a:r>
            <a:r>
              <a:rPr lang="en-US" altLang="ko-KR" sz="2000" b="0" i="0" u="none" strike="noStrike" dirty="0" err="1">
                <a:effectLst/>
                <a:latin typeface="Arial" panose="020B0604020202020204" pitchFamily="34" charset="0"/>
              </a:rPr>
              <a:t>Deward</a:t>
            </a:r>
            <a:r>
              <a:rPr lang="en-US" altLang="ko-KR" sz="2000" b="0" i="0" u="none" strike="noStrike" dirty="0">
                <a:effectLst/>
                <a:latin typeface="Arial" panose="020B0604020202020204" pitchFamily="34" charset="0"/>
              </a:rPr>
              <a:t> Snowden) </a:t>
            </a:r>
            <a:r>
              <a:rPr lang="ko-KR" altLang="en-US" sz="2000" b="0" i="0" u="none" strike="noStrike" dirty="0">
                <a:effectLst/>
                <a:latin typeface="Arial" panose="020B0604020202020204" pitchFamily="34" charset="0"/>
              </a:rPr>
              <a:t>이</a:t>
            </a:r>
            <a:r>
              <a:rPr lang="en-US" altLang="ko-KR" sz="2000" b="0" i="0" u="none" strike="noStrike" dirty="0">
                <a:effectLst/>
                <a:latin typeface="Arial" panose="020B0604020202020204" pitchFamily="34" charset="0"/>
              </a:rPr>
              <a:t> </a:t>
            </a:r>
            <a:r>
              <a:rPr lang="ko-KR" altLang="en-US" sz="2000" b="0" i="0" u="none" strike="noStrike" dirty="0">
                <a:effectLst/>
                <a:latin typeface="Arial" panose="020B0604020202020204" pitchFamily="34" charset="0"/>
              </a:rPr>
              <a:t>미국 국가안보국</a:t>
            </a:r>
            <a:r>
              <a:rPr lang="en-US" altLang="ko-KR" sz="2000" b="0" i="0" u="none" strike="noStrike" dirty="0">
                <a:effectLst/>
                <a:latin typeface="Arial" panose="020B0604020202020204" pitchFamily="34" charset="0"/>
              </a:rPr>
              <a:t>(National Security Agency)</a:t>
            </a:r>
            <a:r>
              <a:rPr lang="ko-KR" altLang="en-US" sz="2000" b="0" i="0" u="none" strike="noStrike" dirty="0">
                <a:effectLst/>
                <a:latin typeface="Arial" panose="020B0604020202020204" pitchFamily="34" charset="0"/>
              </a:rPr>
              <a:t>의 부적절한 영향을 받아 </a:t>
            </a:r>
            <a:r>
              <a:rPr lang="en-US" altLang="ko-KR" sz="2000" b="0" i="0" u="none" strike="noStrike" dirty="0" err="1">
                <a:effectLst/>
                <a:latin typeface="Arial" panose="020B0604020202020204" pitchFamily="34" charset="0"/>
              </a:rPr>
              <a:t>Dual_EC_DRBG</a:t>
            </a:r>
            <a:r>
              <a:rPr lang="en-US" altLang="ko-KR" sz="2000" b="0" i="0" u="none" strike="noStrike" dirty="0">
                <a:effectLst/>
                <a:latin typeface="Arial" panose="020B0604020202020204" pitchFamily="34" charset="0"/>
              </a:rPr>
              <a:t> </a:t>
            </a:r>
            <a:r>
              <a:rPr lang="ko-KR" altLang="en-US" sz="2000" b="0" i="0" u="none" strike="noStrike" dirty="0">
                <a:effectLst/>
                <a:latin typeface="Arial" panose="020B0604020202020204" pitchFamily="34" charset="0"/>
              </a:rPr>
              <a:t>난수 </a:t>
            </a:r>
            <a:r>
              <a:rPr lang="ko-KR" altLang="en-US" sz="2000" b="0" i="0" u="none" strike="noStrike" dirty="0" err="1">
                <a:effectLst/>
                <a:latin typeface="Arial" panose="020B0604020202020204" pitchFamily="34" charset="0"/>
              </a:rPr>
              <a:t>생성기</a:t>
            </a:r>
            <a:r>
              <a:rPr lang="ko-KR" altLang="en-US" sz="2000" b="0" i="0" u="none" strike="noStrike" dirty="0">
                <a:effectLst/>
                <a:latin typeface="Arial" panose="020B0604020202020204" pitchFamily="34" charset="0"/>
              </a:rPr>
              <a:t> 표준을 의도적으로 약화시켜 표준 난 수 생성기에 백도어를 효과적으로 배치했다는 문서 공개</a:t>
            </a:r>
            <a:endParaRPr lang="en-US" altLang="ko-KR" sz="2000" b="0" i="0" u="none" strike="noStrike" dirty="0">
              <a:effectLst/>
              <a:latin typeface="Arial" panose="020B0604020202020204" pitchFamily="34" charset="0"/>
            </a:endParaRPr>
          </a:p>
          <a:p>
            <a:pPr marL="144000">
              <a:lnSpc>
                <a:spcPct val="120000"/>
              </a:lnSpc>
              <a:spcBef>
                <a:spcPts val="0"/>
              </a:spcBef>
            </a:pPr>
            <a:r>
              <a:rPr lang="ko-KR" altLang="en-US" sz="2000" b="0" i="0" u="none" strike="noStrike" dirty="0">
                <a:effectLst/>
                <a:latin typeface="Arial" panose="020B0604020202020204" pitchFamily="34" charset="0"/>
              </a:rPr>
              <a:t>변경에 대한 반발로 인해 </a:t>
            </a:r>
            <a:r>
              <a:rPr lang="en-US" altLang="ko-KR" sz="2000" b="0" i="0" u="none" strike="noStrike" dirty="0">
                <a:effectLst/>
                <a:latin typeface="Arial" panose="020B0604020202020204" pitchFamily="34" charset="0"/>
              </a:rPr>
              <a:t>SHA-3</a:t>
            </a:r>
            <a:r>
              <a:rPr lang="ko-KR" altLang="en-US" sz="2000" b="0" i="0" u="none" strike="noStrike" dirty="0">
                <a:effectLst/>
                <a:latin typeface="Arial" panose="020B0604020202020204" pitchFamily="34" charset="0"/>
              </a:rPr>
              <a:t>의 표준화에 </a:t>
            </a:r>
            <a:r>
              <a:rPr lang="ko-KR" altLang="en-US" sz="2000" b="0" i="0" u="none" strike="noStrike" dirty="0">
                <a:solidFill>
                  <a:srgbClr val="EF296B"/>
                </a:solidFill>
                <a:effectLst/>
                <a:latin typeface="Arial" panose="020B0604020202020204" pitchFamily="34" charset="0"/>
              </a:rPr>
              <a:t>상당한 지연</a:t>
            </a:r>
            <a:r>
              <a:rPr lang="ko-KR" altLang="en-US" sz="2000" b="0" i="0" u="none" strike="noStrike" dirty="0">
                <a:effectLst/>
                <a:latin typeface="Arial" panose="020B0604020202020204" pitchFamily="34" charset="0"/>
              </a:rPr>
              <a:t>을 초래 </a:t>
            </a:r>
            <a:endParaRPr lang="en-US" altLang="ko-KR" sz="2000" b="0" i="0" u="none" strike="noStrike" dirty="0">
              <a:effectLst/>
              <a:latin typeface="Arial" panose="020B0604020202020204" pitchFamily="34" charset="0"/>
            </a:endParaRPr>
          </a:p>
          <a:p>
            <a:pPr marL="144000">
              <a:lnSpc>
                <a:spcPct val="120000"/>
              </a:lnSpc>
              <a:spcBef>
                <a:spcPts val="0"/>
              </a:spcBef>
            </a:pPr>
            <a:r>
              <a:rPr lang="ko-KR" altLang="en-US" sz="2000" b="0" i="0" u="none" strike="noStrike" dirty="0">
                <a:effectLst/>
                <a:latin typeface="Arial" panose="020B0604020202020204" pitchFamily="34" charset="0"/>
              </a:rPr>
              <a:t>이더리움 재단은 </a:t>
            </a:r>
            <a:r>
              <a:rPr lang="en-US" altLang="ko-KR" sz="2000" b="0" i="0" u="none" strike="noStrike" dirty="0">
                <a:effectLst/>
                <a:latin typeface="Arial" panose="020B0604020202020204" pitchFamily="34" charset="0"/>
              </a:rPr>
              <a:t>NIST</a:t>
            </a:r>
            <a:r>
              <a:rPr lang="ko-KR" altLang="en-US" sz="2000" b="0" i="0" u="none" strike="noStrike" dirty="0">
                <a:effectLst/>
                <a:latin typeface="Arial" panose="020B0604020202020204" pitchFamily="34" charset="0"/>
              </a:rPr>
              <a:t>에서 수정한 </a:t>
            </a:r>
            <a:r>
              <a:rPr lang="en-US" altLang="ko-KR" sz="2000" b="0" i="0" u="none" strike="noStrike" dirty="0">
                <a:effectLst/>
                <a:latin typeface="Arial" panose="020B0604020202020204" pitchFamily="34" charset="0"/>
              </a:rPr>
              <a:t>SHA-3 </a:t>
            </a:r>
            <a:r>
              <a:rPr lang="ko-KR" altLang="en-US" sz="2000" b="0" i="0" u="none" strike="noStrike" dirty="0">
                <a:effectLst/>
                <a:latin typeface="Arial" panose="020B0604020202020204" pitchFamily="34" charset="0"/>
              </a:rPr>
              <a:t>표준이 아닌</a:t>
            </a:r>
            <a:r>
              <a:rPr lang="en-US" altLang="ko-KR" sz="2000" b="0" i="0" u="none" strike="noStrike" dirty="0">
                <a:effectLst/>
                <a:latin typeface="Arial" panose="020B0604020202020204" pitchFamily="34" charset="0"/>
              </a:rPr>
              <a:t>,</a:t>
            </a:r>
            <a:br>
              <a:rPr lang="en-US" altLang="ko-KR" sz="2000" b="0" i="0" u="none" strike="noStrike" dirty="0">
                <a:effectLst/>
                <a:latin typeface="Arial" panose="020B0604020202020204" pitchFamily="34" charset="0"/>
              </a:rPr>
            </a:br>
            <a:r>
              <a:rPr lang="ko-KR" altLang="en-US" sz="2000" b="0" i="0" u="none" strike="noStrike" dirty="0">
                <a:effectLst/>
                <a:latin typeface="Arial" panose="020B0604020202020204" pitchFamily="34" charset="0"/>
              </a:rPr>
              <a:t>알고리즘 발명가들이 제안한 원래 </a:t>
            </a:r>
            <a:r>
              <a:rPr lang="en-US" altLang="ko-KR" sz="2000" b="0" i="0" u="none" strike="noStrike" dirty="0">
                <a:effectLst/>
                <a:latin typeface="Arial" panose="020B0604020202020204" pitchFamily="34" charset="0"/>
              </a:rPr>
              <a:t>Keccak </a:t>
            </a:r>
            <a:r>
              <a:rPr lang="ko-KR" altLang="en-US" sz="2000" b="0" i="0" u="none" strike="noStrike" dirty="0">
                <a:effectLst/>
                <a:latin typeface="Arial" panose="020B0604020202020204" pitchFamily="34" charset="0"/>
              </a:rPr>
              <a:t>알고리</a:t>
            </a:r>
            <a:r>
              <a:rPr lang="ko-KR" altLang="en-US" sz="2000" dirty="0"/>
              <a:t>즘</a:t>
            </a:r>
            <a:r>
              <a:rPr lang="ko-KR" altLang="en-US" sz="2000" b="0" i="0" u="none" strike="noStrike" dirty="0">
                <a:effectLst/>
                <a:latin typeface="Arial" panose="020B0604020202020204" pitchFamily="34" charset="0"/>
              </a:rPr>
              <a:t>을 구현하기로 결정</a:t>
            </a:r>
            <a:endParaRPr lang="ko-KR" altLang="en-US" sz="2000" b="0" dirty="0">
              <a:effectLst/>
            </a:endParaRPr>
          </a:p>
          <a:p>
            <a:pPr marL="144000">
              <a:lnSpc>
                <a:spcPct val="120000"/>
              </a:lnSpc>
              <a:spcBef>
                <a:spcPts val="0"/>
              </a:spcBef>
            </a:pPr>
            <a:r>
              <a:rPr lang="en-US" altLang="ko-KR" sz="2000" b="0" i="0" u="none" strike="noStrike" dirty="0">
                <a:effectLst/>
                <a:latin typeface="Arial" panose="020B0604020202020204" pitchFamily="34" charset="0"/>
              </a:rPr>
              <a:t>Keccak</a:t>
            </a:r>
            <a:r>
              <a:rPr lang="ko-KR" altLang="en-US" sz="2000" b="0" i="0" u="none" strike="noStrike" dirty="0">
                <a:effectLst/>
                <a:latin typeface="Arial" panose="020B0604020202020204" pitchFamily="34" charset="0"/>
              </a:rPr>
              <a:t>은 </a:t>
            </a:r>
            <a:r>
              <a:rPr lang="en-US" altLang="ko-KR" sz="2000" b="0" i="0" u="none" strike="noStrike" dirty="0">
                <a:effectLst/>
                <a:latin typeface="Arial" panose="020B0604020202020204" pitchFamily="34" charset="0"/>
              </a:rPr>
              <a:t>SHA-3</a:t>
            </a:r>
            <a:r>
              <a:rPr lang="ko-KR" altLang="en-US" sz="2000" b="0" i="0" u="none" strike="noStrike" dirty="0">
                <a:effectLst/>
                <a:latin typeface="Arial" panose="020B0604020202020204" pitchFamily="34" charset="0"/>
              </a:rPr>
              <a:t>로 </a:t>
            </a:r>
            <a:r>
              <a:rPr lang="en-US" altLang="ko-KR" sz="2000" b="0" i="0" u="none" strike="noStrike" dirty="0">
                <a:effectLst/>
                <a:latin typeface="Arial" panose="020B0604020202020204" pitchFamily="34" charset="0"/>
              </a:rPr>
              <a:t>2015</a:t>
            </a:r>
            <a:r>
              <a:rPr lang="ko-KR" altLang="en-US" sz="2000" b="0" i="0" u="none" strike="noStrike" dirty="0">
                <a:effectLst/>
                <a:latin typeface="Arial" panose="020B0604020202020204" pitchFamily="34" charset="0"/>
              </a:rPr>
              <a:t>년 </a:t>
            </a:r>
            <a:r>
              <a:rPr lang="en-US" altLang="ko-KR" sz="2000" b="0" i="0" u="none" strike="noStrike" dirty="0">
                <a:effectLst/>
                <a:latin typeface="Arial" panose="020B0604020202020204" pitchFamily="34" charset="0"/>
              </a:rPr>
              <a:t>FIPS 202</a:t>
            </a:r>
            <a:r>
              <a:rPr lang="ko-KR" altLang="en-US" sz="2000" b="0" i="0" u="none" strike="noStrike" dirty="0">
                <a:effectLst/>
                <a:latin typeface="Arial" panose="020B0604020202020204" pitchFamily="34" charset="0"/>
              </a:rPr>
              <a:t>로 표준화</a:t>
            </a:r>
            <a:endParaRPr lang="en-US" altLang="ko-KR" sz="2000" b="0" i="0" u="none" strike="noStrike" dirty="0">
              <a:effectLst/>
              <a:latin typeface="Arial" panose="020B0604020202020204" pitchFamily="34" charset="0"/>
            </a:endParaRPr>
          </a:p>
          <a:p>
            <a:pPr marL="144000">
              <a:lnSpc>
                <a:spcPct val="120000"/>
              </a:lnSpc>
              <a:spcBef>
                <a:spcPts val="0"/>
              </a:spcBef>
            </a:pPr>
            <a:r>
              <a:rPr lang="ko-KR" altLang="en-US" sz="2000" b="0" i="0" u="none" strike="noStrike" dirty="0">
                <a:solidFill>
                  <a:srgbClr val="00C8EB"/>
                </a:solidFill>
                <a:effectLst/>
                <a:latin typeface="Arial" panose="020B0604020202020204" pitchFamily="34" charset="0"/>
              </a:rPr>
              <a:t>중요한 점 </a:t>
            </a:r>
            <a:r>
              <a:rPr lang="en-US" altLang="ko-KR" sz="2000" b="0" i="0" u="none" strike="noStrike" dirty="0">
                <a:solidFill>
                  <a:srgbClr val="00C8EB"/>
                </a:solidFill>
                <a:effectLst/>
                <a:latin typeface="Arial" panose="020B0604020202020204" pitchFamily="34" charset="0"/>
              </a:rPr>
              <a:t>: Keccak ≠ SHA-3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8EE3539-2A2F-4D02-9B55-BCB016DF8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암호학</a:t>
            </a:r>
            <a:r>
              <a:rPr lang="ko-KR" altLang="en-US" dirty="0"/>
              <a:t> </a:t>
            </a:r>
            <a:r>
              <a:rPr lang="en-US" altLang="ko-KR" dirty="0"/>
              <a:t>[ </a:t>
            </a:r>
            <a:r>
              <a:rPr lang="ko-KR" altLang="en-US" dirty="0"/>
              <a:t>해시</a:t>
            </a:r>
            <a:r>
              <a:rPr lang="en-US" altLang="ko-KR" dirty="0"/>
              <a:t>(Hash) </a:t>
            </a:r>
            <a:r>
              <a:rPr lang="ko-KR" altLang="en-US" dirty="0"/>
              <a:t>함수 </a:t>
            </a:r>
            <a:r>
              <a:rPr lang="en-US" altLang="ko-KR" dirty="0"/>
              <a:t>- </a:t>
            </a:r>
            <a:r>
              <a:rPr lang="ko-KR" altLang="en-US" dirty="0"/>
              <a:t>이더리움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Keccak, SHA33</a:t>
            </a:r>
            <a:r>
              <a:rPr lang="ko-KR" altLang="en-US" dirty="0"/>
              <a:t> </a:t>
            </a:r>
            <a:r>
              <a:rPr lang="en-US" altLang="ko-KR" dirty="0"/>
              <a:t>]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035985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B9C99479-F52F-48C5-B6F0-73A4671635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1195191"/>
          </a:xfrm>
        </p:spPr>
        <p:txBody>
          <a:bodyPr/>
          <a:lstStyle/>
          <a:p>
            <a:pPr indent="0">
              <a:buNone/>
            </a:pPr>
            <a:r>
              <a:rPr lang="ko-KR" altLang="en-US" b="1" dirty="0"/>
              <a:t>쇄도 효과</a:t>
            </a:r>
            <a:r>
              <a:rPr lang="en-US" altLang="ko-KR" b="1" dirty="0"/>
              <a:t> (avalanche effect) (</a:t>
            </a:r>
            <a:r>
              <a:rPr lang="ko-KR" altLang="en-US" b="1" dirty="0"/>
              <a:t>산사태 효과</a:t>
            </a:r>
            <a:r>
              <a:rPr lang="en-US" altLang="ko-KR" b="1" dirty="0"/>
              <a:t>)</a:t>
            </a:r>
          </a:p>
          <a:p>
            <a:pPr indent="0">
              <a:buNone/>
            </a:pPr>
            <a:r>
              <a:rPr lang="ko-KR" altLang="en-US" sz="1600" dirty="0"/>
              <a:t>어떤 암호 알고리즘이 </a:t>
            </a:r>
            <a:r>
              <a:rPr lang="ko-KR" altLang="en-US" sz="1600" dirty="0" err="1"/>
              <a:t>입력값에</a:t>
            </a:r>
            <a:r>
              <a:rPr lang="ko-KR" altLang="en-US" sz="1600" dirty="0"/>
              <a:t> 미세한 변화를 줄 경우 </a:t>
            </a:r>
            <a:r>
              <a:rPr lang="ko-KR" altLang="en-US" sz="1600" dirty="0" err="1"/>
              <a:t>출력값에</a:t>
            </a:r>
            <a:r>
              <a:rPr lang="ko-KR" altLang="en-US" sz="1600" dirty="0"/>
              <a:t> 상당한 변화가 일어나는 성질</a:t>
            </a:r>
            <a:endParaRPr lang="en-US" altLang="ko-KR" sz="1600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675C6E76-9AC2-448B-933F-714403A76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해시</a:t>
            </a:r>
            <a:r>
              <a:rPr lang="en-US" altLang="ko-KR" dirty="0"/>
              <a:t>(Hash) </a:t>
            </a:r>
            <a:r>
              <a:rPr lang="ko-KR" altLang="en-US" dirty="0"/>
              <a:t>함수</a:t>
            </a: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8B151CF9-E258-47A6-8B3D-A0ABE5A963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066438"/>
              </p:ext>
            </p:extLst>
          </p:nvPr>
        </p:nvGraphicFramePr>
        <p:xfrm>
          <a:off x="241299" y="1608795"/>
          <a:ext cx="11783404" cy="45743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1892">
                  <a:extLst>
                    <a:ext uri="{9D8B030D-6E8A-4147-A177-3AD203B41FA5}">
                      <a16:colId xmlns:a16="http://schemas.microsoft.com/office/drawing/2014/main" val="790860522"/>
                    </a:ext>
                  </a:extLst>
                </a:gridCol>
                <a:gridCol w="9611512">
                  <a:extLst>
                    <a:ext uri="{9D8B030D-6E8A-4147-A177-3AD203B41FA5}">
                      <a16:colId xmlns:a16="http://schemas.microsoft.com/office/drawing/2014/main" val="1862832914"/>
                    </a:ext>
                  </a:extLst>
                </a:gridCol>
              </a:tblGrid>
              <a:tr h="59136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message1</a:t>
                      </a: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message2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: {"from":"A","to":"</a:t>
                      </a:r>
                      <a:r>
                        <a:rPr lang="en-US" altLang="ko-KR" sz="1400" b="0" dirty="0">
                          <a:solidFill>
                            <a:srgbClr val="00C8EB"/>
                          </a:solidFill>
                          <a:latin typeface="Consolas" panose="020B0609020204030204" pitchFamily="49" charset="0"/>
                        </a:rPr>
                        <a:t>B</a:t>
                      </a: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","value:100}</a:t>
                      </a: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: {"from":"A","to":"</a:t>
                      </a:r>
                      <a:r>
                        <a:rPr lang="en-US" altLang="ko-KR" sz="1400" b="0" dirty="0">
                          <a:solidFill>
                            <a:srgbClr val="00C8EB"/>
                          </a:solidFill>
                          <a:latin typeface="Consolas" panose="020B0609020204030204" pitchFamily="49" charset="0"/>
                        </a:rPr>
                        <a:t>C</a:t>
                      </a: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","value:100}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2552014"/>
                  </a:ext>
                </a:extLst>
              </a:tr>
              <a:tr h="347859"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6714380"/>
                  </a:ext>
                </a:extLst>
              </a:tr>
              <a:tr h="59136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SHA-256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(message1)</a:t>
                      </a:r>
                      <a:b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</a:b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SHA-256(message2)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: 0x</a:t>
                      </a:r>
                      <a:r>
                        <a:rPr lang="en-US" altLang="ko-KR" sz="140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57e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</a:t>
                      </a:r>
                      <a:r>
                        <a:rPr lang="en-US" altLang="ko-KR" sz="140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817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7</a:t>
                      </a:r>
                      <a:r>
                        <a:rPr lang="en-US" altLang="ko-KR" sz="140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d123681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f</a:t>
                      </a:r>
                      <a:r>
                        <a:rPr lang="en-US" altLang="ko-KR" sz="140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e427bd5ca289fdcb68d199e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1</a:t>
                      </a:r>
                      <a:r>
                        <a:rPr lang="en-US" altLang="ko-KR" sz="140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f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b</a:t>
                      </a:r>
                      <a:r>
                        <a:rPr lang="en-US" altLang="ko-KR" sz="140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d0e48cbd9e87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6</a:t>
                      </a:r>
                      <a:r>
                        <a:rPr lang="en-US" altLang="ko-KR" sz="140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6454f448e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   58/64 = 90.6%</a:t>
                      </a:r>
                      <a:b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</a:b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: 0x</a:t>
                      </a:r>
                      <a:r>
                        <a:rPr lang="en-US" altLang="ko-KR" sz="140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3da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</a:t>
                      </a:r>
                      <a:r>
                        <a:rPr lang="en-US" altLang="ko-KR" sz="140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972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7</a:t>
                      </a:r>
                      <a:r>
                        <a:rPr lang="en-US" altLang="ko-KR" sz="140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786e150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f</a:t>
                      </a:r>
                      <a:r>
                        <a:rPr lang="en-US" altLang="ko-KR" sz="140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fd594bc0e6fe671c2ca2db1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1</a:t>
                      </a:r>
                      <a:r>
                        <a:rPr lang="en-US" altLang="ko-KR" sz="140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5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b</a:t>
                      </a:r>
                      <a:r>
                        <a:rPr lang="en-US" altLang="ko-KR" sz="140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ac663a3f54a3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6</a:t>
                      </a:r>
                      <a:r>
                        <a:rPr lang="en-US" altLang="ko-KR" sz="140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da9ec62e9</a:t>
                      </a:r>
                      <a:endParaRPr lang="ko-KR" altLang="en-US" sz="1400" dirty="0">
                        <a:solidFill>
                          <a:srgbClr val="FFC700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0816259"/>
                  </a:ext>
                </a:extLst>
              </a:tr>
              <a:tr h="423228">
                <a:tc>
                  <a:txBody>
                    <a:bodyPr/>
                    <a:lstStyle/>
                    <a:p>
                      <a:pPr latinLnBrk="1"/>
                      <a:endParaRPr lang="ko-KR" altLang="en-US" sz="140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223939"/>
                  </a:ext>
                </a:extLst>
              </a:tr>
              <a:tr h="59136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rgbClr val="B99FFF"/>
                          </a:solidFill>
                          <a:latin typeface="Consolas" panose="020B0609020204030204" pitchFamily="49" charset="0"/>
                        </a:rPr>
                        <a:t>Keccak-256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(message1)</a:t>
                      </a:r>
                      <a:b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</a:b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Keccak-256(message2)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: </a:t>
                      </a:r>
                      <a:r>
                        <a:rPr lang="en-US" altLang="ko-KR" sz="1400" dirty="0">
                          <a:solidFill>
                            <a:srgbClr val="B99FFF"/>
                          </a:solidFill>
                          <a:latin typeface="Consolas" panose="020B0609020204030204" pitchFamily="49" charset="0"/>
                        </a:rPr>
                        <a:t>0x284693edfb1d4aa0201888bc2e03084e08c708d9f7936efa136a060c88c85757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   62/64 = 96.9%</a:t>
                      </a:r>
                      <a:b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</a:b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: 0x</a:t>
                      </a:r>
                      <a:r>
                        <a:rPr lang="en-US" altLang="ko-KR" sz="1400" dirty="0">
                          <a:solidFill>
                            <a:srgbClr val="B99FFF"/>
                          </a:solidFill>
                          <a:latin typeface="Consolas" panose="020B0609020204030204" pitchFamily="49" charset="0"/>
                        </a:rPr>
                        <a:t>c19a6194cdbf9f29bc290f58f0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</a:t>
                      </a:r>
                      <a:r>
                        <a:rPr lang="en-US" altLang="ko-KR" sz="1400" dirty="0">
                          <a:solidFill>
                            <a:srgbClr val="B99FFF"/>
                          </a:solidFill>
                          <a:latin typeface="Consolas" panose="020B0609020204030204" pitchFamily="49" charset="0"/>
                        </a:rPr>
                        <a:t>f3cf6a246d41b866cd761a2566c24fc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c</a:t>
                      </a:r>
                      <a:r>
                        <a:rPr lang="en-US" altLang="ko-KR" sz="1400" dirty="0">
                          <a:solidFill>
                            <a:srgbClr val="B99FFF"/>
                          </a:solidFill>
                          <a:latin typeface="Consolas" panose="020B0609020204030204" pitchFamily="49" charset="0"/>
                        </a:rPr>
                        <a:t>47fd8</a:t>
                      </a:r>
                      <a:endParaRPr lang="ko-KR" altLang="en-US" sz="1400" dirty="0">
                        <a:solidFill>
                          <a:srgbClr val="B99FFF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7995252"/>
                  </a:ext>
                </a:extLst>
              </a:tr>
              <a:tr h="423228"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8454215"/>
                  </a:ext>
                </a:extLst>
              </a:tr>
              <a:tr h="59136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rgbClr val="00C8EB"/>
                          </a:solidFill>
                          <a:latin typeface="Consolas" panose="020B0609020204030204" pitchFamily="49" charset="0"/>
                        </a:rPr>
                        <a:t>SHA3-256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(message1)</a:t>
                      </a:r>
                      <a:b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</a:b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SHA3-256(message2)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: 0x</a:t>
                      </a:r>
                      <a:r>
                        <a:rPr lang="en-US" altLang="ko-KR" sz="1400" dirty="0">
                          <a:solidFill>
                            <a:srgbClr val="00C8EB"/>
                          </a:solidFill>
                          <a:latin typeface="Consolas" panose="020B0609020204030204" pitchFamily="49" charset="0"/>
                        </a:rPr>
                        <a:t>fb2ca149b193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8</a:t>
                      </a:r>
                      <a:r>
                        <a:rPr lang="en-US" altLang="ko-KR" sz="1400" dirty="0">
                          <a:solidFill>
                            <a:srgbClr val="00C8EB"/>
                          </a:solidFill>
                          <a:latin typeface="Consolas" panose="020B0609020204030204" pitchFamily="49" charset="0"/>
                        </a:rPr>
                        <a:t>f3d1a7d1b3be530cef98244c8ce99cee49ce2b91c8653a43d98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   63/64 = 98.4%</a:t>
                      </a:r>
                      <a:b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</a:b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: 0x</a:t>
                      </a:r>
                      <a:r>
                        <a:rPr lang="en-US" altLang="ko-KR" sz="1400" dirty="0">
                          <a:solidFill>
                            <a:srgbClr val="00C8EB"/>
                          </a:solidFill>
                          <a:latin typeface="Consolas" panose="020B0609020204030204" pitchFamily="49" charset="0"/>
                        </a:rPr>
                        <a:t>a47b2604a0da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8</a:t>
                      </a:r>
                      <a:r>
                        <a:rPr lang="en-US" altLang="ko-KR" sz="1400" dirty="0">
                          <a:solidFill>
                            <a:srgbClr val="00C8EB"/>
                          </a:solidFill>
                          <a:latin typeface="Consolas" panose="020B0609020204030204" pitchFamily="49" charset="0"/>
                        </a:rPr>
                        <a:t>b9abd23f8d252927956e55bae95250867dd558f6237357cfb44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3045925"/>
                  </a:ext>
                </a:extLst>
              </a:tr>
              <a:tr h="423228"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59290816"/>
                  </a:ext>
                </a:extLst>
              </a:tr>
              <a:tr h="59136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rgbClr val="B99FFF"/>
                          </a:solidFill>
                          <a:latin typeface="Consolas" panose="020B0609020204030204" pitchFamily="49" charset="0"/>
                        </a:rPr>
                        <a:t>Keccak-256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(message1)</a:t>
                      </a:r>
                    </a:p>
                    <a:p>
                      <a:pPr latinLnBrk="1"/>
                      <a:r>
                        <a:rPr lang="en-US" altLang="ko-KR" sz="1400" dirty="0">
                          <a:solidFill>
                            <a:srgbClr val="00C8EB"/>
                          </a:solidFill>
                          <a:latin typeface="Consolas" panose="020B0609020204030204" pitchFamily="49" charset="0"/>
                        </a:rPr>
                        <a:t>SHA3-256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(message1)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: 0x</a:t>
                      </a:r>
                      <a:r>
                        <a:rPr lang="en-US" altLang="ko-KR" sz="1400" dirty="0">
                          <a:solidFill>
                            <a:srgbClr val="B99FFF"/>
                          </a:solidFill>
                          <a:latin typeface="Consolas" panose="020B0609020204030204" pitchFamily="49" charset="0"/>
                        </a:rPr>
                        <a:t>284693edfb1d4aa0201888bc2e03084e08c70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8</a:t>
                      </a:r>
                      <a:r>
                        <a:rPr lang="en-US" altLang="ko-KR" sz="1400" dirty="0">
                          <a:solidFill>
                            <a:srgbClr val="B99FFF"/>
                          </a:solidFill>
                          <a:latin typeface="Consolas" panose="020B0609020204030204" pitchFamily="49" charset="0"/>
                        </a:rPr>
                        <a:t>d9f7936efa136a060c88c85757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   63/64 = 98.4%</a:t>
                      </a:r>
                    </a:p>
                    <a:p>
                      <a:pPr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: 0x</a:t>
                      </a:r>
                      <a:r>
                        <a:rPr lang="en-US" altLang="ko-KR" sz="1400" dirty="0">
                          <a:solidFill>
                            <a:srgbClr val="00C8EB"/>
                          </a:solidFill>
                          <a:latin typeface="Consolas" panose="020B0609020204030204" pitchFamily="49" charset="0"/>
                        </a:rPr>
                        <a:t>fb2ca149b1938f3d1a7d1b3be530cef98244c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8</a:t>
                      </a:r>
                      <a:r>
                        <a:rPr lang="en-US" altLang="ko-KR" sz="1400" dirty="0">
                          <a:solidFill>
                            <a:srgbClr val="00C8EB"/>
                          </a:solidFill>
                          <a:latin typeface="Consolas" panose="020B0609020204030204" pitchFamily="49" charset="0"/>
                        </a:rPr>
                        <a:t>ce99cee49ce2b91c8653a43d98</a:t>
                      </a:r>
                      <a:endParaRPr lang="ko-KR" altLang="en-US" sz="1400" dirty="0">
                        <a:solidFill>
                          <a:srgbClr val="00C8EB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1743751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AFD0107-9834-40A0-9E75-93B3E42C730E}"/>
              </a:ext>
            </a:extLst>
          </p:cNvPr>
          <p:cNvSpPr txBox="1"/>
          <p:nvPr/>
        </p:nvSpPr>
        <p:spPr>
          <a:xfrm>
            <a:off x="5357838" y="6428601"/>
            <a:ext cx="14815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>
                <a:hlinkClick r:id="rId3"/>
              </a:rPr>
              <a:t>online-tools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6817807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내용 개체 틀 1">
                <a:extLst>
                  <a:ext uri="{FF2B5EF4-FFF2-40B4-BE49-F238E27FC236}">
                    <a16:creationId xmlns:a16="http://schemas.microsoft.com/office/drawing/2014/main" id="{06BBAB47-0E6A-4E78-B927-D0C135424E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41299" y="674860"/>
                <a:ext cx="11683999" cy="6030740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300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ko-KR" sz="3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ko-KR" altLang="en-US" sz="3000" i="1">
                            <a:latin typeface="Cambria Math" panose="02040503050406030204" pitchFamily="18" charset="0"/>
                          </a:rPr>
                          <m:t>𝔽</m:t>
                        </m:r>
                        <m:r>
                          <a:rPr lang="en-US" altLang="ko-KR" sz="3000" i="1" baseline="-25000" dirty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en-US" altLang="ko-KR" sz="3000" i="1" baseline="-25000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sz="3000" dirty="0"/>
                  <a:t> </a:t>
                </a:r>
                <a:r>
                  <a:rPr lang="en-US" altLang="ko-KR" sz="3000" dirty="0"/>
                  <a:t>:</a:t>
                </a:r>
                <a:r>
                  <a:rPr lang="ko-KR" altLang="en-US" sz="3000" dirty="0"/>
                  <a:t> 소수 </a:t>
                </a:r>
                <a:r>
                  <a:rPr lang="ko-KR" altLang="en-US" sz="3000" dirty="0" err="1"/>
                  <a:t>유한체</a:t>
                </a:r>
                <a:r>
                  <a:rPr lang="ko-KR" altLang="en-US" sz="3000" dirty="0"/>
                  <a:t> 상 타원곡선</a:t>
                </a:r>
                <a:endParaRPr lang="en-US" altLang="ko-KR" sz="3000" b="0" dirty="0"/>
              </a:p>
              <a:p>
                <a:pPr lvl="1"/>
                <a14:m>
                  <m:oMath xmlns:m="http://schemas.openxmlformats.org/officeDocument/2006/math">
                    <m:r>
                      <a:rPr lang="ko-KR" altLang="en-US" sz="250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𝔽</m:t>
                    </m:r>
                    <m:r>
                      <a:rPr lang="en-US" altLang="ko-KR" sz="2500" b="0" i="1" baseline="-25000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altLang="ko-KR" sz="2500" dirty="0"/>
                  <a:t> :</a:t>
                </a:r>
                <a:r>
                  <a:rPr lang="ko-KR" altLang="en-US" sz="2500" dirty="0"/>
                  <a:t> </a:t>
                </a:r>
                <a14:m>
                  <m:oMath xmlns:m="http://schemas.openxmlformats.org/officeDocument/2006/math">
                    <m:r>
                      <a:rPr lang="en-US" altLang="ko-KR" sz="2500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ko-KR" altLang="en-US" sz="2500" dirty="0"/>
                  <a:t>가 홀수 소수인 소수 </a:t>
                </a:r>
                <a:r>
                  <a:rPr lang="ko-KR" altLang="en-US" sz="2500" dirty="0" err="1"/>
                  <a:t>유한체</a:t>
                </a:r>
                <a:r>
                  <a:rPr lang="en-US" altLang="ko-KR" sz="2500" dirty="0"/>
                  <a:t>(prime finite field)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sz="25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ko-KR" sz="25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sz="25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ko-KR" sz="2500" b="0" i="1" smtClean="0">
                        <a:latin typeface="Cambria Math" panose="02040503050406030204" pitchFamily="18" charset="0"/>
                      </a:rPr>
                      <m:t> ∈ </m:t>
                    </m:r>
                    <m:r>
                      <a:rPr lang="ko-KR" altLang="en-US" sz="2500" i="1">
                        <a:latin typeface="Cambria Math" panose="02040503050406030204" pitchFamily="18" charset="0"/>
                      </a:rPr>
                      <m:t>𝔽</m:t>
                    </m:r>
                    <m:r>
                      <a:rPr lang="en-US" altLang="ko-KR" sz="2500" i="1" baseline="-25000" dirty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altLang="ko-KR" sz="2500" dirty="0"/>
                  <a:t> , </a:t>
                </a:r>
                <a14:m>
                  <m:oMath xmlns:m="http://schemas.openxmlformats.org/officeDocument/2006/math">
                    <m:r>
                      <a:rPr lang="en-US" altLang="ko-KR" sz="2500" b="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altLang="ko-KR" sz="2500" b="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ko-KR" sz="2500" b="0" i="1" baseline="30000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altLang="ko-KR" sz="2500" b="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+27</m:t>
                    </m:r>
                    <m:r>
                      <a:rPr lang="en-US" altLang="ko-KR" sz="2500" b="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ko-KR" sz="2500" b="0" i="1" baseline="30000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ko-KR" sz="2500" b="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2500" b="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≢0 (</m:t>
                    </m:r>
                    <m:r>
                      <a:rPr lang="en-US" altLang="ko-KR" sz="2500" b="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en-US" altLang="ko-KR" sz="2500" b="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ko-KR" sz="2500" b="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US" altLang="ko-KR" sz="2500" b="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2500" dirty="0"/>
                  <a:t> : </a:t>
                </a:r>
                <a:r>
                  <a:rPr lang="ko-KR" altLang="en-US" sz="2500" dirty="0" err="1"/>
                  <a:t>비특이</a:t>
                </a:r>
                <a:r>
                  <a:rPr lang="ko-KR" altLang="en-US" sz="2500" dirty="0"/>
                  <a:t> 타원 곡선 만족</a:t>
                </a:r>
                <a:r>
                  <a:rPr lang="en-US" altLang="ko-KR" sz="2500" dirty="0"/>
                  <a:t>(x</a:t>
                </a:r>
                <a:r>
                  <a:rPr lang="ko-KR" altLang="en-US" sz="2500" dirty="0"/>
                  <a:t>축 대칭</a:t>
                </a:r>
                <a:r>
                  <a:rPr lang="en-US" altLang="ko-KR" sz="2500" dirty="0"/>
                  <a:t>)</a:t>
                </a:r>
              </a:p>
              <a:p>
                <a:pPr indent="0">
                  <a:buNone/>
                </a:pPr>
                <a:endParaRPr lang="en-US" altLang="ko-KR" sz="3000" dirty="0"/>
              </a:p>
              <a:p>
                <a:pPr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000" b="0" i="1" dirty="0" smtClean="0">
                          <a:solidFill>
                            <a:srgbClr val="00C8EB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3000" b="0" i="1" baseline="30000" dirty="0" smtClean="0">
                          <a:solidFill>
                            <a:srgbClr val="00C8EB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3000" b="0" i="1" dirty="0" smtClean="0">
                          <a:solidFill>
                            <a:srgbClr val="00C8EB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3000" b="0" i="1" dirty="0" smtClean="0">
                          <a:solidFill>
                            <a:srgbClr val="00C8EB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r>
                        <a:rPr lang="en-US" altLang="ko-KR" sz="3000" b="0" i="1" dirty="0" smtClean="0">
                          <a:solidFill>
                            <a:srgbClr val="00C8EB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3000" b="0" i="1" baseline="30000" dirty="0" smtClean="0">
                          <a:solidFill>
                            <a:srgbClr val="00C8EB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  <m:r>
                        <a:rPr lang="en-US" altLang="ko-KR" sz="3000" b="0" i="1" dirty="0" smtClean="0">
                          <a:solidFill>
                            <a:srgbClr val="00C8EB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altLang="ko-KR" sz="3000" b="0" i="1" dirty="0" smtClean="0">
                          <a:solidFill>
                            <a:srgbClr val="00C8EB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𝑎𝑥</m:t>
                      </m:r>
                      <m:r>
                        <a:rPr lang="en-US" altLang="ko-KR" sz="3000" b="0" i="1" dirty="0" smtClean="0">
                          <a:solidFill>
                            <a:srgbClr val="00C8EB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altLang="ko-KR" sz="3000" b="0" i="1" dirty="0" smtClean="0">
                          <a:solidFill>
                            <a:srgbClr val="00C8EB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3000" b="0" i="1" dirty="0" smtClean="0">
                          <a:solidFill>
                            <a:srgbClr val="00C8EB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(</m:t>
                      </m:r>
                      <m:r>
                        <a:rPr lang="en-US" altLang="ko-KR" sz="3000" b="0" i="1" dirty="0" smtClean="0">
                          <a:solidFill>
                            <a:srgbClr val="00C8EB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𝑚𝑜𝑑</m:t>
                      </m:r>
                      <m:r>
                        <a:rPr lang="en-US" altLang="ko-KR" sz="3000" b="0" i="1" dirty="0" smtClean="0">
                          <a:solidFill>
                            <a:srgbClr val="00C8EB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ko-KR" sz="3000" b="0" i="1" dirty="0" smtClean="0">
                          <a:solidFill>
                            <a:srgbClr val="00C8EB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altLang="ko-KR" sz="3000" b="0" i="1" dirty="0" smtClean="0">
                          <a:solidFill>
                            <a:srgbClr val="00C8EB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3000" dirty="0">
                  <a:solidFill>
                    <a:srgbClr val="00C8EB"/>
                  </a:solidFill>
                </a:endParaRPr>
              </a:p>
              <a:p>
                <a:pPr indent="0" algn="ctr">
                  <a:buNone/>
                </a:pPr>
                <a:r>
                  <a:rPr lang="en-US" altLang="ko-KR" sz="3000" dirty="0"/>
                  <a:t>∥</a:t>
                </a:r>
              </a:p>
              <a:p>
                <a:pPr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0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3000" b="0" i="1" baseline="3000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3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3000" b="0" i="1" smtClean="0">
                          <a:latin typeface="Cambria Math" panose="02040503050406030204" pitchFamily="18" charset="0"/>
                        </a:rPr>
                        <m:t>𝑚𝑜𝑑</m:t>
                      </m:r>
                      <m:r>
                        <a:rPr lang="en-US" altLang="ko-KR" sz="3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30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ko-KR" sz="3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3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3000" b="0" i="1" baseline="30000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ko-KR" sz="3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3000" b="0" i="1" smtClean="0">
                              <a:latin typeface="Cambria Math" panose="02040503050406030204" pitchFamily="18" charset="0"/>
                            </a:rPr>
                            <m:t>𝑎𝑥</m:t>
                          </m:r>
                          <m:r>
                            <a:rPr lang="en-US" altLang="ko-KR" sz="3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30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altLang="ko-KR" sz="3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3000" b="0" i="1" smtClean="0">
                          <a:latin typeface="Cambria Math" panose="02040503050406030204" pitchFamily="18" charset="0"/>
                        </a:rPr>
                        <m:t>𝑚𝑜𝑑</m:t>
                      </m:r>
                      <m:r>
                        <a:rPr lang="en-US" altLang="ko-KR" sz="3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3000" b="0" i="1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altLang="ko-KR" sz="3000" b="0" dirty="0"/>
              </a:p>
              <a:p>
                <a:pPr indent="0" algn="ctr">
                  <a:buNone/>
                </a:pPr>
                <a:r>
                  <a:rPr lang="en-US" altLang="ko-KR" sz="3000" dirty="0"/>
                  <a:t>∥</a:t>
                </a:r>
              </a:p>
              <a:p>
                <a:pPr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000" b="0" i="1" dirty="0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3000" b="0" i="1" baseline="30000" dirty="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30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30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30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3000" b="0" i="1" baseline="30000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ko-KR" sz="3000" b="0" i="1" dirty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3000" b="0" i="1" dirty="0" smtClean="0">
                              <a:latin typeface="Cambria Math" panose="02040503050406030204" pitchFamily="18" charset="0"/>
                            </a:rPr>
                            <m:t>𝑎𝑥</m:t>
                          </m:r>
                          <m:r>
                            <a:rPr lang="en-US" altLang="ko-KR" sz="3000" b="0" i="1" dirty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3000" b="0" i="1" dirty="0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altLang="ko-KR" sz="30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3000" b="0" i="1" dirty="0" smtClean="0">
                          <a:latin typeface="Cambria Math" panose="02040503050406030204" pitchFamily="18" charset="0"/>
                        </a:rPr>
                        <m:t>𝑜𝑣𝑒𝑟</m:t>
                      </m:r>
                      <m:r>
                        <a:rPr lang="en-US" altLang="ko-KR" sz="30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altLang="ko-KR" sz="30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ko-KR" altLang="en-US" sz="300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𝔽</m:t>
                          </m:r>
                          <m:r>
                            <a:rPr lang="en-US" altLang="ko-KR" sz="3000" b="0" i="1" baseline="-25000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</m:oMath>
                  </m:oMathPara>
                </a14:m>
                <a:endParaRPr lang="en-US" altLang="ko-KR" sz="3000" dirty="0"/>
              </a:p>
              <a:p>
                <a:endParaRPr lang="en-US" altLang="ko-KR" sz="3000" dirty="0"/>
              </a:p>
              <a:p>
                <a:endParaRPr lang="en-US" altLang="ko-KR" sz="2500" dirty="0"/>
              </a:p>
              <a:p>
                <a:pPr lvl="1"/>
                <a:endParaRPr lang="en-US" altLang="ko-KR" dirty="0"/>
              </a:p>
              <a:p>
                <a:pPr marL="216000" lvl="1" indent="0">
                  <a:buNone/>
                </a:pPr>
                <a:endParaRPr lang="ko-KR" altLang="en-US" dirty="0"/>
              </a:p>
            </p:txBody>
          </p:sp>
        </mc:Choice>
        <mc:Fallback xmlns="">
          <p:sp>
            <p:nvSpPr>
              <p:cNvPr id="2" name="내용 개체 틀 1">
                <a:extLst>
                  <a:ext uri="{FF2B5EF4-FFF2-40B4-BE49-F238E27FC236}">
                    <a16:creationId xmlns:a16="http://schemas.microsoft.com/office/drawing/2014/main" id="{06BBAB47-0E6A-4E78-B927-D0C135424E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41299" y="674860"/>
                <a:ext cx="11683999" cy="6030740"/>
              </a:xfrm>
              <a:blipFill>
                <a:blip r:embed="rId3"/>
                <a:stretch>
                  <a:fillRect t="-15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제목 2">
            <a:extLst>
              <a:ext uri="{FF2B5EF4-FFF2-40B4-BE49-F238E27FC236}">
                <a16:creationId xmlns:a16="http://schemas.microsoft.com/office/drawing/2014/main" id="{84A7E0CD-B017-4659-B087-8F86A4DCE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ECC [ </a:t>
            </a:r>
            <a:r>
              <a:rPr lang="ko-KR" altLang="en-US" dirty="0"/>
              <a:t>타원곡선 </a:t>
            </a:r>
            <a:r>
              <a:rPr lang="en-US" altLang="ko-KR" dirty="0"/>
              <a:t>(Elliptic Curve) ]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52300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A1909B53-308E-4F8F-8B8C-0AEAF1A435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ECC [ </a:t>
            </a:r>
            <a:r>
              <a:rPr lang="ko-KR" altLang="en-US" dirty="0"/>
              <a:t>타원곡선 </a:t>
            </a:r>
            <a:r>
              <a:rPr lang="en-US" altLang="ko-KR" dirty="0"/>
              <a:t>(Elliptic Curve) ]</a:t>
            </a:r>
            <a:endParaRPr lang="ko-KR" altLang="en-US" dirty="0"/>
          </a:p>
        </p:txBody>
      </p:sp>
      <p:sp>
        <p:nvSpPr>
          <p:cNvPr id="6" name="내용 개체 틀 1">
            <a:extLst>
              <a:ext uri="{FF2B5EF4-FFF2-40B4-BE49-F238E27FC236}">
                <a16:creationId xmlns:a16="http://schemas.microsoft.com/office/drawing/2014/main" id="{AA606417-AECD-4B26-99E9-19CD3A54355A}"/>
              </a:ext>
            </a:extLst>
          </p:cNvPr>
          <p:cNvSpPr txBox="1">
            <a:spLocks/>
          </p:cNvSpPr>
          <p:nvPr/>
        </p:nvSpPr>
        <p:spPr>
          <a:xfrm>
            <a:off x="607142" y="1050704"/>
            <a:ext cx="10977716" cy="51747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ctr">
              <a:buNone/>
            </a:pPr>
            <a:r>
              <a:rPr lang="en-US" altLang="ko-KR" sz="5000" dirty="0"/>
              <a:t>         K = </a:t>
            </a:r>
            <a:r>
              <a:rPr lang="en-US" altLang="ko-KR" sz="5000" dirty="0" err="1"/>
              <a:t>k</a:t>
            </a:r>
            <a:r>
              <a:rPr lang="en-US" altLang="ko-KR" sz="5400" dirty="0" err="1"/>
              <a:t>∙</a:t>
            </a:r>
            <a:r>
              <a:rPr lang="en-US" altLang="ko-KR" sz="5000" dirty="0" err="1"/>
              <a:t>G</a:t>
            </a:r>
            <a:r>
              <a:rPr lang="en-US" altLang="ko-KR" sz="5000" dirty="0"/>
              <a:t> (G</a:t>
            </a:r>
            <a:r>
              <a:rPr lang="ko-KR" altLang="en-US" sz="5000" dirty="0"/>
              <a:t>는 알려진 점</a:t>
            </a:r>
            <a:r>
              <a:rPr lang="en-US" altLang="ko-KR" sz="5000" dirty="0"/>
              <a:t>)</a:t>
            </a:r>
          </a:p>
          <a:p>
            <a:pPr indent="0" algn="ctr">
              <a:buNone/>
            </a:pPr>
            <a:endParaRPr lang="en-US" altLang="ko-KR" sz="3000" dirty="0"/>
          </a:p>
          <a:p>
            <a:pPr indent="0" algn="ctr">
              <a:buNone/>
            </a:pPr>
            <a:r>
              <a:rPr lang="en-US" altLang="ko-KR" sz="3000" dirty="0"/>
              <a:t>k</a:t>
            </a:r>
            <a:r>
              <a:rPr lang="ko-KR" altLang="en-US" sz="3000" dirty="0"/>
              <a:t>를 알면 </a:t>
            </a:r>
            <a:r>
              <a:rPr lang="en-US" altLang="ko-KR" sz="3000" dirty="0"/>
              <a:t>K</a:t>
            </a:r>
            <a:r>
              <a:rPr lang="ko-KR" altLang="en-US" sz="3000" dirty="0"/>
              <a:t>를 빠르게 계산 가능</a:t>
            </a:r>
            <a:endParaRPr lang="en-US" altLang="ko-KR" sz="3000" dirty="0"/>
          </a:p>
          <a:p>
            <a:pPr indent="0" algn="ctr">
              <a:buNone/>
            </a:pPr>
            <a:r>
              <a:rPr lang="en-US" altLang="ko-KR" sz="3000" dirty="0"/>
              <a:t>K</a:t>
            </a:r>
            <a:r>
              <a:rPr lang="ko-KR" altLang="en-US" sz="3000" dirty="0"/>
              <a:t>를 알아도 </a:t>
            </a:r>
            <a:r>
              <a:rPr lang="en-US" altLang="ko-KR" sz="3000" dirty="0"/>
              <a:t>k</a:t>
            </a:r>
            <a:r>
              <a:rPr lang="ko-KR" altLang="en-US" sz="3000" dirty="0"/>
              <a:t>를 계산하는 것은 어려움</a:t>
            </a:r>
            <a:endParaRPr lang="en-US" altLang="ko-KR" sz="3000" dirty="0"/>
          </a:p>
          <a:p>
            <a:pPr indent="0" algn="ctr">
              <a:buNone/>
            </a:pPr>
            <a:endParaRPr lang="en-US" altLang="ko-KR" sz="3000" dirty="0">
              <a:solidFill>
                <a:srgbClr val="00C8EB"/>
              </a:solidFill>
            </a:endParaRPr>
          </a:p>
          <a:p>
            <a:pPr indent="0" algn="ctr">
              <a:buNone/>
            </a:pPr>
            <a:r>
              <a:rPr lang="en-US" altLang="ko-KR" sz="3000" dirty="0">
                <a:solidFill>
                  <a:srgbClr val="EF296B"/>
                </a:solidFill>
              </a:rPr>
              <a:t>k : </a:t>
            </a:r>
            <a:r>
              <a:rPr lang="ko-KR" altLang="en-US" sz="3000" dirty="0">
                <a:solidFill>
                  <a:srgbClr val="EF296B"/>
                </a:solidFill>
              </a:rPr>
              <a:t>개인키 </a:t>
            </a:r>
            <a:r>
              <a:rPr lang="en-US" altLang="ko-KR" sz="3000" dirty="0">
                <a:solidFill>
                  <a:srgbClr val="EF296B"/>
                </a:solidFill>
              </a:rPr>
              <a:t>(G</a:t>
            </a:r>
            <a:r>
              <a:rPr lang="ko-KR" altLang="en-US" sz="3000" dirty="0">
                <a:solidFill>
                  <a:srgbClr val="EF296B"/>
                </a:solidFill>
              </a:rPr>
              <a:t>를 더하는 횟수</a:t>
            </a:r>
            <a:r>
              <a:rPr lang="en-US" altLang="ko-KR" sz="3000" dirty="0">
                <a:solidFill>
                  <a:srgbClr val="EF296B"/>
                </a:solidFill>
              </a:rPr>
              <a:t>)</a:t>
            </a:r>
          </a:p>
          <a:p>
            <a:pPr indent="0" algn="ctr">
              <a:buNone/>
            </a:pPr>
            <a:r>
              <a:rPr lang="en-US" altLang="ko-KR" sz="3000" dirty="0">
                <a:solidFill>
                  <a:srgbClr val="0071FF"/>
                </a:solidFill>
              </a:rPr>
              <a:t>K: </a:t>
            </a:r>
            <a:r>
              <a:rPr lang="ko-KR" altLang="en-US" sz="3000" dirty="0">
                <a:solidFill>
                  <a:srgbClr val="0071FF"/>
                </a:solidFill>
              </a:rPr>
              <a:t>공개키 </a:t>
            </a:r>
            <a:r>
              <a:rPr lang="en-US" altLang="ko-KR" sz="3000" dirty="0">
                <a:solidFill>
                  <a:srgbClr val="0071FF"/>
                </a:solidFill>
              </a:rPr>
              <a:t>(G</a:t>
            </a:r>
            <a:r>
              <a:rPr lang="ko-KR" altLang="en-US" sz="3000" dirty="0">
                <a:solidFill>
                  <a:srgbClr val="0071FF"/>
                </a:solidFill>
              </a:rPr>
              <a:t>를 </a:t>
            </a:r>
            <a:r>
              <a:rPr lang="en-US" altLang="ko-KR" sz="3000" dirty="0">
                <a:solidFill>
                  <a:srgbClr val="0071FF"/>
                </a:solidFill>
              </a:rPr>
              <a:t>k</a:t>
            </a:r>
            <a:r>
              <a:rPr lang="ko-KR" altLang="en-US" sz="3000" dirty="0">
                <a:solidFill>
                  <a:srgbClr val="0071FF"/>
                </a:solidFill>
              </a:rPr>
              <a:t>번 더한 좌표</a:t>
            </a:r>
            <a:r>
              <a:rPr lang="en-US" altLang="ko-KR" sz="3000" dirty="0">
                <a:solidFill>
                  <a:srgbClr val="0071FF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1003396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내용 개체 틀 1">
                <a:extLst>
                  <a:ext uri="{FF2B5EF4-FFF2-40B4-BE49-F238E27FC236}">
                    <a16:creationId xmlns:a16="http://schemas.microsoft.com/office/drawing/2014/main" id="{FAEC067C-2749-4D6F-B5B2-BA0E3A2FAA7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41299" y="674860"/>
                <a:ext cx="11683999" cy="6030740"/>
              </a:xfrm>
            </p:spPr>
            <p:txBody>
              <a:bodyPr/>
              <a:lstStyle/>
              <a:p>
                <a:pPr indent="0">
                  <a:buNone/>
                </a:pPr>
                <a:r>
                  <a:rPr lang="en-US" altLang="ko-KR" sz="2200" b="1" dirty="0"/>
                  <a:t>Elliptic Curve Domain Parameter</a:t>
                </a:r>
              </a:p>
              <a:p>
                <a:r>
                  <a:rPr lang="en-US" altLang="ko-KR" sz="2000" dirty="0">
                    <a:solidFill>
                      <a:srgbClr val="00C8EB"/>
                    </a:solidFill>
                  </a:rPr>
                  <a:t>ECC </a:t>
                </a:r>
                <a:r>
                  <a:rPr lang="ko-KR" altLang="en-US" sz="2000" dirty="0">
                    <a:solidFill>
                      <a:srgbClr val="00C8EB"/>
                    </a:solidFill>
                  </a:rPr>
                  <a:t>를 사용하려면 타원곡선을 정의하는 </a:t>
                </a:r>
                <a:r>
                  <a:rPr lang="en-US" altLang="ko-KR" sz="2000" dirty="0">
                    <a:solidFill>
                      <a:srgbClr val="00C8EB"/>
                    </a:solidFill>
                  </a:rPr>
                  <a:t>"Domain</a:t>
                </a:r>
                <a:r>
                  <a:rPr lang="ko-KR" altLang="en-US" sz="2000" dirty="0">
                    <a:solidFill>
                      <a:srgbClr val="00C8EB"/>
                    </a:solidFill>
                  </a:rPr>
                  <a:t> </a:t>
                </a:r>
                <a:r>
                  <a:rPr lang="en-US" altLang="ko-KR" sz="2000" dirty="0">
                    <a:solidFill>
                      <a:srgbClr val="00C8EB"/>
                    </a:solidFill>
                  </a:rPr>
                  <a:t>Parameter" </a:t>
                </a:r>
                <a:r>
                  <a:rPr lang="ko-KR" altLang="en-US" sz="2000" dirty="0">
                    <a:solidFill>
                      <a:srgbClr val="00C8EB"/>
                    </a:solidFill>
                  </a:rPr>
                  <a:t>공유 필요</a:t>
                </a:r>
                <a:endParaRPr lang="en-US" altLang="ko-KR" sz="2000" dirty="0">
                  <a:solidFill>
                    <a:srgbClr val="00C8EB"/>
                  </a:solidFill>
                </a:endParaRPr>
              </a:p>
              <a:p>
                <a:r>
                  <a:rPr lang="en-US" altLang="ko-KR" sz="2000" dirty="0">
                    <a:solidFill>
                      <a:srgbClr val="DBAC7D"/>
                    </a:solidFill>
                  </a:rPr>
                  <a:t>Prime Field </a:t>
                </a:r>
                <a:r>
                  <a:rPr lang="ko-KR" altLang="en-US" sz="2000" dirty="0">
                    <a:solidFill>
                      <a:srgbClr val="DBAC7D"/>
                    </a:solidFill>
                  </a:rPr>
                  <a:t>의</a:t>
                </a:r>
                <a:r>
                  <a:rPr lang="en-US" altLang="ko-KR" sz="2000" dirty="0">
                    <a:solidFill>
                      <a:srgbClr val="DBAC7D"/>
                    </a:solidFill>
                  </a:rPr>
                  <a:t> Domain Parameter </a:t>
                </a:r>
                <a:r>
                  <a:rPr lang="ko-KR" altLang="en-US" sz="2000" dirty="0">
                    <a:solidFill>
                      <a:srgbClr val="DBAC7D"/>
                    </a:solidFill>
                  </a:rPr>
                  <a:t>는</a:t>
                </a:r>
                <a:r>
                  <a:rPr lang="en-US" altLang="ko-KR" sz="2000" dirty="0">
                    <a:solidFill>
                      <a:srgbClr val="DBAC7D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2000" b="0" i="1" smtClean="0">
                        <a:solidFill>
                          <a:srgbClr val="DBAC7D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2000" b="0" i="1" smtClean="0">
                        <a:solidFill>
                          <a:srgbClr val="DBAC7D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ko-KR" sz="2000" b="0" i="1" smtClean="0">
                        <a:solidFill>
                          <a:srgbClr val="DBAC7D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sz="2000" b="0" i="1" smtClean="0">
                        <a:solidFill>
                          <a:srgbClr val="DBAC7D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ko-KR" sz="2000" b="0" i="1" smtClean="0">
                        <a:solidFill>
                          <a:srgbClr val="DBAC7D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sz="2000" b="0" i="1" smtClean="0">
                        <a:solidFill>
                          <a:srgbClr val="DBAC7D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ko-KR" sz="2000" b="0" i="1" smtClean="0">
                        <a:solidFill>
                          <a:srgbClr val="DBAC7D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sz="2000" b="0" i="1" smtClean="0">
                        <a:solidFill>
                          <a:srgbClr val="DBAC7D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altLang="ko-KR" sz="2000" b="0" i="1" smtClean="0">
                        <a:solidFill>
                          <a:srgbClr val="DBAC7D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sz="2000" b="0" i="1" smtClean="0">
                        <a:solidFill>
                          <a:srgbClr val="DBAC7D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ko-KR" sz="2000" b="0" i="1" smtClean="0">
                        <a:solidFill>
                          <a:srgbClr val="DBAC7D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sz="2000" b="0" i="1" smtClean="0">
                        <a:solidFill>
                          <a:srgbClr val="DBAC7D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ko-KR" sz="2000" b="0" i="1" smtClean="0">
                        <a:solidFill>
                          <a:srgbClr val="DBAC7D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2000" dirty="0">
                    <a:solidFill>
                      <a:srgbClr val="DBAC7D"/>
                    </a:solidFill>
                  </a:rPr>
                  <a:t> </a:t>
                </a:r>
                <a:r>
                  <a:rPr lang="ko-KR" altLang="en-US" sz="2000" dirty="0">
                    <a:solidFill>
                      <a:srgbClr val="DBAC7D"/>
                    </a:solidFill>
                  </a:rPr>
                  <a:t>로</a:t>
                </a:r>
                <a:r>
                  <a:rPr lang="en-US" altLang="ko-KR" sz="2000" dirty="0">
                    <a:solidFill>
                      <a:srgbClr val="DBAC7D"/>
                    </a:solidFill>
                  </a:rPr>
                  <a:t> </a:t>
                </a:r>
                <a:r>
                  <a:rPr lang="ko-KR" altLang="en-US" sz="2000" dirty="0">
                    <a:solidFill>
                      <a:srgbClr val="DBAC7D"/>
                    </a:solidFill>
                  </a:rPr>
                  <a:t>구성</a:t>
                </a:r>
                <a:endParaRPr lang="en-US" altLang="ko-KR" sz="2000" dirty="0">
                  <a:solidFill>
                    <a:srgbClr val="DBAC7D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sz="1800" b="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altLang="ko-KR" sz="1800" dirty="0">
                    <a:solidFill>
                      <a:schemeClr val="bg1">
                        <a:lumMod val="85000"/>
                      </a:schemeClr>
                    </a:solidFill>
                  </a:rPr>
                  <a:t> :</a:t>
                </a:r>
                <a:r>
                  <a:rPr lang="en-US" altLang="ko-KR" sz="1800" dirty="0"/>
                  <a:t> Modulo Prime Number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sz="1800" b="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altLang="ko-KR" sz="1800" dirty="0">
                    <a:solidFill>
                      <a:schemeClr val="bg1">
                        <a:lumMod val="85000"/>
                      </a:schemeClr>
                    </a:solidFill>
                  </a:rPr>
                  <a:t> </a:t>
                </a:r>
                <a:r>
                  <a:rPr lang="en-US" altLang="ko-KR" sz="1800" dirty="0"/>
                  <a:t>: </a:t>
                </a:r>
                <a:r>
                  <a:rPr lang="ko-KR" altLang="en-US" sz="1800" dirty="0"/>
                  <a:t>타원곡선 방정식에 사용되는 계수</a:t>
                </a:r>
                <a:endParaRPr lang="en-US" altLang="ko-KR" sz="1800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sz="1800" b="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ko-KR" sz="1800" b="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z="1800" dirty="0"/>
                  <a:t> : </a:t>
                </a:r>
                <a:r>
                  <a:rPr lang="ko-KR" altLang="en-US" sz="1800" dirty="0"/>
                  <a:t>타원곡선 방정식에 사용되는 계수</a:t>
                </a:r>
                <a:endParaRPr lang="en-US" altLang="ko-KR" sz="1800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sz="1800" b="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altLang="ko-KR" sz="1800" dirty="0"/>
                  <a:t> : Base point </a:t>
                </a:r>
                <a:r>
                  <a:rPr lang="ko-KR" altLang="en-US" sz="1800" dirty="0"/>
                  <a:t>또는 </a:t>
                </a:r>
                <a:r>
                  <a:rPr lang="en-US" altLang="ko-KR" sz="1800" dirty="0"/>
                  <a:t>Generator Point, </a:t>
                </a:r>
                <a14:m>
                  <m:oMath xmlns:m="http://schemas.openxmlformats.org/officeDocument/2006/math">
                    <m:r>
                      <a:rPr lang="en-US" altLang="ko-KR" sz="1800" i="1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altLang="ko-KR" sz="18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sz="1800" dirty="0"/>
                  <a:t>는</a:t>
                </a:r>
                <a:r>
                  <a:rPr lang="en-US" altLang="ko-KR" sz="180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1800" b="0" i="0" smtClean="0">
                        <a:latin typeface="Cambria Math" panose="02040503050406030204" pitchFamily="18" charset="0"/>
                      </a:rPr>
                      <m:t>E</m:t>
                    </m:r>
                    <m:r>
                      <a:rPr lang="en-US" altLang="ko-KR" sz="1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ko-KR" altLang="en-US" sz="1800" i="1">
                        <a:latin typeface="Cambria Math" panose="02040503050406030204" pitchFamily="18" charset="0"/>
                      </a:rPr>
                      <m:t>𝔽</m:t>
                    </m:r>
                    <m:r>
                      <a:rPr lang="en-US" altLang="ko-KR" sz="1800" i="1" baseline="-25000" dirty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altLang="ko-KR" sz="1800" dirty="0"/>
                  <a:t>)</a:t>
                </a:r>
                <a:r>
                  <a:rPr lang="ko-KR" altLang="en-US" sz="1800" dirty="0"/>
                  <a:t> 에 속해 있는 점 </a:t>
                </a:r>
                <a:r>
                  <a:rPr lang="en-US" altLang="ko-KR" sz="1800" dirty="0"/>
                  <a:t>(</a:t>
                </a:r>
                <a:r>
                  <a:rPr lang="ko-KR" altLang="en-US" sz="1800" dirty="0"/>
                  <a:t>생성자 점</a:t>
                </a:r>
                <a:r>
                  <a:rPr lang="en-US" altLang="ko-KR" sz="1800" dirty="0"/>
                  <a:t>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sz="1800" b="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ko-KR" sz="1800" dirty="0"/>
                  <a:t> : the order of point </a:t>
                </a:r>
                <a14:m>
                  <m:oMath xmlns:m="http://schemas.openxmlformats.org/officeDocument/2006/math">
                    <m:r>
                      <a:rPr lang="en-US" altLang="ko-KR" sz="1800" i="1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altLang="ko-KR" sz="1800" dirty="0"/>
                  <a:t> (</a:t>
                </a:r>
                <a14:m>
                  <m:oMath xmlns:m="http://schemas.openxmlformats.org/officeDocument/2006/math">
                    <m:r>
                      <a:rPr lang="en-US" altLang="ko-KR" sz="1800" i="1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ko-KR" altLang="en-US" sz="1800" dirty="0"/>
                  <a:t>를 </a:t>
                </a:r>
                <a:r>
                  <a:rPr lang="en-US" altLang="ko-KR" sz="1800" dirty="0"/>
                  <a:t>n</a:t>
                </a:r>
                <a:r>
                  <a:rPr lang="ko-KR" altLang="en-US" sz="1800" dirty="0"/>
                  <a:t>번 더하면</a:t>
                </a:r>
                <a:r>
                  <a:rPr lang="en-US" altLang="ko-KR" sz="1800" dirty="0"/>
                  <a:t>, </a:t>
                </a:r>
                <a:r>
                  <a:rPr lang="ko-KR" altLang="en-US" sz="1800" dirty="0"/>
                  <a:t>무한원점이 되는 값 </a:t>
                </a:r>
                <a:r>
                  <a:rPr lang="en-US" altLang="ko-KR" sz="1800" dirty="0"/>
                  <a:t>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1800" b="0" i="0" smtClean="0"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altLang="ko-KR" sz="1800" i="1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altLang="ko-KR" sz="18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ko-KR" sz="1800" dirty="0"/>
                  <a:t>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sz="1800" b="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altLang="ko-KR" sz="1800" dirty="0"/>
                  <a:t> : cofactor,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1800" b="0" i="0" dirty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ko-KR" sz="1800" b="0" i="0" dirty="0" smtClean="0">
                        <a:latin typeface="Cambria Math" panose="02040503050406030204" pitchFamily="18" charset="0"/>
                      </a:rPr>
                      <m:t>=#</m:t>
                    </m:r>
                    <m:r>
                      <a:rPr lang="en-US" altLang="ko-KR" sz="1800" b="0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ko-KR" sz="1800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ko-KR" altLang="en-US" sz="1800" b="0" i="1" dirty="0" smtClean="0">
                        <a:latin typeface="Cambria Math" panose="02040503050406030204" pitchFamily="18" charset="0"/>
                      </a:rPr>
                      <m:t>𝔽</m:t>
                    </m:r>
                    <m:r>
                      <a:rPr lang="en-US" altLang="ko-KR" sz="1800" b="0" i="1" baseline="30000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ko-KR" sz="1800" b="0" i="1" dirty="0" smtClean="0">
                        <a:latin typeface="Cambria Math" panose="02040503050406030204" pitchFamily="18" charset="0"/>
                      </a:rPr>
                      <m:t>)/</m:t>
                    </m:r>
                    <m:r>
                      <a:rPr lang="en-US" altLang="ko-KR" sz="1800" b="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ko-KR" sz="1800" dirty="0"/>
                  <a:t> (</a:t>
                </a:r>
                <a:r>
                  <a:rPr lang="ko-KR" altLang="en-US" sz="1800" dirty="0"/>
                  <a:t>공개키 복구에 사용</a:t>
                </a:r>
                <a:r>
                  <a:rPr lang="en-US" altLang="ko-KR" sz="1800" dirty="0"/>
                  <a:t>)</a:t>
                </a:r>
              </a:p>
              <a:p>
                <a:r>
                  <a:rPr lang="ko-KR" altLang="en-US" sz="2000" dirty="0"/>
                  <a:t>여러 표준 단체에서 각 </a:t>
                </a:r>
                <a:r>
                  <a:rPr lang="en-US" altLang="ko-KR" sz="2000" dirty="0"/>
                  <a:t>Field Size</a:t>
                </a:r>
                <a:r>
                  <a:rPr lang="ko-KR" altLang="en-US" sz="2000" dirty="0"/>
                  <a:t>에 맞는 타원곡선에 대한 </a:t>
                </a:r>
                <a:r>
                  <a:rPr lang="en-US" altLang="ko-KR" sz="2000" dirty="0"/>
                  <a:t>Domain Parameter </a:t>
                </a:r>
                <a:r>
                  <a:rPr lang="ko-KR" altLang="en-US" sz="2000" dirty="0"/>
                  <a:t>발표</a:t>
                </a:r>
                <a:endParaRPr lang="en-US" altLang="ko-KR" sz="2000" dirty="0"/>
              </a:p>
              <a:p>
                <a:pPr lvl="1"/>
                <a:r>
                  <a:rPr lang="en-US" altLang="ko-KR" sz="1800" dirty="0">
                    <a:solidFill>
                      <a:schemeClr val="bg1">
                        <a:lumMod val="85000"/>
                      </a:schemeClr>
                    </a:solidFill>
                  </a:rPr>
                  <a:t>value</a:t>
                </a:r>
                <a:r>
                  <a:rPr lang="en-US" altLang="ko-KR" sz="1800" b="0" dirty="0">
                    <a:solidFill>
                      <a:schemeClr val="bg1">
                        <a:lumMod val="8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1800" b="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1800" b="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ko-KR" sz="1800" b="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sz="1800" b="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ko-KR" sz="1800" b="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sz="1800" b="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ko-KR" sz="1800" b="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sz="1800" b="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altLang="ko-KR" sz="1800" b="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sz="1800" b="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ko-KR" sz="1800" b="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sz="1800" b="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ko-KR" sz="1800" b="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sz="1800" dirty="0">
                    <a:solidFill>
                      <a:schemeClr val="bg1">
                        <a:lumMod val="85000"/>
                      </a:schemeClr>
                    </a:solidFill>
                  </a:rPr>
                  <a:t> 나 </a:t>
                </a:r>
                <a:r>
                  <a:rPr lang="en-US" altLang="ko-KR" sz="1800" dirty="0">
                    <a:solidFill>
                      <a:schemeClr val="bg1">
                        <a:lumMod val="85000"/>
                      </a:schemeClr>
                    </a:solidFill>
                  </a:rPr>
                  <a:t>name(p-256 or </a:t>
                </a:r>
                <a:r>
                  <a:rPr lang="en-US" altLang="ko-KR" sz="1800" dirty="0">
                    <a:solidFill>
                      <a:srgbClr val="00C8EB"/>
                    </a:solidFill>
                  </a:rPr>
                  <a:t>secp256k1</a:t>
                </a:r>
                <a:r>
                  <a:rPr lang="en-US" altLang="ko-KR" sz="1800" dirty="0">
                    <a:solidFill>
                      <a:schemeClr val="bg1">
                        <a:lumMod val="85000"/>
                      </a:schemeClr>
                    </a:solidFill>
                  </a:rPr>
                  <a:t>)</a:t>
                </a:r>
                <a:r>
                  <a:rPr lang="ko-KR" altLang="en-US" sz="1800" dirty="0">
                    <a:solidFill>
                      <a:schemeClr val="bg1">
                        <a:lumMod val="85000"/>
                      </a:schemeClr>
                    </a:solidFill>
                  </a:rPr>
                  <a:t>로 표시</a:t>
                </a:r>
                <a:endParaRPr lang="en-US" altLang="ko-KR" sz="1800" dirty="0">
                  <a:solidFill>
                    <a:schemeClr val="bg1">
                      <a:lumMod val="85000"/>
                    </a:schemeClr>
                  </a:solidFill>
                </a:endParaRPr>
              </a:p>
              <a:p>
                <a:pPr lvl="1"/>
                <a:r>
                  <a:rPr lang="en-US" altLang="ko-KR" sz="1800" dirty="0">
                    <a:solidFill>
                      <a:schemeClr val="bg1">
                        <a:lumMod val="85000"/>
                      </a:schemeClr>
                    </a:solidFill>
                    <a:hlinkClick r:id="rId2"/>
                  </a:rPr>
                  <a:t>FIPS 186-4</a:t>
                </a:r>
                <a:r>
                  <a:rPr lang="en-US" altLang="ko-KR" sz="1800" dirty="0">
                    <a:solidFill>
                      <a:schemeClr val="bg1">
                        <a:lumMod val="85000"/>
                      </a:schemeClr>
                    </a:solidFill>
                  </a:rPr>
                  <a:t> </a:t>
                </a:r>
                <a:r>
                  <a:rPr lang="ko-KR" altLang="en-US" sz="1800" dirty="0">
                    <a:solidFill>
                      <a:schemeClr val="bg1">
                        <a:lumMod val="85000"/>
                      </a:schemeClr>
                    </a:solidFill>
                  </a:rPr>
                  <a:t>및 </a:t>
                </a:r>
                <a:r>
                  <a:rPr lang="en-US" altLang="ko-KR" sz="1800" dirty="0">
                    <a:solidFill>
                      <a:srgbClr val="DBAC7D"/>
                    </a:solidFill>
                    <a:hlinkClick r:id="rId3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SEC2 v2.0</a:t>
                </a:r>
                <a:r>
                  <a:rPr lang="en-US" altLang="ko-KR" sz="1800" dirty="0">
                    <a:solidFill>
                      <a:schemeClr val="bg1">
                        <a:lumMod val="85000"/>
                      </a:schemeClr>
                    </a:solidFill>
                  </a:rPr>
                  <a:t> </a:t>
                </a:r>
                <a:r>
                  <a:rPr lang="ko-KR" altLang="en-US" sz="1800" dirty="0">
                    <a:solidFill>
                      <a:schemeClr val="bg1">
                        <a:lumMod val="85000"/>
                      </a:schemeClr>
                    </a:solidFill>
                  </a:rPr>
                  <a:t>에서는 </a:t>
                </a:r>
                <a:r>
                  <a:rPr lang="en-US" altLang="ko-KR" sz="1800" dirty="0">
                    <a:solidFill>
                      <a:schemeClr val="bg1">
                        <a:lumMod val="85000"/>
                      </a:schemeClr>
                    </a:solidFill>
                  </a:rPr>
                  <a:t>5</a:t>
                </a:r>
                <a:r>
                  <a:rPr lang="ko-KR" altLang="en-US" sz="1800" dirty="0">
                    <a:solidFill>
                      <a:schemeClr val="bg1">
                        <a:lumMod val="85000"/>
                      </a:schemeClr>
                    </a:solidFill>
                  </a:rPr>
                  <a:t>개의 </a:t>
                </a:r>
                <a:r>
                  <a:rPr lang="en-US" altLang="ko-KR" sz="1800" dirty="0">
                    <a:solidFill>
                      <a:schemeClr val="bg1">
                        <a:lumMod val="85000"/>
                      </a:schemeClr>
                    </a:solidFill>
                  </a:rPr>
                  <a:t>Prime Field</a:t>
                </a:r>
                <a:r>
                  <a:rPr lang="ko-KR" altLang="en-US" sz="1800" dirty="0">
                    <a:solidFill>
                      <a:schemeClr val="bg1">
                        <a:lumMod val="85000"/>
                      </a:schemeClr>
                    </a:solidFill>
                  </a:rPr>
                  <a:t>를 </a:t>
                </a:r>
                <a:r>
                  <a:rPr lang="en-US" altLang="ko-KR" sz="1800" dirty="0">
                    <a:solidFill>
                      <a:schemeClr val="bg1">
                        <a:lumMod val="85000"/>
                      </a:schemeClr>
                    </a:solidFill>
                  </a:rPr>
                  <a:t>recommend</a:t>
                </a:r>
              </a:p>
              <a:p>
                <a:pPr lvl="2"/>
                <a:r>
                  <a:rPr lang="en-US" altLang="ko-KR" sz="1600" dirty="0">
                    <a:solidFill>
                      <a:schemeClr val="bg1">
                        <a:lumMod val="85000"/>
                      </a:schemeClr>
                    </a:solidFill>
                  </a:rPr>
                  <a:t>p size 5</a:t>
                </a:r>
                <a:r>
                  <a:rPr lang="ko-KR" altLang="en-US" sz="1600" dirty="0">
                    <a:solidFill>
                      <a:schemeClr val="bg1">
                        <a:lumMod val="85000"/>
                      </a:schemeClr>
                    </a:solidFill>
                  </a:rPr>
                  <a:t>개 </a:t>
                </a:r>
                <a:r>
                  <a:rPr lang="en-US" altLang="ko-KR" sz="1600" dirty="0"/>
                  <a:t>:</a:t>
                </a:r>
                <a:r>
                  <a:rPr lang="ko-KR" altLang="en-US" sz="1600" dirty="0"/>
                  <a:t> </a:t>
                </a:r>
                <a:r>
                  <a:rPr lang="ko-KR" altLang="en-US" sz="1600" dirty="0">
                    <a:solidFill>
                      <a:schemeClr val="bg1">
                        <a:lumMod val="85000"/>
                      </a:schemeClr>
                    </a:solidFill>
                  </a:rPr>
                  <a:t> </a:t>
                </a:r>
                <a:r>
                  <a:rPr lang="en-US" altLang="ko-KR" sz="1600" dirty="0">
                    <a:solidFill>
                      <a:schemeClr val="bg1">
                        <a:lumMod val="85000"/>
                      </a:schemeClr>
                    </a:solidFill>
                  </a:rPr>
                  <a:t>192bit , 224bit , </a:t>
                </a:r>
                <a:r>
                  <a:rPr lang="en-US" altLang="ko-KR" sz="1600" dirty="0">
                    <a:solidFill>
                      <a:srgbClr val="DBAC7D"/>
                    </a:solidFill>
                  </a:rPr>
                  <a:t>256bit</a:t>
                </a:r>
                <a:r>
                  <a:rPr lang="en-US" altLang="ko-KR" sz="1600" dirty="0">
                    <a:solidFill>
                      <a:schemeClr val="bg1">
                        <a:lumMod val="85000"/>
                      </a:schemeClr>
                    </a:solidFill>
                  </a:rPr>
                  <a:t> , 384bit , 521bit</a:t>
                </a:r>
              </a:p>
              <a:p>
                <a:pPr lvl="2"/>
                <a:r>
                  <a:rPr lang="ko-KR" altLang="en-US" sz="1600" dirty="0">
                    <a:solidFill>
                      <a:schemeClr val="bg1">
                        <a:lumMod val="85000"/>
                      </a:schemeClr>
                    </a:solidFill>
                  </a:rPr>
                  <a:t>각 </a:t>
                </a:r>
                <a:r>
                  <a:rPr lang="en-US" altLang="ko-KR" sz="1600" dirty="0">
                    <a:solidFill>
                      <a:schemeClr val="bg1">
                        <a:lumMod val="85000"/>
                      </a:schemeClr>
                    </a:solidFill>
                  </a:rPr>
                  <a:t>Prime Field</a:t>
                </a:r>
                <a:r>
                  <a:rPr lang="ko-KR" altLang="en-US" sz="1600" dirty="0">
                    <a:solidFill>
                      <a:schemeClr val="bg1">
                        <a:lumMod val="85000"/>
                      </a:schemeClr>
                    </a:solidFill>
                  </a:rPr>
                  <a:t>에 대하여 하나의 타원곡선을 </a:t>
                </a:r>
                <a:r>
                  <a:rPr lang="en-US" altLang="ko-KR" sz="1600" dirty="0">
                    <a:solidFill>
                      <a:schemeClr val="bg1">
                        <a:lumMod val="85000"/>
                      </a:schemeClr>
                    </a:solidFill>
                  </a:rPr>
                  <a:t>recommend</a:t>
                </a:r>
              </a:p>
              <a:p>
                <a:endParaRPr lang="ko-KR" altLang="en-US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내용 개체 틀 1">
                <a:extLst>
                  <a:ext uri="{FF2B5EF4-FFF2-40B4-BE49-F238E27FC236}">
                    <a16:creationId xmlns:a16="http://schemas.microsoft.com/office/drawing/2014/main" id="{FAEC067C-2749-4D6F-B5B2-BA0E3A2FAA7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41299" y="674860"/>
                <a:ext cx="11683999" cy="6030740"/>
              </a:xfrm>
              <a:blipFill>
                <a:blip r:embed="rId4"/>
                <a:stretch>
                  <a:fillRect l="-678" t="-80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제목 2">
            <a:extLst>
              <a:ext uri="{FF2B5EF4-FFF2-40B4-BE49-F238E27FC236}">
                <a16:creationId xmlns:a16="http://schemas.microsoft.com/office/drawing/2014/main" id="{27017069-4B5C-494E-A8ED-74D42F071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타원곡선 </a:t>
            </a:r>
            <a:r>
              <a:rPr lang="en-US" altLang="ko-KR" dirty="0"/>
              <a:t>(Elliptic Curve) [ Elliptic Curve Domain Parameter ]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C105F65-C9DA-4B1F-9C93-EB29A7740BDC}"/>
                  </a:ext>
                </a:extLst>
              </p:cNvPr>
              <p:cNvSpPr txBox="1"/>
              <p:nvPr/>
            </p:nvSpPr>
            <p:spPr>
              <a:xfrm>
                <a:off x="7161474" y="1569677"/>
                <a:ext cx="396547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200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ko-KR" sz="2000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ko-KR" altLang="en-US" sz="2000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𝔽</m:t>
                        </m:r>
                        <m:r>
                          <a:rPr lang="en-US" altLang="ko-KR" sz="2000" i="1" baseline="-25000" dirty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en-US" altLang="ko-KR" sz="2000" b="0" i="1" baseline="-25000" dirty="0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z="2000" b="0" dirty="0">
                    <a:solidFill>
                      <a:schemeClr val="bg1">
                        <a:lumMod val="85000"/>
                      </a:schemeClr>
                    </a:solidFill>
                  </a:rPr>
                  <a:t>: </a:t>
                </a:r>
                <a14:m>
                  <m:oMath xmlns:m="http://schemas.openxmlformats.org/officeDocument/2006/math">
                    <m:r>
                      <a:rPr lang="en-US" altLang="ko-KR" sz="2000" b="0" i="1" dirty="0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sz="2000" b="0" i="1" baseline="30000" dirty="0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ko-KR" sz="2000" b="0" i="1" dirty="0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2000" b="0" i="1" dirty="0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r>
                      <a:rPr lang="en-US" altLang="ko-KR" sz="2000" b="0" i="1" dirty="0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altLang="ko-KR" sz="2000" b="0" i="1" baseline="30000" dirty="0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</m:t>
                    </m:r>
                    <m:r>
                      <a:rPr lang="en-US" altLang="ko-KR" sz="2000" b="0" i="1" dirty="0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altLang="ko-KR" sz="2000" b="0" i="1" dirty="0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𝑎𝑥</m:t>
                    </m:r>
                    <m:r>
                      <a:rPr lang="en-US" altLang="ko-KR" sz="2000" b="0" i="1" dirty="0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altLang="ko-KR" sz="2000" b="0" i="1" dirty="0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en-US" altLang="ko-KR" sz="2000" b="0" i="1" dirty="0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(</m:t>
                    </m:r>
                    <m:r>
                      <a:rPr lang="en-US" altLang="ko-KR" sz="2000" b="0" i="1" dirty="0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en-US" altLang="ko-KR" sz="2000" b="0" i="1" dirty="0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ko-KR" sz="2000" b="0" i="1" dirty="0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US" altLang="ko-KR" sz="2000" b="0" i="1" dirty="0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sz="200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C105F65-C9DA-4B1F-9C93-EB29A7740B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1474" y="1569677"/>
                <a:ext cx="3965470" cy="400110"/>
              </a:xfrm>
              <a:prstGeom prst="rect">
                <a:avLst/>
              </a:prstGeom>
              <a:blipFill>
                <a:blip r:embed="rId5"/>
                <a:stretch>
                  <a:fillRect t="-7576" b="-2575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896534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B912BDA8-BD68-4805-9CCC-35663BEB6E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000" dirty="0"/>
              <a:t>secp256k1 : </a:t>
            </a:r>
            <a:r>
              <a:rPr lang="ko-KR" altLang="en-US" sz="2000" dirty="0" err="1"/>
              <a:t>비트코인</a:t>
            </a:r>
            <a:r>
              <a:rPr lang="en-US" altLang="ko-KR" sz="2000" dirty="0"/>
              <a:t>, </a:t>
            </a:r>
            <a:r>
              <a:rPr lang="ko-KR" altLang="en-US" sz="2000" dirty="0"/>
              <a:t>이더리움 사용 </a:t>
            </a:r>
            <a:r>
              <a:rPr lang="en-US" altLang="ko-KR" sz="2000" dirty="0"/>
              <a:t>EC Domain Parameter</a:t>
            </a:r>
            <a:endParaRPr lang="ko-KR" altLang="en-US" sz="2000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9C951FF8-E73F-4DCA-A19B-6F2F9E961D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타원곡선 </a:t>
            </a:r>
            <a:r>
              <a:rPr lang="en-US" altLang="ko-KR" dirty="0"/>
              <a:t>(Elliptic Curve) [ secp256k1 ]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B76EB79-B856-4BFC-AAA1-66F6A42D36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50" t="1811" r="2551" b="1724"/>
          <a:stretch/>
        </p:blipFill>
        <p:spPr>
          <a:xfrm>
            <a:off x="481339" y="1076630"/>
            <a:ext cx="6315613" cy="5628969"/>
          </a:xfrm>
          <a:prstGeom prst="rect">
            <a:avLst/>
          </a:prstGeom>
          <a:ln w="6350">
            <a:solidFill>
              <a:schemeClr val="bg1">
                <a:lumMod val="85000"/>
              </a:schemeClr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내용 개체 틀 1">
                <a:extLst>
                  <a:ext uri="{FF2B5EF4-FFF2-40B4-BE49-F238E27FC236}">
                    <a16:creationId xmlns:a16="http://schemas.microsoft.com/office/drawing/2014/main" id="{8DEEF2BB-8FB2-4B5A-B24C-4D929E3D749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994954" y="661986"/>
                <a:ext cx="4970034" cy="604361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-144000" algn="l" defTabSz="914400" rtl="0" eaLnBrk="1" latinLnBrk="1" hangingPunct="1">
                  <a:lnSpc>
                    <a:spcPct val="105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1800" kern="1200" spc="-90" baseline="0">
                    <a:solidFill>
                      <a:schemeClr val="bg1">
                        <a:lumMod val="85000"/>
                      </a:schemeClr>
                    </a:solidFill>
                    <a:latin typeface="Arial" panose="020B0604020202020204" pitchFamily="34" charset="0"/>
                    <a:ea typeface="맑은 고딕" panose="020B0503020000020004" pitchFamily="50" charset="-127"/>
                    <a:cs typeface="+mn-cs"/>
                  </a:defRPr>
                </a:lvl1pPr>
                <a:lvl2pPr marL="360000" indent="-144000" algn="l" defTabSz="914400" rtl="0" eaLnBrk="1" latinLnBrk="1" hangingPunct="1">
                  <a:lnSpc>
                    <a:spcPct val="105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 spc="-90" baseline="0">
                    <a:solidFill>
                      <a:schemeClr val="bg1">
                        <a:lumMod val="85000"/>
                      </a:schemeClr>
                    </a:solidFill>
                    <a:latin typeface="Arial" panose="020B0604020202020204" pitchFamily="34" charset="0"/>
                    <a:ea typeface="맑은 고딕" panose="020B0503020000020004" pitchFamily="50" charset="-127"/>
                    <a:cs typeface="+mn-cs"/>
                  </a:defRPr>
                </a:lvl2pPr>
                <a:lvl3pPr marL="540000" indent="-144000" algn="l" defTabSz="914400" rtl="0" eaLnBrk="1" latinLnBrk="1" hangingPunct="1">
                  <a:lnSpc>
                    <a:spcPct val="105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 spc="-90" baseline="0">
                    <a:solidFill>
                      <a:schemeClr val="bg1">
                        <a:lumMod val="85000"/>
                      </a:schemeClr>
                    </a:solidFill>
                    <a:latin typeface="Arial" panose="020B0604020202020204" pitchFamily="34" charset="0"/>
                    <a:ea typeface="맑은 고딕" panose="020B0503020000020004" pitchFamily="50" charset="-127"/>
                    <a:cs typeface="+mn-cs"/>
                  </a:defRPr>
                </a:lvl3pPr>
                <a:lvl4pPr marL="720000" indent="-144000" algn="l" defTabSz="914400" rtl="0" eaLnBrk="1" latinLnBrk="1" hangingPunct="1">
                  <a:lnSpc>
                    <a:spcPct val="105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300" kern="1200" spc="-90" baseline="0">
                    <a:solidFill>
                      <a:schemeClr val="bg1">
                        <a:lumMod val="85000"/>
                      </a:schemeClr>
                    </a:solidFill>
                    <a:latin typeface="Arial" panose="020B0604020202020204" pitchFamily="34" charset="0"/>
                    <a:ea typeface="맑은 고딕" panose="020B0503020000020004" pitchFamily="50" charset="-127"/>
                    <a:cs typeface="+mn-cs"/>
                  </a:defRPr>
                </a:lvl4pPr>
                <a:lvl5pPr marL="900000" indent="-144000" algn="l" defTabSz="914400" rtl="0" eaLnBrk="1" latinLnBrk="1" hangingPunct="1">
                  <a:lnSpc>
                    <a:spcPct val="105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200" kern="1200" spc="-90" baseline="0">
                    <a:solidFill>
                      <a:schemeClr val="bg1">
                        <a:lumMod val="85000"/>
                      </a:schemeClr>
                    </a:solidFill>
                    <a:latin typeface="Arial" panose="020B0604020202020204" pitchFamily="34" charset="0"/>
                    <a:ea typeface="맑은 고딕" panose="020B0503020000020004" pitchFamily="50" charset="-127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2000" dirty="0"/>
                  <a:t>Domain Parameter</a:t>
                </a:r>
              </a:p>
              <a:p>
                <a:pPr lvl="1"/>
                <a:r>
                  <a:rPr lang="en-US" altLang="ko-KR" sz="1800" dirty="0"/>
                  <a:t>a = 0</a:t>
                </a:r>
              </a:p>
              <a:p>
                <a:pPr lvl="1"/>
                <a:r>
                  <a:rPr lang="en-US" altLang="ko-KR" sz="1800" dirty="0"/>
                  <a:t>b = 7</a:t>
                </a:r>
              </a:p>
              <a:p>
                <a:pPr lvl="1"/>
                <a:r>
                  <a:rPr lang="en-US" altLang="ko-KR" sz="1800" dirty="0"/>
                  <a:t>p = 2</a:t>
                </a:r>
                <a:r>
                  <a:rPr lang="en-US" altLang="ko-KR" sz="1800" baseline="30000" dirty="0"/>
                  <a:t>256</a:t>
                </a:r>
                <a:r>
                  <a:rPr lang="en-US" altLang="ko-KR" sz="1800" dirty="0"/>
                  <a:t> - 2</a:t>
                </a:r>
                <a:r>
                  <a:rPr lang="en-US" altLang="ko-KR" sz="1800" baseline="30000" dirty="0"/>
                  <a:t>32</a:t>
                </a:r>
                <a:r>
                  <a:rPr lang="en-US" altLang="ko-KR" sz="1800" dirty="0"/>
                  <a:t> - 2</a:t>
                </a:r>
                <a:r>
                  <a:rPr lang="en-US" altLang="ko-KR" sz="1800" baseline="30000" dirty="0"/>
                  <a:t>9</a:t>
                </a:r>
                <a:r>
                  <a:rPr lang="en-US" altLang="ko-KR" sz="1800" dirty="0"/>
                  <a:t> - 2</a:t>
                </a:r>
                <a:r>
                  <a:rPr lang="en-US" altLang="ko-KR" sz="1800" baseline="30000" dirty="0"/>
                  <a:t>8</a:t>
                </a:r>
                <a:r>
                  <a:rPr lang="en-US" altLang="ko-KR" sz="1800" dirty="0"/>
                  <a:t> - 2</a:t>
                </a:r>
                <a:r>
                  <a:rPr lang="en-US" altLang="ko-KR" sz="1800" baseline="30000" dirty="0"/>
                  <a:t>7</a:t>
                </a:r>
                <a:r>
                  <a:rPr lang="en-US" altLang="ko-KR" sz="1800" dirty="0"/>
                  <a:t> - 2</a:t>
                </a:r>
                <a:r>
                  <a:rPr lang="en-US" altLang="ko-KR" sz="1800" baseline="30000" dirty="0"/>
                  <a:t>6</a:t>
                </a:r>
                <a:r>
                  <a:rPr lang="en-US" altLang="ko-KR" sz="1800" dirty="0"/>
                  <a:t> - 2</a:t>
                </a:r>
                <a:r>
                  <a:rPr lang="en-US" altLang="ko-KR" sz="1800" baseline="30000" dirty="0"/>
                  <a:t>4</a:t>
                </a:r>
                <a:r>
                  <a:rPr lang="en-US" altLang="ko-KR" sz="1800" dirty="0"/>
                  <a:t> -1</a:t>
                </a:r>
              </a:p>
              <a:p>
                <a:pPr lvl="1"/>
                <a:r>
                  <a:rPr lang="en-US" altLang="ko-KR" sz="1800" dirty="0"/>
                  <a:t>G =</a:t>
                </a:r>
                <a:br>
                  <a:rPr lang="en-US" altLang="ko-KR" dirty="0"/>
                </a:br>
                <a:r>
                  <a:rPr lang="en-US" altLang="ko-KR" sz="1000" dirty="0">
                    <a:latin typeface="Consolas" panose="020B0609020204030204" pitchFamily="49" charset="0"/>
                  </a:rPr>
                  <a:t>(79BE667E F9DCBBAC 55A06295 CE870B07 029BFCDB 2DCE28D9 59F2815B 16F81798,</a:t>
                </a:r>
                <a:br>
                  <a:rPr lang="en-US" altLang="ko-KR" sz="1000" dirty="0">
                    <a:latin typeface="Consolas" panose="020B0609020204030204" pitchFamily="49" charset="0"/>
                  </a:rPr>
                </a:br>
                <a:r>
                  <a:rPr lang="en-US" altLang="ko-KR" sz="1000" dirty="0">
                    <a:latin typeface="Consolas" panose="020B0609020204030204" pitchFamily="49" charset="0"/>
                  </a:rPr>
                  <a:t> 483ADA77 26A3C465 5DA4FBFC 0E1108A8 FD17B448 A6855419 9C47D08F FB10D4B8</a:t>
                </a:r>
                <a:r>
                  <a:rPr lang="pt-BR" altLang="ko-KR" sz="1000" dirty="0"/>
                  <a:t>)</a:t>
                </a:r>
                <a:endParaRPr lang="en-US" altLang="ko-KR" sz="1000" dirty="0"/>
              </a:p>
              <a:p>
                <a:pPr lvl="1"/>
                <a:r>
                  <a:rPr lang="en-US" altLang="ko-KR" sz="1800" dirty="0"/>
                  <a:t>n = </a:t>
                </a:r>
                <a:br>
                  <a:rPr lang="en-US" altLang="ko-KR" dirty="0"/>
                </a:br>
                <a:r>
                  <a:rPr lang="en-US" altLang="ko-KR" sz="1000" dirty="0">
                    <a:latin typeface="Consolas" panose="020B0609020204030204" pitchFamily="49" charset="0"/>
                  </a:rPr>
                  <a:t>FFFFFFFF </a:t>
                </a:r>
                <a:r>
                  <a:rPr lang="en-US" altLang="ko-KR" sz="1000" dirty="0" err="1">
                    <a:latin typeface="Consolas" panose="020B0609020204030204" pitchFamily="49" charset="0"/>
                  </a:rPr>
                  <a:t>FFFFFFFF</a:t>
                </a:r>
                <a:r>
                  <a:rPr lang="en-US" altLang="ko-KR" sz="1000" dirty="0">
                    <a:latin typeface="Consolas" panose="020B0609020204030204" pitchFamily="49" charset="0"/>
                  </a:rPr>
                  <a:t> </a:t>
                </a:r>
                <a:r>
                  <a:rPr lang="en-US" altLang="ko-KR" sz="1000" dirty="0" err="1">
                    <a:latin typeface="Consolas" panose="020B0609020204030204" pitchFamily="49" charset="0"/>
                  </a:rPr>
                  <a:t>FFFFFFFF</a:t>
                </a:r>
                <a:r>
                  <a:rPr lang="en-US" altLang="ko-KR" sz="1000" dirty="0">
                    <a:latin typeface="Consolas" panose="020B0609020204030204" pitchFamily="49" charset="0"/>
                  </a:rPr>
                  <a:t> FFFFFFFE BAAEDCE6 AF48A03B BFD25E8C D0364141</a:t>
                </a:r>
              </a:p>
              <a:p>
                <a:r>
                  <a:rPr lang="ko-KR" altLang="en-US" sz="2000" dirty="0"/>
                  <a:t>타원 곡선 방정식</a:t>
                </a:r>
                <a:endParaRPr lang="en-US" altLang="ko-KR" sz="2000" dirty="0"/>
              </a:p>
              <a:p>
                <a:pPr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i="1" dirty="0" smtClean="0">
                          <a:solidFill>
                            <a:srgbClr val="00C8EB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000" i="1" baseline="30000" dirty="0">
                          <a:solidFill>
                            <a:srgbClr val="00C8EB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000" i="1" dirty="0">
                          <a:solidFill>
                            <a:srgbClr val="00C8EB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000" i="1" dirty="0">
                          <a:solidFill>
                            <a:srgbClr val="00C8EB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r>
                        <a:rPr lang="en-US" altLang="ko-KR" sz="2000" i="1" dirty="0">
                          <a:solidFill>
                            <a:srgbClr val="00C8EB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000" i="1" baseline="30000" dirty="0">
                          <a:solidFill>
                            <a:srgbClr val="00C8EB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  <m:r>
                        <a:rPr lang="en-US" altLang="ko-KR" sz="2000" i="1" dirty="0">
                          <a:solidFill>
                            <a:srgbClr val="00C8EB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altLang="ko-KR" sz="2000" b="0" i="1" dirty="0" smtClean="0">
                          <a:solidFill>
                            <a:srgbClr val="00C8EB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7</m:t>
                      </m:r>
                      <m:r>
                        <a:rPr lang="en-US" altLang="ko-KR" sz="2000" i="1" dirty="0">
                          <a:solidFill>
                            <a:srgbClr val="00C8EB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(</m:t>
                      </m:r>
                      <m:r>
                        <a:rPr lang="en-US" altLang="ko-KR" sz="2000" i="1" dirty="0">
                          <a:solidFill>
                            <a:srgbClr val="00C8EB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𝑚𝑜𝑑</m:t>
                      </m:r>
                      <m:r>
                        <a:rPr lang="en-US" altLang="ko-KR" sz="2000" i="1" dirty="0">
                          <a:solidFill>
                            <a:srgbClr val="00C8EB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ko-KR" sz="2000" i="1" dirty="0">
                          <a:solidFill>
                            <a:srgbClr val="00C8EB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altLang="ko-KR" sz="2000" i="1" dirty="0">
                          <a:solidFill>
                            <a:srgbClr val="00C8EB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dirty="0">
                  <a:solidFill>
                    <a:srgbClr val="00C8EB"/>
                  </a:solidFill>
                </a:endParaRPr>
              </a:p>
              <a:p>
                <a:pPr marL="144000"/>
                <a:r>
                  <a:rPr lang="en-US" altLang="ko-KR" sz="2000" dirty="0"/>
                  <a:t>K = </a:t>
                </a:r>
                <a:r>
                  <a:rPr lang="en-US" altLang="ko-KR" sz="2000" dirty="0" err="1"/>
                  <a:t>kG</a:t>
                </a:r>
                <a:endParaRPr lang="en-US" altLang="ko-KR" sz="2000" dirty="0"/>
              </a:p>
              <a:p>
                <a:pPr lvl="1"/>
                <a:r>
                  <a:rPr lang="en-US" altLang="ko-KR" sz="1800" dirty="0">
                    <a:solidFill>
                      <a:srgbClr val="EF296B"/>
                    </a:solidFill>
                  </a:rPr>
                  <a:t>k = </a:t>
                </a:r>
                <a:r>
                  <a:rPr lang="ko-KR" altLang="en-US" sz="1800" dirty="0">
                    <a:solidFill>
                      <a:srgbClr val="EF296B"/>
                    </a:solidFill>
                  </a:rPr>
                  <a:t>개인키 </a:t>
                </a:r>
                <a:r>
                  <a:rPr lang="en-US" altLang="ko-KR" sz="1800" dirty="0">
                    <a:solidFill>
                      <a:srgbClr val="EF296B"/>
                    </a:solidFill>
                  </a:rPr>
                  <a:t>( 0 &lt; k &lt; n)</a:t>
                </a:r>
              </a:p>
              <a:p>
                <a:pPr lvl="1"/>
                <a:r>
                  <a:rPr lang="en-US" altLang="ko-KR" sz="1800" dirty="0">
                    <a:solidFill>
                      <a:srgbClr val="0071FF"/>
                    </a:solidFill>
                  </a:rPr>
                  <a:t>K = </a:t>
                </a:r>
                <a:r>
                  <a:rPr lang="en-US" altLang="ko-KR" sz="1800" dirty="0" err="1">
                    <a:solidFill>
                      <a:srgbClr val="0071FF"/>
                    </a:solidFill>
                  </a:rPr>
                  <a:t>kG</a:t>
                </a:r>
                <a:r>
                  <a:rPr lang="ko-KR" altLang="en-US" sz="1800" dirty="0">
                    <a:solidFill>
                      <a:srgbClr val="0071FF"/>
                    </a:solidFill>
                  </a:rPr>
                  <a:t> </a:t>
                </a:r>
                <a:r>
                  <a:rPr lang="en-US" altLang="ko-KR" sz="1800" dirty="0">
                    <a:solidFill>
                      <a:srgbClr val="0071FF"/>
                    </a:solidFill>
                  </a:rPr>
                  <a:t>= </a:t>
                </a:r>
                <a:r>
                  <a:rPr lang="ko-KR" altLang="en-US" sz="1800" dirty="0">
                    <a:solidFill>
                      <a:srgbClr val="0071FF"/>
                    </a:solidFill>
                  </a:rPr>
                  <a:t>공개키 </a:t>
                </a:r>
                <a:endParaRPr lang="en-US" altLang="ko-KR" sz="1800" dirty="0">
                  <a:solidFill>
                    <a:srgbClr val="0071FF"/>
                  </a:solidFill>
                </a:endParaRPr>
              </a:p>
            </p:txBody>
          </p:sp>
        </mc:Choice>
        <mc:Fallback xmlns="">
          <p:sp>
            <p:nvSpPr>
              <p:cNvPr id="6" name="내용 개체 틀 1">
                <a:extLst>
                  <a:ext uri="{FF2B5EF4-FFF2-40B4-BE49-F238E27FC236}">
                    <a16:creationId xmlns:a16="http://schemas.microsoft.com/office/drawing/2014/main" id="{8DEEF2BB-8FB2-4B5A-B24C-4D929E3D74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4954" y="661986"/>
                <a:ext cx="4970034" cy="6043613"/>
              </a:xfrm>
              <a:prstGeom prst="rect">
                <a:avLst/>
              </a:prstGeom>
              <a:blipFill>
                <a:blip r:embed="rId3"/>
                <a:stretch>
                  <a:fillRect l="-1103" t="-70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2657333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69E6C1D5-0ED5-4F6A-984C-BCF53E7B58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7011" y="663329"/>
            <a:ext cx="11683999" cy="1566690"/>
          </a:xfrm>
        </p:spPr>
        <p:txBody>
          <a:bodyPr>
            <a:normAutofit/>
          </a:bodyPr>
          <a:lstStyle/>
          <a:p>
            <a:r>
              <a:rPr lang="ko-KR" altLang="en-US" dirty="0"/>
              <a:t>개인키 </a:t>
            </a:r>
            <a:r>
              <a:rPr lang="en-US" altLang="ko-KR" dirty="0"/>
              <a:t>k = 0x1E99423A4ED27608A15A2616A2B0E9E52CED330AC530EDCC32C8FFC6A526AEDD</a:t>
            </a:r>
          </a:p>
          <a:p>
            <a:pPr marL="144000"/>
            <a:r>
              <a:rPr lang="ko-KR" altLang="en-US" dirty="0"/>
              <a:t>공개키 </a:t>
            </a:r>
            <a:r>
              <a:rPr lang="en-US" altLang="ko-KR" dirty="0"/>
              <a:t>K = k * G = (x, y)</a:t>
            </a:r>
            <a:br>
              <a:rPr lang="en-US" altLang="ko-KR" dirty="0"/>
            </a:br>
            <a:r>
              <a:rPr lang="en-US" altLang="ko-KR" dirty="0"/>
              <a:t>x = 0x</a:t>
            </a:r>
            <a:r>
              <a:rPr lang="en-US" altLang="ko-KR" dirty="0">
                <a:solidFill>
                  <a:srgbClr val="FFC700"/>
                </a:solidFill>
              </a:rPr>
              <a:t>F028892BAD7ED57D2FB57BF33081D5CFCF6F9ED3D3D7F159C2E2FFF579DC341A</a:t>
            </a:r>
            <a:br>
              <a:rPr lang="en-US" altLang="ko-KR" dirty="0"/>
            </a:br>
            <a:r>
              <a:rPr lang="en-US" altLang="ko-KR" dirty="0"/>
              <a:t>y = 0x</a:t>
            </a:r>
            <a:r>
              <a:rPr lang="en-US" altLang="ko-KR" dirty="0">
                <a:solidFill>
                  <a:srgbClr val="DBAC7D"/>
                </a:solidFill>
              </a:rPr>
              <a:t>07CF33DA18BD734C600B96A72BBC4749D5141C90EC8AC328AE52DDFE2E505BD</a:t>
            </a:r>
            <a:r>
              <a:rPr lang="en-US" altLang="ko-KR" dirty="0">
                <a:solidFill>
                  <a:srgbClr val="EF296B"/>
                </a:solidFill>
              </a:rPr>
              <a:t>B</a:t>
            </a:r>
            <a:endParaRPr lang="ko-KR" altLang="en-US" dirty="0">
              <a:solidFill>
                <a:srgbClr val="EF296B"/>
              </a:solidFill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BBA4ED2F-CA4C-4307-B488-85750CD648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타원곡선 </a:t>
            </a:r>
            <a:r>
              <a:rPr lang="en-US" altLang="ko-KR" dirty="0"/>
              <a:t>(Elliptic Curve) [ Public Key Serialize ]</a:t>
            </a:r>
            <a:endParaRPr lang="ko-KR" altLang="en-US" dirty="0"/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D841E5E1-A0A2-4C35-B962-64B5C189F358}"/>
              </a:ext>
            </a:extLst>
          </p:cNvPr>
          <p:cNvGraphicFramePr>
            <a:graphicFrameLocks noGrp="1"/>
          </p:cNvGraphicFramePr>
          <p:nvPr/>
        </p:nvGraphicFramePr>
        <p:xfrm>
          <a:off x="507262" y="2654978"/>
          <a:ext cx="5354323" cy="152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5493">
                  <a:extLst>
                    <a:ext uri="{9D8B030D-6E8A-4147-A177-3AD203B41FA5}">
                      <a16:colId xmlns:a16="http://schemas.microsoft.com/office/drawing/2014/main" val="3826611210"/>
                    </a:ext>
                  </a:extLst>
                </a:gridCol>
                <a:gridCol w="2068830">
                  <a:extLst>
                    <a:ext uri="{9D8B030D-6E8A-4147-A177-3AD203B41FA5}">
                      <a16:colId xmlns:a16="http://schemas.microsoft.com/office/drawing/2014/main" val="837490786"/>
                    </a:ext>
                  </a:extLst>
                </a:gridCol>
                <a:gridCol w="2520000">
                  <a:extLst>
                    <a:ext uri="{9D8B030D-6E8A-4147-A177-3AD203B41FA5}">
                      <a16:colId xmlns:a16="http://schemas.microsoft.com/office/drawing/2014/main" val="145250276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baseline="0" dirty="0">
                          <a:solidFill>
                            <a:srgbClr val="3F3F3F"/>
                          </a:solidFill>
                          <a:latin typeface="Arial" panose="020B0604020202020204" pitchFamily="34" charset="0"/>
                        </a:rPr>
                        <a:t>접두어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baseline="0" dirty="0">
                          <a:solidFill>
                            <a:srgbClr val="3F3F3F"/>
                          </a:solidFill>
                          <a:latin typeface="Arial" panose="020B0604020202020204" pitchFamily="34" charset="0"/>
                        </a:rPr>
                        <a:t>의미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baseline="0" dirty="0">
                          <a:solidFill>
                            <a:srgbClr val="3F3F3F"/>
                          </a:solidFill>
                          <a:latin typeface="Arial" panose="020B0604020202020204" pitchFamily="34" charset="0"/>
                        </a:rPr>
                        <a:t>길이 </a:t>
                      </a:r>
                      <a:r>
                        <a:rPr lang="en-US" altLang="ko-KR" sz="1400" b="1" baseline="0" dirty="0">
                          <a:solidFill>
                            <a:srgbClr val="3F3F3F"/>
                          </a:solidFill>
                          <a:latin typeface="Arial" panose="020B0604020202020204" pitchFamily="34" charset="0"/>
                        </a:rPr>
                        <a:t>(</a:t>
                      </a:r>
                      <a:r>
                        <a:rPr lang="ko-KR" altLang="en-US" sz="1400" b="1" baseline="0" dirty="0">
                          <a:solidFill>
                            <a:srgbClr val="3F3F3F"/>
                          </a:solidFill>
                          <a:latin typeface="Arial" panose="020B0604020202020204" pitchFamily="34" charset="0"/>
                        </a:rPr>
                        <a:t>접두어 포함 바이트 수</a:t>
                      </a:r>
                      <a:r>
                        <a:rPr lang="en-US" altLang="ko-KR" sz="1400" b="1" baseline="0" dirty="0">
                          <a:solidFill>
                            <a:srgbClr val="3F3F3F"/>
                          </a:solidFill>
                          <a:latin typeface="Arial" panose="020B0604020202020204" pitchFamily="34" charset="0"/>
                        </a:rPr>
                        <a:t>)</a:t>
                      </a:r>
                      <a:endParaRPr lang="ko-KR" altLang="en-US" sz="1400" b="1" baseline="0" dirty="0">
                        <a:solidFill>
                          <a:srgbClr val="3F3F3F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52727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0x00</a:t>
                      </a:r>
                      <a:endParaRPr lang="ko-KR" altLang="en-US" sz="14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무한원점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1</a:t>
                      </a:r>
                      <a:endParaRPr lang="ko-KR" altLang="en-US" sz="14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5779724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0x04</a:t>
                      </a:r>
                      <a:endParaRPr lang="ko-KR" altLang="en-US" sz="14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압축되지 않은 점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65</a:t>
                      </a:r>
                      <a:endParaRPr lang="ko-KR" altLang="en-US" sz="14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73829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0x02</a:t>
                      </a:r>
                      <a:endParaRPr lang="ko-KR" altLang="en-US" sz="14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y</a:t>
                      </a:r>
                      <a:r>
                        <a:rPr lang="ko-KR" altLang="en-US" sz="14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값이 짝수인 압축된 점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33</a:t>
                      </a:r>
                      <a:endParaRPr lang="ko-KR" altLang="en-US" sz="14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08366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0x03</a:t>
                      </a:r>
                      <a:endParaRPr lang="ko-KR" altLang="en-US" sz="14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y</a:t>
                      </a:r>
                      <a:r>
                        <a:rPr lang="ko-KR" altLang="en-US" sz="14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값이 홀수인 압축된 점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33</a:t>
                      </a:r>
                      <a:endParaRPr lang="ko-KR" altLang="en-US" sz="14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706484"/>
                  </a:ext>
                </a:extLst>
              </a:tr>
            </a:tbl>
          </a:graphicData>
        </a:graphic>
      </p:graphicFrame>
      <p:sp>
        <p:nvSpPr>
          <p:cNvPr id="6" name="내용 개체 틀 1">
            <a:extLst>
              <a:ext uri="{FF2B5EF4-FFF2-40B4-BE49-F238E27FC236}">
                <a16:creationId xmlns:a16="http://schemas.microsoft.com/office/drawing/2014/main" id="{7B439A66-6E67-4E18-B073-E4A6A18AC717}"/>
              </a:ext>
            </a:extLst>
          </p:cNvPr>
          <p:cNvSpPr txBox="1">
            <a:spLocks/>
          </p:cNvSpPr>
          <p:nvPr/>
        </p:nvSpPr>
        <p:spPr>
          <a:xfrm>
            <a:off x="238577" y="5362332"/>
            <a:ext cx="11723690" cy="13432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None/>
            </a:pPr>
            <a:r>
              <a:rPr lang="ko-KR" altLang="en-US" sz="1600" dirty="0"/>
              <a:t>압축되지 않은 점 </a:t>
            </a:r>
            <a:r>
              <a:rPr lang="en-US" altLang="ko-KR" sz="1600" dirty="0"/>
              <a:t>: 0x04{x}{y}</a:t>
            </a:r>
            <a:br>
              <a:rPr lang="en-US" altLang="ko-KR" sz="1200" dirty="0"/>
            </a:br>
            <a:r>
              <a:rPr lang="en-US" altLang="ko-KR" sz="1270" dirty="0"/>
              <a:t>0x</a:t>
            </a:r>
            <a:r>
              <a:rPr lang="en-US" altLang="ko-KR" sz="1270" b="1" dirty="0">
                <a:solidFill>
                  <a:srgbClr val="00C8EB"/>
                </a:solidFill>
              </a:rPr>
              <a:t>04</a:t>
            </a:r>
            <a:r>
              <a:rPr lang="en-US" altLang="ko-KR" sz="1270" dirty="0">
                <a:solidFill>
                  <a:srgbClr val="FFC700"/>
                </a:solidFill>
              </a:rPr>
              <a:t>F028892BAD7ED57D2FB57BF33081D5CFCF6F9ED3D3D7F159C2E2FFF579DC341A</a:t>
            </a:r>
            <a:r>
              <a:rPr lang="en-US" altLang="ko-KR" sz="1270" dirty="0">
                <a:solidFill>
                  <a:srgbClr val="DBAC7D"/>
                </a:solidFill>
              </a:rPr>
              <a:t>07CF33DA18BD734C600B96A72BBC4749D5141C90EC8AC328AE52DDFE2E505BD</a:t>
            </a:r>
            <a:r>
              <a:rPr lang="en-US" altLang="ko-KR" sz="1270" dirty="0">
                <a:solidFill>
                  <a:srgbClr val="EF296B"/>
                </a:solidFill>
              </a:rPr>
              <a:t>B</a:t>
            </a:r>
          </a:p>
          <a:p>
            <a:pPr indent="0">
              <a:buNone/>
            </a:pPr>
            <a:r>
              <a:rPr lang="ko-KR" altLang="en-US" sz="1600" dirty="0"/>
              <a:t>압축된 점 </a:t>
            </a:r>
            <a:r>
              <a:rPr lang="en-US" altLang="ko-KR" sz="1600" dirty="0"/>
              <a:t>: {prefix}{x} - y</a:t>
            </a:r>
            <a:r>
              <a:rPr lang="ko-KR" altLang="en-US" sz="1600" dirty="0"/>
              <a:t>값 마지막 </a:t>
            </a:r>
            <a:r>
              <a:rPr lang="en-US" altLang="ko-KR" sz="1600" dirty="0"/>
              <a:t>hex </a:t>
            </a:r>
            <a:r>
              <a:rPr lang="ko-KR" altLang="en-US" sz="1600" dirty="0"/>
              <a:t>➡</a:t>
            </a:r>
            <a:r>
              <a:rPr lang="en-US" altLang="ko-KR" sz="1600" dirty="0"/>
              <a:t> 0x</a:t>
            </a:r>
            <a:r>
              <a:rPr lang="en-US" altLang="ko-KR" sz="1600" dirty="0">
                <a:solidFill>
                  <a:srgbClr val="EF296B"/>
                </a:solidFill>
              </a:rPr>
              <a:t>B</a:t>
            </a:r>
            <a:r>
              <a:rPr lang="en-US" altLang="ko-KR" sz="1600" dirty="0"/>
              <a:t> = </a:t>
            </a:r>
            <a:r>
              <a:rPr lang="en-US" altLang="ko-KR" sz="1600" dirty="0">
                <a:solidFill>
                  <a:srgbClr val="EF296B"/>
                </a:solidFill>
              </a:rPr>
              <a:t>11</a:t>
            </a:r>
            <a:r>
              <a:rPr lang="en-US" altLang="ko-KR" sz="1600" dirty="0"/>
              <a:t> </a:t>
            </a:r>
            <a:r>
              <a:rPr lang="ko-KR" altLang="en-US" sz="1600" dirty="0"/>
              <a:t>➡ </a:t>
            </a:r>
            <a:r>
              <a:rPr lang="ko-KR" altLang="en-US" sz="1600" dirty="0">
                <a:solidFill>
                  <a:srgbClr val="EF296B"/>
                </a:solidFill>
              </a:rPr>
              <a:t>홀수</a:t>
            </a:r>
            <a:br>
              <a:rPr lang="en-US" altLang="ko-KR" sz="1200" dirty="0"/>
            </a:br>
            <a:r>
              <a:rPr lang="en-US" altLang="ko-KR" sz="1270" dirty="0"/>
              <a:t>0x</a:t>
            </a:r>
            <a:r>
              <a:rPr lang="en-US" altLang="ko-KR" sz="1270" b="1" dirty="0">
                <a:solidFill>
                  <a:srgbClr val="EF296B"/>
                </a:solidFill>
              </a:rPr>
              <a:t>03</a:t>
            </a:r>
            <a:r>
              <a:rPr lang="en-US" altLang="ko-KR" sz="1270" dirty="0">
                <a:solidFill>
                  <a:srgbClr val="FFC700"/>
                </a:solidFill>
              </a:rPr>
              <a:t>F028892BAD7ED57D2FB57BF33081D5CFCF6F9ED3D3D7F159C2E2FFF579DC341A</a:t>
            </a:r>
            <a:endParaRPr lang="ko-KR" altLang="en-US" sz="1270" dirty="0"/>
          </a:p>
        </p:txBody>
      </p:sp>
      <p:sp>
        <p:nvSpPr>
          <p:cNvPr id="7" name="내용 개체 틀 1">
            <a:extLst>
              <a:ext uri="{FF2B5EF4-FFF2-40B4-BE49-F238E27FC236}">
                <a16:creationId xmlns:a16="http://schemas.microsoft.com/office/drawing/2014/main" id="{51B10974-C758-4379-B24F-0AA225EA9188}"/>
              </a:ext>
            </a:extLst>
          </p:cNvPr>
          <p:cNvSpPr txBox="1">
            <a:spLocks/>
          </p:cNvSpPr>
          <p:nvPr/>
        </p:nvSpPr>
        <p:spPr>
          <a:xfrm>
            <a:off x="246626" y="2249326"/>
            <a:ext cx="11683999" cy="3863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공개키 </a:t>
            </a:r>
            <a:r>
              <a:rPr lang="en-US" altLang="ko-KR" dirty="0"/>
              <a:t>Serialize </a:t>
            </a:r>
            <a:r>
              <a:rPr lang="en-US" altLang="ko-KR" sz="1400" dirty="0"/>
              <a:t>(Standards for Efficient Cryptography 1, SEC 1, </a:t>
            </a:r>
            <a:r>
              <a:rPr lang="en-US" altLang="ko-KR" sz="1400" dirty="0">
                <a:hlinkClick r:id="rId3"/>
              </a:rPr>
              <a:t>www.secg.org/sec1-v2.pdf</a:t>
            </a:r>
            <a:r>
              <a:rPr lang="en-US" altLang="ko-KR" sz="1400" dirty="0"/>
              <a:t>)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2991A63D-C777-4690-859F-CCA8775EDFDC}"/>
              </a:ext>
            </a:extLst>
          </p:cNvPr>
          <p:cNvCxnSpPr>
            <a:cxnSpLocks/>
          </p:cNvCxnSpPr>
          <p:nvPr/>
        </p:nvCxnSpPr>
        <p:spPr>
          <a:xfrm>
            <a:off x="8866330" y="2581311"/>
            <a:ext cx="0" cy="1506569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DD9FC2A6-333A-4BCB-ADD1-44833395E5BE}"/>
              </a:ext>
            </a:extLst>
          </p:cNvPr>
          <p:cNvGrpSpPr/>
          <p:nvPr/>
        </p:nvGrpSpPr>
        <p:grpSpPr>
          <a:xfrm>
            <a:off x="7483280" y="2332067"/>
            <a:ext cx="1697246" cy="2024077"/>
            <a:chOff x="6204198" y="1404923"/>
            <a:chExt cx="3459512" cy="4125695"/>
          </a:xfrm>
        </p:grpSpPr>
        <p:cxnSp>
          <p:nvCxnSpPr>
            <p:cNvPr id="8" name="직선 화살표 연결선 7">
              <a:extLst>
                <a:ext uri="{FF2B5EF4-FFF2-40B4-BE49-F238E27FC236}">
                  <a16:creationId xmlns:a16="http://schemas.microsoft.com/office/drawing/2014/main" id="{C93C90D2-4477-4BD1-828E-9FD588CD4F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33953" y="1404923"/>
              <a:ext cx="0" cy="4120564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화살표 연결선 8">
              <a:extLst>
                <a:ext uri="{FF2B5EF4-FFF2-40B4-BE49-F238E27FC236}">
                  <a16:creationId xmlns:a16="http://schemas.microsoft.com/office/drawing/2014/main" id="{91A14801-4249-4F25-9591-D3092325B58D}"/>
                </a:ext>
              </a:extLst>
            </p:cNvPr>
            <p:cNvCxnSpPr>
              <a:cxnSpLocks/>
            </p:cNvCxnSpPr>
            <p:nvPr/>
          </p:nvCxnSpPr>
          <p:spPr>
            <a:xfrm>
              <a:off x="6204198" y="3465205"/>
              <a:ext cx="3459512" cy="0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id="{37231B9D-53DA-4FF8-B17F-5B8814B67108}"/>
                </a:ext>
              </a:extLst>
            </p:cNvPr>
            <p:cNvSpPr/>
            <p:nvPr/>
          </p:nvSpPr>
          <p:spPr>
            <a:xfrm>
              <a:off x="6613193" y="1406416"/>
              <a:ext cx="2544177" cy="2062985"/>
            </a:xfrm>
            <a:custGeom>
              <a:avLst/>
              <a:gdLst>
                <a:gd name="connsiteX0" fmla="*/ 1606597 w 1606597"/>
                <a:gd name="connsiteY0" fmla="*/ 0 h 1200647"/>
                <a:gd name="connsiteX1" fmla="*/ 1256739 w 1606597"/>
                <a:gd name="connsiteY1" fmla="*/ 771276 h 1200647"/>
                <a:gd name="connsiteX2" fmla="*/ 437755 w 1606597"/>
                <a:gd name="connsiteY2" fmla="*/ 500932 h 1200647"/>
                <a:gd name="connsiteX3" fmla="*/ 111751 w 1606597"/>
                <a:gd name="connsiteY3" fmla="*/ 644056 h 1200647"/>
                <a:gd name="connsiteX4" fmla="*/ 433 w 1606597"/>
                <a:gd name="connsiteY4" fmla="*/ 1200647 h 1200647"/>
                <a:gd name="connsiteX0" fmla="*/ 1606401 w 1606401"/>
                <a:gd name="connsiteY0" fmla="*/ 0 h 1200647"/>
                <a:gd name="connsiteX1" fmla="*/ 1256543 w 1606401"/>
                <a:gd name="connsiteY1" fmla="*/ 771276 h 1200647"/>
                <a:gd name="connsiteX2" fmla="*/ 437559 w 1606401"/>
                <a:gd name="connsiteY2" fmla="*/ 500932 h 1200647"/>
                <a:gd name="connsiteX3" fmla="*/ 152821 w 1606401"/>
                <a:gd name="connsiteY3" fmla="*/ 702537 h 1200647"/>
                <a:gd name="connsiteX4" fmla="*/ 237 w 1606401"/>
                <a:gd name="connsiteY4" fmla="*/ 1200647 h 1200647"/>
                <a:gd name="connsiteX0" fmla="*/ 1606401 w 1606401"/>
                <a:gd name="connsiteY0" fmla="*/ 0 h 1200647"/>
                <a:gd name="connsiteX1" fmla="*/ 1256543 w 1606401"/>
                <a:gd name="connsiteY1" fmla="*/ 771276 h 1200647"/>
                <a:gd name="connsiteX2" fmla="*/ 520091 w 1606401"/>
                <a:gd name="connsiteY2" fmla="*/ 579881 h 1200647"/>
                <a:gd name="connsiteX3" fmla="*/ 152821 w 1606401"/>
                <a:gd name="connsiteY3" fmla="*/ 702537 h 1200647"/>
                <a:gd name="connsiteX4" fmla="*/ 237 w 1606401"/>
                <a:gd name="connsiteY4" fmla="*/ 1200647 h 1200647"/>
                <a:gd name="connsiteX0" fmla="*/ 1607016 w 1607016"/>
                <a:gd name="connsiteY0" fmla="*/ 0 h 1200647"/>
                <a:gd name="connsiteX1" fmla="*/ 1257158 w 1607016"/>
                <a:gd name="connsiteY1" fmla="*/ 771276 h 1200647"/>
                <a:gd name="connsiteX2" fmla="*/ 520706 w 1607016"/>
                <a:gd name="connsiteY2" fmla="*/ 579881 h 1200647"/>
                <a:gd name="connsiteX3" fmla="*/ 86775 w 1607016"/>
                <a:gd name="connsiteY3" fmla="*/ 746398 h 1200647"/>
                <a:gd name="connsiteX4" fmla="*/ 852 w 1607016"/>
                <a:gd name="connsiteY4" fmla="*/ 1200647 h 1200647"/>
                <a:gd name="connsiteX0" fmla="*/ 1607428 w 1607428"/>
                <a:gd name="connsiteY0" fmla="*/ 0 h 1200647"/>
                <a:gd name="connsiteX1" fmla="*/ 1257570 w 1607428"/>
                <a:gd name="connsiteY1" fmla="*/ 771276 h 1200647"/>
                <a:gd name="connsiteX2" fmla="*/ 521118 w 1607428"/>
                <a:gd name="connsiteY2" fmla="*/ 579881 h 1200647"/>
                <a:gd name="connsiteX3" fmla="*/ 77664 w 1607428"/>
                <a:gd name="connsiteY3" fmla="*/ 799031 h 1200647"/>
                <a:gd name="connsiteX4" fmla="*/ 1264 w 1607428"/>
                <a:gd name="connsiteY4" fmla="*/ 1200647 h 1200647"/>
                <a:gd name="connsiteX0" fmla="*/ 1607428 w 1607428"/>
                <a:gd name="connsiteY0" fmla="*/ 0 h 1200647"/>
                <a:gd name="connsiteX1" fmla="*/ 1257570 w 1607428"/>
                <a:gd name="connsiteY1" fmla="*/ 771276 h 1200647"/>
                <a:gd name="connsiteX2" fmla="*/ 463980 w 1607428"/>
                <a:gd name="connsiteY2" fmla="*/ 588654 h 1200647"/>
                <a:gd name="connsiteX3" fmla="*/ 77664 w 1607428"/>
                <a:gd name="connsiteY3" fmla="*/ 799031 h 1200647"/>
                <a:gd name="connsiteX4" fmla="*/ 1264 w 1607428"/>
                <a:gd name="connsiteY4" fmla="*/ 1200647 h 1200647"/>
                <a:gd name="connsiteX0" fmla="*/ 1607428 w 1607428"/>
                <a:gd name="connsiteY0" fmla="*/ 0 h 1200647"/>
                <a:gd name="connsiteX1" fmla="*/ 1162341 w 1607428"/>
                <a:gd name="connsiteY1" fmla="*/ 782972 h 1200647"/>
                <a:gd name="connsiteX2" fmla="*/ 463980 w 1607428"/>
                <a:gd name="connsiteY2" fmla="*/ 588654 h 1200647"/>
                <a:gd name="connsiteX3" fmla="*/ 77664 w 1607428"/>
                <a:gd name="connsiteY3" fmla="*/ 799031 h 1200647"/>
                <a:gd name="connsiteX4" fmla="*/ 1264 w 1607428"/>
                <a:gd name="connsiteY4" fmla="*/ 1200647 h 1200647"/>
                <a:gd name="connsiteX0" fmla="*/ 1607428 w 1607428"/>
                <a:gd name="connsiteY0" fmla="*/ 0 h 1200647"/>
                <a:gd name="connsiteX1" fmla="*/ 1168690 w 1607428"/>
                <a:gd name="connsiteY1" fmla="*/ 759580 h 1200647"/>
                <a:gd name="connsiteX2" fmla="*/ 463980 w 1607428"/>
                <a:gd name="connsiteY2" fmla="*/ 588654 h 1200647"/>
                <a:gd name="connsiteX3" fmla="*/ 77664 w 1607428"/>
                <a:gd name="connsiteY3" fmla="*/ 799031 h 1200647"/>
                <a:gd name="connsiteX4" fmla="*/ 1264 w 1607428"/>
                <a:gd name="connsiteY4" fmla="*/ 1200647 h 1200647"/>
                <a:gd name="connsiteX0" fmla="*/ 1607428 w 1607428"/>
                <a:gd name="connsiteY0" fmla="*/ 0 h 1200647"/>
                <a:gd name="connsiteX1" fmla="*/ 1225828 w 1607428"/>
                <a:gd name="connsiteY1" fmla="*/ 742036 h 1200647"/>
                <a:gd name="connsiteX2" fmla="*/ 463980 w 1607428"/>
                <a:gd name="connsiteY2" fmla="*/ 588654 h 1200647"/>
                <a:gd name="connsiteX3" fmla="*/ 77664 w 1607428"/>
                <a:gd name="connsiteY3" fmla="*/ 799031 h 1200647"/>
                <a:gd name="connsiteX4" fmla="*/ 1264 w 1607428"/>
                <a:gd name="connsiteY4" fmla="*/ 1200647 h 1200647"/>
                <a:gd name="connsiteX0" fmla="*/ 1607428 w 1607428"/>
                <a:gd name="connsiteY0" fmla="*/ 0 h 1200647"/>
                <a:gd name="connsiteX1" fmla="*/ 1216305 w 1607428"/>
                <a:gd name="connsiteY1" fmla="*/ 744961 h 1200647"/>
                <a:gd name="connsiteX2" fmla="*/ 463980 w 1607428"/>
                <a:gd name="connsiteY2" fmla="*/ 588654 h 1200647"/>
                <a:gd name="connsiteX3" fmla="*/ 77664 w 1607428"/>
                <a:gd name="connsiteY3" fmla="*/ 799031 h 1200647"/>
                <a:gd name="connsiteX4" fmla="*/ 1264 w 1607428"/>
                <a:gd name="connsiteY4" fmla="*/ 1200647 h 1200647"/>
                <a:gd name="connsiteX0" fmla="*/ 1607428 w 1607428"/>
                <a:gd name="connsiteY0" fmla="*/ 0 h 1200647"/>
                <a:gd name="connsiteX1" fmla="*/ 1216305 w 1607428"/>
                <a:gd name="connsiteY1" fmla="*/ 744961 h 1200647"/>
                <a:gd name="connsiteX2" fmla="*/ 463980 w 1607428"/>
                <a:gd name="connsiteY2" fmla="*/ 588654 h 1200647"/>
                <a:gd name="connsiteX3" fmla="*/ 77664 w 1607428"/>
                <a:gd name="connsiteY3" fmla="*/ 799031 h 1200647"/>
                <a:gd name="connsiteX4" fmla="*/ 1264 w 1607428"/>
                <a:gd name="connsiteY4" fmla="*/ 1200647 h 1200647"/>
                <a:gd name="connsiteX0" fmla="*/ 1607428 w 1607428"/>
                <a:gd name="connsiteY0" fmla="*/ 0 h 1200647"/>
                <a:gd name="connsiteX1" fmla="*/ 1216305 w 1607428"/>
                <a:gd name="connsiteY1" fmla="*/ 744961 h 1200647"/>
                <a:gd name="connsiteX2" fmla="*/ 463980 w 1607428"/>
                <a:gd name="connsiteY2" fmla="*/ 588654 h 1200647"/>
                <a:gd name="connsiteX3" fmla="*/ 77664 w 1607428"/>
                <a:gd name="connsiteY3" fmla="*/ 799031 h 1200647"/>
                <a:gd name="connsiteX4" fmla="*/ 1264 w 1607428"/>
                <a:gd name="connsiteY4" fmla="*/ 1200647 h 1200647"/>
                <a:gd name="connsiteX0" fmla="*/ 1607428 w 1607428"/>
                <a:gd name="connsiteY0" fmla="*/ 0 h 1200647"/>
                <a:gd name="connsiteX1" fmla="*/ 1216305 w 1607428"/>
                <a:gd name="connsiteY1" fmla="*/ 744961 h 1200647"/>
                <a:gd name="connsiteX2" fmla="*/ 463980 w 1607428"/>
                <a:gd name="connsiteY2" fmla="*/ 588654 h 1200647"/>
                <a:gd name="connsiteX3" fmla="*/ 77664 w 1607428"/>
                <a:gd name="connsiteY3" fmla="*/ 799031 h 1200647"/>
                <a:gd name="connsiteX4" fmla="*/ 1264 w 1607428"/>
                <a:gd name="connsiteY4" fmla="*/ 1200647 h 1200647"/>
                <a:gd name="connsiteX0" fmla="*/ 1607428 w 1607428"/>
                <a:gd name="connsiteY0" fmla="*/ 0 h 1200647"/>
                <a:gd name="connsiteX1" fmla="*/ 1216305 w 1607428"/>
                <a:gd name="connsiteY1" fmla="*/ 744961 h 1200647"/>
                <a:gd name="connsiteX2" fmla="*/ 463980 w 1607428"/>
                <a:gd name="connsiteY2" fmla="*/ 588654 h 1200647"/>
                <a:gd name="connsiteX3" fmla="*/ 77664 w 1607428"/>
                <a:gd name="connsiteY3" fmla="*/ 799031 h 1200647"/>
                <a:gd name="connsiteX4" fmla="*/ 1264 w 1607428"/>
                <a:gd name="connsiteY4" fmla="*/ 1200647 h 1200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07428" h="1200647">
                  <a:moveTo>
                    <a:pt x="1607428" y="0"/>
                  </a:moveTo>
                  <a:cubicBezTo>
                    <a:pt x="1529902" y="343893"/>
                    <a:pt x="1406880" y="646852"/>
                    <a:pt x="1216305" y="744961"/>
                  </a:cubicBezTo>
                  <a:cubicBezTo>
                    <a:pt x="1025730" y="843070"/>
                    <a:pt x="660102" y="594262"/>
                    <a:pt x="463980" y="588654"/>
                  </a:cubicBezTo>
                  <a:cubicBezTo>
                    <a:pt x="267858" y="583046"/>
                    <a:pt x="150551" y="682412"/>
                    <a:pt x="77664" y="799031"/>
                  </a:cubicBezTo>
                  <a:cubicBezTo>
                    <a:pt x="4777" y="915650"/>
                    <a:pt x="-4037" y="1106557"/>
                    <a:pt x="1264" y="1200647"/>
                  </a:cubicBezTo>
                </a:path>
              </a:pathLst>
            </a:custGeom>
            <a:noFill/>
            <a:ln w="19050">
              <a:solidFill>
                <a:srgbClr val="EF29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C18D89F6-8959-4613-91B1-390D3A7DCA98}"/>
                </a:ext>
              </a:extLst>
            </p:cNvPr>
            <p:cNvSpPr/>
            <p:nvPr/>
          </p:nvSpPr>
          <p:spPr>
            <a:xfrm flipV="1">
              <a:off x="6612523" y="3467633"/>
              <a:ext cx="2544177" cy="2062985"/>
            </a:xfrm>
            <a:custGeom>
              <a:avLst/>
              <a:gdLst>
                <a:gd name="connsiteX0" fmla="*/ 1606597 w 1606597"/>
                <a:gd name="connsiteY0" fmla="*/ 0 h 1200647"/>
                <a:gd name="connsiteX1" fmla="*/ 1256739 w 1606597"/>
                <a:gd name="connsiteY1" fmla="*/ 771276 h 1200647"/>
                <a:gd name="connsiteX2" fmla="*/ 437755 w 1606597"/>
                <a:gd name="connsiteY2" fmla="*/ 500932 h 1200647"/>
                <a:gd name="connsiteX3" fmla="*/ 111751 w 1606597"/>
                <a:gd name="connsiteY3" fmla="*/ 644056 h 1200647"/>
                <a:gd name="connsiteX4" fmla="*/ 433 w 1606597"/>
                <a:gd name="connsiteY4" fmla="*/ 1200647 h 1200647"/>
                <a:gd name="connsiteX0" fmla="*/ 1606401 w 1606401"/>
                <a:gd name="connsiteY0" fmla="*/ 0 h 1200647"/>
                <a:gd name="connsiteX1" fmla="*/ 1256543 w 1606401"/>
                <a:gd name="connsiteY1" fmla="*/ 771276 h 1200647"/>
                <a:gd name="connsiteX2" fmla="*/ 437559 w 1606401"/>
                <a:gd name="connsiteY2" fmla="*/ 500932 h 1200647"/>
                <a:gd name="connsiteX3" fmla="*/ 152821 w 1606401"/>
                <a:gd name="connsiteY3" fmla="*/ 702537 h 1200647"/>
                <a:gd name="connsiteX4" fmla="*/ 237 w 1606401"/>
                <a:gd name="connsiteY4" fmla="*/ 1200647 h 1200647"/>
                <a:gd name="connsiteX0" fmla="*/ 1606401 w 1606401"/>
                <a:gd name="connsiteY0" fmla="*/ 0 h 1200647"/>
                <a:gd name="connsiteX1" fmla="*/ 1256543 w 1606401"/>
                <a:gd name="connsiteY1" fmla="*/ 771276 h 1200647"/>
                <a:gd name="connsiteX2" fmla="*/ 520091 w 1606401"/>
                <a:gd name="connsiteY2" fmla="*/ 579881 h 1200647"/>
                <a:gd name="connsiteX3" fmla="*/ 152821 w 1606401"/>
                <a:gd name="connsiteY3" fmla="*/ 702537 h 1200647"/>
                <a:gd name="connsiteX4" fmla="*/ 237 w 1606401"/>
                <a:gd name="connsiteY4" fmla="*/ 1200647 h 1200647"/>
                <a:gd name="connsiteX0" fmla="*/ 1607016 w 1607016"/>
                <a:gd name="connsiteY0" fmla="*/ 0 h 1200647"/>
                <a:gd name="connsiteX1" fmla="*/ 1257158 w 1607016"/>
                <a:gd name="connsiteY1" fmla="*/ 771276 h 1200647"/>
                <a:gd name="connsiteX2" fmla="*/ 520706 w 1607016"/>
                <a:gd name="connsiteY2" fmla="*/ 579881 h 1200647"/>
                <a:gd name="connsiteX3" fmla="*/ 86775 w 1607016"/>
                <a:gd name="connsiteY3" fmla="*/ 746398 h 1200647"/>
                <a:gd name="connsiteX4" fmla="*/ 852 w 1607016"/>
                <a:gd name="connsiteY4" fmla="*/ 1200647 h 1200647"/>
                <a:gd name="connsiteX0" fmla="*/ 1607428 w 1607428"/>
                <a:gd name="connsiteY0" fmla="*/ 0 h 1200647"/>
                <a:gd name="connsiteX1" fmla="*/ 1257570 w 1607428"/>
                <a:gd name="connsiteY1" fmla="*/ 771276 h 1200647"/>
                <a:gd name="connsiteX2" fmla="*/ 521118 w 1607428"/>
                <a:gd name="connsiteY2" fmla="*/ 579881 h 1200647"/>
                <a:gd name="connsiteX3" fmla="*/ 77664 w 1607428"/>
                <a:gd name="connsiteY3" fmla="*/ 799031 h 1200647"/>
                <a:gd name="connsiteX4" fmla="*/ 1264 w 1607428"/>
                <a:gd name="connsiteY4" fmla="*/ 1200647 h 1200647"/>
                <a:gd name="connsiteX0" fmla="*/ 1607428 w 1607428"/>
                <a:gd name="connsiteY0" fmla="*/ 0 h 1200647"/>
                <a:gd name="connsiteX1" fmla="*/ 1257570 w 1607428"/>
                <a:gd name="connsiteY1" fmla="*/ 771276 h 1200647"/>
                <a:gd name="connsiteX2" fmla="*/ 463980 w 1607428"/>
                <a:gd name="connsiteY2" fmla="*/ 588654 h 1200647"/>
                <a:gd name="connsiteX3" fmla="*/ 77664 w 1607428"/>
                <a:gd name="connsiteY3" fmla="*/ 799031 h 1200647"/>
                <a:gd name="connsiteX4" fmla="*/ 1264 w 1607428"/>
                <a:gd name="connsiteY4" fmla="*/ 1200647 h 1200647"/>
                <a:gd name="connsiteX0" fmla="*/ 1607428 w 1607428"/>
                <a:gd name="connsiteY0" fmla="*/ 0 h 1200647"/>
                <a:gd name="connsiteX1" fmla="*/ 1162341 w 1607428"/>
                <a:gd name="connsiteY1" fmla="*/ 782972 h 1200647"/>
                <a:gd name="connsiteX2" fmla="*/ 463980 w 1607428"/>
                <a:gd name="connsiteY2" fmla="*/ 588654 h 1200647"/>
                <a:gd name="connsiteX3" fmla="*/ 77664 w 1607428"/>
                <a:gd name="connsiteY3" fmla="*/ 799031 h 1200647"/>
                <a:gd name="connsiteX4" fmla="*/ 1264 w 1607428"/>
                <a:gd name="connsiteY4" fmla="*/ 1200647 h 1200647"/>
                <a:gd name="connsiteX0" fmla="*/ 1607428 w 1607428"/>
                <a:gd name="connsiteY0" fmla="*/ 0 h 1200647"/>
                <a:gd name="connsiteX1" fmla="*/ 1168690 w 1607428"/>
                <a:gd name="connsiteY1" fmla="*/ 759580 h 1200647"/>
                <a:gd name="connsiteX2" fmla="*/ 463980 w 1607428"/>
                <a:gd name="connsiteY2" fmla="*/ 588654 h 1200647"/>
                <a:gd name="connsiteX3" fmla="*/ 77664 w 1607428"/>
                <a:gd name="connsiteY3" fmla="*/ 799031 h 1200647"/>
                <a:gd name="connsiteX4" fmla="*/ 1264 w 1607428"/>
                <a:gd name="connsiteY4" fmla="*/ 1200647 h 1200647"/>
                <a:gd name="connsiteX0" fmla="*/ 1607428 w 1607428"/>
                <a:gd name="connsiteY0" fmla="*/ 0 h 1200647"/>
                <a:gd name="connsiteX1" fmla="*/ 1225828 w 1607428"/>
                <a:gd name="connsiteY1" fmla="*/ 742036 h 1200647"/>
                <a:gd name="connsiteX2" fmla="*/ 463980 w 1607428"/>
                <a:gd name="connsiteY2" fmla="*/ 588654 h 1200647"/>
                <a:gd name="connsiteX3" fmla="*/ 77664 w 1607428"/>
                <a:gd name="connsiteY3" fmla="*/ 799031 h 1200647"/>
                <a:gd name="connsiteX4" fmla="*/ 1264 w 1607428"/>
                <a:gd name="connsiteY4" fmla="*/ 1200647 h 1200647"/>
                <a:gd name="connsiteX0" fmla="*/ 1607428 w 1607428"/>
                <a:gd name="connsiteY0" fmla="*/ 0 h 1200647"/>
                <a:gd name="connsiteX1" fmla="*/ 1216305 w 1607428"/>
                <a:gd name="connsiteY1" fmla="*/ 744961 h 1200647"/>
                <a:gd name="connsiteX2" fmla="*/ 463980 w 1607428"/>
                <a:gd name="connsiteY2" fmla="*/ 588654 h 1200647"/>
                <a:gd name="connsiteX3" fmla="*/ 77664 w 1607428"/>
                <a:gd name="connsiteY3" fmla="*/ 799031 h 1200647"/>
                <a:gd name="connsiteX4" fmla="*/ 1264 w 1607428"/>
                <a:gd name="connsiteY4" fmla="*/ 1200647 h 1200647"/>
                <a:gd name="connsiteX0" fmla="*/ 1607428 w 1607428"/>
                <a:gd name="connsiteY0" fmla="*/ 0 h 1200647"/>
                <a:gd name="connsiteX1" fmla="*/ 1216305 w 1607428"/>
                <a:gd name="connsiteY1" fmla="*/ 744961 h 1200647"/>
                <a:gd name="connsiteX2" fmla="*/ 463980 w 1607428"/>
                <a:gd name="connsiteY2" fmla="*/ 588654 h 1200647"/>
                <a:gd name="connsiteX3" fmla="*/ 77664 w 1607428"/>
                <a:gd name="connsiteY3" fmla="*/ 799031 h 1200647"/>
                <a:gd name="connsiteX4" fmla="*/ 1264 w 1607428"/>
                <a:gd name="connsiteY4" fmla="*/ 1200647 h 1200647"/>
                <a:gd name="connsiteX0" fmla="*/ 1607428 w 1607428"/>
                <a:gd name="connsiteY0" fmla="*/ 0 h 1200647"/>
                <a:gd name="connsiteX1" fmla="*/ 1216305 w 1607428"/>
                <a:gd name="connsiteY1" fmla="*/ 744961 h 1200647"/>
                <a:gd name="connsiteX2" fmla="*/ 463980 w 1607428"/>
                <a:gd name="connsiteY2" fmla="*/ 588654 h 1200647"/>
                <a:gd name="connsiteX3" fmla="*/ 77664 w 1607428"/>
                <a:gd name="connsiteY3" fmla="*/ 799031 h 1200647"/>
                <a:gd name="connsiteX4" fmla="*/ 1264 w 1607428"/>
                <a:gd name="connsiteY4" fmla="*/ 1200647 h 1200647"/>
                <a:gd name="connsiteX0" fmla="*/ 1607428 w 1607428"/>
                <a:gd name="connsiteY0" fmla="*/ 0 h 1200647"/>
                <a:gd name="connsiteX1" fmla="*/ 1216305 w 1607428"/>
                <a:gd name="connsiteY1" fmla="*/ 744961 h 1200647"/>
                <a:gd name="connsiteX2" fmla="*/ 463980 w 1607428"/>
                <a:gd name="connsiteY2" fmla="*/ 588654 h 1200647"/>
                <a:gd name="connsiteX3" fmla="*/ 77664 w 1607428"/>
                <a:gd name="connsiteY3" fmla="*/ 799031 h 1200647"/>
                <a:gd name="connsiteX4" fmla="*/ 1264 w 1607428"/>
                <a:gd name="connsiteY4" fmla="*/ 1200647 h 1200647"/>
                <a:gd name="connsiteX0" fmla="*/ 1607428 w 1607428"/>
                <a:gd name="connsiteY0" fmla="*/ 0 h 1200647"/>
                <a:gd name="connsiteX1" fmla="*/ 1216305 w 1607428"/>
                <a:gd name="connsiteY1" fmla="*/ 744961 h 1200647"/>
                <a:gd name="connsiteX2" fmla="*/ 463980 w 1607428"/>
                <a:gd name="connsiteY2" fmla="*/ 588654 h 1200647"/>
                <a:gd name="connsiteX3" fmla="*/ 77664 w 1607428"/>
                <a:gd name="connsiteY3" fmla="*/ 799031 h 1200647"/>
                <a:gd name="connsiteX4" fmla="*/ 1264 w 1607428"/>
                <a:gd name="connsiteY4" fmla="*/ 1200647 h 1200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07428" h="1200647">
                  <a:moveTo>
                    <a:pt x="1607428" y="0"/>
                  </a:moveTo>
                  <a:cubicBezTo>
                    <a:pt x="1529902" y="343893"/>
                    <a:pt x="1406880" y="646852"/>
                    <a:pt x="1216305" y="744961"/>
                  </a:cubicBezTo>
                  <a:cubicBezTo>
                    <a:pt x="1025730" y="843070"/>
                    <a:pt x="660102" y="594262"/>
                    <a:pt x="463980" y="588654"/>
                  </a:cubicBezTo>
                  <a:cubicBezTo>
                    <a:pt x="267858" y="583046"/>
                    <a:pt x="150551" y="682412"/>
                    <a:pt x="77664" y="799031"/>
                  </a:cubicBezTo>
                  <a:cubicBezTo>
                    <a:pt x="4777" y="915650"/>
                    <a:pt x="-4037" y="1106557"/>
                    <a:pt x="1264" y="1200647"/>
                  </a:cubicBezTo>
                </a:path>
              </a:pathLst>
            </a:custGeom>
            <a:noFill/>
            <a:ln w="19050">
              <a:solidFill>
                <a:srgbClr val="EF29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7" name="타원 16">
            <a:extLst>
              <a:ext uri="{FF2B5EF4-FFF2-40B4-BE49-F238E27FC236}">
                <a16:creationId xmlns:a16="http://schemas.microsoft.com/office/drawing/2014/main" id="{86835D1E-FA18-4D07-BE6B-9B17060D99C3}"/>
              </a:ext>
            </a:extLst>
          </p:cNvPr>
          <p:cNvSpPr>
            <a:spLocks noChangeAspect="1"/>
          </p:cNvSpPr>
          <p:nvPr/>
        </p:nvSpPr>
        <p:spPr>
          <a:xfrm>
            <a:off x="8830330" y="3304206"/>
            <a:ext cx="72000" cy="72000"/>
          </a:xfrm>
          <a:prstGeom prst="ellipse">
            <a:avLst/>
          </a:prstGeom>
          <a:solidFill>
            <a:srgbClr val="0071FF"/>
          </a:solidFill>
          <a:ln>
            <a:solidFill>
              <a:srgbClr val="0071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E52568B-FCA1-4EF8-BC1C-E72FEA491E06}"/>
              </a:ext>
            </a:extLst>
          </p:cNvPr>
          <p:cNvSpPr txBox="1"/>
          <p:nvPr/>
        </p:nvSpPr>
        <p:spPr>
          <a:xfrm>
            <a:off x="6299624" y="4484478"/>
            <a:ext cx="53639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</a:rPr>
              <a:t>압축된 점은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y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</a:rPr>
              <a:t>좌표의 부호 저장 필요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(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</a:rPr>
              <a:t>양수 또는 음수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)</a:t>
            </a:r>
          </a:p>
          <a:p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</a:rPr>
              <a:t>타원곡선 상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y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</a:rPr>
              <a:t>좌표는 짝수 또는 홀수이며 각각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</a:rPr>
              <a:t>양수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</a:rPr>
              <a:t>음수에 해당</a:t>
            </a: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E080CADF-32F1-42A1-BB4F-308C25F67FCA}"/>
              </a:ext>
            </a:extLst>
          </p:cNvPr>
          <p:cNvGrpSpPr/>
          <p:nvPr/>
        </p:nvGrpSpPr>
        <p:grpSpPr>
          <a:xfrm>
            <a:off x="507263" y="4235181"/>
            <a:ext cx="5354321" cy="1012106"/>
            <a:chOff x="507263" y="4219813"/>
            <a:chExt cx="5354321" cy="1012106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3A3F869-5829-4721-A38F-0CD56036BA4A}"/>
                </a:ext>
              </a:extLst>
            </p:cNvPr>
            <p:cNvSpPr txBox="1"/>
            <p:nvPr/>
          </p:nvSpPr>
          <p:spPr>
            <a:xfrm>
              <a:off x="673474" y="4565160"/>
              <a:ext cx="92365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K = (x, y)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B95A406-9E30-4A41-B126-DCD25FF8C69E}"/>
                </a:ext>
              </a:extLst>
            </p:cNvPr>
            <p:cNvSpPr txBox="1"/>
            <p:nvPr/>
          </p:nvSpPr>
          <p:spPr>
            <a:xfrm>
              <a:off x="2392579" y="4565160"/>
              <a:ext cx="9557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0x04{x}{y}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A9C6E38F-C203-4097-879F-91923CF1007E}"/>
                </a:ext>
              </a:extLst>
            </p:cNvPr>
            <p:cNvGrpSpPr/>
            <p:nvPr/>
          </p:nvGrpSpPr>
          <p:grpSpPr>
            <a:xfrm>
              <a:off x="4893113" y="4378969"/>
              <a:ext cx="758542" cy="680159"/>
              <a:chOff x="4627150" y="5707029"/>
              <a:chExt cx="758542" cy="680159"/>
            </a:xfrm>
          </p:grpSpPr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0995828-305E-4B29-A2E1-31E221C03425}"/>
                  </a:ext>
                </a:extLst>
              </p:cNvPr>
              <p:cNvSpPr txBox="1"/>
              <p:nvPr/>
            </p:nvSpPr>
            <p:spPr>
              <a:xfrm>
                <a:off x="4627151" y="5707029"/>
                <a:ext cx="75854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dirty="0">
                    <a:solidFill>
                      <a:schemeClr val="bg1">
                        <a:lumMod val="85000"/>
                      </a:schemeClr>
                    </a:solidFill>
                  </a:rPr>
                  <a:t>0x02{x}</a:t>
                </a:r>
                <a:endParaRPr lang="ko-KR" altLang="en-US" sz="140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1FBFC1A-C43F-4B6C-ADD8-370A6F7E4508}"/>
                  </a:ext>
                </a:extLst>
              </p:cNvPr>
              <p:cNvSpPr txBox="1"/>
              <p:nvPr/>
            </p:nvSpPr>
            <p:spPr>
              <a:xfrm>
                <a:off x="4627150" y="6079411"/>
                <a:ext cx="75854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dirty="0">
                    <a:solidFill>
                      <a:schemeClr val="bg1">
                        <a:lumMod val="85000"/>
                      </a:schemeClr>
                    </a:solidFill>
                  </a:rPr>
                  <a:t>0x03{x}</a:t>
                </a:r>
                <a:endParaRPr lang="ko-KR" altLang="en-US" sz="140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p:grpSp>
        <p:cxnSp>
          <p:nvCxnSpPr>
            <p:cNvPr id="25" name="직선 화살표 연결선 24">
              <a:extLst>
                <a:ext uri="{FF2B5EF4-FFF2-40B4-BE49-F238E27FC236}">
                  <a16:creationId xmlns:a16="http://schemas.microsoft.com/office/drawing/2014/main" id="{F6F64726-4F88-4B3F-8DD2-7B2318854091}"/>
                </a:ext>
              </a:extLst>
            </p:cNvPr>
            <p:cNvCxnSpPr>
              <a:stCxn id="20" idx="3"/>
              <a:endCxn id="21" idx="1"/>
            </p:cNvCxnSpPr>
            <p:nvPr/>
          </p:nvCxnSpPr>
          <p:spPr>
            <a:xfrm>
              <a:off x="1597125" y="4719049"/>
              <a:ext cx="795454" cy="0"/>
            </a:xfrm>
            <a:prstGeom prst="straightConnector1">
              <a:avLst/>
            </a:prstGeom>
            <a:ln w="15875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화살표 연결선 26">
              <a:extLst>
                <a:ext uri="{FF2B5EF4-FFF2-40B4-BE49-F238E27FC236}">
                  <a16:creationId xmlns:a16="http://schemas.microsoft.com/office/drawing/2014/main" id="{8A718CE7-B355-4B3D-B2C4-E0CF43949A20}"/>
                </a:ext>
              </a:extLst>
            </p:cNvPr>
            <p:cNvCxnSpPr>
              <a:cxnSpLocks/>
              <a:stCxn id="21" idx="3"/>
              <a:endCxn id="22" idx="1"/>
            </p:cNvCxnSpPr>
            <p:nvPr/>
          </p:nvCxnSpPr>
          <p:spPr>
            <a:xfrm flipV="1">
              <a:off x="3348290" y="4532858"/>
              <a:ext cx="1544824" cy="186191"/>
            </a:xfrm>
            <a:prstGeom prst="straightConnector1">
              <a:avLst/>
            </a:prstGeom>
            <a:ln w="15875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화살표 연결선 29">
              <a:extLst>
                <a:ext uri="{FF2B5EF4-FFF2-40B4-BE49-F238E27FC236}">
                  <a16:creationId xmlns:a16="http://schemas.microsoft.com/office/drawing/2014/main" id="{3A0784AB-6733-41BA-8B52-B47A9D9A97D4}"/>
                </a:ext>
              </a:extLst>
            </p:cNvPr>
            <p:cNvCxnSpPr>
              <a:cxnSpLocks/>
              <a:stCxn id="21" idx="3"/>
              <a:endCxn id="23" idx="1"/>
            </p:cNvCxnSpPr>
            <p:nvPr/>
          </p:nvCxnSpPr>
          <p:spPr>
            <a:xfrm>
              <a:off x="3348290" y="4719049"/>
              <a:ext cx="1544823" cy="186191"/>
            </a:xfrm>
            <a:prstGeom prst="straightConnector1">
              <a:avLst/>
            </a:prstGeom>
            <a:ln w="15875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B72C0BD-47DA-4569-ABC8-137F22087049}"/>
                </a:ext>
              </a:extLst>
            </p:cNvPr>
            <p:cNvSpPr txBox="1"/>
            <p:nvPr/>
          </p:nvSpPr>
          <p:spPr>
            <a:xfrm>
              <a:off x="3647771" y="4315302"/>
              <a:ext cx="77617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y</a:t>
              </a:r>
              <a:r>
                <a:rPr lang="ko-KR" altLang="en-US" sz="1200" dirty="0">
                  <a:solidFill>
                    <a:schemeClr val="bg1">
                      <a:lumMod val="85000"/>
                    </a:schemeClr>
                  </a:solidFill>
                </a:rPr>
                <a:t>가 짝수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C98AAD3-207F-4AF9-9AA7-5B20933694C7}"/>
                </a:ext>
              </a:extLst>
            </p:cNvPr>
            <p:cNvSpPr txBox="1"/>
            <p:nvPr/>
          </p:nvSpPr>
          <p:spPr>
            <a:xfrm>
              <a:off x="3647771" y="4839100"/>
              <a:ext cx="77617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y</a:t>
              </a:r>
              <a:r>
                <a:rPr lang="ko-KR" altLang="en-US" sz="1200" dirty="0">
                  <a:solidFill>
                    <a:schemeClr val="bg1">
                      <a:lumMod val="85000"/>
                    </a:schemeClr>
                  </a:solidFill>
                </a:rPr>
                <a:t>가 홀수</a:t>
              </a: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1CEB5F83-1B0D-4EF7-87F8-7C4E74C14082}"/>
                </a:ext>
              </a:extLst>
            </p:cNvPr>
            <p:cNvSpPr/>
            <p:nvPr/>
          </p:nvSpPr>
          <p:spPr>
            <a:xfrm>
              <a:off x="507263" y="4219813"/>
              <a:ext cx="5354321" cy="1012106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94897722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27AC3085-8067-4562-88AD-8C75530B2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전자 서명 </a:t>
            </a:r>
            <a:r>
              <a:rPr lang="en-US" altLang="ko-KR" dirty="0"/>
              <a:t>(Digital Signature)</a:t>
            </a:r>
            <a:endParaRPr lang="ko-KR" altLang="en-US" dirty="0"/>
          </a:p>
        </p:txBody>
      </p:sp>
      <p:pic>
        <p:nvPicPr>
          <p:cNvPr id="5" name="그래픽 4">
            <a:extLst>
              <a:ext uri="{FF2B5EF4-FFF2-40B4-BE49-F238E27FC236}">
                <a16:creationId xmlns:a16="http://schemas.microsoft.com/office/drawing/2014/main" id="{4CE7C7A7-87CD-4A38-B4CB-DDB3E65537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53169" y="3175340"/>
            <a:ext cx="554400" cy="554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93F8196-AE84-430A-A3C4-2952F9A26C5A}"/>
              </a:ext>
            </a:extLst>
          </p:cNvPr>
          <p:cNvSpPr txBox="1"/>
          <p:nvPr/>
        </p:nvSpPr>
        <p:spPr>
          <a:xfrm>
            <a:off x="6556210" y="3172070"/>
            <a:ext cx="1093569" cy="553998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r"/>
            <a:r>
              <a:rPr lang="en-US" altLang="ko-KR" sz="16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PublicKey</a:t>
            </a:r>
            <a:endParaRPr lang="en-US" altLang="ko-KR" sz="16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  <a:p>
            <a:pPr algn="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41fff0ef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373EFEC-B689-4573-8FCA-AD97C8052F33}"/>
              </a:ext>
            </a:extLst>
          </p:cNvPr>
          <p:cNvSpPr txBox="1"/>
          <p:nvPr/>
        </p:nvSpPr>
        <p:spPr>
          <a:xfrm>
            <a:off x="7649779" y="3172070"/>
            <a:ext cx="1175322" cy="553998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6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PrivateKey</a:t>
            </a:r>
            <a:endParaRPr lang="en-US" altLang="ko-KR" sz="16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  <a:p>
            <a:r>
              <a:rPr lang="en-US" altLang="ko-KR" sz="14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KxXd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EF37BF4-3103-47E7-AF57-A5DC6B98B467}"/>
              </a:ext>
            </a:extLst>
          </p:cNvPr>
          <p:cNvSpPr txBox="1"/>
          <p:nvPr/>
        </p:nvSpPr>
        <p:spPr>
          <a:xfrm>
            <a:off x="958843" y="3837094"/>
            <a:ext cx="6174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Data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1560D61-5992-4DF2-8057-614628C5F16A}"/>
              </a:ext>
            </a:extLst>
          </p:cNvPr>
          <p:cNvSpPr txBox="1"/>
          <p:nvPr/>
        </p:nvSpPr>
        <p:spPr>
          <a:xfrm>
            <a:off x="1329492" y="5213194"/>
            <a:ext cx="13292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① Hash(Data)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5D7CF7F-9BC6-4D23-85D0-8ED48135B96C}"/>
              </a:ext>
            </a:extLst>
          </p:cNvPr>
          <p:cNvSpPr txBox="1"/>
          <p:nvPr/>
        </p:nvSpPr>
        <p:spPr>
          <a:xfrm>
            <a:off x="704222" y="4171374"/>
            <a:ext cx="1126719" cy="738664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From: A</a:t>
            </a:r>
          </a:p>
          <a:p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To: B</a:t>
            </a:r>
          </a:p>
          <a:p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Value: 1000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486580A-C5D4-4060-B600-FC443367A016}"/>
              </a:ext>
            </a:extLst>
          </p:cNvPr>
          <p:cNvSpPr txBox="1"/>
          <p:nvPr/>
        </p:nvSpPr>
        <p:spPr>
          <a:xfrm>
            <a:off x="2309442" y="1997989"/>
            <a:ext cx="44114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B02BBE5-0B98-473F-B6DC-A780634BA6C1}"/>
              </a:ext>
            </a:extLst>
          </p:cNvPr>
          <p:cNvSpPr txBox="1"/>
          <p:nvPr/>
        </p:nvSpPr>
        <p:spPr>
          <a:xfrm>
            <a:off x="3338317" y="3172070"/>
            <a:ext cx="1175322" cy="553998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r"/>
            <a:r>
              <a:rPr lang="en-US" altLang="ko-KR" sz="16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PrivateKey</a:t>
            </a:r>
            <a:endParaRPr lang="en-US" altLang="ko-KR" sz="16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  <a:p>
            <a:pPr algn="r"/>
            <a:r>
              <a:rPr lang="en-US" altLang="ko-KR" sz="1400" dirty="0">
                <a:solidFill>
                  <a:srgbClr val="EF296B"/>
                </a:solidFill>
                <a:latin typeface="Arial" panose="020B0604020202020204" pitchFamily="34" charset="0"/>
              </a:rPr>
              <a:t>KzJ2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5B7CFA5-5170-45B7-A400-43AC05FDC7B7}"/>
              </a:ext>
            </a:extLst>
          </p:cNvPr>
          <p:cNvSpPr txBox="1"/>
          <p:nvPr/>
        </p:nvSpPr>
        <p:spPr>
          <a:xfrm>
            <a:off x="4513639" y="3172070"/>
            <a:ext cx="1093569" cy="553998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6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PublicKey</a:t>
            </a:r>
            <a:endParaRPr lang="en-US" altLang="ko-KR" sz="16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  <a:p>
            <a:r>
              <a:rPr lang="en-US" altLang="ko-KR" sz="1400" dirty="0">
                <a:solidFill>
                  <a:srgbClr val="0071FF"/>
                </a:solidFill>
                <a:latin typeface="Arial" panose="020B0604020202020204" pitchFamily="34" charset="0"/>
              </a:rPr>
              <a:t>18f517fc</a:t>
            </a:r>
            <a:endParaRPr lang="ko-KR" altLang="en-US" sz="1400" dirty="0">
              <a:solidFill>
                <a:srgbClr val="0071FF"/>
              </a:solidFill>
              <a:latin typeface="Arial" panose="020B0604020202020204" pitchFamily="34" charset="0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3F2F127-EEF1-4C79-819C-AA77CBD408CF}"/>
              </a:ext>
            </a:extLst>
          </p:cNvPr>
          <p:cNvCxnSpPr>
            <a:cxnSpLocks/>
          </p:cNvCxnSpPr>
          <p:nvPr/>
        </p:nvCxnSpPr>
        <p:spPr>
          <a:xfrm flipH="1">
            <a:off x="1267581" y="5002371"/>
            <a:ext cx="1" cy="76020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87BCC2F8-1769-4F13-86C8-418CE5A6A054}"/>
              </a:ext>
            </a:extLst>
          </p:cNvPr>
          <p:cNvSpPr/>
          <p:nvPr/>
        </p:nvSpPr>
        <p:spPr>
          <a:xfrm>
            <a:off x="550015" y="2553325"/>
            <a:ext cx="3960000" cy="3978105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그래픽 24">
            <a:extLst>
              <a:ext uri="{FF2B5EF4-FFF2-40B4-BE49-F238E27FC236}">
                <a16:creationId xmlns:a16="http://schemas.microsoft.com/office/drawing/2014/main" id="{5CDC244D-7403-45D9-A305-FE039E2BBC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52579" y="3166839"/>
            <a:ext cx="554400" cy="55440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BF09F675-973A-4273-B73A-19D68DD4B100}"/>
              </a:ext>
            </a:extLst>
          </p:cNvPr>
          <p:cNvSpPr txBox="1"/>
          <p:nvPr/>
        </p:nvSpPr>
        <p:spPr>
          <a:xfrm>
            <a:off x="9409206" y="1993484"/>
            <a:ext cx="44114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B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C5DC6FE5-08C9-463E-8667-264D94100012}"/>
              </a:ext>
            </a:extLst>
          </p:cNvPr>
          <p:cNvSpPr/>
          <p:nvPr/>
        </p:nvSpPr>
        <p:spPr>
          <a:xfrm>
            <a:off x="7649779" y="2553325"/>
            <a:ext cx="3960000" cy="3978105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CF4689B-D5A7-4189-8D8B-F6A4DE8F1EFF}"/>
              </a:ext>
            </a:extLst>
          </p:cNvPr>
          <p:cNvSpPr txBox="1"/>
          <p:nvPr/>
        </p:nvSpPr>
        <p:spPr>
          <a:xfrm>
            <a:off x="10553691" y="3837094"/>
            <a:ext cx="6174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Data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5C5FEE6-2866-47A6-8CEB-8EA1F50C00A6}"/>
              </a:ext>
            </a:extLst>
          </p:cNvPr>
          <p:cNvSpPr txBox="1"/>
          <p:nvPr/>
        </p:nvSpPr>
        <p:spPr>
          <a:xfrm>
            <a:off x="9541658" y="5213194"/>
            <a:ext cx="13292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④ Hash(Data)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84C9737-779B-4341-A46A-6E7EDA9BEE52}"/>
              </a:ext>
            </a:extLst>
          </p:cNvPr>
          <p:cNvSpPr txBox="1"/>
          <p:nvPr/>
        </p:nvSpPr>
        <p:spPr>
          <a:xfrm>
            <a:off x="10299070" y="4171374"/>
            <a:ext cx="1126719" cy="738664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From: A</a:t>
            </a:r>
          </a:p>
          <a:p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To: B</a:t>
            </a:r>
          </a:p>
          <a:p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Value: 1000</a:t>
            </a: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C7E4DD5A-5D6F-48F9-B55C-7E47F03E5B0C}"/>
              </a:ext>
            </a:extLst>
          </p:cNvPr>
          <p:cNvCxnSpPr>
            <a:cxnSpLocks/>
          </p:cNvCxnSpPr>
          <p:nvPr/>
        </p:nvCxnSpPr>
        <p:spPr>
          <a:xfrm flipH="1">
            <a:off x="10862429" y="5002371"/>
            <a:ext cx="1" cy="76020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59709D72-4969-4221-8687-C5DCE9DAE508}"/>
              </a:ext>
            </a:extLst>
          </p:cNvPr>
          <p:cNvSpPr txBox="1"/>
          <p:nvPr/>
        </p:nvSpPr>
        <p:spPr>
          <a:xfrm>
            <a:off x="9448348" y="5830503"/>
            <a:ext cx="3930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⑥</a:t>
            </a:r>
          </a:p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==</a:t>
            </a: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9360C32-4A2B-47CD-804E-53933042F673}"/>
              </a:ext>
            </a:extLst>
          </p:cNvPr>
          <p:cNvCxnSpPr>
            <a:cxnSpLocks/>
          </p:cNvCxnSpPr>
          <p:nvPr/>
        </p:nvCxnSpPr>
        <p:spPr>
          <a:xfrm>
            <a:off x="1643868" y="6188730"/>
            <a:ext cx="1916009" cy="12843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E3CAA61D-B890-45BE-90ED-26C89F40C4A0}"/>
              </a:ext>
            </a:extLst>
          </p:cNvPr>
          <p:cNvSpPr txBox="1"/>
          <p:nvPr/>
        </p:nvSpPr>
        <p:spPr>
          <a:xfrm>
            <a:off x="1564992" y="5863922"/>
            <a:ext cx="20361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② Encrypt(</a:t>
            </a:r>
            <a:r>
              <a:rPr lang="en-US" altLang="ko-KR" sz="1400" dirty="0">
                <a:solidFill>
                  <a:srgbClr val="FFC700"/>
                </a:solidFill>
                <a:latin typeface="Arial" panose="020B0604020202020204" pitchFamily="34" charset="0"/>
              </a:rPr>
              <a:t>6b68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, </a:t>
            </a:r>
            <a:r>
              <a:rPr lang="en-US" altLang="ko-KR" sz="1400" dirty="0">
                <a:solidFill>
                  <a:srgbClr val="EF296B"/>
                </a:solidFill>
                <a:latin typeface="Arial" panose="020B0604020202020204" pitchFamily="34" charset="0"/>
              </a:rPr>
              <a:t>KzJ2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)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17DF8EB5-BEE2-4602-BECE-4D4ED2A98BD5}"/>
              </a:ext>
            </a:extLst>
          </p:cNvPr>
          <p:cNvGrpSpPr/>
          <p:nvPr/>
        </p:nvGrpSpPr>
        <p:grpSpPr>
          <a:xfrm>
            <a:off x="8079312" y="5718203"/>
            <a:ext cx="764953" cy="648932"/>
            <a:chOff x="6585542" y="5524244"/>
            <a:chExt cx="764953" cy="648932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68CE892E-4FC0-4D64-9E83-AC1359082C74}"/>
                </a:ext>
              </a:extLst>
            </p:cNvPr>
            <p:cNvSpPr txBox="1"/>
            <p:nvPr/>
          </p:nvSpPr>
          <p:spPr>
            <a:xfrm>
              <a:off x="6585542" y="5524244"/>
              <a:ext cx="76495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Digest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4EE6A272-476B-44D0-ABC0-D8A94061EC40}"/>
                </a:ext>
              </a:extLst>
            </p:cNvPr>
            <p:cNvSpPr txBox="1"/>
            <p:nvPr/>
          </p:nvSpPr>
          <p:spPr>
            <a:xfrm>
              <a:off x="6676913" y="5865399"/>
              <a:ext cx="582211" cy="307777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rgbClr val="FFC700"/>
                  </a:solidFill>
                  <a:latin typeface="Arial" panose="020B0604020202020204" pitchFamily="34" charset="0"/>
                </a:rPr>
                <a:t>6b68</a:t>
              </a:r>
              <a:endPara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BC5C33C3-E0A6-4D00-B6DC-94BB10CD38C7}"/>
              </a:ext>
            </a:extLst>
          </p:cNvPr>
          <p:cNvGrpSpPr/>
          <p:nvPr/>
        </p:nvGrpSpPr>
        <p:grpSpPr>
          <a:xfrm>
            <a:off x="10445488" y="5718203"/>
            <a:ext cx="833883" cy="648932"/>
            <a:chOff x="6551077" y="5524244"/>
            <a:chExt cx="833883" cy="648932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0DF5330D-AA11-4516-AF0E-87AD167B38A7}"/>
                </a:ext>
              </a:extLst>
            </p:cNvPr>
            <p:cNvSpPr txBox="1"/>
            <p:nvPr/>
          </p:nvSpPr>
          <p:spPr>
            <a:xfrm>
              <a:off x="6551077" y="5524244"/>
              <a:ext cx="83388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Digest`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C2EC5A6C-5BFC-4DB4-9C62-0D09A8E6AAF7}"/>
                </a:ext>
              </a:extLst>
            </p:cNvPr>
            <p:cNvSpPr txBox="1"/>
            <p:nvPr/>
          </p:nvSpPr>
          <p:spPr>
            <a:xfrm>
              <a:off x="6676913" y="5865399"/>
              <a:ext cx="582211" cy="307777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rgbClr val="DBAC7D"/>
                  </a:solidFill>
                  <a:latin typeface="Arial" panose="020B0604020202020204" pitchFamily="34" charset="0"/>
                </a:rPr>
                <a:t>6b68</a:t>
              </a:r>
            </a:p>
          </p:txBody>
        </p: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AFCE2031-0278-4C52-956E-832A6E6FBB18}"/>
              </a:ext>
            </a:extLst>
          </p:cNvPr>
          <p:cNvGrpSpPr/>
          <p:nvPr/>
        </p:nvGrpSpPr>
        <p:grpSpPr>
          <a:xfrm>
            <a:off x="885105" y="5718203"/>
            <a:ext cx="764953" cy="648932"/>
            <a:chOff x="6585542" y="5524244"/>
            <a:chExt cx="764953" cy="648932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9D3D2E52-02D2-4793-B59F-8A7BFA701FB1}"/>
                </a:ext>
              </a:extLst>
            </p:cNvPr>
            <p:cNvSpPr txBox="1"/>
            <p:nvPr/>
          </p:nvSpPr>
          <p:spPr>
            <a:xfrm>
              <a:off x="6585542" y="5524244"/>
              <a:ext cx="76495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Digest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D2ED0585-DBA3-448B-BA7D-334872A57454}"/>
                </a:ext>
              </a:extLst>
            </p:cNvPr>
            <p:cNvSpPr txBox="1"/>
            <p:nvPr/>
          </p:nvSpPr>
          <p:spPr>
            <a:xfrm>
              <a:off x="6676913" y="5865399"/>
              <a:ext cx="582211" cy="307777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rgbClr val="FFC700"/>
                  </a:solidFill>
                  <a:latin typeface="Arial" panose="020B0604020202020204" pitchFamily="34" charset="0"/>
                </a:rPr>
                <a:t>6b68</a:t>
              </a:r>
            </a:p>
          </p:txBody>
        </p:sp>
      </p:grp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C1EE2EA6-57A9-4B34-ADBA-BA0A30F3C965}"/>
              </a:ext>
            </a:extLst>
          </p:cNvPr>
          <p:cNvGrpSpPr/>
          <p:nvPr/>
        </p:nvGrpSpPr>
        <p:grpSpPr>
          <a:xfrm>
            <a:off x="3464035" y="5718203"/>
            <a:ext cx="1061509" cy="648932"/>
            <a:chOff x="6437265" y="5524244"/>
            <a:chExt cx="1061509" cy="648932"/>
          </a:xfrm>
        </p:grpSpPr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0A482532-58DF-4B66-A155-64E7105C3690}"/>
                </a:ext>
              </a:extLst>
            </p:cNvPr>
            <p:cNvSpPr txBox="1"/>
            <p:nvPr/>
          </p:nvSpPr>
          <p:spPr>
            <a:xfrm>
              <a:off x="6437265" y="5524244"/>
              <a:ext cx="10615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Signature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EBA6EAEE-080B-4C20-B782-56C40EDB51A4}"/>
                </a:ext>
              </a:extLst>
            </p:cNvPr>
            <p:cNvSpPr txBox="1"/>
            <p:nvPr/>
          </p:nvSpPr>
          <p:spPr>
            <a:xfrm>
              <a:off x="6676913" y="5865399"/>
              <a:ext cx="582211" cy="307777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rgbClr val="00C8EB"/>
                  </a:solidFill>
                  <a:latin typeface="Arial" panose="020B0604020202020204" pitchFamily="34" charset="0"/>
                </a:rPr>
                <a:t>e2a6</a:t>
              </a:r>
            </a:p>
          </p:txBody>
        </p:sp>
      </p:grp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9780F092-9F53-4AFA-B0C6-A393991AF92D}"/>
              </a:ext>
            </a:extLst>
          </p:cNvPr>
          <p:cNvGrpSpPr/>
          <p:nvPr/>
        </p:nvGrpSpPr>
        <p:grpSpPr>
          <a:xfrm>
            <a:off x="5538633" y="3837094"/>
            <a:ext cx="1126719" cy="1721529"/>
            <a:chOff x="5249878" y="3837094"/>
            <a:chExt cx="1126719" cy="1721529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A44214B-B5F9-4712-9D5A-76296B53FAD5}"/>
                </a:ext>
              </a:extLst>
            </p:cNvPr>
            <p:cNvSpPr txBox="1"/>
            <p:nvPr/>
          </p:nvSpPr>
          <p:spPr>
            <a:xfrm>
              <a:off x="5504499" y="3837094"/>
              <a:ext cx="61747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Data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BB97A78A-38B2-4475-8CAB-85C24F2D4EE1}"/>
                </a:ext>
              </a:extLst>
            </p:cNvPr>
            <p:cNvSpPr txBox="1"/>
            <p:nvPr/>
          </p:nvSpPr>
          <p:spPr>
            <a:xfrm>
              <a:off x="5249878" y="4171374"/>
              <a:ext cx="1126719" cy="738664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From: A</a:t>
              </a:r>
            </a:p>
            <a:p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To: B</a:t>
              </a:r>
            </a:p>
            <a:p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Value: 1000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764191BD-2808-4380-9F93-C9770695DBC5}"/>
                </a:ext>
              </a:extLst>
            </p:cNvPr>
            <p:cNvSpPr txBox="1"/>
            <p:nvPr/>
          </p:nvSpPr>
          <p:spPr>
            <a:xfrm>
              <a:off x="5249878" y="4912292"/>
              <a:ext cx="1126719" cy="307777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rgbClr val="00C8EB"/>
                  </a:solidFill>
                  <a:latin typeface="Arial" panose="020B0604020202020204" pitchFamily="34" charset="0"/>
                </a:rPr>
                <a:t>e2a6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8C0CA491-11D8-40EA-94D5-61AEE79F5905}"/>
                </a:ext>
              </a:extLst>
            </p:cNvPr>
            <p:cNvSpPr txBox="1"/>
            <p:nvPr/>
          </p:nvSpPr>
          <p:spPr>
            <a:xfrm>
              <a:off x="5249878" y="5220069"/>
              <a:ext cx="112671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Signature</a:t>
              </a:r>
            </a:p>
          </p:txBody>
        </p:sp>
      </p:grp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B1DAF59D-0D07-43CA-A183-CA5F247B736F}"/>
              </a:ext>
            </a:extLst>
          </p:cNvPr>
          <p:cNvCxnSpPr>
            <a:cxnSpLocks/>
          </p:cNvCxnSpPr>
          <p:nvPr/>
        </p:nvCxnSpPr>
        <p:spPr>
          <a:xfrm>
            <a:off x="6756723" y="5220069"/>
            <a:ext cx="1314151" cy="969705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5AA59762-6036-4815-8E83-1B1C07D7A4D9}"/>
              </a:ext>
            </a:extLst>
          </p:cNvPr>
          <p:cNvSpPr txBox="1"/>
          <p:nvPr/>
        </p:nvSpPr>
        <p:spPr>
          <a:xfrm>
            <a:off x="7649789" y="5469707"/>
            <a:ext cx="23326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⑤ Decrypt(</a:t>
            </a:r>
            <a:r>
              <a:rPr lang="en-US" altLang="ko-KR" sz="1400" dirty="0">
                <a:solidFill>
                  <a:srgbClr val="00C8EB"/>
                </a:solidFill>
                <a:latin typeface="Arial" panose="020B0604020202020204" pitchFamily="34" charset="0"/>
              </a:rPr>
              <a:t>e2a6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, </a:t>
            </a:r>
            <a:r>
              <a:rPr lang="en-US" altLang="ko-KR" sz="1400" dirty="0">
                <a:solidFill>
                  <a:srgbClr val="0071FF"/>
                </a:solidFill>
                <a:latin typeface="Arial" panose="020B0604020202020204" pitchFamily="34" charset="0"/>
              </a:rPr>
              <a:t>18f517fc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)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61499179-0242-476F-B9C5-529152F752C3}"/>
              </a:ext>
            </a:extLst>
          </p:cNvPr>
          <p:cNvCxnSpPr>
            <a:cxnSpLocks/>
          </p:cNvCxnSpPr>
          <p:nvPr/>
        </p:nvCxnSpPr>
        <p:spPr>
          <a:xfrm>
            <a:off x="2035056" y="4528153"/>
            <a:ext cx="3238213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2F62E83D-4FC2-4CC6-885A-D29C7D5716C2}"/>
              </a:ext>
            </a:extLst>
          </p:cNvPr>
          <p:cNvCxnSpPr>
            <a:cxnSpLocks/>
          </p:cNvCxnSpPr>
          <p:nvPr/>
        </p:nvCxnSpPr>
        <p:spPr>
          <a:xfrm>
            <a:off x="6814834" y="4528153"/>
            <a:ext cx="3188564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32771523-7FE9-4F76-95E3-390D3D940D06}"/>
              </a:ext>
            </a:extLst>
          </p:cNvPr>
          <p:cNvCxnSpPr>
            <a:cxnSpLocks/>
          </p:cNvCxnSpPr>
          <p:nvPr/>
        </p:nvCxnSpPr>
        <p:spPr>
          <a:xfrm flipV="1">
            <a:off x="4364400" y="5289704"/>
            <a:ext cx="1104286" cy="923542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6C74A68C-E4DF-47E9-A93C-CF93EADB9738}"/>
              </a:ext>
            </a:extLst>
          </p:cNvPr>
          <p:cNvSpPr txBox="1"/>
          <p:nvPr/>
        </p:nvSpPr>
        <p:spPr>
          <a:xfrm>
            <a:off x="5030375" y="1649753"/>
            <a:ext cx="212712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Public Area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958DD573-2A81-4BCC-89FA-1325B95DB05E}"/>
              </a:ext>
            </a:extLst>
          </p:cNvPr>
          <p:cNvSpPr txBox="1"/>
          <p:nvPr/>
        </p:nvSpPr>
        <p:spPr>
          <a:xfrm>
            <a:off x="543795" y="2564407"/>
            <a:ext cx="18090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A Private Area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66E9FB74-0B3E-4BEB-95BB-3F1148B24886}"/>
              </a:ext>
            </a:extLst>
          </p:cNvPr>
          <p:cNvSpPr txBox="1"/>
          <p:nvPr/>
        </p:nvSpPr>
        <p:spPr>
          <a:xfrm>
            <a:off x="9788155" y="2564407"/>
            <a:ext cx="18231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B Private Area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F1039E45-EBD3-4FC6-9488-B270A3B50399}"/>
              </a:ext>
            </a:extLst>
          </p:cNvPr>
          <p:cNvSpPr txBox="1"/>
          <p:nvPr/>
        </p:nvSpPr>
        <p:spPr>
          <a:xfrm>
            <a:off x="6096000" y="668226"/>
            <a:ext cx="57667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④ </a:t>
            </a:r>
            <a:r>
              <a:rPr lang="ko-KR" altLang="en-US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전송받은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Data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를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Hash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함수로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Digest`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생성</a:t>
            </a:r>
            <a:endParaRPr lang="en-US" altLang="ko-KR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⑤ Signature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를 </a:t>
            </a:r>
            <a:r>
              <a:rPr lang="en-US" altLang="ko-KR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PublicKey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로 </a:t>
            </a:r>
            <a:r>
              <a:rPr lang="ko-KR" altLang="en-US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복호화하여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Digest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획득</a:t>
            </a:r>
            <a:endParaRPr lang="en-US" altLang="ko-KR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⑥ Digest == Digest`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가 성립하면 위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·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변조 되지 않음</a:t>
            </a:r>
            <a:endParaRPr lang="en-US" altLang="ko-KR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D3D26AA2-EA94-4946-B447-9547D0628C40}"/>
              </a:ext>
            </a:extLst>
          </p:cNvPr>
          <p:cNvSpPr txBox="1"/>
          <p:nvPr/>
        </p:nvSpPr>
        <p:spPr>
          <a:xfrm>
            <a:off x="4784980" y="4220376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③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540B123A-379E-4663-9ACC-7C45CDFDFCC2}"/>
              </a:ext>
            </a:extLst>
          </p:cNvPr>
          <p:cNvSpPr txBox="1"/>
          <p:nvPr/>
        </p:nvSpPr>
        <p:spPr>
          <a:xfrm>
            <a:off x="4778164" y="5318857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③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11658D23-4057-4AFD-9D06-E34422B5DB27}"/>
              </a:ext>
            </a:extLst>
          </p:cNvPr>
          <p:cNvSpPr txBox="1"/>
          <p:nvPr/>
        </p:nvSpPr>
        <p:spPr>
          <a:xfrm>
            <a:off x="9477227" y="4212762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④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0464395-8694-4177-B82C-DE4F1B694906}"/>
              </a:ext>
            </a:extLst>
          </p:cNvPr>
          <p:cNvSpPr txBox="1"/>
          <p:nvPr/>
        </p:nvSpPr>
        <p:spPr>
          <a:xfrm>
            <a:off x="245990" y="668226"/>
            <a:ext cx="58500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① Data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를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Hash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함수로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Digest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생성</a:t>
            </a:r>
            <a:endParaRPr lang="en-US" altLang="ko-KR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② Digest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를 </a:t>
            </a:r>
            <a:r>
              <a:rPr lang="en-US" altLang="ko-KR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PrivateKey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로 암호화하여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Signature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생성</a:t>
            </a:r>
            <a:endParaRPr lang="en-US" altLang="ko-KR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③ Data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와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Signature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를 같이 전송</a:t>
            </a:r>
            <a:endParaRPr lang="en-US" altLang="ko-KR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988049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34FE5C48-2A16-42D8-876A-B940B6273A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6030740"/>
          </a:xfrm>
        </p:spPr>
        <p:txBody>
          <a:bodyPr>
            <a:normAutofit/>
          </a:bodyPr>
          <a:lstStyle/>
          <a:p>
            <a:r>
              <a:rPr lang="en-US" altLang="ko-KR" dirty="0"/>
              <a:t>ECDSA /w</a:t>
            </a:r>
            <a:r>
              <a:rPr lang="ko-KR" altLang="en-US" dirty="0"/>
              <a:t> </a:t>
            </a:r>
            <a:r>
              <a:rPr lang="en-US" altLang="ko-KR" dirty="0"/>
              <a:t>secp256k1</a:t>
            </a:r>
          </a:p>
          <a:p>
            <a:endParaRPr lang="en-US" altLang="ko-KR" dirty="0"/>
          </a:p>
          <a:p>
            <a:pPr marL="216000" lvl="1" indent="0">
              <a:buNone/>
            </a:pPr>
            <a:endParaRPr lang="en-US" altLang="ko-KR" dirty="0"/>
          </a:p>
          <a:p>
            <a:pPr indent="0">
              <a:buNone/>
            </a:pPr>
            <a:endParaRPr lang="en-US" altLang="ko-KR" dirty="0"/>
          </a:p>
          <a:p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27AC3085-8067-4562-88AD-8C75530B2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전자 서명 </a:t>
            </a:r>
            <a:r>
              <a:rPr lang="en-US" altLang="ko-KR" dirty="0"/>
              <a:t>[ ECDSA (Elliptic Curve Digital Signature Algorithm, </a:t>
            </a:r>
            <a:r>
              <a:rPr lang="ko-KR" altLang="en-US" dirty="0"/>
              <a:t>타원 곡선 전자 서명 알고리즘</a:t>
            </a:r>
            <a:r>
              <a:rPr lang="en-US" altLang="ko-KR" dirty="0"/>
              <a:t>) ]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A17F35-7FD1-4EBD-92AE-BDD24DF5503B}"/>
              </a:ext>
            </a:extLst>
          </p:cNvPr>
          <p:cNvSpPr txBox="1"/>
          <p:nvPr/>
        </p:nvSpPr>
        <p:spPr>
          <a:xfrm>
            <a:off x="1448740" y="2247364"/>
            <a:ext cx="27106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>
                    <a:lumMod val="85000"/>
                  </a:schemeClr>
                </a:solidFill>
              </a:rPr>
              <a:t>m = </a:t>
            </a:r>
            <a:r>
              <a:rPr lang="ko-KR" altLang="en-US" sz="2400" dirty="0">
                <a:solidFill>
                  <a:schemeClr val="bg1">
                    <a:lumMod val="85000"/>
                  </a:schemeClr>
                </a:solidFill>
              </a:rPr>
              <a:t>서명 없는 </a:t>
            </a:r>
            <a:r>
              <a:rPr lang="en-US" altLang="ko-KR" sz="2400" dirty="0">
                <a:solidFill>
                  <a:schemeClr val="bg1">
                    <a:lumMod val="85000"/>
                  </a:schemeClr>
                </a:solidFill>
              </a:rPr>
              <a:t>Tx</a:t>
            </a:r>
            <a:endParaRPr lang="ko-KR" altLang="en-US" sz="2400" dirty="0">
              <a:solidFill>
                <a:schemeClr val="bg1">
                  <a:lumMod val="8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4CDDBAA-B843-4D2E-ADE0-3B8287ACB24E}"/>
                  </a:ext>
                </a:extLst>
              </p:cNvPr>
              <p:cNvSpPr txBox="1"/>
              <p:nvPr/>
            </p:nvSpPr>
            <p:spPr>
              <a:xfrm>
                <a:off x="431698" y="3439555"/>
                <a:ext cx="4744760" cy="4917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𝑆𝑖𝑔</m:t>
                      </m:r>
                      <m:r>
                        <a:rPr lang="en-US" altLang="ko-KR" sz="24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𝑠𝑖𝑔</m:t>
                          </m:r>
                        </m:sub>
                      </m:sSub>
                      <m:d>
                        <m:dPr>
                          <m:ctrlPr>
                            <a:rPr lang="en-US" altLang="ko-KR" sz="2400" b="0" i="1" baseline="-25000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𝐻𝑎𝑠h</m:t>
                          </m:r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d>
                          <m:r>
                            <a:rPr lang="en-US" altLang="ko-KR" sz="24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400" b="0" i="1" smtClean="0">
                              <a:solidFill>
                                <a:srgbClr val="EF296B"/>
                              </a:solidFill>
                              <a:latin typeface="Cambria Math" panose="02040503050406030204" pitchFamily="18" charset="0"/>
                            </a:rPr>
                            <m:t>𝑝𝑟𝑖𝑣𝑎𝑡𝑒𝐾𝑒𝑦</m:t>
                          </m:r>
                        </m:e>
                      </m:d>
                    </m:oMath>
                  </m:oMathPara>
                </a14:m>
                <a:endParaRPr lang="en-US" altLang="ko-KR" sz="2400" b="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4CDDBAA-B843-4D2E-ADE0-3B8287ACB2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698" y="3439555"/>
                <a:ext cx="4744760" cy="491738"/>
              </a:xfrm>
              <a:prstGeom prst="rect">
                <a:avLst/>
              </a:prstGeom>
              <a:blipFill>
                <a:blip r:embed="rId3"/>
                <a:stretch>
                  <a:fillRect b="-259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6796E88-93DF-4E34-84A3-0E65B5581E65}"/>
                  </a:ext>
                </a:extLst>
              </p:cNvPr>
              <p:cNvSpPr txBox="1"/>
              <p:nvPr/>
            </p:nvSpPr>
            <p:spPr>
              <a:xfrm>
                <a:off x="1785177" y="5688545"/>
                <a:ext cx="203780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160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dirty="0" smtClean="0">
                          <a:solidFill>
                            <a:srgbClr val="00C8EB"/>
                          </a:solidFill>
                          <a:latin typeface="Cambria Math" panose="02040503050406030204" pitchFamily="18" charset="0"/>
                        </a:rPr>
                        <m:t>𝑆𝑖𝑔</m:t>
                      </m:r>
                      <m:r>
                        <a:rPr lang="en-US" altLang="ko-KR" sz="2400" i="1" dirty="0" smtClean="0">
                          <a:solidFill>
                            <a:srgbClr val="00C8EB"/>
                          </a:solidFill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altLang="ko-KR" sz="2400" i="1" dirty="0" smtClean="0">
                          <a:solidFill>
                            <a:srgbClr val="00C8EB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altLang="ko-KR" sz="2400" i="1" dirty="0" smtClean="0">
                          <a:solidFill>
                            <a:srgbClr val="00C8EB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ko-KR" sz="2400" i="1" dirty="0" smtClean="0">
                          <a:solidFill>
                            <a:srgbClr val="00C8EB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ko-KR" sz="2400" i="1" dirty="0" smtClean="0">
                          <a:solidFill>
                            <a:srgbClr val="00C8EB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400" dirty="0">
                  <a:solidFill>
                    <a:srgbClr val="00C8EB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6796E88-93DF-4E34-84A3-0E65B5581E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5177" y="5688545"/>
                <a:ext cx="2037802" cy="461665"/>
              </a:xfrm>
              <a:prstGeom prst="rect">
                <a:avLst/>
              </a:prstGeom>
              <a:blipFill>
                <a:blip r:embed="rId4"/>
                <a:stretch>
                  <a:fillRect b="-1973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E92AD4C3-F50F-4723-BA34-2AC58E406350}"/>
              </a:ext>
            </a:extLst>
          </p:cNvPr>
          <p:cNvSpPr txBox="1"/>
          <p:nvPr/>
        </p:nvSpPr>
        <p:spPr>
          <a:xfrm>
            <a:off x="5402435" y="2839390"/>
            <a:ext cx="238116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>
                    <a:lumMod val="85000"/>
                  </a:schemeClr>
                </a:solidFill>
              </a:rPr>
              <a:t>Tx</a:t>
            </a:r>
          </a:p>
          <a:p>
            <a:pPr algn="ctr"/>
            <a:r>
              <a:rPr lang="en-US" altLang="ko-KR" sz="2400" dirty="0">
                <a:solidFill>
                  <a:schemeClr val="bg1">
                    <a:lumMod val="85000"/>
                  </a:schemeClr>
                </a:solidFill>
              </a:rPr>
              <a:t>(</a:t>
            </a:r>
            <a:r>
              <a:rPr lang="en-US" altLang="ko-KR" sz="2400" dirty="0">
                <a:solidFill>
                  <a:srgbClr val="00C8EB"/>
                </a:solidFill>
              </a:rPr>
              <a:t>r, s</a:t>
            </a:r>
            <a:r>
              <a:rPr lang="en-US" altLang="ko-KR" sz="2400" dirty="0">
                <a:solidFill>
                  <a:schemeClr val="bg1">
                    <a:lumMod val="85000"/>
                  </a:schemeClr>
                </a:solidFill>
              </a:rPr>
              <a:t>, </a:t>
            </a:r>
            <a:r>
              <a:rPr lang="en-US" altLang="ko-KR" sz="2400" dirty="0">
                <a:solidFill>
                  <a:srgbClr val="0071FF"/>
                </a:solidFill>
              </a:rPr>
              <a:t>Public Key</a:t>
            </a:r>
            <a:r>
              <a:rPr lang="en-US" altLang="ko-KR" sz="2400" dirty="0">
                <a:solidFill>
                  <a:schemeClr val="bg1">
                    <a:lumMod val="85000"/>
                  </a:schemeClr>
                </a:solidFill>
              </a:rPr>
              <a:t>)</a:t>
            </a:r>
            <a:endParaRPr lang="ko-KR" altLang="en-US" sz="2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5AE5672-2C97-4775-9990-F73489379FCA}"/>
              </a:ext>
            </a:extLst>
          </p:cNvPr>
          <p:cNvSpPr txBox="1"/>
          <p:nvPr/>
        </p:nvSpPr>
        <p:spPr>
          <a:xfrm>
            <a:off x="8642474" y="3059668"/>
            <a:ext cx="28193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00C8EB"/>
                </a:solidFill>
              </a:rPr>
              <a:t>(r, s)</a:t>
            </a:r>
            <a:r>
              <a:rPr lang="ko-KR" altLang="en-US" sz="2400" dirty="0">
                <a:solidFill>
                  <a:schemeClr val="bg1">
                    <a:lumMod val="85000"/>
                  </a:schemeClr>
                </a:solidFill>
              </a:rPr>
              <a:t>를</a:t>
            </a:r>
            <a:endParaRPr lang="en-US" altLang="ko-KR" sz="24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en-US" altLang="ko-KR" sz="2400" dirty="0">
                <a:solidFill>
                  <a:srgbClr val="0071FF"/>
                </a:solidFill>
              </a:rPr>
              <a:t>Public Key</a:t>
            </a:r>
            <a:r>
              <a:rPr lang="ko-KR" altLang="en-US" sz="2400" dirty="0">
                <a:solidFill>
                  <a:schemeClr val="bg1">
                    <a:lumMod val="85000"/>
                  </a:schemeClr>
                </a:solidFill>
              </a:rPr>
              <a:t>로 </a:t>
            </a:r>
            <a:r>
              <a:rPr lang="en-US" altLang="ko-KR" sz="2400" dirty="0">
                <a:solidFill>
                  <a:srgbClr val="00D35A"/>
                </a:solidFill>
              </a:rPr>
              <a:t>Verify</a:t>
            </a:r>
            <a:endParaRPr lang="ko-KR" altLang="en-US" sz="2400" dirty="0">
              <a:solidFill>
                <a:srgbClr val="00D35A"/>
              </a:solidFill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21C31A75-F5E8-406C-AD87-3D3D3F20FABC}"/>
              </a:ext>
            </a:extLst>
          </p:cNvPr>
          <p:cNvGrpSpPr/>
          <p:nvPr/>
        </p:nvGrpSpPr>
        <p:grpSpPr>
          <a:xfrm>
            <a:off x="1031465" y="1317498"/>
            <a:ext cx="3545226" cy="461665"/>
            <a:chOff x="1324039" y="1557338"/>
            <a:chExt cx="3545226" cy="46166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7B8B7A9-E729-47B9-BED2-197B90F0A950}"/>
                </a:ext>
              </a:extLst>
            </p:cNvPr>
            <p:cNvSpPr txBox="1"/>
            <p:nvPr/>
          </p:nvSpPr>
          <p:spPr>
            <a:xfrm>
              <a:off x="3246256" y="1557338"/>
              <a:ext cx="162300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rgbClr val="0071FF"/>
                  </a:solidFill>
                </a:rPr>
                <a:t>Public Key</a:t>
              </a:r>
              <a:endParaRPr lang="ko-KR" altLang="en-US" sz="2400" dirty="0">
                <a:solidFill>
                  <a:srgbClr val="0071FF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EC488A3-ACBE-4C5F-973B-06C5AE6690F8}"/>
                </a:ext>
              </a:extLst>
            </p:cNvPr>
            <p:cNvSpPr txBox="1"/>
            <p:nvPr/>
          </p:nvSpPr>
          <p:spPr>
            <a:xfrm>
              <a:off x="1324039" y="1557338"/>
              <a:ext cx="170194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rgbClr val="EF296B"/>
                  </a:solidFill>
                </a:rPr>
                <a:t>private key</a:t>
              </a:r>
              <a:endParaRPr lang="ko-KR" altLang="en-US" sz="2400" dirty="0">
                <a:solidFill>
                  <a:srgbClr val="EF296B"/>
                </a:solidFill>
              </a:endParaRPr>
            </a:p>
          </p:txBody>
        </p:sp>
      </p:grp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79E88345-0D1B-49FF-A07C-0F75157E4C30}"/>
              </a:ext>
            </a:extLst>
          </p:cNvPr>
          <p:cNvCxnSpPr>
            <a:cxnSpLocks/>
          </p:cNvCxnSpPr>
          <p:nvPr/>
        </p:nvCxnSpPr>
        <p:spPr>
          <a:xfrm flipH="1">
            <a:off x="2801889" y="2709029"/>
            <a:ext cx="1" cy="730526"/>
          </a:xfrm>
          <a:prstGeom prst="straightConnector1">
            <a:avLst/>
          </a:prstGeom>
          <a:ln w="254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48CD699-1EAA-4926-B61D-7441BA27C459}"/>
              </a:ext>
            </a:extLst>
          </p:cNvPr>
          <p:cNvSpPr txBox="1"/>
          <p:nvPr/>
        </p:nvSpPr>
        <p:spPr>
          <a:xfrm>
            <a:off x="999738" y="3945945"/>
            <a:ext cx="360868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Hash</a:t>
            </a:r>
          </a:p>
          <a:p>
            <a:r>
              <a:rPr lang="ko-KR" altLang="en-US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비트코인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: SHA-256(SHA-256(m))</a:t>
            </a:r>
          </a:p>
          <a:p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이더리움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: keccak-256(m)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FD7BC5CE-590C-4C39-A21D-D86490CABE18}"/>
              </a:ext>
            </a:extLst>
          </p:cNvPr>
          <p:cNvCxnSpPr>
            <a:cxnSpLocks/>
          </p:cNvCxnSpPr>
          <p:nvPr/>
        </p:nvCxnSpPr>
        <p:spPr>
          <a:xfrm>
            <a:off x="2803859" y="4900052"/>
            <a:ext cx="0" cy="788493"/>
          </a:xfrm>
          <a:prstGeom prst="straightConnector1">
            <a:avLst/>
          </a:prstGeom>
          <a:ln w="254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066EFE98-6B7B-4E5F-98EC-3B5590E41786}"/>
              </a:ext>
            </a:extLst>
          </p:cNvPr>
          <p:cNvCxnSpPr>
            <a:cxnSpLocks/>
          </p:cNvCxnSpPr>
          <p:nvPr/>
        </p:nvCxnSpPr>
        <p:spPr>
          <a:xfrm>
            <a:off x="4234721" y="2478196"/>
            <a:ext cx="1071797" cy="581472"/>
          </a:xfrm>
          <a:prstGeom prst="straightConnector1">
            <a:avLst/>
          </a:prstGeom>
          <a:ln w="254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53A6E882-EE9C-49B5-AD6F-D9D66D3A65DC}"/>
              </a:ext>
            </a:extLst>
          </p:cNvPr>
          <p:cNvCxnSpPr>
            <a:cxnSpLocks/>
          </p:cNvCxnSpPr>
          <p:nvPr/>
        </p:nvCxnSpPr>
        <p:spPr>
          <a:xfrm>
            <a:off x="4598245" y="1722528"/>
            <a:ext cx="804190" cy="1178069"/>
          </a:xfrm>
          <a:prstGeom prst="straightConnector1">
            <a:avLst/>
          </a:prstGeom>
          <a:ln w="254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E954E6B9-623C-4394-9E50-C84C904EE6CB}"/>
              </a:ext>
            </a:extLst>
          </p:cNvPr>
          <p:cNvCxnSpPr>
            <a:cxnSpLocks/>
          </p:cNvCxnSpPr>
          <p:nvPr/>
        </p:nvCxnSpPr>
        <p:spPr>
          <a:xfrm flipV="1">
            <a:off x="3889948" y="3957404"/>
            <a:ext cx="1443648" cy="1877513"/>
          </a:xfrm>
          <a:prstGeom prst="straightConnector1">
            <a:avLst/>
          </a:prstGeom>
          <a:ln w="254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FF14975B-92AC-446A-BAD8-4613B870FB28}"/>
              </a:ext>
            </a:extLst>
          </p:cNvPr>
          <p:cNvCxnSpPr>
            <a:cxnSpLocks/>
          </p:cNvCxnSpPr>
          <p:nvPr/>
        </p:nvCxnSpPr>
        <p:spPr>
          <a:xfrm>
            <a:off x="7879518" y="3475166"/>
            <a:ext cx="597420" cy="0"/>
          </a:xfrm>
          <a:prstGeom prst="straightConnector1">
            <a:avLst/>
          </a:prstGeom>
          <a:ln w="254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2851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9" grpId="0"/>
      <p:bldP spid="10" grpId="0"/>
      <p:bldP spid="1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TextBox 151">
            <a:extLst>
              <a:ext uri="{FF2B5EF4-FFF2-40B4-BE49-F238E27FC236}">
                <a16:creationId xmlns:a16="http://schemas.microsoft.com/office/drawing/2014/main" id="{F24BAA93-A901-4B5A-9258-84DB50058290}"/>
              </a:ext>
            </a:extLst>
          </p:cNvPr>
          <p:cNvSpPr txBox="1"/>
          <p:nvPr/>
        </p:nvSpPr>
        <p:spPr>
          <a:xfrm>
            <a:off x="6380843" y="4365104"/>
            <a:ext cx="25314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⑦ Solve Puzzle (</a:t>
            </a:r>
            <a:r>
              <a:rPr lang="en-US" altLang="ko-KR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PoW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)</a:t>
            </a:r>
          </a:p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&amp; Generate Block</a:t>
            </a:r>
            <a:endParaRPr lang="ko-KR" altLang="en-US" dirty="0">
              <a:solidFill>
                <a:srgbClr val="00C8EB"/>
              </a:solidFill>
              <a:latin typeface="Arial" panose="020B0604020202020204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C012DFB-ADE9-4B03-87FD-1AA8AA594A0E}"/>
              </a:ext>
            </a:extLst>
          </p:cNvPr>
          <p:cNvSpPr txBox="1"/>
          <p:nvPr/>
        </p:nvSpPr>
        <p:spPr>
          <a:xfrm>
            <a:off x="6381847" y="3729806"/>
            <a:ext cx="23007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⑥ Apply Transaction</a:t>
            </a:r>
          </a:p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&amp; Create Receipt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0381683F-9D86-4CD5-AC0F-6DE619E66C6A}"/>
              </a:ext>
            </a:extLst>
          </p:cNvPr>
          <p:cNvSpPr txBox="1"/>
          <p:nvPr/>
        </p:nvSpPr>
        <p:spPr>
          <a:xfrm>
            <a:off x="6380843" y="3730553"/>
            <a:ext cx="23007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C8EB"/>
                </a:solidFill>
                <a:latin typeface="Arial" panose="020B0604020202020204" pitchFamily="34" charset="0"/>
              </a:rPr>
              <a:t>⑥ Apply Transaction</a:t>
            </a:r>
          </a:p>
          <a:p>
            <a:r>
              <a:rPr lang="en-US" altLang="ko-KR" dirty="0">
                <a:solidFill>
                  <a:srgbClr val="00C8EB"/>
                </a:solidFill>
                <a:latin typeface="Arial" panose="020B0604020202020204" pitchFamily="34" charset="0"/>
              </a:rPr>
              <a:t>&amp; Create Receipt</a:t>
            </a:r>
            <a:endParaRPr lang="ko-KR" altLang="en-US" dirty="0">
              <a:solidFill>
                <a:srgbClr val="00C8EB"/>
              </a:solidFill>
              <a:latin typeface="Arial" panose="020B0604020202020204" pitchFamily="34" charset="0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D43A920E-C220-44A9-A855-988A2AFE7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Transaction Flow</a:t>
            </a:r>
            <a:endParaRPr lang="ko-KR" altLang="en-US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74C45686-C68E-42FC-9569-74B23972B73D}"/>
              </a:ext>
            </a:extLst>
          </p:cNvPr>
          <p:cNvCxnSpPr/>
          <p:nvPr/>
        </p:nvCxnSpPr>
        <p:spPr>
          <a:xfrm>
            <a:off x="2007030" y="1437334"/>
            <a:ext cx="0" cy="522000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0C7CF2A9-C493-4D89-B834-F5B27D02F9EA}"/>
              </a:ext>
            </a:extLst>
          </p:cNvPr>
          <p:cNvCxnSpPr/>
          <p:nvPr/>
        </p:nvCxnSpPr>
        <p:spPr>
          <a:xfrm>
            <a:off x="6202187" y="1437334"/>
            <a:ext cx="0" cy="522000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08D79BC-C703-42D6-B45A-EFEA4726C71B}"/>
              </a:ext>
            </a:extLst>
          </p:cNvPr>
          <p:cNvSpPr txBox="1"/>
          <p:nvPr/>
        </p:nvSpPr>
        <p:spPr>
          <a:xfrm>
            <a:off x="1062191" y="660732"/>
            <a:ext cx="1889683" cy="7232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API Library</a:t>
            </a:r>
            <a:b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</a:b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(web3js, web3j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등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)</a:t>
            </a:r>
            <a:endParaRPr lang="ko-KR" altLang="en-US" sz="16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DF6B3C-34EA-490F-B545-7CE263F5F1D9}"/>
              </a:ext>
            </a:extLst>
          </p:cNvPr>
          <p:cNvSpPr txBox="1"/>
          <p:nvPr/>
        </p:nvSpPr>
        <p:spPr>
          <a:xfrm>
            <a:off x="4948350" y="660733"/>
            <a:ext cx="2507673" cy="7232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Ethereum Client</a:t>
            </a:r>
            <a:b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</a:b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(</a:t>
            </a:r>
            <a:r>
              <a:rPr lang="en-US" altLang="ko-KR" sz="16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geth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, </a:t>
            </a:r>
            <a:r>
              <a:rPr lang="en-US" altLang="ko-KR" sz="16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besu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등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)</a:t>
            </a:r>
            <a:endParaRPr lang="ko-KR" altLang="en-US" sz="16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412ADA2-9BA2-4710-A78D-1E447E81F8ED}"/>
              </a:ext>
            </a:extLst>
          </p:cNvPr>
          <p:cNvSpPr/>
          <p:nvPr/>
        </p:nvSpPr>
        <p:spPr>
          <a:xfrm>
            <a:off x="1827370" y="1556792"/>
            <a:ext cx="360033" cy="93610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297DFA5-1A05-4B40-8BB2-4DA0D6E25C89}"/>
              </a:ext>
            </a:extLst>
          </p:cNvPr>
          <p:cNvSpPr/>
          <p:nvPr/>
        </p:nvSpPr>
        <p:spPr>
          <a:xfrm>
            <a:off x="6021814" y="1700808"/>
            <a:ext cx="360033" cy="471464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983780-DAC2-4EE7-8BCE-912C9B0476E4}"/>
              </a:ext>
            </a:extLst>
          </p:cNvPr>
          <p:cNvSpPr txBox="1"/>
          <p:nvPr/>
        </p:nvSpPr>
        <p:spPr>
          <a:xfrm>
            <a:off x="230622" y="1364621"/>
            <a:ext cx="1601598" cy="92333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① Create</a:t>
            </a:r>
            <a:b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</a:b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   Transaction</a:t>
            </a:r>
          </a:p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   &amp; Sign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992BF788-08C7-4923-B07A-4EFBE475F56D}"/>
              </a:ext>
            </a:extLst>
          </p:cNvPr>
          <p:cNvCxnSpPr>
            <a:cxnSpLocks/>
          </p:cNvCxnSpPr>
          <p:nvPr/>
        </p:nvCxnSpPr>
        <p:spPr>
          <a:xfrm>
            <a:off x="2466409" y="1959138"/>
            <a:ext cx="3240000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DDD256BB-D1ED-4F8F-8901-B3267E88D369}"/>
              </a:ext>
            </a:extLst>
          </p:cNvPr>
          <p:cNvCxnSpPr>
            <a:cxnSpLocks/>
          </p:cNvCxnSpPr>
          <p:nvPr/>
        </p:nvCxnSpPr>
        <p:spPr>
          <a:xfrm flipH="1">
            <a:off x="2466409" y="2175162"/>
            <a:ext cx="3240000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B43730A8-C894-43FF-BB82-A880351348DD}"/>
              </a:ext>
            </a:extLst>
          </p:cNvPr>
          <p:cNvSpPr txBox="1"/>
          <p:nvPr/>
        </p:nvSpPr>
        <p:spPr>
          <a:xfrm>
            <a:off x="2842735" y="1365070"/>
            <a:ext cx="24873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② Transaction Submit</a:t>
            </a:r>
            <a:b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</a:b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(</a:t>
            </a:r>
            <a:r>
              <a:rPr lang="en-US" altLang="ko-KR" sz="14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eth_sendRawTransaction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)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A5B6819-775F-467A-A78F-E6B550FECA37}"/>
              </a:ext>
            </a:extLst>
          </p:cNvPr>
          <p:cNvSpPr txBox="1"/>
          <p:nvPr/>
        </p:nvSpPr>
        <p:spPr>
          <a:xfrm>
            <a:off x="2629664" y="2247170"/>
            <a:ext cx="29134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④ Transaction Hash Value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553000F1-7A48-4F1D-8F90-D608B47D466F}"/>
              </a:ext>
            </a:extLst>
          </p:cNvPr>
          <p:cNvCxnSpPr>
            <a:cxnSpLocks/>
          </p:cNvCxnSpPr>
          <p:nvPr/>
        </p:nvCxnSpPr>
        <p:spPr>
          <a:xfrm>
            <a:off x="2007030" y="1700808"/>
            <a:ext cx="0" cy="686839"/>
          </a:xfrm>
          <a:prstGeom prst="straightConnector1">
            <a:avLst/>
          </a:prstGeom>
          <a:ln w="19050">
            <a:solidFill>
              <a:srgbClr val="3F3F3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092C65AB-9B01-45E7-9F44-A801E4AE255A}"/>
              </a:ext>
            </a:extLst>
          </p:cNvPr>
          <p:cNvCxnSpPr>
            <a:cxnSpLocks/>
          </p:cNvCxnSpPr>
          <p:nvPr/>
        </p:nvCxnSpPr>
        <p:spPr>
          <a:xfrm>
            <a:off x="6202187" y="1836637"/>
            <a:ext cx="0" cy="4471680"/>
          </a:xfrm>
          <a:prstGeom prst="straightConnector1">
            <a:avLst/>
          </a:prstGeom>
          <a:ln w="19050">
            <a:solidFill>
              <a:srgbClr val="3F3F3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타원 24">
            <a:extLst>
              <a:ext uri="{FF2B5EF4-FFF2-40B4-BE49-F238E27FC236}">
                <a16:creationId xmlns:a16="http://schemas.microsoft.com/office/drawing/2014/main" id="{3E328861-69D9-400C-8453-2F75F22FEC6C}"/>
              </a:ext>
            </a:extLst>
          </p:cNvPr>
          <p:cNvSpPr/>
          <p:nvPr/>
        </p:nvSpPr>
        <p:spPr>
          <a:xfrm>
            <a:off x="6134272" y="5413420"/>
            <a:ext cx="135829" cy="135829"/>
          </a:xfrm>
          <a:prstGeom prst="ellipse">
            <a:avLst/>
          </a:prstGeom>
          <a:solidFill>
            <a:srgbClr val="00C8EB"/>
          </a:solidFill>
          <a:ln>
            <a:solidFill>
              <a:srgbClr val="0071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5DEDD01-7B88-4CF4-9DF6-5E91313A5442}"/>
              </a:ext>
            </a:extLst>
          </p:cNvPr>
          <p:cNvSpPr txBox="1"/>
          <p:nvPr/>
        </p:nvSpPr>
        <p:spPr>
          <a:xfrm>
            <a:off x="6381847" y="5301208"/>
            <a:ext cx="1774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Status: Commit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8D415597-BD3C-4971-A17A-53B3E97659F0}"/>
              </a:ext>
            </a:extLst>
          </p:cNvPr>
          <p:cNvSpPr/>
          <p:nvPr/>
        </p:nvSpPr>
        <p:spPr>
          <a:xfrm>
            <a:off x="6137350" y="2871678"/>
            <a:ext cx="135829" cy="135829"/>
          </a:xfrm>
          <a:prstGeom prst="ellipse">
            <a:avLst/>
          </a:prstGeom>
          <a:solidFill>
            <a:srgbClr val="00C8EB"/>
          </a:solidFill>
          <a:ln>
            <a:solidFill>
              <a:srgbClr val="0071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0B44F67-8008-4022-950C-DD7C15893FDE}"/>
              </a:ext>
            </a:extLst>
          </p:cNvPr>
          <p:cNvSpPr txBox="1"/>
          <p:nvPr/>
        </p:nvSpPr>
        <p:spPr>
          <a:xfrm>
            <a:off x="6385884" y="2708920"/>
            <a:ext cx="1813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Status: Pending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0461A085-AC53-478E-95B5-EAA9F37646EA}"/>
              </a:ext>
            </a:extLst>
          </p:cNvPr>
          <p:cNvCxnSpPr>
            <a:cxnSpLocks/>
          </p:cNvCxnSpPr>
          <p:nvPr/>
        </p:nvCxnSpPr>
        <p:spPr>
          <a:xfrm>
            <a:off x="2466409" y="3677048"/>
            <a:ext cx="3240000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579C432-CBA3-435F-8785-CD04997B2CAD}"/>
              </a:ext>
            </a:extLst>
          </p:cNvPr>
          <p:cNvCxnSpPr>
            <a:cxnSpLocks/>
          </p:cNvCxnSpPr>
          <p:nvPr/>
        </p:nvCxnSpPr>
        <p:spPr>
          <a:xfrm flipH="1">
            <a:off x="2466409" y="3893072"/>
            <a:ext cx="3240000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B53AC45B-F08D-400B-910F-ABCB85393507}"/>
              </a:ext>
            </a:extLst>
          </p:cNvPr>
          <p:cNvSpPr txBox="1"/>
          <p:nvPr/>
        </p:nvSpPr>
        <p:spPr>
          <a:xfrm>
            <a:off x="2868896" y="3068960"/>
            <a:ext cx="24350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Request Receipt</a:t>
            </a:r>
            <a:b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</a:b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(</a:t>
            </a:r>
            <a:r>
              <a:rPr lang="en-US" altLang="ko-KR" sz="14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eth_getTransactionReceipt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)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C9F0245-E86A-42E1-B82C-F8949F45B4EE}"/>
              </a:ext>
            </a:extLst>
          </p:cNvPr>
          <p:cNvSpPr txBox="1"/>
          <p:nvPr/>
        </p:nvSpPr>
        <p:spPr>
          <a:xfrm>
            <a:off x="3804922" y="3965080"/>
            <a:ext cx="562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null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43CFDE64-CD2E-4B7F-B7DF-728DE89BE862}"/>
              </a:ext>
            </a:extLst>
          </p:cNvPr>
          <p:cNvCxnSpPr>
            <a:cxnSpLocks/>
          </p:cNvCxnSpPr>
          <p:nvPr/>
        </p:nvCxnSpPr>
        <p:spPr>
          <a:xfrm>
            <a:off x="2466409" y="5850266"/>
            <a:ext cx="3240000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E15C670F-7751-4321-8A74-24D2269CDEC2}"/>
              </a:ext>
            </a:extLst>
          </p:cNvPr>
          <p:cNvCxnSpPr>
            <a:cxnSpLocks/>
          </p:cNvCxnSpPr>
          <p:nvPr/>
        </p:nvCxnSpPr>
        <p:spPr>
          <a:xfrm flipH="1">
            <a:off x="2466409" y="6066290"/>
            <a:ext cx="3240000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9668D1C1-3B67-4DD9-A3DA-62CD2830DA13}"/>
              </a:ext>
            </a:extLst>
          </p:cNvPr>
          <p:cNvSpPr txBox="1"/>
          <p:nvPr/>
        </p:nvSpPr>
        <p:spPr>
          <a:xfrm>
            <a:off x="3123646" y="6084585"/>
            <a:ext cx="19255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Receipt</a:t>
            </a:r>
            <a:b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</a:b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(type, status, logs, …)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CB7D5DFA-97DB-488A-BE37-22A2021810DF}"/>
              </a:ext>
            </a:extLst>
          </p:cNvPr>
          <p:cNvSpPr/>
          <p:nvPr/>
        </p:nvSpPr>
        <p:spPr>
          <a:xfrm>
            <a:off x="6134272" y="1901166"/>
            <a:ext cx="135829" cy="135829"/>
          </a:xfrm>
          <a:prstGeom prst="ellipse">
            <a:avLst/>
          </a:prstGeom>
          <a:solidFill>
            <a:srgbClr val="FF80B1"/>
          </a:solidFill>
          <a:ln>
            <a:solidFill>
              <a:srgbClr val="EF29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02D4E718-4B84-4CCB-A458-A99D15FA9C18}"/>
              </a:ext>
            </a:extLst>
          </p:cNvPr>
          <p:cNvSpPr/>
          <p:nvPr/>
        </p:nvSpPr>
        <p:spPr>
          <a:xfrm>
            <a:off x="6140176" y="4131790"/>
            <a:ext cx="135829" cy="135829"/>
          </a:xfrm>
          <a:prstGeom prst="ellipse">
            <a:avLst/>
          </a:prstGeom>
          <a:solidFill>
            <a:srgbClr val="FF80B1"/>
          </a:solidFill>
          <a:ln>
            <a:solidFill>
              <a:srgbClr val="EF29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0FD0B1D-85E9-4461-A038-089E9B23551D}"/>
              </a:ext>
            </a:extLst>
          </p:cNvPr>
          <p:cNvSpPr txBox="1"/>
          <p:nvPr/>
        </p:nvSpPr>
        <p:spPr>
          <a:xfrm>
            <a:off x="2868896" y="5220489"/>
            <a:ext cx="24350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Request Receipt</a:t>
            </a:r>
            <a:b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</a:b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(</a:t>
            </a:r>
            <a:r>
              <a:rPr lang="en-US" altLang="ko-KR" sz="14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eth_getTransactionReceipt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)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cxnSp>
        <p:nvCxnSpPr>
          <p:cNvPr id="6" name="연결선: 꺾임 5">
            <a:extLst>
              <a:ext uri="{FF2B5EF4-FFF2-40B4-BE49-F238E27FC236}">
                <a16:creationId xmlns:a16="http://schemas.microsoft.com/office/drawing/2014/main" id="{AA7888C4-DCA1-4C74-9E47-3026111A0940}"/>
              </a:ext>
            </a:extLst>
          </p:cNvPr>
          <p:cNvCxnSpPr>
            <a:cxnSpLocks/>
            <a:endCxn id="83" idx="0"/>
          </p:cNvCxnSpPr>
          <p:nvPr/>
        </p:nvCxnSpPr>
        <p:spPr>
          <a:xfrm>
            <a:off x="8279303" y="1964453"/>
            <a:ext cx="1597589" cy="556518"/>
          </a:xfrm>
          <a:prstGeom prst="bentConnector2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192A0C04-D55D-480A-AB84-DEB45D64EFEB}"/>
              </a:ext>
            </a:extLst>
          </p:cNvPr>
          <p:cNvCxnSpPr>
            <a:cxnSpLocks/>
          </p:cNvCxnSpPr>
          <p:nvPr/>
        </p:nvCxnSpPr>
        <p:spPr>
          <a:xfrm>
            <a:off x="8279303" y="1964453"/>
            <a:ext cx="3649345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8118E264-2DD3-4C41-A598-9C15CE3C9938}"/>
              </a:ext>
            </a:extLst>
          </p:cNvPr>
          <p:cNvSpPr txBox="1"/>
          <p:nvPr/>
        </p:nvSpPr>
        <p:spPr>
          <a:xfrm>
            <a:off x="9307169" y="1588596"/>
            <a:ext cx="23773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④ Broadcast to Peer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A6356F2-9972-4A78-B705-8F78B85D4261}"/>
              </a:ext>
            </a:extLst>
          </p:cNvPr>
          <p:cNvSpPr txBox="1"/>
          <p:nvPr/>
        </p:nvSpPr>
        <p:spPr>
          <a:xfrm>
            <a:off x="8227049" y="1975169"/>
            <a:ext cx="1675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④ Add to Pool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E4CAD9FB-9B46-43A7-ABCE-D8AF20EA322E}"/>
              </a:ext>
            </a:extLst>
          </p:cNvPr>
          <p:cNvCxnSpPr>
            <a:cxnSpLocks/>
            <a:stCxn id="116" idx="3"/>
            <a:endCxn id="112" idx="1"/>
          </p:cNvCxnSpPr>
          <p:nvPr/>
        </p:nvCxnSpPr>
        <p:spPr>
          <a:xfrm>
            <a:off x="9290011" y="5690157"/>
            <a:ext cx="190889" cy="3296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1FAAB115-CB31-49F5-8976-BF1238DE69F7}"/>
              </a:ext>
            </a:extLst>
          </p:cNvPr>
          <p:cNvCxnSpPr>
            <a:cxnSpLocks/>
          </p:cNvCxnSpPr>
          <p:nvPr/>
        </p:nvCxnSpPr>
        <p:spPr>
          <a:xfrm flipV="1">
            <a:off x="10639010" y="5711953"/>
            <a:ext cx="1432826" cy="10876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303FA0C0-3606-4270-97DD-FEAB7DF251DB}"/>
              </a:ext>
            </a:extLst>
          </p:cNvPr>
          <p:cNvGrpSpPr/>
          <p:nvPr/>
        </p:nvGrpSpPr>
        <p:grpSpPr>
          <a:xfrm>
            <a:off x="9408368" y="2514584"/>
            <a:ext cx="937048" cy="770400"/>
            <a:chOff x="8832304" y="2666542"/>
            <a:chExt cx="937048" cy="770400"/>
          </a:xfrm>
        </p:grpSpPr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89FE10E6-75DA-4AE0-BAB8-98250A0A183C}"/>
                </a:ext>
              </a:extLst>
            </p:cNvPr>
            <p:cNvSpPr/>
            <p:nvPr/>
          </p:nvSpPr>
          <p:spPr>
            <a:xfrm>
              <a:off x="8832828" y="2666542"/>
              <a:ext cx="936000" cy="7704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45F2DDA3-7842-4D12-AF41-E7660C0C5039}"/>
                </a:ext>
              </a:extLst>
            </p:cNvPr>
            <p:cNvSpPr txBox="1"/>
            <p:nvPr/>
          </p:nvSpPr>
          <p:spPr>
            <a:xfrm>
              <a:off x="8832304" y="2672929"/>
              <a:ext cx="93704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 err="1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Mempool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4E57A708-C498-4E8B-8065-2E9BEDEB626D}"/>
                </a:ext>
              </a:extLst>
            </p:cNvPr>
            <p:cNvSpPr txBox="1"/>
            <p:nvPr/>
          </p:nvSpPr>
          <p:spPr>
            <a:xfrm>
              <a:off x="8886828" y="3068960"/>
              <a:ext cx="828000" cy="307777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Tx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</p:grpSp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844B3F3F-A69D-4515-9B89-5F2A9A834F49}"/>
              </a:ext>
            </a:extLst>
          </p:cNvPr>
          <p:cNvCxnSpPr>
            <a:cxnSpLocks/>
            <a:endCxn id="116" idx="1"/>
          </p:cNvCxnSpPr>
          <p:nvPr/>
        </p:nvCxnSpPr>
        <p:spPr>
          <a:xfrm>
            <a:off x="8184232" y="5690157"/>
            <a:ext cx="169779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A7B5ADE3-5B79-48C8-99C8-6EF1602ADDC9}"/>
              </a:ext>
            </a:extLst>
          </p:cNvPr>
          <p:cNvSpPr txBox="1"/>
          <p:nvPr/>
        </p:nvSpPr>
        <p:spPr>
          <a:xfrm>
            <a:off x="9847989" y="4653136"/>
            <a:ext cx="20806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⑧ Write</a:t>
            </a:r>
            <a:b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</a:b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    to Blockchain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D141C5B4-1729-46E3-910A-06D10CE91395}"/>
              </a:ext>
            </a:extLst>
          </p:cNvPr>
          <p:cNvSpPr txBox="1"/>
          <p:nvPr/>
        </p:nvSpPr>
        <p:spPr>
          <a:xfrm>
            <a:off x="10470900" y="5301584"/>
            <a:ext cx="1600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⑨ Broadcast 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grpSp>
        <p:nvGrpSpPr>
          <p:cNvPr id="110" name="그룹 109">
            <a:extLst>
              <a:ext uri="{FF2B5EF4-FFF2-40B4-BE49-F238E27FC236}">
                <a16:creationId xmlns:a16="http://schemas.microsoft.com/office/drawing/2014/main" id="{E5649EA5-B26A-4837-AC47-B986DD05DCD4}"/>
              </a:ext>
            </a:extLst>
          </p:cNvPr>
          <p:cNvGrpSpPr/>
          <p:nvPr/>
        </p:nvGrpSpPr>
        <p:grpSpPr>
          <a:xfrm>
            <a:off x="9374576" y="3805391"/>
            <a:ext cx="937048" cy="770400"/>
            <a:chOff x="10924789" y="2761414"/>
            <a:chExt cx="937048" cy="770400"/>
          </a:xfrm>
        </p:grpSpPr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B2295954-07D5-4940-AA86-2C23DFE06826}"/>
                </a:ext>
              </a:extLst>
            </p:cNvPr>
            <p:cNvSpPr/>
            <p:nvPr/>
          </p:nvSpPr>
          <p:spPr>
            <a:xfrm>
              <a:off x="10925313" y="2761414"/>
              <a:ext cx="936000" cy="7704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</a:endParaRP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17F38155-1408-4F99-8DBF-80DBBD687A59}"/>
                </a:ext>
              </a:extLst>
            </p:cNvPr>
            <p:cNvSpPr txBox="1"/>
            <p:nvPr/>
          </p:nvSpPr>
          <p:spPr>
            <a:xfrm>
              <a:off x="10924789" y="2767801"/>
              <a:ext cx="93704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Block n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D78CDB8F-07AE-434A-A27F-1981E46067F6}"/>
                </a:ext>
              </a:extLst>
            </p:cNvPr>
            <p:cNvSpPr txBox="1"/>
            <p:nvPr/>
          </p:nvSpPr>
          <p:spPr>
            <a:xfrm>
              <a:off x="10979313" y="3163832"/>
              <a:ext cx="828000" cy="307777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Tx 0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111" name="그룹 110">
            <a:extLst>
              <a:ext uri="{FF2B5EF4-FFF2-40B4-BE49-F238E27FC236}">
                <a16:creationId xmlns:a16="http://schemas.microsoft.com/office/drawing/2014/main" id="{327CED44-D628-48BD-A713-986609B81957}"/>
              </a:ext>
            </a:extLst>
          </p:cNvPr>
          <p:cNvGrpSpPr/>
          <p:nvPr/>
        </p:nvGrpSpPr>
        <p:grpSpPr>
          <a:xfrm>
            <a:off x="9480376" y="5308253"/>
            <a:ext cx="937048" cy="770400"/>
            <a:chOff x="10924789" y="2761414"/>
            <a:chExt cx="937048" cy="770400"/>
          </a:xfrm>
        </p:grpSpPr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F4A7EEF2-BE7A-4351-B5A2-63F9C7A8EAD8}"/>
                </a:ext>
              </a:extLst>
            </p:cNvPr>
            <p:cNvSpPr/>
            <p:nvPr/>
          </p:nvSpPr>
          <p:spPr>
            <a:xfrm>
              <a:off x="10925313" y="2761414"/>
              <a:ext cx="936000" cy="7704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</a:endParaRP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53045CCD-ACF2-4254-B1CA-983126ED860B}"/>
                </a:ext>
              </a:extLst>
            </p:cNvPr>
            <p:cNvSpPr txBox="1"/>
            <p:nvPr/>
          </p:nvSpPr>
          <p:spPr>
            <a:xfrm>
              <a:off x="10924789" y="2767801"/>
              <a:ext cx="93704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Block n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5A004199-E10A-4A04-9AEB-1E9667027633}"/>
                </a:ext>
              </a:extLst>
            </p:cNvPr>
            <p:cNvSpPr txBox="1"/>
            <p:nvPr/>
          </p:nvSpPr>
          <p:spPr>
            <a:xfrm>
              <a:off x="10979313" y="3163832"/>
              <a:ext cx="828000" cy="307777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Tx 0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56B191E4-B396-4ACC-ACFF-701BC0CC80F6}"/>
              </a:ext>
            </a:extLst>
          </p:cNvPr>
          <p:cNvGrpSpPr/>
          <p:nvPr/>
        </p:nvGrpSpPr>
        <p:grpSpPr>
          <a:xfrm>
            <a:off x="8353487" y="5304957"/>
            <a:ext cx="937048" cy="770400"/>
            <a:chOff x="10924789" y="2761414"/>
            <a:chExt cx="937048" cy="770400"/>
          </a:xfrm>
        </p:grpSpPr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335918CB-8884-4E2B-9592-A28C58C883A8}"/>
                </a:ext>
              </a:extLst>
            </p:cNvPr>
            <p:cNvSpPr/>
            <p:nvPr/>
          </p:nvSpPr>
          <p:spPr>
            <a:xfrm>
              <a:off x="10925313" y="2761414"/>
              <a:ext cx="936000" cy="7704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</a:endParaRP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4B1D01F7-D9C5-4BAC-81FB-ED47F1F24CDA}"/>
                </a:ext>
              </a:extLst>
            </p:cNvPr>
            <p:cNvSpPr txBox="1"/>
            <p:nvPr/>
          </p:nvSpPr>
          <p:spPr>
            <a:xfrm>
              <a:off x="10924789" y="2767801"/>
              <a:ext cx="93704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Block n-1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</p:grpSp>
      <p:cxnSp>
        <p:nvCxnSpPr>
          <p:cNvPr id="124" name="직선 화살표 연결선 123">
            <a:extLst>
              <a:ext uri="{FF2B5EF4-FFF2-40B4-BE49-F238E27FC236}">
                <a16:creationId xmlns:a16="http://schemas.microsoft.com/office/drawing/2014/main" id="{EE16ED27-12A6-4CC5-BBE3-3CCC8507D43D}"/>
              </a:ext>
            </a:extLst>
          </p:cNvPr>
          <p:cNvCxnSpPr>
            <a:cxnSpLocks/>
          </p:cNvCxnSpPr>
          <p:nvPr/>
        </p:nvCxnSpPr>
        <p:spPr>
          <a:xfrm>
            <a:off x="9843100" y="4797152"/>
            <a:ext cx="0" cy="36000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화살표 연결선 127">
            <a:extLst>
              <a:ext uri="{FF2B5EF4-FFF2-40B4-BE49-F238E27FC236}">
                <a16:creationId xmlns:a16="http://schemas.microsoft.com/office/drawing/2014/main" id="{5B4FAC78-738E-4A7B-AFA1-88C962785DC5}"/>
              </a:ext>
            </a:extLst>
          </p:cNvPr>
          <p:cNvCxnSpPr>
            <a:cxnSpLocks/>
          </p:cNvCxnSpPr>
          <p:nvPr/>
        </p:nvCxnSpPr>
        <p:spPr>
          <a:xfrm>
            <a:off x="9834830" y="3372894"/>
            <a:ext cx="0" cy="36000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TextBox 130">
            <a:extLst>
              <a:ext uri="{FF2B5EF4-FFF2-40B4-BE49-F238E27FC236}">
                <a16:creationId xmlns:a16="http://schemas.microsoft.com/office/drawing/2014/main" id="{A52AA36B-6F37-466B-A9BC-B521B741646B}"/>
              </a:ext>
            </a:extLst>
          </p:cNvPr>
          <p:cNvSpPr txBox="1"/>
          <p:nvPr/>
        </p:nvSpPr>
        <p:spPr>
          <a:xfrm>
            <a:off x="9837180" y="3338702"/>
            <a:ext cx="2080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⑤ Peek by Miner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9EABC440-C718-4629-8BD7-047FF66FDF9E}"/>
              </a:ext>
            </a:extLst>
          </p:cNvPr>
          <p:cNvSpPr txBox="1"/>
          <p:nvPr/>
        </p:nvSpPr>
        <p:spPr>
          <a:xfrm>
            <a:off x="230027" y="1364621"/>
            <a:ext cx="1774818" cy="92333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altLang="ko-KR" dirty="0">
                <a:solidFill>
                  <a:srgbClr val="00C8EB"/>
                </a:solidFill>
                <a:latin typeface="Arial" panose="020B0604020202020204" pitchFamily="34" charset="0"/>
              </a:rPr>
              <a:t>① Create</a:t>
            </a:r>
            <a:br>
              <a:rPr lang="en-US" altLang="ko-KR" dirty="0">
                <a:solidFill>
                  <a:srgbClr val="00C8EB"/>
                </a:solidFill>
                <a:latin typeface="Arial" panose="020B0604020202020204" pitchFamily="34" charset="0"/>
              </a:rPr>
            </a:br>
            <a:r>
              <a:rPr lang="en-US" altLang="ko-KR" dirty="0">
                <a:solidFill>
                  <a:srgbClr val="00C8EB"/>
                </a:solidFill>
                <a:latin typeface="Arial" panose="020B0604020202020204" pitchFamily="34" charset="0"/>
              </a:rPr>
              <a:t>    Transaction</a:t>
            </a:r>
          </a:p>
          <a:p>
            <a:r>
              <a:rPr lang="en-US" altLang="ko-KR" dirty="0">
                <a:solidFill>
                  <a:srgbClr val="00C8EB"/>
                </a:solidFill>
                <a:latin typeface="Arial" panose="020B0604020202020204" pitchFamily="34" charset="0"/>
              </a:rPr>
              <a:t>    &amp; Sign</a:t>
            </a:r>
            <a:endParaRPr lang="ko-KR" altLang="en-US" dirty="0">
              <a:solidFill>
                <a:srgbClr val="00C8EB"/>
              </a:solidFill>
              <a:latin typeface="Arial" panose="020B0604020202020204" pitchFamily="34" charset="0"/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F531144C-5D57-4736-856E-8550DB919610}"/>
              </a:ext>
            </a:extLst>
          </p:cNvPr>
          <p:cNvSpPr txBox="1"/>
          <p:nvPr/>
        </p:nvSpPr>
        <p:spPr>
          <a:xfrm>
            <a:off x="6384224" y="1779787"/>
            <a:ext cx="1319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③ Validate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6116DF71-1488-41D9-8955-29F4B84F3FA6}"/>
              </a:ext>
            </a:extLst>
          </p:cNvPr>
          <p:cNvSpPr txBox="1"/>
          <p:nvPr/>
        </p:nvSpPr>
        <p:spPr>
          <a:xfrm>
            <a:off x="6384032" y="1778386"/>
            <a:ext cx="1319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C8EB"/>
                </a:solidFill>
                <a:latin typeface="Arial" panose="020B0604020202020204" pitchFamily="34" charset="0"/>
              </a:rPr>
              <a:t>③ Validate</a:t>
            </a:r>
            <a:endParaRPr lang="ko-KR" altLang="en-US" dirty="0">
              <a:solidFill>
                <a:srgbClr val="00C8EB"/>
              </a:solidFill>
              <a:latin typeface="Arial" panose="020B0604020202020204" pitchFamily="34" charset="0"/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B6985246-91F1-4CED-99C2-7B88C5D72CE0}"/>
              </a:ext>
            </a:extLst>
          </p:cNvPr>
          <p:cNvSpPr txBox="1"/>
          <p:nvPr/>
        </p:nvSpPr>
        <p:spPr>
          <a:xfrm>
            <a:off x="2841670" y="1364621"/>
            <a:ext cx="24873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rgbClr val="00C8EB"/>
                </a:solidFill>
                <a:latin typeface="Arial" panose="020B0604020202020204" pitchFamily="34" charset="0"/>
              </a:rPr>
              <a:t>② Transaction Submit</a:t>
            </a:r>
            <a:br>
              <a:rPr lang="en-US" altLang="ko-KR" dirty="0">
                <a:solidFill>
                  <a:srgbClr val="00C8EB"/>
                </a:solidFill>
                <a:latin typeface="Arial" panose="020B0604020202020204" pitchFamily="34" charset="0"/>
              </a:rPr>
            </a:b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(</a:t>
            </a:r>
            <a:r>
              <a:rPr lang="en-US" altLang="ko-KR" sz="14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eth_sendRawTransaction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)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CDBFD3AF-B8B4-4433-9964-A1BA26C6D7CD}"/>
              </a:ext>
            </a:extLst>
          </p:cNvPr>
          <p:cNvSpPr txBox="1"/>
          <p:nvPr/>
        </p:nvSpPr>
        <p:spPr>
          <a:xfrm>
            <a:off x="6380906" y="4364389"/>
            <a:ext cx="25314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⑦ Solve Puzzle (</a:t>
            </a:r>
            <a:r>
              <a:rPr lang="en-US" altLang="ko-KR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PoW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)</a:t>
            </a:r>
          </a:p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&amp; </a:t>
            </a:r>
            <a:r>
              <a:rPr lang="en-US" altLang="ko-KR" dirty="0">
                <a:solidFill>
                  <a:srgbClr val="00C8EB"/>
                </a:solidFill>
                <a:latin typeface="Arial" panose="020B0604020202020204" pitchFamily="34" charset="0"/>
              </a:rPr>
              <a:t>Generate Block</a:t>
            </a:r>
            <a:endParaRPr lang="ko-KR" altLang="en-US" dirty="0">
              <a:solidFill>
                <a:srgbClr val="00C8EB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7319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1"/>
      <p:bldP spid="146" grpId="0"/>
      <p:bldP spid="12" grpId="1"/>
      <p:bldP spid="19" grpId="1"/>
      <p:bldP spid="136" grpId="0"/>
      <p:bldP spid="143" grpId="1"/>
      <p:bldP spid="150" grpId="0"/>
      <p:bldP spid="151" grpId="0"/>
      <p:bldP spid="153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내용 개체 틀 1">
                <a:extLst>
                  <a:ext uri="{FF2B5EF4-FFF2-40B4-BE49-F238E27FC236}">
                    <a16:creationId xmlns:a16="http://schemas.microsoft.com/office/drawing/2014/main" id="{927305E3-DD1F-48F9-981F-1B015CC4CBD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41299" y="674860"/>
                <a:ext cx="5854701" cy="6030740"/>
              </a:xfrm>
            </p:spPr>
            <p:txBody>
              <a:bodyPr>
                <a:normAutofit/>
              </a:bodyPr>
              <a:lstStyle/>
              <a:p>
                <a:pPr indent="0">
                  <a:buNone/>
                </a:pPr>
                <a:r>
                  <a:rPr lang="en-US" altLang="ko-KR" dirty="0"/>
                  <a:t>ECDSA Signing</a:t>
                </a:r>
              </a:p>
              <a:p>
                <a:pPr marL="216000" indent="-216000">
                  <a:lnSpc>
                    <a:spcPct val="100000"/>
                  </a:lnSpc>
                  <a:buAutoNum type="arabicPeriod"/>
                </a:pPr>
                <a:r>
                  <a:rPr lang="ko-KR" altLang="en-US" sz="1800" dirty="0"/>
                  <a:t>일시적</a:t>
                </a:r>
                <a:r>
                  <a:rPr lang="en-US" altLang="ko-KR" sz="1800" dirty="0"/>
                  <a:t>(ephemeral )</a:t>
                </a:r>
                <a:r>
                  <a:rPr lang="ko-KR" altLang="en-US" sz="1800" dirty="0"/>
                  <a:t> 개인키를 안전한 방법으로 생성 </a:t>
                </a:r>
                <a:br>
                  <a:rPr lang="en-US" altLang="ko-KR" sz="1800" dirty="0"/>
                </a:br>
                <a:r>
                  <a:rPr lang="en-US" altLang="ko-KR" sz="1800" dirty="0"/>
                  <a:t>(</a:t>
                </a:r>
                <a:r>
                  <a:rPr lang="ko-KR" altLang="en-US" sz="1800" dirty="0"/>
                  <a:t>같은 일시적 개인키를 </a:t>
                </a:r>
                <a:r>
                  <a:rPr lang="en-US" altLang="ko-KR" sz="1800" dirty="0"/>
                  <a:t>2</a:t>
                </a:r>
                <a:r>
                  <a:rPr lang="ko-KR" altLang="en-US" sz="1800" dirty="0"/>
                  <a:t>번 사용하면 안된다</a:t>
                </a:r>
                <a:r>
                  <a:rPr lang="en-US" altLang="ko-KR" sz="1800" dirty="0"/>
                  <a:t>, </a:t>
                </a:r>
                <a:r>
                  <a:rPr lang="ko-KR" altLang="en-US" sz="1800" dirty="0"/>
                  <a:t>개인키 유출</a:t>
                </a:r>
                <a:r>
                  <a:rPr lang="en-US" altLang="ko-KR" sz="1800" dirty="0"/>
                  <a:t>)</a:t>
                </a:r>
              </a:p>
              <a:p>
                <a:pPr marL="216000" indent="-216000">
                  <a:lnSpc>
                    <a:spcPct val="100000"/>
                  </a:lnSpc>
                  <a:buAutoNum type="arabicPeriod"/>
                </a:pPr>
                <a:r>
                  <a:rPr lang="en-US" altLang="ko-KR" sz="1800" b="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altLang="ko-KR" sz="1800" dirty="0"/>
                  <a:t> : </a:t>
                </a:r>
                <a:r>
                  <a:rPr lang="ko-KR" altLang="en-US" sz="1800" dirty="0"/>
                  <a:t>일시적 개인키</a:t>
                </a:r>
                <a:endParaRPr lang="en-US" altLang="ko-KR" sz="1800" dirty="0"/>
              </a:p>
              <a:p>
                <a:pPr marL="216000" indent="-216000">
                  <a:lnSpc>
                    <a:spcPct val="100000"/>
                  </a:lnSpc>
                  <a:buAutoNum type="arabicPeriod"/>
                </a:pPr>
                <a:r>
                  <a:rPr lang="en-US" altLang="ko-KR" sz="1800" b="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r>
                      <a:rPr lang="en-US" altLang="ko-KR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z="1800" dirty="0"/>
                  <a:t>: </a:t>
                </a:r>
                <a14:m>
                  <m:oMath xmlns:m="http://schemas.openxmlformats.org/officeDocument/2006/math">
                    <m:r>
                      <a:rPr lang="en-US" altLang="ko-KR" sz="1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  <m:r>
                      <a:rPr lang="en-US" altLang="ko-KR" sz="1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sz="1800" dirty="0"/>
                  <a:t>로 생성된 일시적 공개키 </a:t>
                </a:r>
                <a14:m>
                  <m:oMath xmlns:m="http://schemas.openxmlformats.org/officeDocument/2006/math">
                    <m:r>
                      <a:rPr lang="en-US" altLang="ko-KR" sz="1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</m:oMath>
                </a14:m>
                <a:endParaRPr lang="en-US" altLang="ko-KR" sz="1800" dirty="0"/>
              </a:p>
              <a:p>
                <a:pPr marL="216000" indent="-216000">
                  <a:lnSpc>
                    <a:spcPct val="100000"/>
                  </a:lnSpc>
                  <a:buAutoNum type="arabicPeriod"/>
                </a:pPr>
                <a:r>
                  <a:rPr lang="en-US" altLang="ko-KR" sz="1800" b="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1800" b="0" i="1" dirty="0" smtClean="0">
                        <a:solidFill>
                          <a:srgbClr val="00C8EB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r>
                      <a:rPr lang="en-US" altLang="ko-KR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z="1800" dirty="0"/>
                  <a:t> : </a:t>
                </a:r>
                <a14:m>
                  <m:oMath xmlns:m="http://schemas.openxmlformats.org/officeDocument/2006/math">
                    <m:r>
                      <a:rPr lang="en-US" altLang="ko-KR" sz="1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r>
                      <a:rPr lang="en-US" altLang="ko-KR" sz="1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sz="1800" dirty="0"/>
                  <a:t>의 </a:t>
                </a:r>
                <a:r>
                  <a:rPr lang="en-US" altLang="ko-KR" sz="1800" dirty="0"/>
                  <a:t>x </a:t>
                </a:r>
                <a:r>
                  <a:rPr lang="ko-KR" altLang="en-US" sz="1800" dirty="0"/>
                  <a:t>좌표 </a:t>
                </a:r>
                <a:r>
                  <a:rPr lang="en-US" altLang="ko-KR" sz="1800" dirty="0"/>
                  <a:t>(</a:t>
                </a:r>
                <a:r>
                  <a:rPr lang="ko-KR" altLang="en-US" sz="1800" dirty="0"/>
                  <a:t>서명 결과 중 하나</a:t>
                </a:r>
                <a:r>
                  <a:rPr lang="en-US" altLang="ko-KR" sz="1800" dirty="0"/>
                  <a:t>)</a:t>
                </a:r>
              </a:p>
              <a:p>
                <a:pPr marL="216000" indent="-216000">
                  <a:lnSpc>
                    <a:spcPct val="100000"/>
                  </a:lnSpc>
                  <a:buAutoNum type="arabicPeriod"/>
                </a:pPr>
                <a:r>
                  <a:rPr lang="en-US" altLang="ko-KR" sz="1800" b="0" dirty="0"/>
                  <a:t> </a:t>
                </a:r>
                <a14:m>
                  <m:oMath xmlns:m="http://schemas.openxmlformats.org/officeDocument/2006/math">
                    <m:r>
                      <a:rPr lang="en-US" altLang="ko-KR" sz="1800" b="0" i="1" dirty="0" smtClean="0">
                        <a:solidFill>
                          <a:srgbClr val="00C8EB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sz="1800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z="1800" dirty="0"/>
                  <a:t> </a:t>
                </a:r>
                <a:r>
                  <a:rPr lang="ko-KR" altLang="en-US" sz="1800" dirty="0"/>
                  <a:t>를 계산</a:t>
                </a:r>
                <a:endParaRPr lang="en-US" altLang="ko-KR" sz="1800" dirty="0"/>
              </a:p>
              <a:p>
                <a:pPr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dirty="0" smtClean="0">
                          <a:solidFill>
                            <a:srgbClr val="00C8EB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ko-KR" b="0" i="1" dirty="0" smtClean="0">
                          <a:latin typeface="Cambria Math" panose="02040503050406030204" pitchFamily="18" charset="0"/>
                        </a:rPr>
                        <m:t> ≡</m:t>
                      </m:r>
                      <m:r>
                        <a:rPr lang="en-US" altLang="ko-K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𝑞</m:t>
                      </m:r>
                      <m:r>
                        <a:rPr lang="en-US" altLang="ko-K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</m:t>
                      </m:r>
                      <m:d>
                        <m:dPr>
                          <m:ctrlPr>
                            <a:rPr lang="en-US" altLang="ko-KR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𝐻𝑎𝑠h</m:t>
                          </m:r>
                          <m:d>
                            <m:dPr>
                              <m:ctrlPr>
                                <a:rPr lang="en-US" altLang="ko-KR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b="0" i="1" dirty="0" smtClean="0">
                                  <a:solidFill>
                                    <a:srgbClr val="FFC7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e>
                          </m:d>
                          <m:r>
                            <a:rPr lang="en-US" altLang="ko-KR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b="0" i="1" dirty="0" smtClean="0">
                              <a:solidFill>
                                <a:srgbClr val="00C8EB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altLang="ko-KR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  <m:r>
                            <a:rPr lang="en-US" altLang="ko-KR" b="0" i="1" dirty="0" smtClean="0">
                              <a:solidFill>
                                <a:srgbClr val="EF296B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altLang="ko-K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ko-K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𝑚𝑜𝑑</m:t>
                      </m:r>
                      <m:r>
                        <a:rPr lang="en-US" altLang="ko-K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ko-K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altLang="ko-KR" dirty="0"/>
              </a:p>
              <a:p>
                <a:pPr marL="144000">
                  <a:buAutoNum type="arabicPeriod"/>
                </a:pPr>
                <a:endParaRPr lang="en-US" altLang="ko-KR" dirty="0"/>
              </a:p>
              <a:p>
                <a:pPr marL="536400" lvl="1" indent="-140400"/>
                <a14:m>
                  <m:oMath xmlns:m="http://schemas.openxmlformats.org/officeDocument/2006/math">
                    <m:r>
                      <a:rPr lang="en-US" altLang="ko-KR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  <m:r>
                      <a:rPr lang="en-US" altLang="ko-KR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z="1600" dirty="0"/>
                  <a:t> : </a:t>
                </a:r>
                <a:r>
                  <a:rPr lang="ko-KR" altLang="en-US" sz="1600" dirty="0"/>
                  <a:t>일시적 개인키</a:t>
                </a:r>
                <a:endParaRPr lang="en-US" altLang="ko-KR" sz="1600" dirty="0"/>
              </a:p>
              <a:p>
                <a:pPr marL="536400" lvl="1" indent="-140400"/>
                <a14:m>
                  <m:oMath xmlns:m="http://schemas.openxmlformats.org/officeDocument/2006/math">
                    <m:r>
                      <a:rPr lang="en-US" altLang="ko-KR" sz="1600" b="0" i="1" dirty="0" smtClean="0">
                        <a:solidFill>
                          <a:srgbClr val="00C8EB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r>
                      <a:rPr lang="en-US" altLang="ko-KR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z="1600" dirty="0"/>
                  <a:t>:</a:t>
                </a:r>
                <a:r>
                  <a:rPr lang="ko-KR" altLang="en-US" sz="1600" dirty="0"/>
                  <a:t> </a:t>
                </a:r>
                <a:r>
                  <a:rPr lang="en-US" altLang="ko-KR" sz="1600" dirty="0"/>
                  <a:t> </a:t>
                </a:r>
                <a:r>
                  <a:rPr lang="ko-KR" altLang="en-US" sz="1600" dirty="0"/>
                  <a:t>일시적공개키의 </a:t>
                </a:r>
                <a:r>
                  <a:rPr lang="en-US" altLang="ko-KR" sz="1600" dirty="0"/>
                  <a:t>x </a:t>
                </a:r>
                <a:r>
                  <a:rPr lang="ko-KR" altLang="en-US" sz="1600" dirty="0"/>
                  <a:t>좌표</a:t>
                </a:r>
                <a:endParaRPr lang="en-US" altLang="ko-KR" sz="1600" dirty="0"/>
              </a:p>
              <a:p>
                <a:pPr marL="536400" lvl="1" indent="-140400"/>
                <a14:m>
                  <m:oMath xmlns:m="http://schemas.openxmlformats.org/officeDocument/2006/math">
                    <m:r>
                      <a:rPr lang="en-US" altLang="ko-KR" sz="1600" b="0" i="1" dirty="0" smtClean="0">
                        <a:solidFill>
                          <a:srgbClr val="EF296B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ko-KR" sz="1600" dirty="0"/>
                  <a:t> : </a:t>
                </a:r>
                <a:r>
                  <a:rPr lang="ko-KR" altLang="en-US" sz="1600" dirty="0"/>
                  <a:t>서명자의 개인키</a:t>
                </a:r>
                <a:endParaRPr lang="en-US" altLang="ko-KR" sz="1600" dirty="0"/>
              </a:p>
              <a:p>
                <a:pPr marL="536400" lvl="1" indent="-140400"/>
                <a14:m>
                  <m:oMath xmlns:m="http://schemas.openxmlformats.org/officeDocument/2006/math">
                    <m:r>
                      <a:rPr lang="en-US" altLang="ko-KR" sz="1600" b="0" i="1" dirty="0" smtClean="0">
                        <a:solidFill>
                          <a:srgbClr val="FFC7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en-US" altLang="ko-KR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z="1600" dirty="0"/>
                  <a:t> : </a:t>
                </a:r>
                <a:r>
                  <a:rPr lang="ko-KR" altLang="en-US" sz="1600" dirty="0"/>
                  <a:t>트랜잭션 데이터</a:t>
                </a:r>
                <a:endParaRPr lang="en-US" altLang="ko-KR" sz="1600" dirty="0"/>
              </a:p>
              <a:p>
                <a:pPr marL="536400" lvl="1" indent="-140400"/>
                <a14:m>
                  <m:oMath xmlns:m="http://schemas.openxmlformats.org/officeDocument/2006/math">
                    <m:r>
                      <a:rPr lang="en-US" altLang="ko-KR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altLang="ko-KR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z="1600" dirty="0"/>
                  <a:t>: </a:t>
                </a:r>
                <a:r>
                  <a:rPr lang="ko-KR" altLang="en-US" sz="1600" dirty="0"/>
                  <a:t>타원 곡선의 소수 차수</a:t>
                </a:r>
                <a:endParaRPr lang="en-US" altLang="ko-KR" sz="1600" dirty="0"/>
              </a:p>
            </p:txBody>
          </p:sp>
        </mc:Choice>
        <mc:Fallback xmlns="">
          <p:sp>
            <p:nvSpPr>
              <p:cNvPr id="2" name="내용 개체 틀 1">
                <a:extLst>
                  <a:ext uri="{FF2B5EF4-FFF2-40B4-BE49-F238E27FC236}">
                    <a16:creationId xmlns:a16="http://schemas.microsoft.com/office/drawing/2014/main" id="{927305E3-DD1F-48F9-981F-1B015CC4CBD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41299" y="674860"/>
                <a:ext cx="5854701" cy="6030740"/>
              </a:xfrm>
              <a:blipFill>
                <a:blip r:embed="rId2"/>
                <a:stretch>
                  <a:fillRect l="-1146" t="-708" r="-62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제목 2">
            <a:extLst>
              <a:ext uri="{FF2B5EF4-FFF2-40B4-BE49-F238E27FC236}">
                <a16:creationId xmlns:a16="http://schemas.microsoft.com/office/drawing/2014/main" id="{86A71D6D-9E3D-48A2-9E8D-571A03C2A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전자서명 </a:t>
            </a:r>
            <a:r>
              <a:rPr lang="en-US" altLang="ko-KR" dirty="0"/>
              <a:t>[ ECDSA - </a:t>
            </a:r>
            <a:r>
              <a:rPr lang="ko-KR" altLang="en-US" dirty="0"/>
              <a:t>서명</a:t>
            </a:r>
            <a:r>
              <a:rPr lang="en-US" altLang="ko-KR" dirty="0"/>
              <a:t>(Signing) </a:t>
            </a:r>
            <a:r>
              <a:rPr lang="ko-KR" altLang="en-US" dirty="0"/>
              <a:t>및 검증</a:t>
            </a:r>
            <a:r>
              <a:rPr lang="en-US" altLang="ko-KR" dirty="0"/>
              <a:t>(Verifying) ]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내용 개체 틀 1">
                <a:extLst>
                  <a:ext uri="{FF2B5EF4-FFF2-40B4-BE49-F238E27FC236}">
                    <a16:creationId xmlns:a16="http://schemas.microsoft.com/office/drawing/2014/main" id="{C8016B16-D76E-4063-A48F-5052AEF4231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08334" y="665152"/>
                <a:ext cx="5854701" cy="71222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-144000" algn="l" defTabSz="914400" rtl="0" eaLnBrk="1" latinLnBrk="1" hangingPunct="1">
                  <a:lnSpc>
                    <a:spcPct val="105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000" kern="1200" spc="-90" baseline="0">
                    <a:solidFill>
                      <a:schemeClr val="bg1">
                        <a:lumMod val="85000"/>
                      </a:schemeClr>
                    </a:solidFill>
                    <a:latin typeface="Arial" panose="020B0604020202020204" pitchFamily="34" charset="0"/>
                    <a:ea typeface="맑은 고딕" panose="020B0503020000020004" pitchFamily="50" charset="-127"/>
                    <a:cs typeface="+mn-cs"/>
                  </a:defRPr>
                </a:lvl1pPr>
                <a:lvl2pPr marL="360000" indent="-144000" algn="l" defTabSz="914400" rtl="0" eaLnBrk="1" latinLnBrk="1" hangingPunct="1">
                  <a:lnSpc>
                    <a:spcPct val="105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 spc="-90" baseline="0">
                    <a:solidFill>
                      <a:schemeClr val="bg1">
                        <a:lumMod val="85000"/>
                      </a:schemeClr>
                    </a:solidFill>
                    <a:latin typeface="Arial" panose="020B0604020202020204" pitchFamily="34" charset="0"/>
                    <a:ea typeface="맑은 고딕" panose="020B0503020000020004" pitchFamily="50" charset="-127"/>
                    <a:cs typeface="+mn-cs"/>
                  </a:defRPr>
                </a:lvl2pPr>
                <a:lvl3pPr marL="540000" indent="-144000" algn="l" defTabSz="914400" rtl="0" eaLnBrk="1" latinLnBrk="1" hangingPunct="1">
                  <a:lnSpc>
                    <a:spcPct val="105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 spc="-90" baseline="0">
                    <a:solidFill>
                      <a:schemeClr val="bg1">
                        <a:lumMod val="85000"/>
                      </a:schemeClr>
                    </a:solidFill>
                    <a:latin typeface="Arial" panose="020B0604020202020204" pitchFamily="34" charset="0"/>
                    <a:ea typeface="맑은 고딕" panose="020B0503020000020004" pitchFamily="50" charset="-127"/>
                    <a:cs typeface="+mn-cs"/>
                  </a:defRPr>
                </a:lvl3pPr>
                <a:lvl4pPr marL="720000" indent="-144000" algn="l" defTabSz="914400" rtl="0" eaLnBrk="1" latinLnBrk="1" hangingPunct="1">
                  <a:lnSpc>
                    <a:spcPct val="105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500" kern="1200" spc="-90" baseline="0">
                    <a:solidFill>
                      <a:schemeClr val="bg1">
                        <a:lumMod val="85000"/>
                      </a:schemeClr>
                    </a:solidFill>
                    <a:latin typeface="Arial" panose="020B0604020202020204" pitchFamily="34" charset="0"/>
                    <a:ea typeface="맑은 고딕" panose="020B0503020000020004" pitchFamily="50" charset="-127"/>
                    <a:cs typeface="+mn-cs"/>
                  </a:defRPr>
                </a:lvl4pPr>
                <a:lvl5pPr marL="900000" indent="-144000" algn="l" defTabSz="914400" rtl="0" eaLnBrk="1" latinLnBrk="1" hangingPunct="1">
                  <a:lnSpc>
                    <a:spcPct val="105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 spc="-90" baseline="0">
                    <a:solidFill>
                      <a:schemeClr val="bg1">
                        <a:lumMod val="85000"/>
                      </a:schemeClr>
                    </a:solidFill>
                    <a:latin typeface="Arial" panose="020B0604020202020204" pitchFamily="34" charset="0"/>
                    <a:ea typeface="맑은 고딕" panose="020B0503020000020004" pitchFamily="50" charset="-127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indent="0">
                  <a:buFont typeface="Arial" panose="020B0604020202020204" pitchFamily="34" charset="0"/>
                  <a:buNone/>
                </a:pPr>
                <a:r>
                  <a:rPr lang="en-US" altLang="ko-KR" dirty="0"/>
                  <a:t>ECDSA Verifying</a:t>
                </a:r>
              </a:p>
              <a:p>
                <a:pPr indent="0">
                  <a:buNone/>
                </a:pPr>
                <a14:m>
                  <m:oMath xmlns:m="http://schemas.openxmlformats.org/officeDocument/2006/math">
                    <m:r>
                      <a:rPr lang="en-US" altLang="ko-KR" sz="1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r>
                      <a:rPr lang="en-US" altLang="ko-KR" sz="1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z="1800" dirty="0"/>
                  <a:t>,</a:t>
                </a:r>
                <a:r>
                  <a:rPr lang="ko-KR" altLang="en-US" sz="1800" dirty="0"/>
                  <a:t> </a:t>
                </a:r>
                <a14:m>
                  <m:oMath xmlns:m="http://schemas.openxmlformats.org/officeDocument/2006/math">
                    <m:r>
                      <a:rPr lang="en-US" altLang="ko-KR" sz="1800" b="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sz="1800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sz="1800" dirty="0"/>
                  <a:t> 및 서명자의 공개키를 사용하여 </a:t>
                </a:r>
                <a14:m>
                  <m:oMath xmlns:m="http://schemas.openxmlformats.org/officeDocument/2006/math">
                    <m:r>
                      <a:rPr lang="en-US" altLang="ko-KR" sz="1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r>
                      <a:rPr lang="en-US" altLang="ko-KR" sz="1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sz="1800" dirty="0"/>
                  <a:t>를 계산 후</a:t>
                </a:r>
                <a:r>
                  <a:rPr lang="en-US" altLang="ko-KR" sz="1800" dirty="0"/>
                  <a:t>,</a:t>
                </a:r>
                <a:br>
                  <a:rPr lang="en-US" altLang="ko-KR" sz="1800" dirty="0"/>
                </a:br>
                <a14:m>
                  <m:oMath xmlns:m="http://schemas.openxmlformats.org/officeDocument/2006/math">
                    <m:r>
                      <a:rPr lang="en-US" altLang="ko-KR" sz="1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r>
                      <a:rPr lang="en-US" altLang="ko-KR" sz="1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sz="1800" dirty="0"/>
                  <a:t>과 </a:t>
                </a:r>
                <a14:m>
                  <m:oMath xmlns:m="http://schemas.openxmlformats.org/officeDocument/2006/math">
                    <m:r>
                      <a:rPr lang="en-US" altLang="ko-KR" sz="1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r>
                      <a:rPr lang="en-US" altLang="ko-KR" sz="1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sz="1800" dirty="0"/>
                  <a:t>의 </a:t>
                </a:r>
                <a:r>
                  <a:rPr lang="en-US" altLang="ko-KR" sz="1800" dirty="0"/>
                  <a:t>x</a:t>
                </a:r>
                <a:r>
                  <a:rPr lang="ko-KR" altLang="en-US" sz="1800" dirty="0"/>
                  <a:t> 좌표가 동일하면 서명은 유효</a:t>
                </a:r>
                <a:endParaRPr lang="en-US" altLang="ko-KR" sz="1800" dirty="0"/>
              </a:p>
              <a:p>
                <a:pPr marL="216000" indent="-216000">
                  <a:lnSpc>
                    <a:spcPct val="100000"/>
                  </a:lnSpc>
                  <a:buFont typeface="Arial" panose="020B0604020202020204" pitchFamily="34" charset="0"/>
                  <a:buAutoNum type="arabicPeriod"/>
                </a:pPr>
                <a:r>
                  <a:rPr lang="ko-KR" altLang="en-US" sz="1800" dirty="0"/>
                  <a:t>모든 입력 유효성 확인</a:t>
                </a:r>
                <a:endParaRPr lang="en-US" altLang="ko-KR" sz="1800" dirty="0"/>
              </a:p>
              <a:p>
                <a:pPr marL="216000" indent="-216000">
                  <a:lnSpc>
                    <a:spcPct val="100000"/>
                  </a:lnSpc>
                  <a:buFont typeface="Arial" panose="020B0604020202020204" pitchFamily="34" charset="0"/>
                  <a:buAutoNum type="arabicPeriod"/>
                </a:pPr>
                <a:r>
                  <a:rPr lang="en-US" altLang="ko-KR" sz="1800" b="0" dirty="0"/>
                  <a:t> </a:t>
                </a:r>
                <a14:m>
                  <m:oMath xmlns:m="http://schemas.openxmlformats.org/officeDocument/2006/math">
                    <m:r>
                      <a:rPr lang="en-US" altLang="ko-KR" sz="1800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ko-KR" sz="18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800" b="0" i="1" smtClean="0">
                            <a:solidFill>
                              <a:srgbClr val="00C8EB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altLang="ko-KR" sz="1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1800" b="0" i="1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altLang="ko-KR" sz="1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18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altLang="ko-KR" sz="1800" dirty="0"/>
              </a:p>
              <a:p>
                <a:pPr marL="216000" indent="-216000">
                  <a:lnSpc>
                    <a:spcPct val="100000"/>
                  </a:lnSpc>
                  <a:buFont typeface="Arial" panose="020B0604020202020204" pitchFamily="34" charset="0"/>
                  <a:buAutoNum type="arabicPeriod"/>
                </a:pPr>
                <a:r>
                  <a:rPr lang="en-US" altLang="ko-KR" sz="1800" b="0" dirty="0"/>
                  <a:t> </a:t>
                </a:r>
                <a14:m>
                  <m:oMath xmlns:m="http://schemas.openxmlformats.org/officeDocument/2006/math">
                    <m:r>
                      <a:rPr lang="en-US" altLang="ko-KR" sz="18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ko-KR" sz="1800" b="0" i="1" baseline="-2500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ko-KR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1800" b="0" i="1" smtClean="0">
                        <a:latin typeface="Cambria Math" panose="02040503050406030204" pitchFamily="18" charset="0"/>
                      </a:rPr>
                      <m:t>𝐻𝑎𝑠h</m:t>
                    </m:r>
                    <m:d>
                      <m:dPr>
                        <m:ctrlP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800" b="0" i="1" smtClean="0">
                            <a:solidFill>
                              <a:srgbClr val="FFC7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US" altLang="ko-K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r>
                      <a:rPr lang="en-US" altLang="ko-K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𝑤</m:t>
                    </m:r>
                    <m:r>
                      <a:rPr lang="en-US" altLang="ko-K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ko-K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en-US" altLang="ko-K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ko-K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endParaRPr lang="en-US" altLang="ko-KR" sz="1800" dirty="0"/>
              </a:p>
              <a:p>
                <a:pPr marL="216000" indent="-216000">
                  <a:lnSpc>
                    <a:spcPct val="100000"/>
                  </a:lnSpc>
                  <a:buFont typeface="Arial" panose="020B0604020202020204" pitchFamily="34" charset="0"/>
                  <a:buAutoNum type="arabicPeriod"/>
                </a:pPr>
                <a:r>
                  <a:rPr lang="en-US" altLang="ko-KR" sz="1800" b="0" dirty="0"/>
                  <a:t> </a:t>
                </a:r>
                <a14:m>
                  <m:oMath xmlns:m="http://schemas.openxmlformats.org/officeDocument/2006/math">
                    <m:r>
                      <a:rPr lang="en-US" altLang="ko-KR" sz="18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ko-KR" sz="1800" b="0" i="1" baseline="-2500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ko-KR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1800" b="0" i="1" smtClean="0">
                        <a:solidFill>
                          <a:srgbClr val="00C8EB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ko-K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r>
                      <a:rPr lang="en-US" altLang="ko-K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𝑤</m:t>
                    </m:r>
                    <m:r>
                      <a:rPr lang="en-US" altLang="ko-K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ko-K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en-US" altLang="ko-K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ko-K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endParaRPr lang="en-US" altLang="ko-KR" sz="1800" dirty="0"/>
              </a:p>
              <a:p>
                <a:pPr marL="216000" indent="-216000">
                  <a:lnSpc>
                    <a:spcPct val="100000"/>
                  </a:lnSpc>
                  <a:buFont typeface="Arial" panose="020B0604020202020204" pitchFamily="34" charset="0"/>
                  <a:buAutoNum type="arabicPeriod"/>
                </a:pPr>
                <a:r>
                  <a:rPr lang="en-US" altLang="ko-KR" sz="18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1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altLang="ko-KR" sz="1800" dirty="0"/>
                  <a:t> </a:t>
                </a:r>
                <a:r>
                  <a:rPr lang="ko-KR" altLang="en-US" sz="1800" dirty="0"/>
                  <a:t>계산</a:t>
                </a:r>
                <a:endParaRPr lang="en-US" altLang="ko-KR" sz="1800" dirty="0"/>
              </a:p>
              <a:p>
                <a:pPr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dirty="0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altLang="ko-KR" sz="180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18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r>
                        <a:rPr lang="en-US" altLang="ko-KR" sz="18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en-US" altLang="ko-KR" sz="1800" b="0" i="1" baseline="-2500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altLang="ko-KR" sz="18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altLang="ko-KR" sz="18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</m:t>
                      </m:r>
                      <m:r>
                        <a:rPr lang="en-US" altLang="ko-KR" sz="18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altLang="ko-KR" sz="18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en-US" altLang="ko-KR" sz="1800" b="0" i="1" baseline="-2500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altLang="ko-KR" sz="18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altLang="ko-KR" sz="1800" b="0" i="1" dirty="0" smtClean="0">
                          <a:solidFill>
                            <a:srgbClr val="0071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𝐾</m:t>
                      </m:r>
                      <m:r>
                        <a:rPr lang="en-US" altLang="ko-KR" sz="18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(</m:t>
                      </m:r>
                      <m:r>
                        <a:rPr lang="en-US" altLang="ko-KR" sz="18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𝑚𝑜𝑑</m:t>
                      </m:r>
                      <m:r>
                        <a:rPr lang="en-US" altLang="ko-KR" sz="18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ko-KR" sz="18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altLang="ko-KR" sz="18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1800" dirty="0"/>
              </a:p>
              <a:p>
                <a:pPr marL="144000">
                  <a:buFont typeface="Arial" panose="020B0604020202020204" pitchFamily="34" charset="0"/>
                  <a:buAutoNum type="arabicPeriod"/>
                </a:pPr>
                <a:endParaRPr lang="en-US" altLang="ko-KR" dirty="0"/>
              </a:p>
              <a:p>
                <a:pPr marL="536400" lvl="1" indent="-140400"/>
                <a14:m>
                  <m:oMath xmlns:m="http://schemas.openxmlformats.org/officeDocument/2006/math">
                    <m:r>
                      <a:rPr lang="en-US" altLang="ko-KR" sz="1600" b="0" i="1" dirty="0" smtClean="0">
                        <a:solidFill>
                          <a:srgbClr val="00C8EB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r>
                      <a:rPr lang="en-US" altLang="ko-KR" sz="1600" b="0" i="1" dirty="0" smtClean="0">
                        <a:solidFill>
                          <a:srgbClr val="00C8EB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z="1600" dirty="0">
                    <a:solidFill>
                      <a:srgbClr val="00C8EB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ko-KR" sz="1600" i="1" dirty="0">
                        <a:solidFill>
                          <a:srgbClr val="00C8EB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sz="16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z="1600" dirty="0"/>
                  <a:t> : </a:t>
                </a:r>
                <a:r>
                  <a:rPr lang="ko-KR" altLang="en-US" sz="1600" dirty="0"/>
                  <a:t>서명 값</a:t>
                </a:r>
                <a:endParaRPr lang="en-US" altLang="ko-KR" sz="1600" dirty="0"/>
              </a:p>
              <a:p>
                <a:pPr marL="536400" lvl="1" indent="-140400"/>
                <a14:m>
                  <m:oMath xmlns:m="http://schemas.openxmlformats.org/officeDocument/2006/math">
                    <m:r>
                      <a:rPr lang="en-US" altLang="ko-KR" sz="1600" b="0" i="1" dirty="0" smtClean="0">
                        <a:solidFill>
                          <a:srgbClr val="0071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</m:t>
                    </m:r>
                    <m:r>
                      <a:rPr lang="en-US" altLang="ko-KR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z="1600" dirty="0"/>
                  <a:t> : </a:t>
                </a:r>
                <a:r>
                  <a:rPr lang="ko-KR" altLang="en-US" sz="1600" dirty="0"/>
                  <a:t>서명자 공개키</a:t>
                </a:r>
                <a:endParaRPr lang="en-US" altLang="ko-KR" sz="1600" dirty="0"/>
              </a:p>
              <a:p>
                <a:pPr marL="536400" lvl="1" indent="-140400"/>
                <a14:m>
                  <m:oMath xmlns:m="http://schemas.openxmlformats.org/officeDocument/2006/math">
                    <m:r>
                      <a:rPr lang="en-US" altLang="ko-KR" sz="1600" b="0" i="1" smtClean="0">
                        <a:solidFill>
                          <a:srgbClr val="FFC700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ko-KR" sz="1600" b="0" i="1" smtClean="0">
                        <a:solidFill>
                          <a:srgbClr val="FFC7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z="1600" dirty="0"/>
                  <a:t> : </a:t>
                </a:r>
                <a:r>
                  <a:rPr lang="ko-KR" altLang="en-US" sz="1600" dirty="0"/>
                  <a:t>트랜잭션 데이터</a:t>
                </a:r>
                <a:endParaRPr lang="en-US" altLang="ko-KR" sz="1600" dirty="0"/>
              </a:p>
              <a:p>
                <a:pPr marL="536400" lvl="1" indent="-140400"/>
                <a14:m>
                  <m:oMath xmlns:m="http://schemas.openxmlformats.org/officeDocument/2006/math"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ko-KR" altLang="en-US" sz="1600" dirty="0"/>
                  <a:t> </a:t>
                </a:r>
                <a:r>
                  <a:rPr lang="en-US" altLang="ko-KR" sz="1600" dirty="0"/>
                  <a:t>:</a:t>
                </a:r>
                <a:r>
                  <a:rPr lang="ko-KR" altLang="en-US" sz="1600" dirty="0"/>
                  <a:t> 타원 곡선상 생성자 점</a:t>
                </a:r>
                <a:endParaRPr lang="en-US" altLang="ko-KR" sz="1600" dirty="0"/>
              </a:p>
              <a:p>
                <a:pPr marL="536400" lvl="1" indent="-140400"/>
                <a14:m>
                  <m:oMath xmlns:m="http://schemas.openxmlformats.org/officeDocument/2006/math"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z="1600" dirty="0"/>
                  <a:t> : </a:t>
                </a:r>
                <a:r>
                  <a:rPr lang="ko-KR" altLang="en-US" sz="1600" dirty="0"/>
                  <a:t>타원 곡선의 소수 차수</a:t>
                </a:r>
                <a:endParaRPr lang="en-US" altLang="ko-KR" sz="1600" dirty="0"/>
              </a:p>
            </p:txBody>
          </p:sp>
        </mc:Choice>
        <mc:Fallback xmlns="">
          <p:sp>
            <p:nvSpPr>
              <p:cNvPr id="4" name="내용 개체 틀 1">
                <a:extLst>
                  <a:ext uri="{FF2B5EF4-FFF2-40B4-BE49-F238E27FC236}">
                    <a16:creationId xmlns:a16="http://schemas.microsoft.com/office/drawing/2014/main" id="{C8016B16-D76E-4063-A48F-5052AEF423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8334" y="665152"/>
                <a:ext cx="5854701" cy="7122238"/>
              </a:xfrm>
              <a:prstGeom prst="rect">
                <a:avLst/>
              </a:prstGeom>
              <a:blipFill>
                <a:blip r:embed="rId3"/>
                <a:stretch>
                  <a:fillRect l="-1042" t="-51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5056226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내용 개체 틀 1">
                <a:extLst>
                  <a:ext uri="{FF2B5EF4-FFF2-40B4-BE49-F238E27FC236}">
                    <a16:creationId xmlns:a16="http://schemas.microsoft.com/office/drawing/2014/main" id="{C0CC4DF3-C210-4C79-90CC-504309A5376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41299" y="674860"/>
                <a:ext cx="11683999" cy="6030740"/>
              </a:xfrm>
            </p:spPr>
            <p:txBody>
              <a:bodyPr>
                <a:normAutofit/>
              </a:bodyPr>
              <a:lstStyle/>
              <a:p>
                <a:pPr indent="0">
                  <a:buNone/>
                </a:pPr>
                <a:r>
                  <a:rPr lang="ko-KR" altLang="en-US" dirty="0"/>
                  <a:t>공개키 복구</a:t>
                </a:r>
                <a:r>
                  <a:rPr lang="en-US" altLang="ko-KR" dirty="0"/>
                  <a:t>(The Public Key Recovery)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: r, s </a:t>
                </a:r>
                <a:r>
                  <a:rPr lang="ko-KR" altLang="en-US" dirty="0"/>
                  <a:t>로 </a:t>
                </a:r>
                <a:r>
                  <a:rPr lang="en-US" altLang="ko-KR" dirty="0"/>
                  <a:t>2</a:t>
                </a:r>
                <a:r>
                  <a:rPr lang="ko-KR" altLang="en-US" dirty="0"/>
                  <a:t>개의 가능한 공개키 계산 가능</a:t>
                </a:r>
                <a:endParaRPr lang="en-US" altLang="ko-KR" dirty="0"/>
              </a:p>
              <a:p>
                <a:pPr marL="216000" indent="-216000">
                  <a:buAutoNum type="arabicPeriod"/>
                </a:pPr>
                <a:r>
                  <a:rPr lang="en-US" altLang="ko-KR" sz="1800" dirty="0"/>
                  <a:t>x </a:t>
                </a:r>
                <a:r>
                  <a:rPr lang="ko-KR" altLang="en-US" sz="1800" dirty="0"/>
                  <a:t>좌표인 </a:t>
                </a:r>
                <a14:m>
                  <m:oMath xmlns:m="http://schemas.openxmlformats.org/officeDocument/2006/math">
                    <m:r>
                      <a:rPr lang="en-US" altLang="ko-KR" sz="1800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ko-KR" altLang="en-US" sz="1800" dirty="0"/>
                  <a:t> 값의 </a:t>
                </a:r>
                <a:r>
                  <a:rPr lang="en-US" altLang="ko-KR" sz="1800" dirty="0"/>
                  <a:t>2</a:t>
                </a:r>
                <a:r>
                  <a:rPr lang="ko-KR" altLang="en-US" sz="1800" dirty="0"/>
                  <a:t>개의 타원 곡선 점 </a:t>
                </a:r>
                <a14:m>
                  <m:oMath xmlns:m="http://schemas.openxmlformats.org/officeDocument/2006/math">
                    <m:r>
                      <a:rPr lang="en-US" altLang="ko-KR" sz="1800" i="1" dirty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ko-KR" altLang="en-US" sz="1800" dirty="0"/>
                  <a:t>과 </a:t>
                </a:r>
                <a14:m>
                  <m:oMath xmlns:m="http://schemas.openxmlformats.org/officeDocument/2006/math">
                    <m:r>
                      <a:rPr lang="en-US" altLang="ko-KR" sz="1800" b="0" i="1" dirty="0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altLang="ko-KR" sz="1800" b="0" i="1" dirty="0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altLang="ko-KR" sz="1800" dirty="0"/>
                  <a:t> </a:t>
                </a:r>
                <a:r>
                  <a:rPr lang="ko-KR" altLang="en-US" sz="1800" dirty="0"/>
                  <a:t>계산</a:t>
                </a:r>
                <a:endParaRPr lang="en-US" altLang="ko-KR" sz="1800" dirty="0"/>
              </a:p>
              <a:p>
                <a:pPr marL="216000" indent="-216000">
                  <a:buAutoNum type="arabicPeriod"/>
                </a:pPr>
                <a:r>
                  <a:rPr lang="en-US" altLang="ko-KR" sz="1800" b="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8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800" b="0" i="1" dirty="0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altLang="ko-KR" sz="1800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altLang="ko-KR" sz="1800" dirty="0"/>
                  <a:t> : </a:t>
                </a:r>
                <a14:m>
                  <m:oMath xmlns:m="http://schemas.openxmlformats.org/officeDocument/2006/math">
                    <m:r>
                      <a:rPr lang="en-US" altLang="ko-KR" sz="1800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ko-KR" sz="18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sz="1800" dirty="0"/>
                  <a:t>의</a:t>
                </a:r>
                <a:r>
                  <a:rPr lang="en-US" altLang="ko-KR" sz="1800" dirty="0"/>
                  <a:t> </a:t>
                </a:r>
                <a:r>
                  <a:rPr lang="ko-KR" altLang="en-US" sz="1800" dirty="0"/>
                  <a:t>곱셈의 역함수</a:t>
                </a:r>
                <a:endParaRPr lang="en-US" altLang="ko-KR" sz="1800" dirty="0"/>
              </a:p>
              <a:p>
                <a:pPr marL="216000" indent="-216000">
                  <a:buAutoNum type="arabicPeriod"/>
                </a:pPr>
                <a:r>
                  <a:rPr lang="en-US" altLang="ko-KR" sz="1800" b="0" dirty="0"/>
                  <a:t> </a:t>
                </a:r>
                <a14:m>
                  <m:oMath xmlns:m="http://schemas.openxmlformats.org/officeDocument/2006/math">
                    <m:r>
                      <a:rPr lang="en-US" altLang="ko-KR" sz="1800" b="0" i="1" dirty="0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altLang="ko-KR" sz="1800" dirty="0"/>
                  <a:t> : </a:t>
                </a:r>
                <a:r>
                  <a:rPr lang="ko-KR" altLang="en-US" sz="1800" dirty="0"/>
                  <a:t>메시지 </a:t>
                </a:r>
                <a:r>
                  <a:rPr lang="en-US" altLang="ko-KR" sz="1800" dirty="0"/>
                  <a:t>Hash</a:t>
                </a:r>
                <a:r>
                  <a:rPr lang="ko-KR" altLang="en-US" sz="1800" dirty="0"/>
                  <a:t>의 최하위 </a:t>
                </a:r>
                <a:r>
                  <a:rPr lang="en-US" altLang="ko-KR" sz="1800" dirty="0"/>
                  <a:t>n bits (n</a:t>
                </a:r>
                <a:r>
                  <a:rPr lang="ko-KR" altLang="en-US" sz="1800" dirty="0"/>
                  <a:t>은 타원 곡선 차수</a:t>
                </a:r>
                <a:r>
                  <a:rPr lang="en-US" altLang="ko-KR" sz="1800" dirty="0"/>
                  <a:t>)</a:t>
                </a:r>
              </a:p>
              <a:p>
                <a:pPr marL="216000" indent="-216000">
                  <a:buAutoNum type="arabicPeriod"/>
                </a:pPr>
                <a:r>
                  <a:rPr lang="ko-KR" altLang="en-US" sz="1800" dirty="0"/>
                  <a:t>가능한 </a:t>
                </a:r>
                <a:r>
                  <a:rPr lang="en-US" altLang="ko-KR" sz="1800" dirty="0"/>
                  <a:t>2</a:t>
                </a:r>
                <a:r>
                  <a:rPr lang="ko-KR" altLang="en-US" sz="1800" dirty="0"/>
                  <a:t>개의 공개키 </a:t>
                </a:r>
                <a:r>
                  <a:rPr lang="en-US" altLang="ko-KR" sz="1800" dirty="0"/>
                  <a:t>(</a:t>
                </a:r>
                <a14:m>
                  <m:oMath xmlns:m="http://schemas.openxmlformats.org/officeDocument/2006/math">
                    <m:r>
                      <a:rPr lang="en-US" altLang="ko-KR" sz="1800" i="1" dirty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altLang="ko-KR" sz="1800" i="1" baseline="-25000" dirty="0">
                        <a:latin typeface="Cambria Math" panose="02040503050406030204" pitchFamily="18" charset="0"/>
                      </a:rPr>
                      <m:t>1 </m:t>
                    </m:r>
                  </m:oMath>
                </a14:m>
                <a:r>
                  <a:rPr lang="en-US" altLang="ko-KR" sz="1800" dirty="0"/>
                  <a:t> : Q</a:t>
                </a:r>
                <a:r>
                  <a:rPr lang="ko-KR" altLang="en-US" sz="1800" dirty="0"/>
                  <a:t>의</a:t>
                </a:r>
                <a:r>
                  <a:rPr lang="en-US" altLang="ko-KR" sz="1800" dirty="0"/>
                  <a:t> y</a:t>
                </a:r>
                <a:r>
                  <a:rPr lang="ko-KR" altLang="en-US" sz="1800" dirty="0"/>
                  <a:t>좌표 홀수</a:t>
                </a:r>
                <a:r>
                  <a:rPr lang="en-US" altLang="ko-KR" sz="1800" dirty="0"/>
                  <a:t>, </a:t>
                </a:r>
                <a14:m>
                  <m:oMath xmlns:m="http://schemas.openxmlformats.org/officeDocument/2006/math">
                    <m:r>
                      <a:rPr lang="en-US" altLang="ko-KR" sz="1800" i="1" dirty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altLang="ko-KR" sz="1800" b="0" i="1" dirty="0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altLang="ko-KR" sz="1800" dirty="0"/>
                  <a:t> : Q</a:t>
                </a:r>
                <a:r>
                  <a:rPr lang="ko-KR" altLang="en-US" sz="1800" dirty="0"/>
                  <a:t>의</a:t>
                </a:r>
                <a:r>
                  <a:rPr lang="en-US" altLang="ko-KR" sz="1800" dirty="0"/>
                  <a:t> y</a:t>
                </a:r>
                <a:r>
                  <a:rPr lang="ko-KR" altLang="en-US" sz="1800" dirty="0"/>
                  <a:t>좌표 짝수</a:t>
                </a:r>
                <a:r>
                  <a:rPr lang="en-US" altLang="ko-KR" sz="1800" dirty="0"/>
                  <a:t> )</a:t>
                </a:r>
                <a:br>
                  <a:rPr lang="en-US" altLang="ko-KR" sz="1800" dirty="0"/>
                </a:br>
                <a:br>
                  <a:rPr lang="en-US" altLang="ko-KR" dirty="0"/>
                </a:br>
                <a:r>
                  <a:rPr lang="en-US" altLang="ko-KR" sz="1800" b="0" dirty="0">
                    <a:solidFill>
                      <a:srgbClr val="0070C0"/>
                    </a:solidFill>
                  </a:rPr>
                  <a:t>  </a:t>
                </a:r>
                <a14:m>
                  <m:oMath xmlns:m="http://schemas.openxmlformats.org/officeDocument/2006/math">
                    <m:r>
                      <a:rPr lang="en-US" altLang="ko-KR" sz="1800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altLang="ko-KR" sz="1800" b="0" i="1" baseline="-25000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ko-KR" sz="1800" b="0" i="1" dirty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sz="18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800" b="0" i="1" dirty="0" smtClean="0">
                            <a:solidFill>
                              <a:srgbClr val="00C8EB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altLang="ko-KR" sz="1800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altLang="ko-KR" sz="1800" b="0" i="1" dirty="0" smtClea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altLang="ko-KR" sz="1800" b="0" i="1" dirty="0" smtClean="0">
                        <a:solidFill>
                          <a:srgbClr val="00C8EB"/>
                        </a:solidFill>
                        <a:latin typeface="Cambria Math" panose="02040503050406030204" pitchFamily="18" charset="0"/>
                      </a:rPr>
                      <m:t>𝑠𝑅</m:t>
                    </m:r>
                    <m:r>
                      <a:rPr lang="en-US" altLang="ko-KR" sz="1800" b="0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ko-KR" sz="1800" b="0" i="1" dirty="0" smtClean="0">
                        <a:solidFill>
                          <a:srgbClr val="FFC70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ko-KR" sz="1800" b="0" i="1" dirty="0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altLang="ko-KR" sz="1800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br>
                  <a:rPr lang="en-US" altLang="ko-KR" sz="1800" b="0" dirty="0"/>
                </a:br>
                <a:r>
                  <a:rPr lang="en-US" altLang="ko-KR" sz="1800" b="0" dirty="0"/>
                  <a:t>  </a:t>
                </a:r>
                <a14:m>
                  <m:oMath xmlns:m="http://schemas.openxmlformats.org/officeDocument/2006/math">
                    <m:r>
                      <a:rPr lang="en-US" altLang="ko-KR" sz="1800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altLang="ko-KR" sz="1800" b="0" i="1" baseline="-25000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ko-KR" sz="1800" b="0" i="1" dirty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sz="18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800" b="0" i="1" dirty="0" smtClean="0">
                            <a:solidFill>
                              <a:srgbClr val="00C8EB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altLang="ko-KR" sz="1800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altLang="ko-KR" sz="1800" b="0" i="1" dirty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altLang="ko-KR" sz="18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800" b="0" i="1" dirty="0" smtClean="0">
                            <a:solidFill>
                              <a:srgbClr val="00C8EB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sSup>
                          <m:sSupPr>
                            <m:ctrlPr>
                              <a:rPr lang="en-US" altLang="ko-KR" sz="1800" b="0" i="1" dirty="0" smtClean="0">
                                <a:solidFill>
                                  <a:srgbClr val="00C8EB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1800" b="0" i="1" dirty="0" smtClean="0">
                                <a:solidFill>
                                  <a:srgbClr val="00C8EB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p>
                            <m:r>
                              <a:rPr lang="en-US" altLang="ko-KR" sz="1800" b="0" i="1" dirty="0" smtClean="0">
                                <a:solidFill>
                                  <a:srgbClr val="00C8EB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altLang="ko-KR" sz="1800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sz="1800" b="0" i="1" dirty="0" smtClean="0">
                            <a:solidFill>
                              <a:srgbClr val="FFC7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altLang="ko-KR" sz="1800" b="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</m:d>
                  </m:oMath>
                </a14:m>
                <a:br>
                  <a:rPr lang="en-US" altLang="ko-KR" sz="1800" dirty="0"/>
                </a:br>
                <a:endParaRPr lang="en-US" altLang="ko-KR" sz="1800" dirty="0"/>
              </a:p>
              <a:p>
                <a:pPr marL="536400" lvl="1" indent="-140400"/>
                <a:r>
                  <a:rPr lang="en-US" altLang="ko-KR" sz="1800" b="0" dirty="0"/>
                  <a:t> </a:t>
                </a:r>
                <a14:m>
                  <m:oMath xmlns:m="http://schemas.openxmlformats.org/officeDocument/2006/math">
                    <m:r>
                      <a:rPr lang="en-US" altLang="ko-KR" sz="1800" b="0" i="1" dirty="0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altLang="ko-KR" sz="1800" b="0" i="1" baseline="-25000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ko-KR" altLang="en-US" sz="1800" dirty="0"/>
                  <a:t> </a:t>
                </a:r>
                <a:r>
                  <a:rPr lang="ko-KR" altLang="en-US" dirty="0"/>
                  <a:t>과 </a:t>
                </a:r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altLang="ko-KR" b="0" i="1" baseline="-25000" dirty="0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ko-KR" altLang="en-US" sz="1800" dirty="0"/>
                  <a:t>는 서명자의 </a:t>
                </a:r>
                <a:r>
                  <a:rPr lang="en-US" altLang="ko-KR" sz="1800" dirty="0"/>
                  <a:t>2</a:t>
                </a:r>
                <a:r>
                  <a:rPr lang="ko-KR" altLang="en-US" sz="1800" dirty="0"/>
                  <a:t>개의 가능한 공개키</a:t>
                </a:r>
                <a:endParaRPr lang="en-US" altLang="ko-KR" sz="1800" dirty="0"/>
              </a:p>
              <a:p>
                <a:pPr marL="536400" lvl="1" indent="-140400"/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8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800" b="0" i="1" dirty="0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altLang="ko-KR" sz="1800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altLang="ko-KR" sz="1800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z="1800" dirty="0"/>
                  <a:t> :</a:t>
                </a:r>
                <a:r>
                  <a:rPr lang="ko-KR" altLang="en-US" sz="1800" dirty="0"/>
                  <a:t> 서명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altLang="ko-KR" sz="1800" dirty="0"/>
                  <a:t> </a:t>
                </a:r>
                <a:r>
                  <a:rPr lang="ko-KR" altLang="en-US" sz="1800" dirty="0"/>
                  <a:t>값의 곱셈 역함수</a:t>
                </a:r>
                <a:endParaRPr lang="en-US" altLang="ko-KR" sz="1800" dirty="0"/>
              </a:p>
              <a:p>
                <a:pPr marL="536400" lvl="1" indent="-140400"/>
                <a14:m>
                  <m:oMath xmlns:m="http://schemas.openxmlformats.org/officeDocument/2006/math">
                    <m:r>
                      <a:rPr lang="en-US" altLang="ko-KR" sz="1800" b="0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altLang="ko-KR" sz="1800" dirty="0"/>
                  <a:t> : </a:t>
                </a:r>
                <a:r>
                  <a:rPr lang="ko-KR" altLang="en-US" sz="1800" dirty="0"/>
                  <a:t>서명 </a:t>
                </a:r>
                <a:r>
                  <a:rPr lang="en-US" altLang="ko-KR" sz="1800" dirty="0"/>
                  <a:t>s</a:t>
                </a:r>
              </a:p>
              <a:p>
                <a:pPr marL="536400" lvl="1" indent="-140400"/>
                <a14:m>
                  <m:oMath xmlns:m="http://schemas.openxmlformats.org/officeDocument/2006/math">
                    <m:r>
                      <a:rPr lang="en-US" altLang="ko-KR" sz="1800" b="0" i="1" dirty="0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altLang="ko-KR" sz="1800" dirty="0"/>
                  <a:t> </a:t>
                </a:r>
                <a:r>
                  <a:rPr lang="ko-KR" altLang="en-US" sz="1800" dirty="0"/>
                  <a:t>과 </a:t>
                </a:r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altLang="ko-KR" i="1" dirty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ko-KR" altLang="en-US" sz="1800" dirty="0"/>
                  <a:t> </a:t>
                </a:r>
                <a:r>
                  <a:rPr lang="en-US" altLang="ko-KR" sz="1800" dirty="0"/>
                  <a:t>: 2</a:t>
                </a:r>
                <a:r>
                  <a:rPr lang="ko-KR" altLang="en-US" sz="1800" dirty="0"/>
                  <a:t>개의 가능한 일시적 공개키</a:t>
                </a:r>
                <a:endParaRPr lang="en-US" altLang="ko-KR" sz="1800" dirty="0"/>
              </a:p>
              <a:p>
                <a:pPr marL="536400" lvl="1" indent="-140400"/>
                <a14:m>
                  <m:oMath xmlns:m="http://schemas.openxmlformats.org/officeDocument/2006/math">
                    <m:r>
                      <a:rPr lang="en-US" altLang="ko-KR" sz="1800" b="0" i="1" dirty="0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altLang="ko-KR" sz="1800" dirty="0"/>
                  <a:t> : </a:t>
                </a:r>
                <a:r>
                  <a:rPr lang="ko-KR" altLang="en-US" sz="1800" dirty="0"/>
                  <a:t>메시지 해시의 </a:t>
                </a:r>
                <a:r>
                  <a:rPr lang="en-US" altLang="ko-KR" sz="1800" dirty="0"/>
                  <a:t>n </a:t>
                </a:r>
                <a:r>
                  <a:rPr lang="ko-KR" altLang="en-US" dirty="0"/>
                  <a:t>최하위 </a:t>
                </a:r>
                <a:r>
                  <a:rPr lang="en-US" altLang="ko-KR" dirty="0"/>
                  <a:t>bits</a:t>
                </a:r>
              </a:p>
              <a:p>
                <a:pPr marL="536400" lvl="1" indent="-140400"/>
                <a14:m>
                  <m:oMath xmlns:m="http://schemas.openxmlformats.org/officeDocument/2006/math">
                    <m:r>
                      <a:rPr lang="en-US" altLang="ko-KR" sz="1800" b="0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altLang="ko-KR" dirty="0"/>
                  <a:t> : </a:t>
                </a:r>
                <a:r>
                  <a:rPr lang="ko-KR" altLang="en-US" dirty="0"/>
                  <a:t>타원 곡선의 생성자 점</a:t>
                </a:r>
                <a:endParaRPr lang="en-US" altLang="ko-KR" dirty="0"/>
              </a:p>
              <a:p>
                <a:pPr marL="216000" indent="-216000">
                  <a:buAutoNum type="arabicPeriod"/>
                </a:pPr>
                <a:r>
                  <a:rPr lang="ko-KR" altLang="en-US" dirty="0" err="1"/>
                  <a:t>이더리움은</a:t>
                </a:r>
                <a:r>
                  <a:rPr lang="ko-KR" altLang="en-US" dirty="0"/>
                  <a:t> 트랜잭션에 </a:t>
                </a:r>
                <a:r>
                  <a:rPr lang="en-US" altLang="ko-KR" dirty="0"/>
                  <a:t>Q</a:t>
                </a:r>
                <a:r>
                  <a:rPr lang="ko-KR" altLang="en-US" dirty="0"/>
                  <a:t>의</a:t>
                </a:r>
                <a:r>
                  <a:rPr lang="en-US" altLang="ko-KR" dirty="0"/>
                  <a:t> y</a:t>
                </a:r>
                <a:r>
                  <a:rPr lang="ko-KR" altLang="en-US" dirty="0"/>
                  <a:t>좌표 짝수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홀수 여부를 포함</a:t>
                </a:r>
                <a:r>
                  <a:rPr lang="en-US" altLang="ko-KR" dirty="0"/>
                  <a:t>(</a:t>
                </a:r>
                <a:r>
                  <a:rPr lang="en-US" altLang="ko-KR" dirty="0" err="1"/>
                  <a:t>yParity</a:t>
                </a:r>
                <a:r>
                  <a:rPr lang="en-US" altLang="ko-KR" dirty="0"/>
                  <a:t>, 0: </a:t>
                </a:r>
                <a:r>
                  <a:rPr lang="ko-KR" altLang="en-US" dirty="0"/>
                  <a:t>짝수</a:t>
                </a:r>
                <a:r>
                  <a:rPr lang="en-US" altLang="ko-KR" dirty="0"/>
                  <a:t>, 1: </a:t>
                </a:r>
                <a:r>
                  <a:rPr lang="ko-KR" altLang="en-US" dirty="0"/>
                  <a:t>홀수</a:t>
                </a:r>
                <a:r>
                  <a:rPr lang="en-US" altLang="ko-KR" dirty="0"/>
                  <a:t>)</a:t>
                </a:r>
                <a:r>
                  <a:rPr lang="ko-KR" altLang="en-US" dirty="0"/>
                  <a:t> </a:t>
                </a:r>
                <a:endParaRPr lang="en-US" altLang="ko-KR" dirty="0"/>
              </a:p>
              <a:p>
                <a:pPr marL="216000" indent="-216000">
                  <a:buAutoNum type="arabicPeriod"/>
                </a:pPr>
                <a:endParaRPr lang="en-US" altLang="ko-KR" dirty="0"/>
              </a:p>
              <a:p>
                <a:pPr marL="457200" indent="-457200">
                  <a:buAutoNum type="arabicPeriod"/>
                </a:pPr>
                <a:endParaRPr lang="ko-KR" altLang="en-US" dirty="0"/>
              </a:p>
            </p:txBody>
          </p:sp>
        </mc:Choice>
        <mc:Fallback xmlns="">
          <p:sp>
            <p:nvSpPr>
              <p:cNvPr id="2" name="내용 개체 틀 1">
                <a:extLst>
                  <a:ext uri="{FF2B5EF4-FFF2-40B4-BE49-F238E27FC236}">
                    <a16:creationId xmlns:a16="http://schemas.microsoft.com/office/drawing/2014/main" id="{C0CC4DF3-C210-4C79-90CC-504309A5376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41299" y="674860"/>
                <a:ext cx="11683999" cy="6030740"/>
              </a:xfrm>
              <a:blipFill>
                <a:blip r:embed="rId2"/>
                <a:stretch>
                  <a:fillRect l="-574" t="-80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제목 2">
            <a:extLst>
              <a:ext uri="{FF2B5EF4-FFF2-40B4-BE49-F238E27FC236}">
                <a16:creationId xmlns:a16="http://schemas.microsoft.com/office/drawing/2014/main" id="{B957469F-9DE7-477C-A8DC-EFDC6561E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전자서명 </a:t>
            </a:r>
            <a:r>
              <a:rPr lang="en-US" altLang="ko-KR" dirty="0"/>
              <a:t>[ ECDSA - </a:t>
            </a:r>
            <a:r>
              <a:rPr lang="ko-KR" altLang="en-US" dirty="0"/>
              <a:t>공개키 복구</a:t>
            </a:r>
            <a:r>
              <a:rPr lang="en-US" altLang="ko-KR" dirty="0"/>
              <a:t> (The Public K0ey Recovery) ]</a:t>
            </a:r>
            <a:endParaRPr lang="ko-KR" altLang="en-US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06CC1914-F188-4491-B4AE-1A253E94DD1E}"/>
              </a:ext>
            </a:extLst>
          </p:cNvPr>
          <p:cNvCxnSpPr>
            <a:cxnSpLocks/>
          </p:cNvCxnSpPr>
          <p:nvPr/>
        </p:nvCxnSpPr>
        <p:spPr>
          <a:xfrm>
            <a:off x="9278560" y="1337127"/>
            <a:ext cx="0" cy="1506569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그룹 4">
            <a:extLst>
              <a:ext uri="{FF2B5EF4-FFF2-40B4-BE49-F238E27FC236}">
                <a16:creationId xmlns:a16="http://schemas.microsoft.com/office/drawing/2014/main" id="{44F16BCB-2AB5-4779-BD7C-4BD7535B231D}"/>
              </a:ext>
            </a:extLst>
          </p:cNvPr>
          <p:cNvGrpSpPr/>
          <p:nvPr/>
        </p:nvGrpSpPr>
        <p:grpSpPr>
          <a:xfrm>
            <a:off x="7895510" y="1087883"/>
            <a:ext cx="1697246" cy="2024077"/>
            <a:chOff x="6204198" y="1404923"/>
            <a:chExt cx="3459512" cy="4125695"/>
          </a:xfrm>
        </p:grpSpPr>
        <p:cxnSp>
          <p:nvCxnSpPr>
            <p:cNvPr id="6" name="직선 화살표 연결선 5">
              <a:extLst>
                <a:ext uri="{FF2B5EF4-FFF2-40B4-BE49-F238E27FC236}">
                  <a16:creationId xmlns:a16="http://schemas.microsoft.com/office/drawing/2014/main" id="{413971DD-A34B-42FA-B311-127B43F7FAF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33953" y="1404923"/>
              <a:ext cx="0" cy="4120564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화살표 연결선 6">
              <a:extLst>
                <a:ext uri="{FF2B5EF4-FFF2-40B4-BE49-F238E27FC236}">
                  <a16:creationId xmlns:a16="http://schemas.microsoft.com/office/drawing/2014/main" id="{E0138F18-14AA-48B3-82D1-89122AFC37C5}"/>
                </a:ext>
              </a:extLst>
            </p:cNvPr>
            <p:cNvCxnSpPr>
              <a:cxnSpLocks/>
            </p:cNvCxnSpPr>
            <p:nvPr/>
          </p:nvCxnSpPr>
          <p:spPr>
            <a:xfrm>
              <a:off x="6204198" y="3465205"/>
              <a:ext cx="3459512" cy="0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자유형: 도형 7">
              <a:extLst>
                <a:ext uri="{FF2B5EF4-FFF2-40B4-BE49-F238E27FC236}">
                  <a16:creationId xmlns:a16="http://schemas.microsoft.com/office/drawing/2014/main" id="{E322A196-F6F0-43BE-81EE-6C7D2C30A120}"/>
                </a:ext>
              </a:extLst>
            </p:cNvPr>
            <p:cNvSpPr/>
            <p:nvPr/>
          </p:nvSpPr>
          <p:spPr>
            <a:xfrm>
              <a:off x="6613193" y="1406416"/>
              <a:ext cx="2544177" cy="2062985"/>
            </a:xfrm>
            <a:custGeom>
              <a:avLst/>
              <a:gdLst>
                <a:gd name="connsiteX0" fmla="*/ 1606597 w 1606597"/>
                <a:gd name="connsiteY0" fmla="*/ 0 h 1200647"/>
                <a:gd name="connsiteX1" fmla="*/ 1256739 w 1606597"/>
                <a:gd name="connsiteY1" fmla="*/ 771276 h 1200647"/>
                <a:gd name="connsiteX2" fmla="*/ 437755 w 1606597"/>
                <a:gd name="connsiteY2" fmla="*/ 500932 h 1200647"/>
                <a:gd name="connsiteX3" fmla="*/ 111751 w 1606597"/>
                <a:gd name="connsiteY3" fmla="*/ 644056 h 1200647"/>
                <a:gd name="connsiteX4" fmla="*/ 433 w 1606597"/>
                <a:gd name="connsiteY4" fmla="*/ 1200647 h 1200647"/>
                <a:gd name="connsiteX0" fmla="*/ 1606401 w 1606401"/>
                <a:gd name="connsiteY0" fmla="*/ 0 h 1200647"/>
                <a:gd name="connsiteX1" fmla="*/ 1256543 w 1606401"/>
                <a:gd name="connsiteY1" fmla="*/ 771276 h 1200647"/>
                <a:gd name="connsiteX2" fmla="*/ 437559 w 1606401"/>
                <a:gd name="connsiteY2" fmla="*/ 500932 h 1200647"/>
                <a:gd name="connsiteX3" fmla="*/ 152821 w 1606401"/>
                <a:gd name="connsiteY3" fmla="*/ 702537 h 1200647"/>
                <a:gd name="connsiteX4" fmla="*/ 237 w 1606401"/>
                <a:gd name="connsiteY4" fmla="*/ 1200647 h 1200647"/>
                <a:gd name="connsiteX0" fmla="*/ 1606401 w 1606401"/>
                <a:gd name="connsiteY0" fmla="*/ 0 h 1200647"/>
                <a:gd name="connsiteX1" fmla="*/ 1256543 w 1606401"/>
                <a:gd name="connsiteY1" fmla="*/ 771276 h 1200647"/>
                <a:gd name="connsiteX2" fmla="*/ 520091 w 1606401"/>
                <a:gd name="connsiteY2" fmla="*/ 579881 h 1200647"/>
                <a:gd name="connsiteX3" fmla="*/ 152821 w 1606401"/>
                <a:gd name="connsiteY3" fmla="*/ 702537 h 1200647"/>
                <a:gd name="connsiteX4" fmla="*/ 237 w 1606401"/>
                <a:gd name="connsiteY4" fmla="*/ 1200647 h 1200647"/>
                <a:gd name="connsiteX0" fmla="*/ 1607016 w 1607016"/>
                <a:gd name="connsiteY0" fmla="*/ 0 h 1200647"/>
                <a:gd name="connsiteX1" fmla="*/ 1257158 w 1607016"/>
                <a:gd name="connsiteY1" fmla="*/ 771276 h 1200647"/>
                <a:gd name="connsiteX2" fmla="*/ 520706 w 1607016"/>
                <a:gd name="connsiteY2" fmla="*/ 579881 h 1200647"/>
                <a:gd name="connsiteX3" fmla="*/ 86775 w 1607016"/>
                <a:gd name="connsiteY3" fmla="*/ 746398 h 1200647"/>
                <a:gd name="connsiteX4" fmla="*/ 852 w 1607016"/>
                <a:gd name="connsiteY4" fmla="*/ 1200647 h 1200647"/>
                <a:gd name="connsiteX0" fmla="*/ 1607428 w 1607428"/>
                <a:gd name="connsiteY0" fmla="*/ 0 h 1200647"/>
                <a:gd name="connsiteX1" fmla="*/ 1257570 w 1607428"/>
                <a:gd name="connsiteY1" fmla="*/ 771276 h 1200647"/>
                <a:gd name="connsiteX2" fmla="*/ 521118 w 1607428"/>
                <a:gd name="connsiteY2" fmla="*/ 579881 h 1200647"/>
                <a:gd name="connsiteX3" fmla="*/ 77664 w 1607428"/>
                <a:gd name="connsiteY3" fmla="*/ 799031 h 1200647"/>
                <a:gd name="connsiteX4" fmla="*/ 1264 w 1607428"/>
                <a:gd name="connsiteY4" fmla="*/ 1200647 h 1200647"/>
                <a:gd name="connsiteX0" fmla="*/ 1607428 w 1607428"/>
                <a:gd name="connsiteY0" fmla="*/ 0 h 1200647"/>
                <a:gd name="connsiteX1" fmla="*/ 1257570 w 1607428"/>
                <a:gd name="connsiteY1" fmla="*/ 771276 h 1200647"/>
                <a:gd name="connsiteX2" fmla="*/ 463980 w 1607428"/>
                <a:gd name="connsiteY2" fmla="*/ 588654 h 1200647"/>
                <a:gd name="connsiteX3" fmla="*/ 77664 w 1607428"/>
                <a:gd name="connsiteY3" fmla="*/ 799031 h 1200647"/>
                <a:gd name="connsiteX4" fmla="*/ 1264 w 1607428"/>
                <a:gd name="connsiteY4" fmla="*/ 1200647 h 1200647"/>
                <a:gd name="connsiteX0" fmla="*/ 1607428 w 1607428"/>
                <a:gd name="connsiteY0" fmla="*/ 0 h 1200647"/>
                <a:gd name="connsiteX1" fmla="*/ 1162341 w 1607428"/>
                <a:gd name="connsiteY1" fmla="*/ 782972 h 1200647"/>
                <a:gd name="connsiteX2" fmla="*/ 463980 w 1607428"/>
                <a:gd name="connsiteY2" fmla="*/ 588654 h 1200647"/>
                <a:gd name="connsiteX3" fmla="*/ 77664 w 1607428"/>
                <a:gd name="connsiteY3" fmla="*/ 799031 h 1200647"/>
                <a:gd name="connsiteX4" fmla="*/ 1264 w 1607428"/>
                <a:gd name="connsiteY4" fmla="*/ 1200647 h 1200647"/>
                <a:gd name="connsiteX0" fmla="*/ 1607428 w 1607428"/>
                <a:gd name="connsiteY0" fmla="*/ 0 h 1200647"/>
                <a:gd name="connsiteX1" fmla="*/ 1168690 w 1607428"/>
                <a:gd name="connsiteY1" fmla="*/ 759580 h 1200647"/>
                <a:gd name="connsiteX2" fmla="*/ 463980 w 1607428"/>
                <a:gd name="connsiteY2" fmla="*/ 588654 h 1200647"/>
                <a:gd name="connsiteX3" fmla="*/ 77664 w 1607428"/>
                <a:gd name="connsiteY3" fmla="*/ 799031 h 1200647"/>
                <a:gd name="connsiteX4" fmla="*/ 1264 w 1607428"/>
                <a:gd name="connsiteY4" fmla="*/ 1200647 h 1200647"/>
                <a:gd name="connsiteX0" fmla="*/ 1607428 w 1607428"/>
                <a:gd name="connsiteY0" fmla="*/ 0 h 1200647"/>
                <a:gd name="connsiteX1" fmla="*/ 1225828 w 1607428"/>
                <a:gd name="connsiteY1" fmla="*/ 742036 h 1200647"/>
                <a:gd name="connsiteX2" fmla="*/ 463980 w 1607428"/>
                <a:gd name="connsiteY2" fmla="*/ 588654 h 1200647"/>
                <a:gd name="connsiteX3" fmla="*/ 77664 w 1607428"/>
                <a:gd name="connsiteY3" fmla="*/ 799031 h 1200647"/>
                <a:gd name="connsiteX4" fmla="*/ 1264 w 1607428"/>
                <a:gd name="connsiteY4" fmla="*/ 1200647 h 1200647"/>
                <a:gd name="connsiteX0" fmla="*/ 1607428 w 1607428"/>
                <a:gd name="connsiteY0" fmla="*/ 0 h 1200647"/>
                <a:gd name="connsiteX1" fmla="*/ 1216305 w 1607428"/>
                <a:gd name="connsiteY1" fmla="*/ 744961 h 1200647"/>
                <a:gd name="connsiteX2" fmla="*/ 463980 w 1607428"/>
                <a:gd name="connsiteY2" fmla="*/ 588654 h 1200647"/>
                <a:gd name="connsiteX3" fmla="*/ 77664 w 1607428"/>
                <a:gd name="connsiteY3" fmla="*/ 799031 h 1200647"/>
                <a:gd name="connsiteX4" fmla="*/ 1264 w 1607428"/>
                <a:gd name="connsiteY4" fmla="*/ 1200647 h 1200647"/>
                <a:gd name="connsiteX0" fmla="*/ 1607428 w 1607428"/>
                <a:gd name="connsiteY0" fmla="*/ 0 h 1200647"/>
                <a:gd name="connsiteX1" fmla="*/ 1216305 w 1607428"/>
                <a:gd name="connsiteY1" fmla="*/ 744961 h 1200647"/>
                <a:gd name="connsiteX2" fmla="*/ 463980 w 1607428"/>
                <a:gd name="connsiteY2" fmla="*/ 588654 h 1200647"/>
                <a:gd name="connsiteX3" fmla="*/ 77664 w 1607428"/>
                <a:gd name="connsiteY3" fmla="*/ 799031 h 1200647"/>
                <a:gd name="connsiteX4" fmla="*/ 1264 w 1607428"/>
                <a:gd name="connsiteY4" fmla="*/ 1200647 h 1200647"/>
                <a:gd name="connsiteX0" fmla="*/ 1607428 w 1607428"/>
                <a:gd name="connsiteY0" fmla="*/ 0 h 1200647"/>
                <a:gd name="connsiteX1" fmla="*/ 1216305 w 1607428"/>
                <a:gd name="connsiteY1" fmla="*/ 744961 h 1200647"/>
                <a:gd name="connsiteX2" fmla="*/ 463980 w 1607428"/>
                <a:gd name="connsiteY2" fmla="*/ 588654 h 1200647"/>
                <a:gd name="connsiteX3" fmla="*/ 77664 w 1607428"/>
                <a:gd name="connsiteY3" fmla="*/ 799031 h 1200647"/>
                <a:gd name="connsiteX4" fmla="*/ 1264 w 1607428"/>
                <a:gd name="connsiteY4" fmla="*/ 1200647 h 1200647"/>
                <a:gd name="connsiteX0" fmla="*/ 1607428 w 1607428"/>
                <a:gd name="connsiteY0" fmla="*/ 0 h 1200647"/>
                <a:gd name="connsiteX1" fmla="*/ 1216305 w 1607428"/>
                <a:gd name="connsiteY1" fmla="*/ 744961 h 1200647"/>
                <a:gd name="connsiteX2" fmla="*/ 463980 w 1607428"/>
                <a:gd name="connsiteY2" fmla="*/ 588654 h 1200647"/>
                <a:gd name="connsiteX3" fmla="*/ 77664 w 1607428"/>
                <a:gd name="connsiteY3" fmla="*/ 799031 h 1200647"/>
                <a:gd name="connsiteX4" fmla="*/ 1264 w 1607428"/>
                <a:gd name="connsiteY4" fmla="*/ 1200647 h 1200647"/>
                <a:gd name="connsiteX0" fmla="*/ 1607428 w 1607428"/>
                <a:gd name="connsiteY0" fmla="*/ 0 h 1200647"/>
                <a:gd name="connsiteX1" fmla="*/ 1216305 w 1607428"/>
                <a:gd name="connsiteY1" fmla="*/ 744961 h 1200647"/>
                <a:gd name="connsiteX2" fmla="*/ 463980 w 1607428"/>
                <a:gd name="connsiteY2" fmla="*/ 588654 h 1200647"/>
                <a:gd name="connsiteX3" fmla="*/ 77664 w 1607428"/>
                <a:gd name="connsiteY3" fmla="*/ 799031 h 1200647"/>
                <a:gd name="connsiteX4" fmla="*/ 1264 w 1607428"/>
                <a:gd name="connsiteY4" fmla="*/ 1200647 h 1200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07428" h="1200647">
                  <a:moveTo>
                    <a:pt x="1607428" y="0"/>
                  </a:moveTo>
                  <a:cubicBezTo>
                    <a:pt x="1529902" y="343893"/>
                    <a:pt x="1406880" y="646852"/>
                    <a:pt x="1216305" y="744961"/>
                  </a:cubicBezTo>
                  <a:cubicBezTo>
                    <a:pt x="1025730" y="843070"/>
                    <a:pt x="660102" y="594262"/>
                    <a:pt x="463980" y="588654"/>
                  </a:cubicBezTo>
                  <a:cubicBezTo>
                    <a:pt x="267858" y="583046"/>
                    <a:pt x="150551" y="682412"/>
                    <a:pt x="77664" y="799031"/>
                  </a:cubicBezTo>
                  <a:cubicBezTo>
                    <a:pt x="4777" y="915650"/>
                    <a:pt x="-4037" y="1106557"/>
                    <a:pt x="1264" y="1200647"/>
                  </a:cubicBezTo>
                </a:path>
              </a:pathLst>
            </a:custGeom>
            <a:noFill/>
            <a:ln w="19050">
              <a:solidFill>
                <a:srgbClr val="EF29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자유형: 도형 8">
              <a:extLst>
                <a:ext uri="{FF2B5EF4-FFF2-40B4-BE49-F238E27FC236}">
                  <a16:creationId xmlns:a16="http://schemas.microsoft.com/office/drawing/2014/main" id="{92008C14-1F61-4995-A924-1385A9F910B7}"/>
                </a:ext>
              </a:extLst>
            </p:cNvPr>
            <p:cNvSpPr/>
            <p:nvPr/>
          </p:nvSpPr>
          <p:spPr>
            <a:xfrm flipV="1">
              <a:off x="6612523" y="3467633"/>
              <a:ext cx="2544177" cy="2062985"/>
            </a:xfrm>
            <a:custGeom>
              <a:avLst/>
              <a:gdLst>
                <a:gd name="connsiteX0" fmla="*/ 1606597 w 1606597"/>
                <a:gd name="connsiteY0" fmla="*/ 0 h 1200647"/>
                <a:gd name="connsiteX1" fmla="*/ 1256739 w 1606597"/>
                <a:gd name="connsiteY1" fmla="*/ 771276 h 1200647"/>
                <a:gd name="connsiteX2" fmla="*/ 437755 w 1606597"/>
                <a:gd name="connsiteY2" fmla="*/ 500932 h 1200647"/>
                <a:gd name="connsiteX3" fmla="*/ 111751 w 1606597"/>
                <a:gd name="connsiteY3" fmla="*/ 644056 h 1200647"/>
                <a:gd name="connsiteX4" fmla="*/ 433 w 1606597"/>
                <a:gd name="connsiteY4" fmla="*/ 1200647 h 1200647"/>
                <a:gd name="connsiteX0" fmla="*/ 1606401 w 1606401"/>
                <a:gd name="connsiteY0" fmla="*/ 0 h 1200647"/>
                <a:gd name="connsiteX1" fmla="*/ 1256543 w 1606401"/>
                <a:gd name="connsiteY1" fmla="*/ 771276 h 1200647"/>
                <a:gd name="connsiteX2" fmla="*/ 437559 w 1606401"/>
                <a:gd name="connsiteY2" fmla="*/ 500932 h 1200647"/>
                <a:gd name="connsiteX3" fmla="*/ 152821 w 1606401"/>
                <a:gd name="connsiteY3" fmla="*/ 702537 h 1200647"/>
                <a:gd name="connsiteX4" fmla="*/ 237 w 1606401"/>
                <a:gd name="connsiteY4" fmla="*/ 1200647 h 1200647"/>
                <a:gd name="connsiteX0" fmla="*/ 1606401 w 1606401"/>
                <a:gd name="connsiteY0" fmla="*/ 0 h 1200647"/>
                <a:gd name="connsiteX1" fmla="*/ 1256543 w 1606401"/>
                <a:gd name="connsiteY1" fmla="*/ 771276 h 1200647"/>
                <a:gd name="connsiteX2" fmla="*/ 520091 w 1606401"/>
                <a:gd name="connsiteY2" fmla="*/ 579881 h 1200647"/>
                <a:gd name="connsiteX3" fmla="*/ 152821 w 1606401"/>
                <a:gd name="connsiteY3" fmla="*/ 702537 h 1200647"/>
                <a:gd name="connsiteX4" fmla="*/ 237 w 1606401"/>
                <a:gd name="connsiteY4" fmla="*/ 1200647 h 1200647"/>
                <a:gd name="connsiteX0" fmla="*/ 1607016 w 1607016"/>
                <a:gd name="connsiteY0" fmla="*/ 0 h 1200647"/>
                <a:gd name="connsiteX1" fmla="*/ 1257158 w 1607016"/>
                <a:gd name="connsiteY1" fmla="*/ 771276 h 1200647"/>
                <a:gd name="connsiteX2" fmla="*/ 520706 w 1607016"/>
                <a:gd name="connsiteY2" fmla="*/ 579881 h 1200647"/>
                <a:gd name="connsiteX3" fmla="*/ 86775 w 1607016"/>
                <a:gd name="connsiteY3" fmla="*/ 746398 h 1200647"/>
                <a:gd name="connsiteX4" fmla="*/ 852 w 1607016"/>
                <a:gd name="connsiteY4" fmla="*/ 1200647 h 1200647"/>
                <a:gd name="connsiteX0" fmla="*/ 1607428 w 1607428"/>
                <a:gd name="connsiteY0" fmla="*/ 0 h 1200647"/>
                <a:gd name="connsiteX1" fmla="*/ 1257570 w 1607428"/>
                <a:gd name="connsiteY1" fmla="*/ 771276 h 1200647"/>
                <a:gd name="connsiteX2" fmla="*/ 521118 w 1607428"/>
                <a:gd name="connsiteY2" fmla="*/ 579881 h 1200647"/>
                <a:gd name="connsiteX3" fmla="*/ 77664 w 1607428"/>
                <a:gd name="connsiteY3" fmla="*/ 799031 h 1200647"/>
                <a:gd name="connsiteX4" fmla="*/ 1264 w 1607428"/>
                <a:gd name="connsiteY4" fmla="*/ 1200647 h 1200647"/>
                <a:gd name="connsiteX0" fmla="*/ 1607428 w 1607428"/>
                <a:gd name="connsiteY0" fmla="*/ 0 h 1200647"/>
                <a:gd name="connsiteX1" fmla="*/ 1257570 w 1607428"/>
                <a:gd name="connsiteY1" fmla="*/ 771276 h 1200647"/>
                <a:gd name="connsiteX2" fmla="*/ 463980 w 1607428"/>
                <a:gd name="connsiteY2" fmla="*/ 588654 h 1200647"/>
                <a:gd name="connsiteX3" fmla="*/ 77664 w 1607428"/>
                <a:gd name="connsiteY3" fmla="*/ 799031 h 1200647"/>
                <a:gd name="connsiteX4" fmla="*/ 1264 w 1607428"/>
                <a:gd name="connsiteY4" fmla="*/ 1200647 h 1200647"/>
                <a:gd name="connsiteX0" fmla="*/ 1607428 w 1607428"/>
                <a:gd name="connsiteY0" fmla="*/ 0 h 1200647"/>
                <a:gd name="connsiteX1" fmla="*/ 1162341 w 1607428"/>
                <a:gd name="connsiteY1" fmla="*/ 782972 h 1200647"/>
                <a:gd name="connsiteX2" fmla="*/ 463980 w 1607428"/>
                <a:gd name="connsiteY2" fmla="*/ 588654 h 1200647"/>
                <a:gd name="connsiteX3" fmla="*/ 77664 w 1607428"/>
                <a:gd name="connsiteY3" fmla="*/ 799031 h 1200647"/>
                <a:gd name="connsiteX4" fmla="*/ 1264 w 1607428"/>
                <a:gd name="connsiteY4" fmla="*/ 1200647 h 1200647"/>
                <a:gd name="connsiteX0" fmla="*/ 1607428 w 1607428"/>
                <a:gd name="connsiteY0" fmla="*/ 0 h 1200647"/>
                <a:gd name="connsiteX1" fmla="*/ 1168690 w 1607428"/>
                <a:gd name="connsiteY1" fmla="*/ 759580 h 1200647"/>
                <a:gd name="connsiteX2" fmla="*/ 463980 w 1607428"/>
                <a:gd name="connsiteY2" fmla="*/ 588654 h 1200647"/>
                <a:gd name="connsiteX3" fmla="*/ 77664 w 1607428"/>
                <a:gd name="connsiteY3" fmla="*/ 799031 h 1200647"/>
                <a:gd name="connsiteX4" fmla="*/ 1264 w 1607428"/>
                <a:gd name="connsiteY4" fmla="*/ 1200647 h 1200647"/>
                <a:gd name="connsiteX0" fmla="*/ 1607428 w 1607428"/>
                <a:gd name="connsiteY0" fmla="*/ 0 h 1200647"/>
                <a:gd name="connsiteX1" fmla="*/ 1225828 w 1607428"/>
                <a:gd name="connsiteY1" fmla="*/ 742036 h 1200647"/>
                <a:gd name="connsiteX2" fmla="*/ 463980 w 1607428"/>
                <a:gd name="connsiteY2" fmla="*/ 588654 h 1200647"/>
                <a:gd name="connsiteX3" fmla="*/ 77664 w 1607428"/>
                <a:gd name="connsiteY3" fmla="*/ 799031 h 1200647"/>
                <a:gd name="connsiteX4" fmla="*/ 1264 w 1607428"/>
                <a:gd name="connsiteY4" fmla="*/ 1200647 h 1200647"/>
                <a:gd name="connsiteX0" fmla="*/ 1607428 w 1607428"/>
                <a:gd name="connsiteY0" fmla="*/ 0 h 1200647"/>
                <a:gd name="connsiteX1" fmla="*/ 1216305 w 1607428"/>
                <a:gd name="connsiteY1" fmla="*/ 744961 h 1200647"/>
                <a:gd name="connsiteX2" fmla="*/ 463980 w 1607428"/>
                <a:gd name="connsiteY2" fmla="*/ 588654 h 1200647"/>
                <a:gd name="connsiteX3" fmla="*/ 77664 w 1607428"/>
                <a:gd name="connsiteY3" fmla="*/ 799031 h 1200647"/>
                <a:gd name="connsiteX4" fmla="*/ 1264 w 1607428"/>
                <a:gd name="connsiteY4" fmla="*/ 1200647 h 1200647"/>
                <a:gd name="connsiteX0" fmla="*/ 1607428 w 1607428"/>
                <a:gd name="connsiteY0" fmla="*/ 0 h 1200647"/>
                <a:gd name="connsiteX1" fmla="*/ 1216305 w 1607428"/>
                <a:gd name="connsiteY1" fmla="*/ 744961 h 1200647"/>
                <a:gd name="connsiteX2" fmla="*/ 463980 w 1607428"/>
                <a:gd name="connsiteY2" fmla="*/ 588654 h 1200647"/>
                <a:gd name="connsiteX3" fmla="*/ 77664 w 1607428"/>
                <a:gd name="connsiteY3" fmla="*/ 799031 h 1200647"/>
                <a:gd name="connsiteX4" fmla="*/ 1264 w 1607428"/>
                <a:gd name="connsiteY4" fmla="*/ 1200647 h 1200647"/>
                <a:gd name="connsiteX0" fmla="*/ 1607428 w 1607428"/>
                <a:gd name="connsiteY0" fmla="*/ 0 h 1200647"/>
                <a:gd name="connsiteX1" fmla="*/ 1216305 w 1607428"/>
                <a:gd name="connsiteY1" fmla="*/ 744961 h 1200647"/>
                <a:gd name="connsiteX2" fmla="*/ 463980 w 1607428"/>
                <a:gd name="connsiteY2" fmla="*/ 588654 h 1200647"/>
                <a:gd name="connsiteX3" fmla="*/ 77664 w 1607428"/>
                <a:gd name="connsiteY3" fmla="*/ 799031 h 1200647"/>
                <a:gd name="connsiteX4" fmla="*/ 1264 w 1607428"/>
                <a:gd name="connsiteY4" fmla="*/ 1200647 h 1200647"/>
                <a:gd name="connsiteX0" fmla="*/ 1607428 w 1607428"/>
                <a:gd name="connsiteY0" fmla="*/ 0 h 1200647"/>
                <a:gd name="connsiteX1" fmla="*/ 1216305 w 1607428"/>
                <a:gd name="connsiteY1" fmla="*/ 744961 h 1200647"/>
                <a:gd name="connsiteX2" fmla="*/ 463980 w 1607428"/>
                <a:gd name="connsiteY2" fmla="*/ 588654 h 1200647"/>
                <a:gd name="connsiteX3" fmla="*/ 77664 w 1607428"/>
                <a:gd name="connsiteY3" fmla="*/ 799031 h 1200647"/>
                <a:gd name="connsiteX4" fmla="*/ 1264 w 1607428"/>
                <a:gd name="connsiteY4" fmla="*/ 1200647 h 1200647"/>
                <a:gd name="connsiteX0" fmla="*/ 1607428 w 1607428"/>
                <a:gd name="connsiteY0" fmla="*/ 0 h 1200647"/>
                <a:gd name="connsiteX1" fmla="*/ 1216305 w 1607428"/>
                <a:gd name="connsiteY1" fmla="*/ 744961 h 1200647"/>
                <a:gd name="connsiteX2" fmla="*/ 463980 w 1607428"/>
                <a:gd name="connsiteY2" fmla="*/ 588654 h 1200647"/>
                <a:gd name="connsiteX3" fmla="*/ 77664 w 1607428"/>
                <a:gd name="connsiteY3" fmla="*/ 799031 h 1200647"/>
                <a:gd name="connsiteX4" fmla="*/ 1264 w 1607428"/>
                <a:gd name="connsiteY4" fmla="*/ 1200647 h 1200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07428" h="1200647">
                  <a:moveTo>
                    <a:pt x="1607428" y="0"/>
                  </a:moveTo>
                  <a:cubicBezTo>
                    <a:pt x="1529902" y="343893"/>
                    <a:pt x="1406880" y="646852"/>
                    <a:pt x="1216305" y="744961"/>
                  </a:cubicBezTo>
                  <a:cubicBezTo>
                    <a:pt x="1025730" y="843070"/>
                    <a:pt x="660102" y="594262"/>
                    <a:pt x="463980" y="588654"/>
                  </a:cubicBezTo>
                  <a:cubicBezTo>
                    <a:pt x="267858" y="583046"/>
                    <a:pt x="150551" y="682412"/>
                    <a:pt x="77664" y="799031"/>
                  </a:cubicBezTo>
                  <a:cubicBezTo>
                    <a:pt x="4777" y="915650"/>
                    <a:pt x="-4037" y="1106557"/>
                    <a:pt x="1264" y="1200647"/>
                  </a:cubicBezTo>
                </a:path>
              </a:pathLst>
            </a:custGeom>
            <a:noFill/>
            <a:ln w="19050">
              <a:solidFill>
                <a:srgbClr val="EF29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0" name="타원 9">
            <a:extLst>
              <a:ext uri="{FF2B5EF4-FFF2-40B4-BE49-F238E27FC236}">
                <a16:creationId xmlns:a16="http://schemas.microsoft.com/office/drawing/2014/main" id="{2C4BE461-4B53-44BC-A6EF-4E29D9E6D001}"/>
              </a:ext>
            </a:extLst>
          </p:cNvPr>
          <p:cNvSpPr>
            <a:spLocks noChangeAspect="1"/>
          </p:cNvSpPr>
          <p:nvPr/>
        </p:nvSpPr>
        <p:spPr>
          <a:xfrm>
            <a:off x="9242560" y="2060022"/>
            <a:ext cx="72000" cy="72000"/>
          </a:xfrm>
          <a:prstGeom prst="ellipse">
            <a:avLst/>
          </a:prstGeom>
          <a:solidFill>
            <a:srgbClr val="0071FF"/>
          </a:solidFill>
          <a:ln>
            <a:solidFill>
              <a:srgbClr val="0071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8472AA5-2CE8-4260-BDC2-19E1D2CFA3D8}"/>
              </a:ext>
            </a:extLst>
          </p:cNvPr>
          <p:cNvSpPr txBox="1"/>
          <p:nvPr/>
        </p:nvSpPr>
        <p:spPr>
          <a:xfrm>
            <a:off x="6711854" y="3240294"/>
            <a:ext cx="53639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</a:rPr>
              <a:t>압축된 점은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y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</a:rPr>
              <a:t>좌표의 부호 저장 필요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(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</a:rPr>
              <a:t>양수 또는 음수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)</a:t>
            </a:r>
          </a:p>
          <a:p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</a:rPr>
              <a:t>타원곡선 상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y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</a:rPr>
              <a:t>좌표는 짝수 또는 홀수이며 각각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</a:rPr>
              <a:t>양수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</a:rPr>
              <a:t>음수에 해당</a:t>
            </a:r>
          </a:p>
        </p:txBody>
      </p:sp>
    </p:spTree>
    <p:extLst>
      <p:ext uri="{BB962C8B-B14F-4D97-AF65-F5344CB8AC3E}">
        <p14:creationId xmlns:p14="http://schemas.microsoft.com/office/powerpoint/2010/main" val="293991644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4C146C7-3A40-47DD-A4CB-32EDC2EEE8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57225"/>
            <a:ext cx="11683999" cy="4932363"/>
          </a:xfrm>
        </p:spPr>
        <p:txBody>
          <a:bodyPr anchor="ctr" anchorCtr="1">
            <a:normAutofit/>
          </a:bodyPr>
          <a:lstStyle/>
          <a:p>
            <a:pPr indent="0" algn="ctr">
              <a:buNone/>
            </a:pPr>
            <a:r>
              <a:rPr lang="en-US" altLang="ko-KR" sz="3000" b="1" dirty="0"/>
              <a:t>RLP</a:t>
            </a:r>
          </a:p>
          <a:p>
            <a:pPr indent="0" algn="ctr">
              <a:buNone/>
            </a:pPr>
            <a:r>
              <a:rPr lang="en-US" altLang="ko-KR" sz="3000" b="1" dirty="0"/>
              <a:t>(Recursive Length Prefix Serialize)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2A3CBA3-B6E3-4663-989D-064A65E30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기본 기술 </a:t>
            </a:r>
            <a:r>
              <a:rPr lang="en-US" altLang="ko-KR" dirty="0"/>
              <a:t>[ RLP ]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5233076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95324776-8D2B-435C-9228-30D55AB3A9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>
                <a:solidFill>
                  <a:srgbClr val="00C8EB"/>
                </a:solidFill>
              </a:rPr>
              <a:t>이더리움</a:t>
            </a:r>
            <a:r>
              <a:rPr lang="ko-KR" altLang="en-US" dirty="0">
                <a:solidFill>
                  <a:srgbClr val="00C8EB"/>
                </a:solidFill>
              </a:rPr>
              <a:t> 객체 직렬화</a:t>
            </a:r>
            <a:endParaRPr lang="en-US" altLang="ko-KR" dirty="0">
              <a:solidFill>
                <a:srgbClr val="00C8EB"/>
              </a:solidFill>
            </a:endParaRPr>
          </a:p>
          <a:p>
            <a:r>
              <a:rPr lang="ko-KR" altLang="en-US" dirty="0"/>
              <a:t>임의 중첩된 </a:t>
            </a:r>
            <a:r>
              <a:rPr lang="en-US" altLang="ko-KR" dirty="0"/>
              <a:t>Item</a:t>
            </a:r>
            <a:r>
              <a:rPr lang="ko-KR" altLang="en-US" dirty="0"/>
              <a:t>을 </a:t>
            </a:r>
            <a:r>
              <a:rPr lang="en-US" altLang="ko-KR" dirty="0"/>
              <a:t>binary</a:t>
            </a:r>
            <a:r>
              <a:rPr lang="ko-KR" altLang="en-US" dirty="0"/>
              <a:t> </a:t>
            </a:r>
            <a:r>
              <a:rPr lang="en-US" altLang="ko-KR" dirty="0"/>
              <a:t>data</a:t>
            </a:r>
            <a:r>
              <a:rPr lang="ko-KR" altLang="en-US" dirty="0"/>
              <a:t>로 인코딩</a:t>
            </a:r>
            <a:endParaRPr lang="en-US" altLang="ko-KR" dirty="0"/>
          </a:p>
          <a:p>
            <a:r>
              <a:rPr lang="ko-KR" altLang="en-US" dirty="0"/>
              <a:t>인코딩할 데이터 앞에 </a:t>
            </a:r>
            <a:r>
              <a:rPr lang="en-US" altLang="ko-KR" dirty="0"/>
              <a:t>binary data</a:t>
            </a:r>
            <a:r>
              <a:rPr lang="ko-KR" altLang="en-US" dirty="0"/>
              <a:t>의 길이를 추가하는 방식으로 동작하기 때문에 </a:t>
            </a:r>
            <a:r>
              <a:rPr lang="en-US" altLang="ko-KR" dirty="0"/>
              <a:t>Length Prefix </a:t>
            </a:r>
            <a:r>
              <a:rPr lang="ko-KR" altLang="en-US" dirty="0"/>
              <a:t>이름을 붙음</a:t>
            </a:r>
            <a:endParaRPr lang="en-US" altLang="ko-KR" dirty="0"/>
          </a:p>
          <a:p>
            <a:r>
              <a:rPr lang="en-US" altLang="ko-KR" dirty="0"/>
              <a:t>Item</a:t>
            </a:r>
          </a:p>
          <a:p>
            <a:pPr lvl="1"/>
            <a:r>
              <a:rPr lang="ko-KR" altLang="en-US" dirty="0"/>
              <a:t>문자열 </a:t>
            </a:r>
            <a:r>
              <a:rPr lang="en-US" altLang="ko-KR" dirty="0"/>
              <a:t>(String, byte</a:t>
            </a:r>
            <a:r>
              <a:rPr lang="ko-KR" altLang="en-US" dirty="0"/>
              <a:t> </a:t>
            </a:r>
            <a:r>
              <a:rPr lang="en-US" altLang="ko-KR" dirty="0"/>
              <a:t>array)</a:t>
            </a:r>
          </a:p>
          <a:p>
            <a:pPr lvl="1"/>
            <a:r>
              <a:rPr lang="ko-KR" altLang="en-US" dirty="0"/>
              <a:t>배열 </a:t>
            </a:r>
            <a:r>
              <a:rPr lang="en-US" altLang="ko-KR" dirty="0"/>
              <a:t>(Array, list of items)</a:t>
            </a:r>
          </a:p>
          <a:p>
            <a:r>
              <a:rPr lang="ko-KR" altLang="en-US" dirty="0"/>
              <a:t>양의 정수는 선행 </a:t>
            </a:r>
            <a:r>
              <a:rPr lang="en-US" altLang="ko-KR" dirty="0"/>
              <a:t>0</a:t>
            </a:r>
            <a:r>
              <a:rPr lang="ko-KR" altLang="en-US" dirty="0"/>
              <a:t>이 없는 </a:t>
            </a:r>
            <a:r>
              <a:rPr lang="en-US" altLang="ko-KR" dirty="0"/>
              <a:t>big-endian </a:t>
            </a:r>
            <a:r>
              <a:rPr lang="ko-KR" altLang="en-US" dirty="0"/>
              <a:t>이진 형으로 표현</a:t>
            </a:r>
            <a:endParaRPr lang="en-US" altLang="ko-KR" dirty="0"/>
          </a:p>
          <a:p>
            <a:pPr lvl="1"/>
            <a:r>
              <a:rPr lang="en-US" altLang="ko-KR" dirty="0"/>
              <a:t>1</a:t>
            </a:r>
            <a:r>
              <a:rPr lang="ko-KR" altLang="en-US" dirty="0"/>
              <a:t> </a:t>
            </a:r>
            <a:r>
              <a:rPr lang="en-US" altLang="ko-KR" dirty="0"/>
              <a:t>➡ 0x01 ➡ RLP(1) = 0x01, 255 ➡ 0xff ➡ RLP(255) = 0x81ff</a:t>
            </a:r>
          </a:p>
          <a:p>
            <a:pPr lvl="1"/>
            <a:r>
              <a:rPr lang="en-US" altLang="ko-KR" dirty="0"/>
              <a:t>0</a:t>
            </a:r>
            <a:r>
              <a:rPr lang="ko-KR" altLang="en-US" dirty="0"/>
              <a:t> </a:t>
            </a:r>
            <a:r>
              <a:rPr lang="en-US" altLang="ko-KR" dirty="0"/>
              <a:t>➡ 0x00 ➡ 0x ➡ [ ] (empty byte array) = "" (empty string) ➡ RLP(0) = RLP("") = 0x80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8AF04FE6-6F49-4D81-AE9F-9DB7FCDB8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RLP (Recursive Length Prefix) Serialize</a:t>
            </a:r>
            <a:endParaRPr lang="ko-KR" altLang="en-US" dirty="0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DEE642BA-822E-4E22-B38D-377299A206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3914974"/>
              </p:ext>
            </p:extLst>
          </p:nvPr>
        </p:nvGraphicFramePr>
        <p:xfrm>
          <a:off x="244425" y="4365104"/>
          <a:ext cx="11683916" cy="222504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400015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  <a:gridCol w="839804">
                  <a:extLst>
                    <a:ext uri="{9D8B030D-6E8A-4147-A177-3AD203B41FA5}">
                      <a16:colId xmlns:a16="http://schemas.microsoft.com/office/drawing/2014/main" val="454166344"/>
                    </a:ext>
                  </a:extLst>
                </a:gridCol>
                <a:gridCol w="2807226">
                  <a:extLst>
                    <a:ext uri="{9D8B030D-6E8A-4147-A177-3AD203B41FA5}">
                      <a16:colId xmlns:a16="http://schemas.microsoft.com/office/drawing/2014/main" val="953911548"/>
                    </a:ext>
                  </a:extLst>
                </a:gridCol>
                <a:gridCol w="6636871">
                  <a:extLst>
                    <a:ext uri="{9D8B030D-6E8A-4147-A177-3AD203B41FA5}">
                      <a16:colId xmlns:a16="http://schemas.microsoft.com/office/drawing/2014/main" val="20252336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7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Prefix</a:t>
                      </a:r>
                      <a:endParaRPr lang="ko-KR" altLang="en-US" sz="147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7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유형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7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7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포맷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51232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70" b="1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[0x00, 0x7f]</a:t>
                      </a:r>
                      <a:endParaRPr lang="ko-KR" altLang="en-US" sz="147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 한 개 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(ASCII </a:t>
                      </a: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코드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</a:t>
                      </a:r>
                      <a:endParaRPr lang="ko-KR" altLang="en-US" sz="147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[0x00, 0x7f]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, </a:t>
                      </a: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그대로 사용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5803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70" b="1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[0x80, 0xb7]</a:t>
                      </a:r>
                      <a:endParaRPr lang="ko-KR" altLang="en-US" sz="147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길이 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55 bytes </a:t>
                      </a: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이하 문자열</a:t>
                      </a:r>
                      <a:endParaRPr lang="en-US" altLang="ko-KR" sz="147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0x80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+ </a:t>
                      </a: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문자열 길이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 + </a:t>
                      </a: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789474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70" b="1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[0xb8, 0xbf]</a:t>
                      </a:r>
                      <a:endParaRPr lang="ko-KR" altLang="en-US" sz="147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길이 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56 bytes </a:t>
                      </a: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초과 문자열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0xb7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+ </a:t>
                      </a: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문자열 길이 표현 바이트 수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 + </a:t>
                      </a: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문자열 길이 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+ </a:t>
                      </a: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08858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70" b="1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[0xc0, 0xf7]</a:t>
                      </a:r>
                      <a:endParaRPr lang="ko-KR" altLang="en-US" sz="147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배열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전체 길이 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55 bytes </a:t>
                      </a: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이하 배열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0xc0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+ </a:t>
                      </a: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배열 바이트길이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 + </a:t>
                      </a: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배열 바이트 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</a:t>
                      </a: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아이템들의 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RLP </a:t>
                      </a: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인코딩 값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</a:t>
                      </a:r>
                      <a:endParaRPr lang="ko-KR" altLang="en-US" sz="147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49862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70" b="1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[0xf8, 0xff]</a:t>
                      </a:r>
                      <a:endParaRPr lang="ko-KR" altLang="en-US" sz="147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배열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전체 길이 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55 bytes </a:t>
                      </a: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초과 배열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0xf7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+ </a:t>
                      </a: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배열 바이트 길이 표현 바이트 수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 + </a:t>
                      </a: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배열 바이트 길이 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+ </a:t>
                      </a: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배열 바이트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465631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7652602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EE1A38B5-9621-4CFB-ABE4-035A1AE342B4}"/>
              </a:ext>
            </a:extLst>
          </p:cNvPr>
          <p:cNvSpPr txBox="1"/>
          <p:nvPr/>
        </p:nvSpPr>
        <p:spPr>
          <a:xfrm>
            <a:off x="2062298" y="1171656"/>
            <a:ext cx="80661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[            ,          </a:t>
            </a:r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 ,            ,            ,                            ,                             ]</a:t>
            </a:r>
            <a:endParaRPr lang="ko-KR" altLang="en-US" sz="20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8AF04FE6-6F49-4D81-AE9F-9DB7FCDB8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RLP (Recursive Length Prefix) Serialize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B74D08-C2BA-4422-9EE8-18A29B255D67}"/>
              </a:ext>
            </a:extLst>
          </p:cNvPr>
          <p:cNvSpPr txBox="1"/>
          <p:nvPr/>
        </p:nvSpPr>
        <p:spPr>
          <a:xfrm>
            <a:off x="4266304" y="677948"/>
            <a:ext cx="36724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[ 0, 1, "0", "1", "00", "01" ]</a:t>
            </a:r>
            <a:endParaRPr lang="ko-KR" altLang="en-US" sz="20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740312D5-B325-4BA1-B5E7-EB1B3D5989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2618405"/>
              </p:ext>
            </p:extLst>
          </p:nvPr>
        </p:nvGraphicFramePr>
        <p:xfrm>
          <a:off x="5953568" y="1235032"/>
          <a:ext cx="1872208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8244">
                  <a:extLst>
                    <a:ext uri="{9D8B030D-6E8A-4147-A177-3AD203B41FA5}">
                      <a16:colId xmlns:a16="http://schemas.microsoft.com/office/drawing/2014/main" val="886207754"/>
                    </a:ext>
                  </a:extLst>
                </a:gridCol>
                <a:gridCol w="1113964">
                  <a:extLst>
                    <a:ext uri="{9D8B030D-6E8A-4147-A177-3AD203B41FA5}">
                      <a16:colId xmlns:a16="http://schemas.microsoft.com/office/drawing/2014/main" val="3138183474"/>
                    </a:ext>
                  </a:extLst>
                </a:gridCol>
              </a:tblGrid>
              <a:tr h="2401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</a:rPr>
                        <a:t>LP(0x82)</a:t>
                      </a:r>
                      <a:endParaRPr lang="ko-KR" altLang="en-US" sz="1200" b="0" baseline="0" dirty="0">
                        <a:solidFill>
                          <a:schemeClr val="bg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1FF">
                        <a:alpha val="8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Data(0x3030)</a:t>
                      </a:r>
                      <a:endParaRPr lang="ko-KR" altLang="en-US" sz="12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00">
                        <a:alpha val="8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0357839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0D4813D5-32F5-4E42-9D7F-0287E04DCB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976630"/>
              </p:ext>
            </p:extLst>
          </p:nvPr>
        </p:nvGraphicFramePr>
        <p:xfrm>
          <a:off x="7986030" y="1235032"/>
          <a:ext cx="1872208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8244">
                  <a:extLst>
                    <a:ext uri="{9D8B030D-6E8A-4147-A177-3AD203B41FA5}">
                      <a16:colId xmlns:a16="http://schemas.microsoft.com/office/drawing/2014/main" val="886207754"/>
                    </a:ext>
                  </a:extLst>
                </a:gridCol>
                <a:gridCol w="1113964">
                  <a:extLst>
                    <a:ext uri="{9D8B030D-6E8A-4147-A177-3AD203B41FA5}">
                      <a16:colId xmlns:a16="http://schemas.microsoft.com/office/drawing/2014/main" val="3138183474"/>
                    </a:ext>
                  </a:extLst>
                </a:gridCol>
              </a:tblGrid>
              <a:tr h="2401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LP(0x82)</a:t>
                      </a:r>
                      <a:endParaRPr lang="ko-KR" altLang="en-US" sz="1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1FF">
                        <a:alpha val="8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rgbClr val="262626"/>
                          </a:solidFill>
                          <a:latin typeface="Arial" panose="020B0604020202020204" pitchFamily="34" charset="0"/>
                        </a:rPr>
                        <a:t>Data(0x3031)</a:t>
                      </a:r>
                      <a:endParaRPr lang="ko-KR" altLang="en-US" sz="1200" b="0" baseline="0" dirty="0">
                        <a:solidFill>
                          <a:srgbClr val="262626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00">
                        <a:alpha val="8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0357839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D72C387D-DEDB-4EB4-9E5B-100A32E136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4555313"/>
              </p:ext>
            </p:extLst>
          </p:nvPr>
        </p:nvGraphicFramePr>
        <p:xfrm>
          <a:off x="5035070" y="1235032"/>
          <a:ext cx="758244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8244">
                  <a:extLst>
                    <a:ext uri="{9D8B030D-6E8A-4147-A177-3AD203B41FA5}">
                      <a16:colId xmlns:a16="http://schemas.microsoft.com/office/drawing/2014/main" val="886207754"/>
                    </a:ext>
                  </a:extLst>
                </a:gridCol>
              </a:tblGrid>
              <a:tr h="2401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LP(0x31)</a:t>
                      </a:r>
                      <a:endParaRPr lang="ko-KR" altLang="en-US" sz="1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1FF">
                        <a:alpha val="8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0357839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AFEA47C-F9EA-4E67-99A0-40543C8830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4509178"/>
              </p:ext>
            </p:extLst>
          </p:nvPr>
        </p:nvGraphicFramePr>
        <p:xfrm>
          <a:off x="4116572" y="1235032"/>
          <a:ext cx="758244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8244">
                  <a:extLst>
                    <a:ext uri="{9D8B030D-6E8A-4147-A177-3AD203B41FA5}">
                      <a16:colId xmlns:a16="http://schemas.microsoft.com/office/drawing/2014/main" val="886207754"/>
                    </a:ext>
                  </a:extLst>
                </a:gridCol>
              </a:tblGrid>
              <a:tr h="2401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</a:rPr>
                        <a:t>LP(0x30)</a:t>
                      </a:r>
                      <a:endParaRPr lang="ko-KR" altLang="en-US" sz="1200" b="0" baseline="0" dirty="0">
                        <a:solidFill>
                          <a:schemeClr val="bg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1FF">
                        <a:alpha val="8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0357839"/>
                  </a:ext>
                </a:extLst>
              </a:tr>
            </a:tbl>
          </a:graphicData>
        </a:graphic>
      </p:graphicFrame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B4D62A0F-7AFA-4AEF-955E-2A3BE40AF0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4310217"/>
              </p:ext>
            </p:extLst>
          </p:nvPr>
        </p:nvGraphicFramePr>
        <p:xfrm>
          <a:off x="3198074" y="1235032"/>
          <a:ext cx="758244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8244">
                  <a:extLst>
                    <a:ext uri="{9D8B030D-6E8A-4147-A177-3AD203B41FA5}">
                      <a16:colId xmlns:a16="http://schemas.microsoft.com/office/drawing/2014/main" val="886207754"/>
                    </a:ext>
                  </a:extLst>
                </a:gridCol>
              </a:tblGrid>
              <a:tr h="2401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LP(0x01)</a:t>
                      </a:r>
                      <a:endParaRPr lang="ko-KR" altLang="en-US" sz="1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1FF">
                        <a:alpha val="8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0357839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821EA81D-961D-49B2-B794-2A4155FFCB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5630655"/>
              </p:ext>
            </p:extLst>
          </p:nvPr>
        </p:nvGraphicFramePr>
        <p:xfrm>
          <a:off x="2279576" y="1235032"/>
          <a:ext cx="758244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8244">
                  <a:extLst>
                    <a:ext uri="{9D8B030D-6E8A-4147-A177-3AD203B41FA5}">
                      <a16:colId xmlns:a16="http://schemas.microsoft.com/office/drawing/2014/main" val="886207754"/>
                    </a:ext>
                  </a:extLst>
                </a:gridCol>
              </a:tblGrid>
              <a:tr h="2401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Arial" panose="020B0604020202020204" pitchFamily="34" charset="0"/>
                        </a:rPr>
                        <a:t>LP(0x80)</a:t>
                      </a:r>
                      <a:endParaRPr lang="ko-KR" altLang="en-US" sz="1200" b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1FF">
                        <a:alpha val="8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0357839"/>
                  </a:ext>
                </a:extLst>
              </a:tr>
            </a:tbl>
          </a:graphicData>
        </a:graphic>
      </p:graphicFrame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E00DE87F-8E90-4AC3-AD47-373D9323FB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5662575"/>
              </p:ext>
            </p:extLst>
          </p:nvPr>
        </p:nvGraphicFramePr>
        <p:xfrm>
          <a:off x="2286950" y="1772816"/>
          <a:ext cx="7571288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3844">
                  <a:extLst>
                    <a:ext uri="{9D8B030D-6E8A-4147-A177-3AD203B41FA5}">
                      <a16:colId xmlns:a16="http://schemas.microsoft.com/office/drawing/2014/main" val="886207754"/>
                    </a:ext>
                  </a:extLst>
                </a:gridCol>
                <a:gridCol w="6827444">
                  <a:extLst>
                    <a:ext uri="{9D8B030D-6E8A-4147-A177-3AD203B41FA5}">
                      <a16:colId xmlns:a16="http://schemas.microsoft.com/office/drawing/2014/main" val="3138183474"/>
                    </a:ext>
                  </a:extLst>
                </a:gridCol>
              </a:tblGrid>
              <a:tr h="2401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</a:rPr>
                        <a:t>LP(0xca)</a:t>
                      </a:r>
                      <a:endParaRPr lang="ko-KR" altLang="en-US" sz="1200" b="0" baseline="0" dirty="0">
                        <a:solidFill>
                          <a:schemeClr val="bg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1FF">
                        <a:alpha val="8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Data(0x80</a:t>
                      </a:r>
                      <a:r>
                        <a:rPr lang="en-US" altLang="ko-KR" sz="1200" b="0" u="sng" baseline="0" dirty="0">
                          <a:solidFill>
                            <a:srgbClr val="262626"/>
                          </a:solidFill>
                          <a:latin typeface="Arial" panose="020B0604020202020204" pitchFamily="34" charset="0"/>
                        </a:rPr>
                        <a:t>01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30</a:t>
                      </a:r>
                      <a:r>
                        <a:rPr lang="en-US" altLang="ko-KR" sz="1200" b="0" u="sng" baseline="0" dirty="0">
                          <a:solidFill>
                            <a:srgbClr val="262626"/>
                          </a:solidFill>
                          <a:latin typeface="Arial" panose="020B0604020202020204" pitchFamily="34" charset="0"/>
                        </a:rPr>
                        <a:t>31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823030</a:t>
                      </a:r>
                      <a:r>
                        <a:rPr lang="en-US" altLang="ko-KR" sz="1200" b="0" u="sng" baseline="0" dirty="0">
                          <a:solidFill>
                            <a:srgbClr val="262626"/>
                          </a:solidFill>
                          <a:latin typeface="Arial" panose="020B0604020202020204" pitchFamily="34" charset="0"/>
                        </a:rPr>
                        <a:t>823031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)</a:t>
                      </a:r>
                      <a:endParaRPr lang="ko-KR" altLang="en-US" sz="12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00">
                        <a:alpha val="8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0357839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6C1D93FA-CA76-46CE-9528-7200AD07ABEF}"/>
              </a:ext>
            </a:extLst>
          </p:cNvPr>
          <p:cNvSpPr txBox="1"/>
          <p:nvPr/>
        </p:nvSpPr>
        <p:spPr>
          <a:xfrm>
            <a:off x="299951" y="1778078"/>
            <a:ext cx="19796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배열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Serialize</a:t>
            </a:r>
          </a:p>
          <a:p>
            <a:pPr algn="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0xc0[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배열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] + 0x0a(10)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69B30F7-3A0F-4595-946A-86D143D56FDB}"/>
              </a:ext>
            </a:extLst>
          </p:cNvPr>
          <p:cNvSpPr txBox="1"/>
          <p:nvPr/>
        </p:nvSpPr>
        <p:spPr>
          <a:xfrm>
            <a:off x="407368" y="1236290"/>
            <a:ext cx="16915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배열 아이템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Serialize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8808A9E-74A1-4DF0-9A23-29E886D28D88}"/>
              </a:ext>
            </a:extLst>
          </p:cNvPr>
          <p:cNvSpPr txBox="1"/>
          <p:nvPr/>
        </p:nvSpPr>
        <p:spPr>
          <a:xfrm>
            <a:off x="2068012" y="3150784"/>
            <a:ext cx="80661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[            ,          </a:t>
            </a:r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 ,            ,            ,                            ,                             ]</a:t>
            </a:r>
            <a:endParaRPr lang="ko-KR" altLang="en-US" sz="20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1D047FFE-2D81-4A46-95CC-8E65896D74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4410002"/>
              </p:ext>
            </p:extLst>
          </p:nvPr>
        </p:nvGraphicFramePr>
        <p:xfrm>
          <a:off x="5959282" y="3214160"/>
          <a:ext cx="1872208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8244">
                  <a:extLst>
                    <a:ext uri="{9D8B030D-6E8A-4147-A177-3AD203B41FA5}">
                      <a16:colId xmlns:a16="http://schemas.microsoft.com/office/drawing/2014/main" val="886207754"/>
                    </a:ext>
                  </a:extLst>
                </a:gridCol>
                <a:gridCol w="1113964">
                  <a:extLst>
                    <a:ext uri="{9D8B030D-6E8A-4147-A177-3AD203B41FA5}">
                      <a16:colId xmlns:a16="http://schemas.microsoft.com/office/drawing/2014/main" val="3138183474"/>
                    </a:ext>
                  </a:extLst>
                </a:gridCol>
              </a:tblGrid>
              <a:tr h="2401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</a:rPr>
                        <a:t>LP(0x82)</a:t>
                      </a:r>
                      <a:endParaRPr lang="ko-KR" altLang="en-US" sz="1200" b="0" baseline="0" dirty="0">
                        <a:solidFill>
                          <a:schemeClr val="bg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1FF">
                        <a:alpha val="8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Data(0x3030)</a:t>
                      </a:r>
                      <a:endParaRPr lang="ko-KR" altLang="en-US" sz="12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00">
                        <a:alpha val="8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0357839"/>
                  </a:ext>
                </a:extLst>
              </a:tr>
            </a:tbl>
          </a:graphicData>
        </a:graphic>
      </p:graphicFrame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DDE87F5F-680D-4624-A7EC-DF4ABD4FB0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966528"/>
              </p:ext>
            </p:extLst>
          </p:nvPr>
        </p:nvGraphicFramePr>
        <p:xfrm>
          <a:off x="7991744" y="3214160"/>
          <a:ext cx="1872208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8244">
                  <a:extLst>
                    <a:ext uri="{9D8B030D-6E8A-4147-A177-3AD203B41FA5}">
                      <a16:colId xmlns:a16="http://schemas.microsoft.com/office/drawing/2014/main" val="886207754"/>
                    </a:ext>
                  </a:extLst>
                </a:gridCol>
                <a:gridCol w="1113964">
                  <a:extLst>
                    <a:ext uri="{9D8B030D-6E8A-4147-A177-3AD203B41FA5}">
                      <a16:colId xmlns:a16="http://schemas.microsoft.com/office/drawing/2014/main" val="3138183474"/>
                    </a:ext>
                  </a:extLst>
                </a:gridCol>
              </a:tblGrid>
              <a:tr h="2401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LP(0x82)</a:t>
                      </a:r>
                      <a:endParaRPr lang="ko-KR" altLang="en-US" sz="1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1FF">
                        <a:alpha val="8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rgbClr val="262626"/>
                          </a:solidFill>
                          <a:latin typeface="Arial" panose="020B0604020202020204" pitchFamily="34" charset="0"/>
                        </a:rPr>
                        <a:t>Data(0x3031)</a:t>
                      </a:r>
                      <a:endParaRPr lang="ko-KR" altLang="en-US" sz="1200" b="0" baseline="0" dirty="0">
                        <a:solidFill>
                          <a:srgbClr val="262626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00">
                        <a:alpha val="8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0357839"/>
                  </a:ext>
                </a:extLst>
              </a:tr>
            </a:tbl>
          </a:graphicData>
        </a:graphic>
      </p:graphicFrame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24853A40-EAE0-4686-888C-483ADA9430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496363"/>
              </p:ext>
            </p:extLst>
          </p:nvPr>
        </p:nvGraphicFramePr>
        <p:xfrm>
          <a:off x="5040784" y="3214160"/>
          <a:ext cx="758244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8244">
                  <a:extLst>
                    <a:ext uri="{9D8B030D-6E8A-4147-A177-3AD203B41FA5}">
                      <a16:colId xmlns:a16="http://schemas.microsoft.com/office/drawing/2014/main" val="886207754"/>
                    </a:ext>
                  </a:extLst>
                </a:gridCol>
              </a:tblGrid>
              <a:tr h="2401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LP(0x31)</a:t>
                      </a:r>
                      <a:endParaRPr lang="ko-KR" altLang="en-US" sz="1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1FF">
                        <a:alpha val="8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0357839"/>
                  </a:ext>
                </a:extLst>
              </a:tr>
            </a:tbl>
          </a:graphicData>
        </a:graphic>
      </p:graphicFrame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3BFFFD83-B596-4185-8DD8-E11397962A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7204129"/>
              </p:ext>
            </p:extLst>
          </p:nvPr>
        </p:nvGraphicFramePr>
        <p:xfrm>
          <a:off x="4122286" y="3214160"/>
          <a:ext cx="758244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8244">
                  <a:extLst>
                    <a:ext uri="{9D8B030D-6E8A-4147-A177-3AD203B41FA5}">
                      <a16:colId xmlns:a16="http://schemas.microsoft.com/office/drawing/2014/main" val="886207754"/>
                    </a:ext>
                  </a:extLst>
                </a:gridCol>
              </a:tblGrid>
              <a:tr h="2401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</a:rPr>
                        <a:t>LP(0x30)</a:t>
                      </a:r>
                      <a:endParaRPr lang="ko-KR" altLang="en-US" sz="1200" b="0" baseline="0" dirty="0">
                        <a:solidFill>
                          <a:schemeClr val="bg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1FF">
                        <a:alpha val="8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0357839"/>
                  </a:ext>
                </a:extLst>
              </a:tr>
            </a:tbl>
          </a:graphicData>
        </a:graphic>
      </p:graphicFrame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83C84B5E-BCFA-48D1-88CA-CE7B3094C2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9539634"/>
              </p:ext>
            </p:extLst>
          </p:nvPr>
        </p:nvGraphicFramePr>
        <p:xfrm>
          <a:off x="3203788" y="3214160"/>
          <a:ext cx="758244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8244">
                  <a:extLst>
                    <a:ext uri="{9D8B030D-6E8A-4147-A177-3AD203B41FA5}">
                      <a16:colId xmlns:a16="http://schemas.microsoft.com/office/drawing/2014/main" val="886207754"/>
                    </a:ext>
                  </a:extLst>
                </a:gridCol>
              </a:tblGrid>
              <a:tr h="2401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LP(0x01)</a:t>
                      </a:r>
                      <a:endParaRPr lang="ko-KR" altLang="en-US" sz="1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1FF">
                        <a:alpha val="8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0357839"/>
                  </a:ext>
                </a:extLst>
              </a:tr>
            </a:tbl>
          </a:graphicData>
        </a:graphic>
      </p:graphicFrame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DF83B699-6EE6-49A0-9B96-DB1E43B7EF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6219034"/>
              </p:ext>
            </p:extLst>
          </p:nvPr>
        </p:nvGraphicFramePr>
        <p:xfrm>
          <a:off x="2285290" y="3214160"/>
          <a:ext cx="758244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8244">
                  <a:extLst>
                    <a:ext uri="{9D8B030D-6E8A-4147-A177-3AD203B41FA5}">
                      <a16:colId xmlns:a16="http://schemas.microsoft.com/office/drawing/2014/main" val="886207754"/>
                    </a:ext>
                  </a:extLst>
                </a:gridCol>
              </a:tblGrid>
              <a:tr h="2401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Arial" panose="020B0604020202020204" pitchFamily="34" charset="0"/>
                        </a:rPr>
                        <a:t>LP(0x80)</a:t>
                      </a:r>
                      <a:endParaRPr lang="ko-KR" altLang="en-US" sz="1200" b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1FF">
                        <a:alpha val="8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0357839"/>
                  </a:ext>
                </a:extLst>
              </a:tr>
            </a:tbl>
          </a:graphicData>
        </a:graphic>
      </p:graphicFrame>
      <p:sp>
        <p:nvSpPr>
          <p:cNvPr id="29" name="TextBox 28">
            <a:extLst>
              <a:ext uri="{FF2B5EF4-FFF2-40B4-BE49-F238E27FC236}">
                <a16:creationId xmlns:a16="http://schemas.microsoft.com/office/drawing/2014/main" id="{022D6381-A09F-49F1-9AA0-80352BDE2DE4}"/>
              </a:ext>
            </a:extLst>
          </p:cNvPr>
          <p:cNvSpPr txBox="1"/>
          <p:nvPr/>
        </p:nvSpPr>
        <p:spPr>
          <a:xfrm>
            <a:off x="147172" y="3215418"/>
            <a:ext cx="19796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배열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Deserialize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8F58751-403B-4845-8713-973823ACF066}"/>
              </a:ext>
            </a:extLst>
          </p:cNvPr>
          <p:cNvSpPr txBox="1"/>
          <p:nvPr/>
        </p:nvSpPr>
        <p:spPr>
          <a:xfrm>
            <a:off x="4260662" y="3645024"/>
            <a:ext cx="36724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[ 0, 1, "0", "1", "00", "01" ]</a:t>
            </a:r>
            <a:endParaRPr lang="ko-KR" altLang="en-US" sz="20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D0C9933-A0E7-4D89-ACE2-6E5C1266C9CE}"/>
              </a:ext>
            </a:extLst>
          </p:cNvPr>
          <p:cNvSpPr txBox="1"/>
          <p:nvPr/>
        </p:nvSpPr>
        <p:spPr>
          <a:xfrm>
            <a:off x="292848" y="3729338"/>
            <a:ext cx="19796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배열 아이템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Deserialize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32" name="화살표: 아래쪽 31">
            <a:extLst>
              <a:ext uri="{FF2B5EF4-FFF2-40B4-BE49-F238E27FC236}">
                <a16:creationId xmlns:a16="http://schemas.microsoft.com/office/drawing/2014/main" id="{B5F72B25-BC43-489E-B737-DBD385AF9115}"/>
              </a:ext>
            </a:extLst>
          </p:cNvPr>
          <p:cNvSpPr/>
          <p:nvPr/>
        </p:nvSpPr>
        <p:spPr>
          <a:xfrm>
            <a:off x="5996152" y="2691581"/>
            <a:ext cx="208726" cy="318387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5132377-59EF-4557-A843-A2357AE6952C}"/>
              </a:ext>
            </a:extLst>
          </p:cNvPr>
          <p:cNvSpPr txBox="1"/>
          <p:nvPr/>
        </p:nvSpPr>
        <p:spPr>
          <a:xfrm>
            <a:off x="4000123" y="2219612"/>
            <a:ext cx="41841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0xca80013031823030823031</a:t>
            </a:r>
            <a:endParaRPr lang="ko-KR" altLang="en-US" sz="16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E4ED64A-8244-4F11-81B5-6CC2D720536C}"/>
              </a:ext>
            </a:extLst>
          </p:cNvPr>
          <p:cNvSpPr txBox="1"/>
          <p:nvPr/>
        </p:nvSpPr>
        <p:spPr>
          <a:xfrm>
            <a:off x="7543534" y="800305"/>
            <a:ext cx="16915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(LP : Length Prefix)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35" name="표 34">
            <a:extLst>
              <a:ext uri="{FF2B5EF4-FFF2-40B4-BE49-F238E27FC236}">
                <a16:creationId xmlns:a16="http://schemas.microsoft.com/office/drawing/2014/main" id="{E4DB9E57-3888-0384-5C75-B43B95E424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5778271"/>
              </p:ext>
            </p:extLst>
          </p:nvPr>
        </p:nvGraphicFramePr>
        <p:xfrm>
          <a:off x="244425" y="4365104"/>
          <a:ext cx="11683916" cy="222504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400015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  <a:gridCol w="839804">
                  <a:extLst>
                    <a:ext uri="{9D8B030D-6E8A-4147-A177-3AD203B41FA5}">
                      <a16:colId xmlns:a16="http://schemas.microsoft.com/office/drawing/2014/main" val="454166344"/>
                    </a:ext>
                  </a:extLst>
                </a:gridCol>
                <a:gridCol w="2807226">
                  <a:extLst>
                    <a:ext uri="{9D8B030D-6E8A-4147-A177-3AD203B41FA5}">
                      <a16:colId xmlns:a16="http://schemas.microsoft.com/office/drawing/2014/main" val="953911548"/>
                    </a:ext>
                  </a:extLst>
                </a:gridCol>
                <a:gridCol w="6636871">
                  <a:extLst>
                    <a:ext uri="{9D8B030D-6E8A-4147-A177-3AD203B41FA5}">
                      <a16:colId xmlns:a16="http://schemas.microsoft.com/office/drawing/2014/main" val="20252336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7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Prefix</a:t>
                      </a:r>
                      <a:endParaRPr lang="ko-KR" altLang="en-US" sz="147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7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유형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7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7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포맷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51232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70" b="1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[0x00, 0x7f]</a:t>
                      </a:r>
                      <a:endParaRPr lang="ko-KR" altLang="en-US" sz="147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 한 개 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(ASCII </a:t>
                      </a: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코드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</a:t>
                      </a:r>
                      <a:endParaRPr lang="ko-KR" altLang="en-US" sz="147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[0x00, 0x7f]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, </a:t>
                      </a: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그대로 사용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5803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70" b="1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[0x80, 0xb7]</a:t>
                      </a:r>
                      <a:endParaRPr lang="ko-KR" altLang="en-US" sz="147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길이 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55 bytes </a:t>
                      </a: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이하 문자열</a:t>
                      </a:r>
                      <a:endParaRPr lang="en-US" altLang="ko-KR" sz="147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0x80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+ </a:t>
                      </a: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문자열 길이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 + </a:t>
                      </a: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789474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70" b="1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[0xb8, 0xbf]</a:t>
                      </a:r>
                      <a:endParaRPr lang="ko-KR" altLang="en-US" sz="147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길이 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56 bytes </a:t>
                      </a: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초과 문자열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0xb7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+ </a:t>
                      </a: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문자열 길이 표현 바이트 수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 + </a:t>
                      </a: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문자열 길이 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+ </a:t>
                      </a: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08858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70" b="1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[0xc0, 0xf7]</a:t>
                      </a:r>
                      <a:endParaRPr lang="ko-KR" altLang="en-US" sz="147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배열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전체 길이 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55 bytes </a:t>
                      </a: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이하 배열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0xc0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+ </a:t>
                      </a: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배열 바이트길이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 + </a:t>
                      </a: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배열 바이트 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</a:t>
                      </a: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아이템들의 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RLP </a:t>
                      </a: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인코딩 값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</a:t>
                      </a:r>
                      <a:endParaRPr lang="ko-KR" altLang="en-US" sz="147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49862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70" b="1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[0xf8, 0xff]</a:t>
                      </a:r>
                      <a:endParaRPr lang="ko-KR" altLang="en-US" sz="147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배열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전체 길이 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55 bytes </a:t>
                      </a: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초과 배열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0xf7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+ </a:t>
                      </a: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배열 바이트 길이 표현 바이트 수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 + </a:t>
                      </a: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배열 바이트 길이 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+ </a:t>
                      </a: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배열 바이트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465631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62027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0" grpId="0"/>
      <p:bldP spid="21" grpId="0"/>
      <p:bldP spid="22" grpId="0"/>
      <p:bldP spid="29" grpId="0"/>
      <p:bldP spid="30" grpId="0"/>
      <p:bldP spid="31" grpId="0"/>
      <p:bldP spid="32" grpId="0" animBg="1"/>
      <p:bldP spid="33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B7DB9DE5-9D76-46DF-9C9A-3C465D1BA9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61212"/>
            <a:ext cx="11683999" cy="6032388"/>
          </a:xfrm>
        </p:spPr>
        <p:txBody>
          <a:bodyPr>
            <a:normAutofit/>
          </a:bodyPr>
          <a:lstStyle/>
          <a:p>
            <a:pPr marL="342000" indent="-342900">
              <a:lnSpc>
                <a:spcPct val="120000"/>
              </a:lnSpc>
              <a:buFont typeface="+mj-lt"/>
              <a:buAutoNum type="arabicPeriod"/>
            </a:pPr>
            <a:r>
              <a:rPr lang="en-US" altLang="ko-KR" sz="2500" dirty="0"/>
              <a:t>[0x</a:t>
            </a:r>
            <a:r>
              <a:rPr lang="en-US" altLang="ko-KR" sz="2500" dirty="0">
                <a:solidFill>
                  <a:srgbClr val="00C8EB"/>
                </a:solidFill>
              </a:rPr>
              <a:t>00</a:t>
            </a:r>
            <a:r>
              <a:rPr lang="en-US" altLang="ko-KR" sz="2500" dirty="0"/>
              <a:t>, 0x</a:t>
            </a:r>
            <a:r>
              <a:rPr lang="en-US" altLang="ko-KR" sz="2500" dirty="0">
                <a:solidFill>
                  <a:srgbClr val="00C8EB"/>
                </a:solidFill>
              </a:rPr>
              <a:t>7f</a:t>
            </a:r>
            <a:r>
              <a:rPr lang="en-US" altLang="ko-KR" sz="2500" dirty="0"/>
              <a:t>] , </a:t>
            </a:r>
            <a:r>
              <a:rPr lang="ko-KR" altLang="en-US" sz="2500" dirty="0"/>
              <a:t>문자열 </a:t>
            </a:r>
            <a:r>
              <a:rPr lang="en-US" altLang="ko-KR" sz="2500" dirty="0"/>
              <a:t>, </a:t>
            </a:r>
            <a:r>
              <a:rPr lang="ko-KR" altLang="en-US" sz="2500" dirty="0"/>
              <a:t>길이 </a:t>
            </a:r>
            <a:r>
              <a:rPr lang="en-US" altLang="ko-KR" sz="2500" dirty="0"/>
              <a:t>1bytes and [0x00, 0x7f] </a:t>
            </a:r>
            <a:br>
              <a:rPr lang="en-US" altLang="ko-KR" sz="2500" dirty="0"/>
            </a:br>
            <a:r>
              <a:rPr lang="en-US" altLang="ko-KR" sz="2500" dirty="0"/>
              <a:t>: </a:t>
            </a:r>
            <a:r>
              <a:rPr lang="ko-KR" altLang="en-US" sz="2500" dirty="0"/>
              <a:t>그대로 사용</a:t>
            </a:r>
            <a:endParaRPr lang="en-US" altLang="ko-KR" sz="2500" dirty="0"/>
          </a:p>
          <a:p>
            <a:pPr lvl="1"/>
            <a:r>
              <a:rPr lang="en-US" altLang="ko-KR" sz="2200" dirty="0"/>
              <a:t>RLP(</a:t>
            </a:r>
            <a:r>
              <a:rPr lang="en-US" altLang="ko-KR" sz="2200" dirty="0">
                <a:solidFill>
                  <a:srgbClr val="DBAC7D"/>
                </a:solidFill>
              </a:rPr>
              <a:t>"a"</a:t>
            </a:r>
            <a:r>
              <a:rPr lang="en-US" altLang="ko-KR" sz="2200" dirty="0"/>
              <a:t>) = RLP(0x</a:t>
            </a:r>
            <a:r>
              <a:rPr lang="en-US" altLang="ko-KR" sz="2200" dirty="0">
                <a:solidFill>
                  <a:srgbClr val="DBAC7D"/>
                </a:solidFill>
              </a:rPr>
              <a:t>61</a:t>
            </a:r>
            <a:r>
              <a:rPr lang="en-US" altLang="ko-KR" sz="2200" dirty="0"/>
              <a:t>) ➡ </a:t>
            </a:r>
            <a:r>
              <a:rPr lang="ko-KR" altLang="en-US" sz="2200" dirty="0"/>
              <a:t>길이</a:t>
            </a:r>
            <a:r>
              <a:rPr lang="en-US" altLang="ko-KR" sz="2200" dirty="0"/>
              <a:t> : </a:t>
            </a:r>
            <a:r>
              <a:rPr lang="en-US" altLang="ko-KR" sz="2200" dirty="0">
                <a:solidFill>
                  <a:srgbClr val="EF296B"/>
                </a:solidFill>
              </a:rPr>
              <a:t>1</a:t>
            </a:r>
            <a:r>
              <a:rPr lang="en-US" altLang="ko-KR" sz="2200" dirty="0"/>
              <a:t> bytes, 0x00 &lt;= 0x</a:t>
            </a:r>
            <a:r>
              <a:rPr lang="en-US" altLang="ko-KR" sz="2200" dirty="0">
                <a:solidFill>
                  <a:srgbClr val="DBAC7D"/>
                </a:solidFill>
              </a:rPr>
              <a:t>61</a:t>
            </a:r>
            <a:r>
              <a:rPr lang="en-US" altLang="ko-KR" sz="2200" dirty="0"/>
              <a:t> &lt;= 0x7f </a:t>
            </a:r>
            <a:br>
              <a:rPr lang="en-US" altLang="ko-KR" sz="2200" dirty="0"/>
            </a:br>
            <a:r>
              <a:rPr lang="en-US" altLang="ko-KR" sz="2200" dirty="0"/>
              <a:t>➡ </a:t>
            </a:r>
            <a:r>
              <a:rPr lang="en-US" altLang="ko-KR" sz="2200" dirty="0">
                <a:solidFill>
                  <a:srgbClr val="DBAC7D"/>
                </a:solidFill>
              </a:rPr>
              <a:t>0x61</a:t>
            </a:r>
            <a:endParaRPr lang="en-US" altLang="ko-KR" sz="2200" dirty="0">
              <a:solidFill>
                <a:srgbClr val="00C8EB"/>
              </a:solidFill>
            </a:endParaRPr>
          </a:p>
          <a:p>
            <a:pPr marL="216000" lvl="1" indent="0">
              <a:buNone/>
            </a:pPr>
            <a:endParaRPr lang="ko-KR" altLang="en-US" sz="2200" dirty="0">
              <a:solidFill>
                <a:srgbClr val="DBAC7D"/>
              </a:solidFill>
            </a:endParaRPr>
          </a:p>
          <a:p>
            <a:pPr marL="198900" indent="-342900">
              <a:buFont typeface="+mj-lt"/>
              <a:buAutoNum type="arabicPeriod"/>
            </a:pP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6C3AC10F-1948-4CC9-9037-D117F15C8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RLP (Recursive Length Prefix) Serialize</a:t>
            </a:r>
            <a:endParaRPr lang="ko-KR" altLang="en-US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B55527C0-47FC-4270-B8C4-8541A9FD3C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4014364"/>
              </p:ext>
            </p:extLst>
          </p:nvPr>
        </p:nvGraphicFramePr>
        <p:xfrm>
          <a:off x="237601" y="5050736"/>
          <a:ext cx="11683916" cy="164592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400015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  <a:gridCol w="839804">
                  <a:extLst>
                    <a:ext uri="{9D8B030D-6E8A-4147-A177-3AD203B41FA5}">
                      <a16:colId xmlns:a16="http://schemas.microsoft.com/office/drawing/2014/main" val="454166344"/>
                    </a:ext>
                  </a:extLst>
                </a:gridCol>
                <a:gridCol w="2807226">
                  <a:extLst>
                    <a:ext uri="{9D8B030D-6E8A-4147-A177-3AD203B41FA5}">
                      <a16:colId xmlns:a16="http://schemas.microsoft.com/office/drawing/2014/main" val="953911548"/>
                    </a:ext>
                  </a:extLst>
                </a:gridCol>
                <a:gridCol w="6636871">
                  <a:extLst>
                    <a:ext uri="{9D8B030D-6E8A-4147-A177-3AD203B41FA5}">
                      <a16:colId xmlns:a16="http://schemas.microsoft.com/office/drawing/2014/main" val="2025233656"/>
                    </a:ext>
                  </a:extLst>
                </a:gridCol>
              </a:tblGrid>
              <a:tr h="1743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Prefix</a:t>
                      </a:r>
                      <a:endParaRPr lang="ko-KR" altLang="en-US" sz="120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유형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포맷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5123214"/>
                  </a:ext>
                </a:extLst>
              </a:tr>
              <a:tr h="1743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[0x00, 0x7f]</a:t>
                      </a:r>
                      <a:endParaRPr lang="ko-KR" altLang="en-US" sz="120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 한 개 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(ASCII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코드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</a:t>
                      </a:r>
                      <a:endParaRPr lang="ko-KR" altLang="en-US" sz="12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[0x00, 0x7f]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,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그대로 사용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5803001"/>
                  </a:ext>
                </a:extLst>
              </a:tr>
              <a:tr h="1743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[0x80, 0xb7]</a:t>
                      </a:r>
                      <a:endParaRPr lang="ko-KR" altLang="en-US" sz="120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길이 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55 bytes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이하 문자열</a:t>
                      </a:r>
                      <a:endParaRPr lang="en-US" altLang="ko-KR" sz="12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0x80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+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문자열 길이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 +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78947460"/>
                  </a:ext>
                </a:extLst>
              </a:tr>
              <a:tr h="1743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[0xb8, 0xbf]</a:t>
                      </a:r>
                      <a:endParaRPr lang="ko-KR" altLang="en-US" sz="120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길이 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56 bytes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초과 문자열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0xb7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+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문자열 길이 표현 바이트 수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 +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문자열 길이 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+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0885827"/>
                  </a:ext>
                </a:extLst>
              </a:tr>
              <a:tr h="1743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[0xc0, 0xf7]</a:t>
                      </a:r>
                      <a:endParaRPr lang="ko-KR" altLang="en-US" sz="120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배열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전체 길이 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55 bytes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이하 배열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0xc0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+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배열 바이트길이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 +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배열 바이트 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아이템들의 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RLP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인코딩 값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</a:t>
                      </a:r>
                      <a:endParaRPr lang="ko-KR" altLang="en-US" sz="12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4986205"/>
                  </a:ext>
                </a:extLst>
              </a:tr>
              <a:tr h="1743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[0xf8, 0xff]</a:t>
                      </a:r>
                      <a:endParaRPr lang="ko-KR" altLang="en-US" sz="120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배열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전체 길이 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55 bytes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초과 배열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0xf7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+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배열 바이트 길이 표현 바이트 수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 +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배열 바이트 길이 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+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배열 바이트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46563118"/>
                  </a:ext>
                </a:extLst>
              </a:tr>
            </a:tbl>
          </a:graphicData>
        </a:graphic>
      </p:graphicFrame>
      <p:sp>
        <p:nvSpPr>
          <p:cNvPr id="6" name="내용 개체 틀 1">
            <a:extLst>
              <a:ext uri="{FF2B5EF4-FFF2-40B4-BE49-F238E27FC236}">
                <a16:creationId xmlns:a16="http://schemas.microsoft.com/office/drawing/2014/main" id="{A21BBCE7-AA12-B3DA-1471-1B220800D202}"/>
              </a:ext>
            </a:extLst>
          </p:cNvPr>
          <p:cNvSpPr txBox="1">
            <a:spLocks/>
          </p:cNvSpPr>
          <p:nvPr/>
        </p:nvSpPr>
        <p:spPr>
          <a:xfrm>
            <a:off x="241299" y="2492374"/>
            <a:ext cx="11683999" cy="42012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000" indent="-342000">
              <a:lnSpc>
                <a:spcPct val="120000"/>
              </a:lnSpc>
              <a:buFont typeface="+mj-lt"/>
              <a:buAutoNum type="arabicPeriod" startAt="2"/>
            </a:pPr>
            <a:r>
              <a:rPr lang="en-US" altLang="ko-KR" sz="2500" dirty="0"/>
              <a:t>[0x</a:t>
            </a:r>
            <a:r>
              <a:rPr lang="en-US" altLang="ko-KR" sz="2500" dirty="0">
                <a:solidFill>
                  <a:srgbClr val="00C8EB"/>
                </a:solidFill>
              </a:rPr>
              <a:t>80</a:t>
            </a:r>
            <a:r>
              <a:rPr lang="en-US" altLang="ko-KR" sz="2500" dirty="0"/>
              <a:t>, 0x</a:t>
            </a:r>
            <a:r>
              <a:rPr lang="en-US" altLang="ko-KR" sz="2500" dirty="0">
                <a:solidFill>
                  <a:srgbClr val="00C8EB"/>
                </a:solidFill>
              </a:rPr>
              <a:t>b7</a:t>
            </a:r>
            <a:r>
              <a:rPr lang="en-US" altLang="ko-KR" sz="2500" dirty="0"/>
              <a:t>] , </a:t>
            </a:r>
            <a:r>
              <a:rPr lang="ko-KR" altLang="en-US" sz="2500" dirty="0"/>
              <a:t>문자열</a:t>
            </a:r>
            <a:r>
              <a:rPr lang="en-US" altLang="ko-KR" sz="2500" dirty="0"/>
              <a:t> , </a:t>
            </a:r>
            <a:r>
              <a:rPr lang="ko-KR" altLang="en-US" sz="2500" dirty="0"/>
              <a:t>길이 </a:t>
            </a:r>
            <a:r>
              <a:rPr lang="en-US" altLang="ko-KR" sz="2500" dirty="0"/>
              <a:t>55 bytes </a:t>
            </a:r>
            <a:r>
              <a:rPr lang="ko-KR" altLang="en-US" sz="2500" dirty="0"/>
              <a:t>이하 문자열</a:t>
            </a:r>
            <a:br>
              <a:rPr lang="en-US" altLang="ko-KR" sz="2500" dirty="0"/>
            </a:br>
            <a:r>
              <a:rPr lang="en-US" altLang="ko-KR" sz="2500" dirty="0"/>
              <a:t>: (0x80 + </a:t>
            </a:r>
            <a:r>
              <a:rPr lang="ko-KR" altLang="en-US" sz="2500" dirty="0"/>
              <a:t>문자열 길이</a:t>
            </a:r>
            <a:r>
              <a:rPr lang="en-US" altLang="ko-KR" sz="2500" dirty="0"/>
              <a:t>) + </a:t>
            </a:r>
            <a:r>
              <a:rPr lang="ko-KR" altLang="en-US" sz="2500" dirty="0"/>
              <a:t>문자열</a:t>
            </a:r>
            <a:endParaRPr lang="en-US" altLang="ko-KR" sz="2500" dirty="0"/>
          </a:p>
          <a:p>
            <a:pPr lvl="1"/>
            <a:r>
              <a:rPr lang="en-US" altLang="ko-KR" sz="2200" dirty="0"/>
              <a:t>RLP(</a:t>
            </a:r>
            <a:r>
              <a:rPr lang="en-US" altLang="ko-KR" sz="2200" dirty="0">
                <a:solidFill>
                  <a:srgbClr val="DBAC7D"/>
                </a:solidFill>
              </a:rPr>
              <a:t>"</a:t>
            </a:r>
            <a:r>
              <a:rPr lang="en-US" altLang="ko-KR" sz="2200" dirty="0" err="1">
                <a:solidFill>
                  <a:srgbClr val="DBAC7D"/>
                </a:solidFill>
              </a:rPr>
              <a:t>abc</a:t>
            </a:r>
            <a:r>
              <a:rPr lang="en-US" altLang="ko-KR" sz="2200" dirty="0">
                <a:solidFill>
                  <a:srgbClr val="DBAC7D"/>
                </a:solidFill>
              </a:rPr>
              <a:t>"</a:t>
            </a:r>
            <a:r>
              <a:rPr lang="en-US" altLang="ko-KR" sz="2200" dirty="0"/>
              <a:t>) = RLP(0x</a:t>
            </a:r>
            <a:r>
              <a:rPr lang="en-US" altLang="ko-KR" sz="2200" dirty="0">
                <a:solidFill>
                  <a:srgbClr val="DBAC7D"/>
                </a:solidFill>
              </a:rPr>
              <a:t>616263</a:t>
            </a:r>
            <a:r>
              <a:rPr lang="en-US" altLang="ko-KR" sz="2200" dirty="0"/>
              <a:t>) = RLP([0x</a:t>
            </a:r>
            <a:r>
              <a:rPr lang="en-US" altLang="ko-KR" sz="2200" dirty="0">
                <a:solidFill>
                  <a:srgbClr val="DBAC7D"/>
                </a:solidFill>
              </a:rPr>
              <a:t>61</a:t>
            </a:r>
            <a:r>
              <a:rPr lang="en-US" altLang="ko-KR" sz="2200" dirty="0"/>
              <a:t>, 0x</a:t>
            </a:r>
            <a:r>
              <a:rPr lang="en-US" altLang="ko-KR" sz="2200" dirty="0">
                <a:solidFill>
                  <a:srgbClr val="DBAC7D"/>
                </a:solidFill>
              </a:rPr>
              <a:t>62</a:t>
            </a:r>
            <a:r>
              <a:rPr lang="en-US" altLang="ko-KR" sz="2200" dirty="0"/>
              <a:t>, 0x</a:t>
            </a:r>
            <a:r>
              <a:rPr lang="en-US" altLang="ko-KR" sz="2200" dirty="0">
                <a:solidFill>
                  <a:srgbClr val="DBAC7D"/>
                </a:solidFill>
              </a:rPr>
              <a:t>63</a:t>
            </a:r>
            <a:r>
              <a:rPr lang="en-US" altLang="ko-KR" sz="2200" dirty="0"/>
              <a:t>]) ➡ </a:t>
            </a:r>
            <a:r>
              <a:rPr lang="ko-KR" altLang="en-US" sz="2200" dirty="0"/>
              <a:t>길이 </a:t>
            </a:r>
            <a:r>
              <a:rPr lang="en-US" altLang="ko-KR" sz="2200" dirty="0"/>
              <a:t>:</a:t>
            </a:r>
            <a:r>
              <a:rPr lang="ko-KR" altLang="en-US" sz="2200" dirty="0"/>
              <a:t> </a:t>
            </a:r>
            <a:r>
              <a:rPr lang="en-US" altLang="ko-KR" sz="2200" dirty="0">
                <a:solidFill>
                  <a:srgbClr val="EF296B"/>
                </a:solidFill>
              </a:rPr>
              <a:t>3</a:t>
            </a:r>
            <a:r>
              <a:rPr lang="en-US" altLang="ko-KR" sz="2200" dirty="0"/>
              <a:t> bytes &lt;= 55 bytes </a:t>
            </a:r>
            <a:br>
              <a:rPr lang="en-US" altLang="ko-KR" sz="2200" dirty="0"/>
            </a:br>
            <a:r>
              <a:rPr lang="en-US" altLang="ko-KR" sz="2200" dirty="0"/>
              <a:t>➡ﾠ(0x</a:t>
            </a:r>
            <a:r>
              <a:rPr lang="en-US" altLang="ko-KR" sz="2200" dirty="0">
                <a:solidFill>
                  <a:srgbClr val="00C8EB"/>
                </a:solidFill>
              </a:rPr>
              <a:t>80</a:t>
            </a:r>
            <a:r>
              <a:rPr lang="en-US" altLang="ko-KR" sz="2200" dirty="0"/>
              <a:t> + </a:t>
            </a:r>
            <a:r>
              <a:rPr lang="en-US" altLang="ko-KR" sz="2200" dirty="0">
                <a:solidFill>
                  <a:srgbClr val="EF296B"/>
                </a:solidFill>
              </a:rPr>
              <a:t>3</a:t>
            </a:r>
            <a:r>
              <a:rPr lang="en-US" altLang="ko-KR" sz="2200" dirty="0"/>
              <a:t>) + 0x</a:t>
            </a:r>
            <a:r>
              <a:rPr lang="en-US" altLang="ko-KR" sz="2200" dirty="0">
                <a:solidFill>
                  <a:srgbClr val="DBAC7D"/>
                </a:solidFill>
              </a:rPr>
              <a:t>616263 </a:t>
            </a:r>
            <a:br>
              <a:rPr lang="en-US" altLang="ko-KR" sz="2200" dirty="0"/>
            </a:br>
            <a:r>
              <a:rPr lang="en-US" altLang="ko-KR" sz="2200" dirty="0"/>
              <a:t>➡ﾠ0x</a:t>
            </a:r>
            <a:r>
              <a:rPr lang="en-US" altLang="ko-KR" sz="2200" dirty="0">
                <a:solidFill>
                  <a:srgbClr val="00C8EB"/>
                </a:solidFill>
              </a:rPr>
              <a:t>83</a:t>
            </a:r>
            <a:r>
              <a:rPr lang="en-US" altLang="ko-KR" sz="2200" dirty="0">
                <a:solidFill>
                  <a:srgbClr val="DBAC7D"/>
                </a:solidFill>
              </a:rPr>
              <a:t>616263</a:t>
            </a:r>
            <a:endParaRPr lang="en-US" altLang="ko-KR" sz="1000" dirty="0">
              <a:solidFill>
                <a:srgbClr val="DBAC7D"/>
              </a:solidFill>
            </a:endParaRPr>
          </a:p>
          <a:p>
            <a:pPr lvl="1"/>
            <a:r>
              <a:rPr lang="en-US" altLang="ko-KR" sz="2200" dirty="0"/>
              <a:t>RLP("") = RLP([ ]) = RLP(0x) ➡ </a:t>
            </a:r>
            <a:r>
              <a:rPr lang="ko-KR" altLang="en-US" sz="2200" dirty="0"/>
              <a:t>길이</a:t>
            </a:r>
            <a:r>
              <a:rPr lang="en-US" altLang="ko-KR" sz="2200" dirty="0"/>
              <a:t>: 0 bytes ➡ [0x80 + 0] + 0x = 0x80</a:t>
            </a:r>
          </a:p>
          <a:p>
            <a:pPr lvl="1"/>
            <a:endParaRPr lang="ko-KR" altLang="en-US" sz="2200" dirty="0">
              <a:solidFill>
                <a:srgbClr val="DBAC7D"/>
              </a:solidFill>
            </a:endParaRPr>
          </a:p>
          <a:p>
            <a:pPr marL="198900" indent="-342900">
              <a:buFont typeface="+mj-lt"/>
              <a:buAutoNum type="arabicPeriod" startAt="2"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56089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B7DB9DE5-9D76-46DF-9C9A-3C465D1BA9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61212"/>
            <a:ext cx="11683999" cy="6032388"/>
          </a:xfrm>
        </p:spPr>
        <p:txBody>
          <a:bodyPr>
            <a:normAutofit/>
          </a:bodyPr>
          <a:lstStyle/>
          <a:p>
            <a:pPr marL="342000" indent="-342000">
              <a:lnSpc>
                <a:spcPct val="120000"/>
              </a:lnSpc>
              <a:buFont typeface="+mj-lt"/>
              <a:buAutoNum type="arabicPeriod" startAt="3"/>
            </a:pPr>
            <a:r>
              <a:rPr lang="en-US" altLang="ko-KR" sz="2500" dirty="0">
                <a:solidFill>
                  <a:schemeClr val="bg1">
                    <a:lumMod val="85000"/>
                  </a:schemeClr>
                </a:solidFill>
              </a:rPr>
              <a:t>[0x</a:t>
            </a:r>
            <a:r>
              <a:rPr lang="en-US" altLang="ko-KR" sz="2500" dirty="0">
                <a:solidFill>
                  <a:srgbClr val="00C8EB"/>
                </a:solidFill>
              </a:rPr>
              <a:t>b8</a:t>
            </a:r>
            <a:r>
              <a:rPr lang="en-US" altLang="ko-KR" sz="2500" dirty="0">
                <a:solidFill>
                  <a:schemeClr val="bg1">
                    <a:lumMod val="85000"/>
                  </a:schemeClr>
                </a:solidFill>
              </a:rPr>
              <a:t>, 0x</a:t>
            </a:r>
            <a:r>
              <a:rPr lang="en-US" altLang="ko-KR" sz="2500" dirty="0">
                <a:solidFill>
                  <a:srgbClr val="00C8EB"/>
                </a:solidFill>
              </a:rPr>
              <a:t>bf</a:t>
            </a:r>
            <a:r>
              <a:rPr lang="en-US" altLang="ko-KR" sz="2500" dirty="0">
                <a:solidFill>
                  <a:schemeClr val="bg1">
                    <a:lumMod val="85000"/>
                  </a:schemeClr>
                </a:solidFill>
              </a:rPr>
              <a:t>] , </a:t>
            </a:r>
            <a:r>
              <a:rPr lang="ko-KR" altLang="en-US" sz="2500" dirty="0">
                <a:solidFill>
                  <a:schemeClr val="bg1">
                    <a:lumMod val="85000"/>
                  </a:schemeClr>
                </a:solidFill>
              </a:rPr>
              <a:t>문자열 </a:t>
            </a:r>
            <a:r>
              <a:rPr lang="en-US" altLang="ko-KR" sz="2500" dirty="0">
                <a:solidFill>
                  <a:schemeClr val="bg1">
                    <a:lumMod val="85000"/>
                  </a:schemeClr>
                </a:solidFill>
              </a:rPr>
              <a:t>, </a:t>
            </a:r>
            <a:r>
              <a:rPr lang="ko-KR" altLang="en-US" sz="2500" dirty="0">
                <a:solidFill>
                  <a:schemeClr val="bg1">
                    <a:lumMod val="85000"/>
                  </a:schemeClr>
                </a:solidFill>
              </a:rPr>
              <a:t>길이 </a:t>
            </a:r>
            <a:r>
              <a:rPr lang="en-US" altLang="ko-KR" sz="2500" dirty="0"/>
              <a:t>55 bytes </a:t>
            </a:r>
            <a:r>
              <a:rPr lang="ko-KR" altLang="en-US" sz="2500" dirty="0"/>
              <a:t>초과 문자열</a:t>
            </a:r>
            <a:br>
              <a:rPr lang="en-US" altLang="ko-KR" sz="2500" dirty="0"/>
            </a:br>
            <a:r>
              <a:rPr lang="en-US" altLang="ko-KR" sz="2500" dirty="0"/>
              <a:t>: (0xb7 + </a:t>
            </a:r>
            <a:r>
              <a:rPr lang="ko-KR" altLang="en-US" sz="2500" dirty="0"/>
              <a:t>문자열 길이 표현 바이트 수</a:t>
            </a:r>
            <a:r>
              <a:rPr lang="en-US" altLang="ko-KR" sz="2500" dirty="0"/>
              <a:t>) + </a:t>
            </a:r>
            <a:r>
              <a:rPr lang="ko-KR" altLang="en-US" sz="2500" dirty="0"/>
              <a:t>문자열 길이 </a:t>
            </a:r>
            <a:r>
              <a:rPr lang="en-US" altLang="ko-KR" sz="2500" dirty="0"/>
              <a:t>+ </a:t>
            </a:r>
            <a:r>
              <a:rPr lang="ko-KR" altLang="en-US" sz="2500" dirty="0"/>
              <a:t>문자열</a:t>
            </a:r>
            <a:endParaRPr lang="en-US" altLang="ko-KR" sz="2500" dirty="0"/>
          </a:p>
          <a:p>
            <a:pPr lvl="1">
              <a:lnSpc>
                <a:spcPct val="120000"/>
              </a:lnSpc>
            </a:pPr>
            <a:r>
              <a:rPr lang="en-US" altLang="ko-KR" sz="2200" dirty="0">
                <a:solidFill>
                  <a:schemeClr val="bg1">
                    <a:lumMod val="85000"/>
                  </a:schemeClr>
                </a:solidFill>
              </a:rPr>
              <a:t>RLP(</a:t>
            </a:r>
            <a:r>
              <a:rPr lang="en-US" altLang="ko-KR" sz="2200" dirty="0">
                <a:solidFill>
                  <a:srgbClr val="DBAC7D"/>
                </a:solidFill>
              </a:rPr>
              <a:t>"</a:t>
            </a:r>
            <a:r>
              <a:rPr lang="en-US" altLang="ko-KR" sz="2200" dirty="0" err="1">
                <a:solidFill>
                  <a:srgbClr val="DBAC7D"/>
                </a:solidFill>
              </a:rPr>
              <a:t>abcdefghijabcdefghijabcdefghijabcdefghijabcdefghijabcdefghij</a:t>
            </a:r>
            <a:r>
              <a:rPr lang="en-US" altLang="ko-KR" sz="2200" dirty="0">
                <a:solidFill>
                  <a:srgbClr val="DBAC7D"/>
                </a:solidFill>
              </a:rPr>
              <a:t>"</a:t>
            </a:r>
            <a:r>
              <a:rPr lang="en-US" altLang="ko-KR" sz="2200" dirty="0">
                <a:solidFill>
                  <a:schemeClr val="bg1">
                    <a:lumMod val="85000"/>
                  </a:schemeClr>
                </a:solidFill>
              </a:rPr>
              <a:t>) = </a:t>
            </a:r>
            <a:r>
              <a:rPr lang="en-US" altLang="ko-KR" sz="2200" dirty="0"/>
              <a:t>RLP</a:t>
            </a:r>
            <a:r>
              <a:rPr lang="en-US" altLang="ko-KR" sz="2200" dirty="0">
                <a:solidFill>
                  <a:schemeClr val="bg1">
                    <a:lumMod val="85000"/>
                  </a:schemeClr>
                </a:solidFill>
              </a:rPr>
              <a:t>(</a:t>
            </a:r>
            <a:r>
              <a:rPr lang="en-US" altLang="ko-KR" sz="2200" dirty="0">
                <a:solidFill>
                  <a:srgbClr val="DBAC7D"/>
                </a:solidFill>
              </a:rPr>
              <a:t>"</a:t>
            </a:r>
            <a:r>
              <a:rPr lang="en-US" altLang="ko-KR" sz="2200" dirty="0" err="1">
                <a:solidFill>
                  <a:srgbClr val="DBAC7D"/>
                </a:solidFill>
              </a:rPr>
              <a:t>abcdefghij</a:t>
            </a:r>
            <a:r>
              <a:rPr lang="en-US" altLang="ko-KR" sz="2200" dirty="0">
                <a:solidFill>
                  <a:srgbClr val="DBAC7D"/>
                </a:solidFill>
              </a:rPr>
              <a:t>" × 6</a:t>
            </a:r>
            <a:r>
              <a:rPr lang="en-US" altLang="ko-KR" sz="2200" dirty="0">
                <a:solidFill>
                  <a:schemeClr val="bg1">
                    <a:lumMod val="85000"/>
                  </a:schemeClr>
                </a:solidFill>
              </a:rPr>
              <a:t>)</a:t>
            </a:r>
            <a:br>
              <a:rPr lang="en-US" altLang="ko-KR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altLang="ko-KR" dirty="0"/>
              <a:t>= </a:t>
            </a:r>
            <a:r>
              <a:rPr lang="en-US" altLang="ko-KR" sz="1400" dirty="0"/>
              <a:t>RLP(0x6162636465666768696a6162636465666768696a6162636465666768696a6162636465666768696a6162636465666768696a6162636465666768696a)</a:t>
            </a:r>
            <a:br>
              <a:rPr lang="en-US" altLang="ko-KR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altLang="ko-KR" sz="2200" dirty="0"/>
              <a:t>➡ﾠ</a:t>
            </a:r>
            <a:r>
              <a:rPr lang="ko-KR" altLang="en-US" sz="2200" dirty="0"/>
              <a:t>길이</a:t>
            </a:r>
            <a:r>
              <a:rPr lang="en-US" altLang="ko-KR" sz="2200" dirty="0"/>
              <a:t> : </a:t>
            </a:r>
            <a:r>
              <a:rPr lang="en-US" altLang="ko-KR" sz="2200" dirty="0">
                <a:solidFill>
                  <a:srgbClr val="EF296B"/>
                </a:solidFill>
              </a:rPr>
              <a:t>60</a:t>
            </a:r>
            <a:r>
              <a:rPr lang="en-US" altLang="ko-KR" sz="2200" dirty="0"/>
              <a:t> bytes &gt; 55 bytes , </a:t>
            </a:r>
            <a:r>
              <a:rPr lang="en-US" altLang="ko-KR" sz="2200" dirty="0">
                <a:solidFill>
                  <a:srgbClr val="EF296B"/>
                </a:solidFill>
              </a:rPr>
              <a:t>60</a:t>
            </a:r>
            <a:r>
              <a:rPr lang="en-US" altLang="ko-KR" sz="2200" dirty="0"/>
              <a:t> = 0x</a:t>
            </a:r>
            <a:r>
              <a:rPr lang="en-US" altLang="ko-KR" sz="2200" dirty="0">
                <a:solidFill>
                  <a:srgbClr val="EF296B"/>
                </a:solidFill>
              </a:rPr>
              <a:t>3c </a:t>
            </a:r>
            <a:r>
              <a:rPr lang="en-US" altLang="ko-KR" sz="2200" dirty="0"/>
              <a:t>➡ </a:t>
            </a:r>
            <a:r>
              <a:rPr lang="en-US" altLang="ko-KR" sz="2200" dirty="0">
                <a:solidFill>
                  <a:srgbClr val="FFC700"/>
                </a:solidFill>
              </a:rPr>
              <a:t>1</a:t>
            </a:r>
            <a:r>
              <a:rPr lang="en-US" altLang="ko-KR" sz="2200" dirty="0"/>
              <a:t> bytes</a:t>
            </a:r>
            <a:br>
              <a:rPr lang="en-US" altLang="ko-KR" sz="2200" dirty="0"/>
            </a:br>
            <a:r>
              <a:rPr lang="en-US" altLang="ko-KR" sz="2200" dirty="0"/>
              <a:t>➡ﾠ(0x</a:t>
            </a:r>
            <a:r>
              <a:rPr lang="en-US" altLang="ko-KR" sz="2200" dirty="0">
                <a:solidFill>
                  <a:srgbClr val="00C8EB"/>
                </a:solidFill>
              </a:rPr>
              <a:t>b7</a:t>
            </a:r>
            <a:r>
              <a:rPr lang="en-US" altLang="ko-KR" sz="2200" dirty="0"/>
              <a:t> + </a:t>
            </a:r>
            <a:r>
              <a:rPr lang="en-US" altLang="ko-KR" sz="2200" dirty="0">
                <a:solidFill>
                  <a:srgbClr val="FFC700"/>
                </a:solidFill>
              </a:rPr>
              <a:t>1</a:t>
            </a:r>
            <a:r>
              <a:rPr lang="en-US" altLang="ko-KR" sz="2200" dirty="0"/>
              <a:t>) + 0x</a:t>
            </a:r>
            <a:r>
              <a:rPr lang="en-US" altLang="ko-KR" sz="2200" dirty="0">
                <a:solidFill>
                  <a:srgbClr val="EF296B"/>
                </a:solidFill>
              </a:rPr>
              <a:t>3c</a:t>
            </a:r>
            <a:r>
              <a:rPr lang="en-US" altLang="ko-KR" sz="2200" dirty="0"/>
              <a:t> + </a:t>
            </a:r>
            <a:r>
              <a:rPr lang="en-US" altLang="ko-KR" sz="2200" dirty="0">
                <a:solidFill>
                  <a:schemeClr val="bg1">
                    <a:lumMod val="85000"/>
                  </a:schemeClr>
                </a:solidFill>
              </a:rPr>
              <a:t>0x</a:t>
            </a:r>
            <a:r>
              <a:rPr lang="en-US" altLang="ko-KR" sz="2200" dirty="0">
                <a:solidFill>
                  <a:srgbClr val="DBAC7D"/>
                </a:solidFill>
              </a:rPr>
              <a:t>6162636465666768696a…6162636465666768696a</a:t>
            </a:r>
            <a:br>
              <a:rPr lang="en-US" altLang="ko-KR" sz="22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altLang="ko-KR" sz="2200" dirty="0"/>
              <a:t>➡ﾠ0x</a:t>
            </a:r>
            <a:r>
              <a:rPr lang="en-US" altLang="ko-KR" sz="2200" dirty="0">
                <a:solidFill>
                  <a:srgbClr val="00C8EB"/>
                </a:solidFill>
              </a:rPr>
              <a:t>b8</a:t>
            </a:r>
            <a:r>
              <a:rPr lang="en-US" altLang="ko-KR" sz="2200" dirty="0">
                <a:solidFill>
                  <a:srgbClr val="EF296B"/>
                </a:solidFill>
              </a:rPr>
              <a:t>3c</a:t>
            </a:r>
            <a:r>
              <a:rPr lang="en-US" altLang="ko-KR" sz="2200" dirty="0">
                <a:solidFill>
                  <a:srgbClr val="DBAC7D"/>
                </a:solidFill>
              </a:rPr>
              <a:t>6162636465666768696a6162636465666768696a6162636465666768696a6162636465666768696a6162636465666768696a6162636465666768696a</a:t>
            </a:r>
          </a:p>
          <a:p>
            <a:pPr marL="198900" indent="-342900">
              <a:buFont typeface="+mj-lt"/>
              <a:buAutoNum type="arabicPeriod" startAt="3"/>
            </a:pPr>
            <a:endParaRPr lang="ko-KR" altLang="en-US" dirty="0">
              <a:solidFill>
                <a:schemeClr val="bg1">
                  <a:lumMod val="85000"/>
                </a:schemeClr>
              </a:solidFill>
            </a:endParaRPr>
          </a:p>
          <a:p>
            <a:pPr marL="198900" indent="-342900">
              <a:buFont typeface="+mj-lt"/>
              <a:buAutoNum type="arabicPeriod" startAt="3"/>
            </a:pP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6C3AC10F-1948-4CC9-9037-D117F15C8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RLP (Recursive Length Prefix) Serialize</a:t>
            </a:r>
            <a:endParaRPr lang="ko-KR" altLang="en-US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B55527C0-47FC-4270-B8C4-8541A9FD3C9E}"/>
              </a:ext>
            </a:extLst>
          </p:cNvPr>
          <p:cNvGraphicFramePr>
            <a:graphicFrameLocks noGrp="1"/>
          </p:cNvGraphicFramePr>
          <p:nvPr/>
        </p:nvGraphicFramePr>
        <p:xfrm>
          <a:off x="237601" y="5050736"/>
          <a:ext cx="11683916" cy="164592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400015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  <a:gridCol w="839804">
                  <a:extLst>
                    <a:ext uri="{9D8B030D-6E8A-4147-A177-3AD203B41FA5}">
                      <a16:colId xmlns:a16="http://schemas.microsoft.com/office/drawing/2014/main" val="454166344"/>
                    </a:ext>
                  </a:extLst>
                </a:gridCol>
                <a:gridCol w="2807226">
                  <a:extLst>
                    <a:ext uri="{9D8B030D-6E8A-4147-A177-3AD203B41FA5}">
                      <a16:colId xmlns:a16="http://schemas.microsoft.com/office/drawing/2014/main" val="953911548"/>
                    </a:ext>
                  </a:extLst>
                </a:gridCol>
                <a:gridCol w="6636871">
                  <a:extLst>
                    <a:ext uri="{9D8B030D-6E8A-4147-A177-3AD203B41FA5}">
                      <a16:colId xmlns:a16="http://schemas.microsoft.com/office/drawing/2014/main" val="2025233656"/>
                    </a:ext>
                  </a:extLst>
                </a:gridCol>
              </a:tblGrid>
              <a:tr h="1743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Prefix</a:t>
                      </a:r>
                      <a:endParaRPr lang="ko-KR" altLang="en-US" sz="120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유형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포맷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5123214"/>
                  </a:ext>
                </a:extLst>
              </a:tr>
              <a:tr h="1743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[0x00, 0x7f]</a:t>
                      </a:r>
                      <a:endParaRPr lang="ko-KR" altLang="en-US" sz="120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 한 개 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(ASCII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코드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</a:t>
                      </a:r>
                      <a:endParaRPr lang="ko-KR" altLang="en-US" sz="12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[0x00, 0x7f]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,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그대로 사용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5803001"/>
                  </a:ext>
                </a:extLst>
              </a:tr>
              <a:tr h="1743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[0x80, 0xb7]</a:t>
                      </a:r>
                      <a:endParaRPr lang="ko-KR" altLang="en-US" sz="120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길이 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55 bytes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이하 문자열</a:t>
                      </a:r>
                      <a:endParaRPr lang="en-US" altLang="ko-KR" sz="12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0x80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+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문자열 길이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 +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78947460"/>
                  </a:ext>
                </a:extLst>
              </a:tr>
              <a:tr h="1743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[0xb8, 0xbf]</a:t>
                      </a:r>
                      <a:endParaRPr lang="ko-KR" altLang="en-US" sz="120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길이 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56 bytes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초과 문자열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0xb7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+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문자열 길이 표현 바이트 수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 +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문자열 길이 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+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0885827"/>
                  </a:ext>
                </a:extLst>
              </a:tr>
              <a:tr h="1743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[0xc0, 0xf7]</a:t>
                      </a:r>
                      <a:endParaRPr lang="ko-KR" altLang="en-US" sz="120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배열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전체 길이 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55 bytes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이하 배열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0xc0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+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배열 바이트길이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 +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배열 바이트 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아이템들의 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RLP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인코딩 값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</a:t>
                      </a:r>
                      <a:endParaRPr lang="ko-KR" altLang="en-US" sz="12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4986205"/>
                  </a:ext>
                </a:extLst>
              </a:tr>
              <a:tr h="1743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[0xf8, 0xff]</a:t>
                      </a:r>
                      <a:endParaRPr lang="ko-KR" altLang="en-US" sz="120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배열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전체 길이 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55 bytes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초과 배열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0xf7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+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배열 바이트 길이 표현 바이트 수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 +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배열 바이트 길이 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+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배열 바이트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465631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6389229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B7DB9DE5-9D76-46DF-9C9A-3C465D1BA9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61212"/>
            <a:ext cx="11683999" cy="6032388"/>
          </a:xfrm>
        </p:spPr>
        <p:txBody>
          <a:bodyPr>
            <a:normAutofit/>
          </a:bodyPr>
          <a:lstStyle/>
          <a:p>
            <a:pPr marL="342000" indent="-342000">
              <a:lnSpc>
                <a:spcPct val="120000"/>
              </a:lnSpc>
              <a:buFont typeface="+mj-lt"/>
              <a:buAutoNum type="arabicPeriod" startAt="4"/>
            </a:pPr>
            <a:r>
              <a:rPr lang="en-US" altLang="ko-KR" sz="2500" dirty="0"/>
              <a:t>[0x</a:t>
            </a:r>
            <a:r>
              <a:rPr lang="en-US" altLang="ko-KR" sz="2500" dirty="0">
                <a:solidFill>
                  <a:srgbClr val="00C8EB"/>
                </a:solidFill>
              </a:rPr>
              <a:t>c0</a:t>
            </a:r>
            <a:r>
              <a:rPr lang="en-US" altLang="ko-KR" sz="2500" dirty="0"/>
              <a:t>, 0x</a:t>
            </a:r>
            <a:r>
              <a:rPr lang="en-US" altLang="ko-KR" sz="2500" dirty="0">
                <a:solidFill>
                  <a:srgbClr val="00C8EB"/>
                </a:solidFill>
              </a:rPr>
              <a:t>f7</a:t>
            </a:r>
            <a:r>
              <a:rPr lang="en-US" altLang="ko-KR" sz="2500" dirty="0"/>
              <a:t>] , </a:t>
            </a:r>
            <a:r>
              <a:rPr lang="ko-KR" altLang="en-US" sz="2500" dirty="0"/>
              <a:t>배열 </a:t>
            </a:r>
            <a:r>
              <a:rPr lang="en-US" altLang="ko-KR" sz="2500" dirty="0"/>
              <a:t>, </a:t>
            </a:r>
            <a:r>
              <a:rPr lang="ko-KR" altLang="en-US" sz="2500" dirty="0"/>
              <a:t>전체 길이 </a:t>
            </a:r>
            <a:r>
              <a:rPr lang="en-US" altLang="ko-KR" sz="2500" dirty="0"/>
              <a:t>55 bytes </a:t>
            </a:r>
            <a:r>
              <a:rPr lang="ko-KR" altLang="en-US" sz="2500" dirty="0"/>
              <a:t>이하 배열</a:t>
            </a:r>
            <a:br>
              <a:rPr lang="en-US" altLang="ko-KR" sz="2500" dirty="0"/>
            </a:br>
            <a:r>
              <a:rPr lang="en-US" altLang="ko-KR" sz="2500" dirty="0"/>
              <a:t>: (0xc0 + </a:t>
            </a:r>
            <a:r>
              <a:rPr lang="ko-KR" altLang="en-US" sz="2500" dirty="0"/>
              <a:t>배열 바이트길이</a:t>
            </a:r>
            <a:r>
              <a:rPr lang="en-US" altLang="ko-KR" sz="2500" dirty="0"/>
              <a:t>) + </a:t>
            </a:r>
            <a:r>
              <a:rPr lang="ko-KR" altLang="en-US" sz="2500" dirty="0"/>
              <a:t>배열 바이트 </a:t>
            </a:r>
            <a:r>
              <a:rPr lang="en-US" altLang="ko-KR" sz="2500" dirty="0"/>
              <a:t>(</a:t>
            </a:r>
            <a:r>
              <a:rPr lang="ko-KR" altLang="en-US" sz="2500" dirty="0"/>
              <a:t>아이템들의 </a:t>
            </a:r>
            <a:r>
              <a:rPr lang="en-US" altLang="ko-KR" sz="2500" dirty="0"/>
              <a:t>RLP </a:t>
            </a:r>
            <a:r>
              <a:rPr lang="ko-KR" altLang="en-US" sz="2500" dirty="0"/>
              <a:t>인코딩 값</a:t>
            </a:r>
            <a:r>
              <a:rPr lang="en-US" altLang="ko-KR" sz="2500" dirty="0"/>
              <a:t>)</a:t>
            </a:r>
          </a:p>
          <a:p>
            <a:pPr lvl="1">
              <a:lnSpc>
                <a:spcPct val="120000"/>
              </a:lnSpc>
            </a:pPr>
            <a:r>
              <a:rPr lang="en-US" altLang="ko-KR" sz="2200" dirty="0"/>
              <a:t>RLP(</a:t>
            </a:r>
            <a:r>
              <a:rPr lang="en-US" altLang="ko-KR" sz="2200" dirty="0">
                <a:solidFill>
                  <a:srgbClr val="DBAC7D"/>
                </a:solidFill>
              </a:rPr>
              <a:t>["a", "</a:t>
            </a:r>
            <a:r>
              <a:rPr lang="en-US" altLang="ko-KR" sz="2200" dirty="0" err="1">
                <a:solidFill>
                  <a:srgbClr val="DBAC7D"/>
                </a:solidFill>
              </a:rPr>
              <a:t>abc</a:t>
            </a:r>
            <a:r>
              <a:rPr lang="en-US" altLang="ko-KR" sz="2200" dirty="0">
                <a:solidFill>
                  <a:srgbClr val="DBAC7D"/>
                </a:solidFill>
              </a:rPr>
              <a:t>"]</a:t>
            </a:r>
            <a:r>
              <a:rPr lang="en-US" altLang="ko-KR" sz="2200" dirty="0"/>
              <a:t>) </a:t>
            </a:r>
            <a:br>
              <a:rPr lang="en-US" altLang="ko-KR" sz="2200" dirty="0"/>
            </a:br>
            <a:r>
              <a:rPr lang="en-US" altLang="ko-KR" sz="2200" dirty="0"/>
              <a:t>➡</a:t>
            </a:r>
            <a:r>
              <a:rPr lang="en-US" altLang="ko-KR" sz="2200" dirty="0" err="1"/>
              <a:t>ﾠRLP</a:t>
            </a:r>
            <a:r>
              <a:rPr lang="en-US" altLang="ko-KR" sz="2200" dirty="0"/>
              <a:t>("a") = 0x61, RLP("</a:t>
            </a:r>
            <a:r>
              <a:rPr lang="en-US" altLang="ko-KR" sz="2200" dirty="0" err="1"/>
              <a:t>abc</a:t>
            </a:r>
            <a:r>
              <a:rPr lang="en-US" altLang="ko-KR" sz="2200" dirty="0"/>
              <a:t>") = 0x83616263</a:t>
            </a:r>
            <a:br>
              <a:rPr lang="en-US" altLang="ko-KR" sz="2200" dirty="0"/>
            </a:br>
            <a:r>
              <a:rPr lang="en-US" altLang="ko-KR" sz="2200" dirty="0"/>
              <a:t>➡ﾠ0x</a:t>
            </a:r>
            <a:r>
              <a:rPr lang="en-US" altLang="ko-KR" sz="2200" dirty="0">
                <a:solidFill>
                  <a:srgbClr val="DBAC7D"/>
                </a:solidFill>
              </a:rPr>
              <a:t>61</a:t>
            </a:r>
            <a:r>
              <a:rPr lang="en-US" altLang="ko-KR" sz="2200" dirty="0"/>
              <a:t> + 0x</a:t>
            </a:r>
            <a:r>
              <a:rPr lang="en-US" altLang="ko-KR" sz="2200" dirty="0">
                <a:solidFill>
                  <a:srgbClr val="DBAC7D"/>
                </a:solidFill>
              </a:rPr>
              <a:t>83616263</a:t>
            </a:r>
            <a:r>
              <a:rPr lang="en-US" altLang="ko-KR" sz="2200" dirty="0"/>
              <a:t> = 0x</a:t>
            </a:r>
            <a:r>
              <a:rPr lang="en-US" altLang="ko-KR" sz="2200" dirty="0">
                <a:solidFill>
                  <a:srgbClr val="DBAC7D"/>
                </a:solidFill>
              </a:rPr>
              <a:t>6183616263</a:t>
            </a:r>
            <a:r>
              <a:rPr lang="en-US" altLang="ko-KR" sz="2200" dirty="0"/>
              <a:t> ➡ </a:t>
            </a:r>
            <a:r>
              <a:rPr lang="ko-KR" altLang="en-US" sz="2200" dirty="0"/>
              <a:t>길이 </a:t>
            </a:r>
            <a:r>
              <a:rPr lang="en-US" altLang="ko-KR" sz="2200" dirty="0"/>
              <a:t>: </a:t>
            </a:r>
            <a:r>
              <a:rPr lang="en-US" altLang="ko-KR" sz="2200" dirty="0">
                <a:solidFill>
                  <a:srgbClr val="EF296B"/>
                </a:solidFill>
              </a:rPr>
              <a:t>5</a:t>
            </a:r>
            <a:r>
              <a:rPr lang="en-US" altLang="ko-KR" sz="2200" dirty="0"/>
              <a:t> byes</a:t>
            </a:r>
            <a:r>
              <a:rPr lang="ko-KR" altLang="en-US" sz="2200" dirty="0"/>
              <a:t> </a:t>
            </a:r>
            <a:r>
              <a:rPr lang="en-US" altLang="ko-KR" sz="2200" dirty="0"/>
              <a:t>&lt;=</a:t>
            </a:r>
            <a:r>
              <a:rPr lang="ko-KR" altLang="en-US" sz="2200" dirty="0"/>
              <a:t> </a:t>
            </a:r>
            <a:r>
              <a:rPr lang="en-US" altLang="ko-KR" sz="2200" dirty="0"/>
              <a:t>55 bytes</a:t>
            </a:r>
            <a:br>
              <a:rPr lang="en-US" altLang="ko-KR" sz="2200" dirty="0"/>
            </a:br>
            <a:r>
              <a:rPr lang="en-US" altLang="ko-KR" sz="2200" dirty="0"/>
              <a:t>➡ﾠ(0x</a:t>
            </a:r>
            <a:r>
              <a:rPr lang="en-US" altLang="ko-KR" sz="2200" dirty="0">
                <a:solidFill>
                  <a:srgbClr val="00C8EB"/>
                </a:solidFill>
              </a:rPr>
              <a:t>c0</a:t>
            </a:r>
            <a:r>
              <a:rPr lang="en-US" altLang="ko-KR" sz="2200" dirty="0"/>
              <a:t> + </a:t>
            </a:r>
            <a:r>
              <a:rPr lang="en-US" altLang="ko-KR" sz="2200" dirty="0">
                <a:solidFill>
                  <a:srgbClr val="EF296B"/>
                </a:solidFill>
              </a:rPr>
              <a:t>5</a:t>
            </a:r>
            <a:r>
              <a:rPr lang="en-US" altLang="ko-KR" sz="2200" dirty="0"/>
              <a:t>) + 0x</a:t>
            </a:r>
            <a:r>
              <a:rPr lang="en-US" altLang="ko-KR" sz="2200" dirty="0">
                <a:solidFill>
                  <a:srgbClr val="DBAC7D"/>
                </a:solidFill>
              </a:rPr>
              <a:t>6183616263</a:t>
            </a:r>
            <a:br>
              <a:rPr lang="en-US" altLang="ko-KR" sz="2200" dirty="0"/>
            </a:br>
            <a:r>
              <a:rPr lang="en-US" altLang="ko-KR" sz="2200" dirty="0"/>
              <a:t>➡ﾠ0x</a:t>
            </a:r>
            <a:r>
              <a:rPr lang="en-US" altLang="ko-KR" sz="2200" dirty="0">
                <a:solidFill>
                  <a:srgbClr val="00C8EB"/>
                </a:solidFill>
              </a:rPr>
              <a:t>c5</a:t>
            </a:r>
            <a:r>
              <a:rPr lang="en-US" altLang="ko-KR" sz="2200" dirty="0">
                <a:solidFill>
                  <a:srgbClr val="DBAC7D"/>
                </a:solidFill>
              </a:rPr>
              <a:t>6183616263</a:t>
            </a:r>
            <a:endParaRPr lang="ko-KR" altLang="en-US" sz="2200" dirty="0">
              <a:solidFill>
                <a:srgbClr val="DBAC7D"/>
              </a:solidFill>
            </a:endParaRPr>
          </a:p>
          <a:p>
            <a:pPr marL="198900" indent="-342900">
              <a:buFont typeface="+mj-lt"/>
              <a:buAutoNum type="arabicPeriod" startAt="4"/>
            </a:pP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6C3AC10F-1948-4CC9-9037-D117F15C8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RLP (Recursive Length Prefix) Serialize</a:t>
            </a:r>
            <a:endParaRPr lang="ko-KR" altLang="en-US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E232311E-40AE-4DC5-B69F-B8AF33FA2C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7511977"/>
              </p:ext>
            </p:extLst>
          </p:nvPr>
        </p:nvGraphicFramePr>
        <p:xfrm>
          <a:off x="237601" y="5050736"/>
          <a:ext cx="11683916" cy="164592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400015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  <a:gridCol w="839804">
                  <a:extLst>
                    <a:ext uri="{9D8B030D-6E8A-4147-A177-3AD203B41FA5}">
                      <a16:colId xmlns:a16="http://schemas.microsoft.com/office/drawing/2014/main" val="454166344"/>
                    </a:ext>
                  </a:extLst>
                </a:gridCol>
                <a:gridCol w="2807226">
                  <a:extLst>
                    <a:ext uri="{9D8B030D-6E8A-4147-A177-3AD203B41FA5}">
                      <a16:colId xmlns:a16="http://schemas.microsoft.com/office/drawing/2014/main" val="953911548"/>
                    </a:ext>
                  </a:extLst>
                </a:gridCol>
                <a:gridCol w="6636871">
                  <a:extLst>
                    <a:ext uri="{9D8B030D-6E8A-4147-A177-3AD203B41FA5}">
                      <a16:colId xmlns:a16="http://schemas.microsoft.com/office/drawing/2014/main" val="2025233656"/>
                    </a:ext>
                  </a:extLst>
                </a:gridCol>
              </a:tblGrid>
              <a:tr h="1743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Prefix</a:t>
                      </a:r>
                      <a:endParaRPr lang="ko-KR" altLang="en-US" sz="120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유형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포맷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5123214"/>
                  </a:ext>
                </a:extLst>
              </a:tr>
              <a:tr h="1743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[0x00, 0x7f]</a:t>
                      </a:r>
                      <a:endParaRPr lang="ko-KR" altLang="en-US" sz="120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 한 개 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(ASCII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코드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</a:t>
                      </a:r>
                      <a:endParaRPr lang="ko-KR" altLang="en-US" sz="12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[0x00, 0x7f]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,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그대로 사용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5803001"/>
                  </a:ext>
                </a:extLst>
              </a:tr>
              <a:tr h="1743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[0x80, 0xb7]</a:t>
                      </a:r>
                      <a:endParaRPr lang="ko-KR" altLang="en-US" sz="120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길이 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55 bytes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이하 문자열</a:t>
                      </a:r>
                      <a:endParaRPr lang="en-US" altLang="ko-KR" sz="12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0x80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+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문자열 길이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 +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78947460"/>
                  </a:ext>
                </a:extLst>
              </a:tr>
              <a:tr h="1743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[0xb8, 0xbf]</a:t>
                      </a:r>
                      <a:endParaRPr lang="ko-KR" altLang="en-US" sz="120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길이 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56 bytes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초과 문자열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0xb7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+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문자열 길이 표현 바이트 수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 +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문자열 길이 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+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0885827"/>
                  </a:ext>
                </a:extLst>
              </a:tr>
              <a:tr h="1743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[0xc0, 0xf7]</a:t>
                      </a:r>
                      <a:endParaRPr lang="ko-KR" altLang="en-US" sz="120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배열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전체 길이 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55 bytes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이하 배열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0xc0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+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배열 바이트길이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 +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배열 바이트 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아이템들의 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RLP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인코딩 값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</a:t>
                      </a:r>
                      <a:endParaRPr lang="ko-KR" altLang="en-US" sz="12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4986205"/>
                  </a:ext>
                </a:extLst>
              </a:tr>
              <a:tr h="1743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[0xf8, 0xff]</a:t>
                      </a:r>
                      <a:endParaRPr lang="ko-KR" altLang="en-US" sz="120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배열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전체 길이 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55 bytes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초과 배열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0xf7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+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배열 바이트 길이 표현 바이트 수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 +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배열 바이트 길이 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+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배열 바이트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465631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750687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B7DB9DE5-9D76-46DF-9C9A-3C465D1BA9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61212"/>
            <a:ext cx="11683999" cy="6032388"/>
          </a:xfrm>
        </p:spPr>
        <p:txBody>
          <a:bodyPr>
            <a:normAutofit/>
          </a:bodyPr>
          <a:lstStyle/>
          <a:p>
            <a:pPr marL="342000" indent="-342000">
              <a:lnSpc>
                <a:spcPct val="120000"/>
              </a:lnSpc>
              <a:buFont typeface="+mj-lt"/>
              <a:buAutoNum type="arabicPeriod" startAt="5"/>
            </a:pPr>
            <a:r>
              <a:rPr lang="en-US" altLang="ko-KR" sz="2500" dirty="0"/>
              <a:t>[0x</a:t>
            </a:r>
            <a:r>
              <a:rPr lang="en-US" altLang="ko-KR" sz="2500" dirty="0">
                <a:solidFill>
                  <a:srgbClr val="00C8EB"/>
                </a:solidFill>
              </a:rPr>
              <a:t>f8</a:t>
            </a:r>
            <a:r>
              <a:rPr lang="en-US" altLang="ko-KR" sz="2500" dirty="0"/>
              <a:t>, 0x</a:t>
            </a:r>
            <a:r>
              <a:rPr lang="en-US" altLang="ko-KR" sz="2500" dirty="0">
                <a:solidFill>
                  <a:srgbClr val="00C8EB"/>
                </a:solidFill>
              </a:rPr>
              <a:t>ff</a:t>
            </a:r>
            <a:r>
              <a:rPr lang="en-US" altLang="ko-KR" sz="2500" dirty="0"/>
              <a:t>] , </a:t>
            </a:r>
            <a:r>
              <a:rPr lang="ko-KR" altLang="en-US" sz="2500" dirty="0"/>
              <a:t>배열</a:t>
            </a:r>
            <a:r>
              <a:rPr lang="en-US" altLang="ko-KR" sz="2500" dirty="0"/>
              <a:t> , </a:t>
            </a:r>
            <a:r>
              <a:rPr lang="ko-KR" altLang="en-US" sz="2500" dirty="0"/>
              <a:t>전체 길이 </a:t>
            </a:r>
            <a:r>
              <a:rPr lang="en-US" altLang="ko-KR" sz="2500" dirty="0"/>
              <a:t>55 bytes </a:t>
            </a:r>
            <a:r>
              <a:rPr lang="ko-KR" altLang="en-US" sz="2500" dirty="0"/>
              <a:t>초과 배열 </a:t>
            </a:r>
            <a:r>
              <a:rPr lang="en-US" altLang="ko-KR" sz="2500" dirty="0"/>
              <a:t>: </a:t>
            </a:r>
            <a:br>
              <a:rPr lang="en-US" altLang="ko-KR" sz="2500" dirty="0"/>
            </a:br>
            <a:r>
              <a:rPr lang="en-US" altLang="ko-KR" sz="2500" dirty="0">
                <a:solidFill>
                  <a:schemeClr val="bg1">
                    <a:lumMod val="85000"/>
                  </a:schemeClr>
                </a:solidFill>
              </a:rPr>
              <a:t>(0xf7 + </a:t>
            </a:r>
            <a:r>
              <a:rPr lang="ko-KR" altLang="en-US" sz="2500" dirty="0">
                <a:solidFill>
                  <a:schemeClr val="bg1">
                    <a:lumMod val="85000"/>
                  </a:schemeClr>
                </a:solidFill>
              </a:rPr>
              <a:t>배열 바이트 길이 표현 바이트 수</a:t>
            </a:r>
            <a:r>
              <a:rPr lang="en-US" altLang="ko-KR" sz="2500" dirty="0">
                <a:solidFill>
                  <a:schemeClr val="bg1">
                    <a:lumMod val="85000"/>
                  </a:schemeClr>
                </a:solidFill>
              </a:rPr>
              <a:t>) + </a:t>
            </a:r>
            <a:r>
              <a:rPr lang="ko-KR" altLang="en-US" sz="2500" dirty="0">
                <a:solidFill>
                  <a:schemeClr val="bg1">
                    <a:lumMod val="85000"/>
                  </a:schemeClr>
                </a:solidFill>
              </a:rPr>
              <a:t>배열 바이트 길이 </a:t>
            </a:r>
            <a:r>
              <a:rPr lang="en-US" altLang="ko-KR" sz="2500" dirty="0">
                <a:solidFill>
                  <a:schemeClr val="bg1">
                    <a:lumMod val="85000"/>
                  </a:schemeClr>
                </a:solidFill>
              </a:rPr>
              <a:t>+ </a:t>
            </a:r>
            <a:r>
              <a:rPr lang="ko-KR" altLang="en-US" sz="2500" dirty="0">
                <a:solidFill>
                  <a:schemeClr val="bg1">
                    <a:lumMod val="85000"/>
                  </a:schemeClr>
                </a:solidFill>
              </a:rPr>
              <a:t>배열 바이트</a:t>
            </a:r>
            <a:endParaRPr lang="en-US" altLang="ko-KR" sz="2500" dirty="0">
              <a:solidFill>
                <a:schemeClr val="bg1">
                  <a:lumMod val="85000"/>
                </a:schemeClr>
              </a:solidFill>
            </a:endParaRPr>
          </a:p>
          <a:p>
            <a:pPr lvl="1">
              <a:lnSpc>
                <a:spcPct val="120000"/>
              </a:lnSpc>
            </a:pPr>
            <a:r>
              <a:rPr lang="en-US" altLang="ko-KR" sz="2200" dirty="0"/>
              <a:t>RLP(</a:t>
            </a:r>
            <a:r>
              <a:rPr lang="en-US" altLang="ko-KR" sz="2200" dirty="0">
                <a:solidFill>
                  <a:srgbClr val="DBAC7D"/>
                </a:solidFill>
              </a:rPr>
              <a:t>["a", "</a:t>
            </a:r>
            <a:r>
              <a:rPr lang="en-US" altLang="ko-KR" sz="2200" dirty="0" err="1">
                <a:solidFill>
                  <a:srgbClr val="DBAC7D"/>
                </a:solidFill>
              </a:rPr>
              <a:t>abc</a:t>
            </a:r>
            <a:r>
              <a:rPr lang="en-US" altLang="ko-KR" sz="2200" dirty="0">
                <a:solidFill>
                  <a:srgbClr val="DBAC7D"/>
                </a:solidFill>
              </a:rPr>
              <a:t>“, "</a:t>
            </a:r>
            <a:r>
              <a:rPr lang="en-US" altLang="ko-KR" sz="2200" dirty="0" err="1">
                <a:solidFill>
                  <a:srgbClr val="DBAC7D"/>
                </a:solidFill>
              </a:rPr>
              <a:t>abcdefghij</a:t>
            </a:r>
            <a:r>
              <a:rPr lang="en-US" altLang="ko-KR" sz="2200" dirty="0">
                <a:solidFill>
                  <a:srgbClr val="DBAC7D"/>
                </a:solidFill>
              </a:rPr>
              <a:t>" × 6]</a:t>
            </a:r>
            <a:r>
              <a:rPr lang="en-US" altLang="ko-KR" sz="2200" dirty="0"/>
              <a:t>)</a:t>
            </a:r>
            <a:br>
              <a:rPr lang="en-US" altLang="ko-KR" sz="22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altLang="ko-KR" sz="2200" dirty="0"/>
              <a:t>➡</a:t>
            </a:r>
            <a:r>
              <a:rPr lang="en-US" altLang="ko-KR" sz="2200" dirty="0" err="1"/>
              <a:t>ﾠRLP</a:t>
            </a:r>
            <a:r>
              <a:rPr lang="en-US" altLang="ko-KR" sz="2200" dirty="0"/>
              <a:t>("a") = 0x61, RLP("</a:t>
            </a:r>
            <a:r>
              <a:rPr lang="en-US" altLang="ko-KR" sz="2200" dirty="0" err="1"/>
              <a:t>abc</a:t>
            </a:r>
            <a:r>
              <a:rPr lang="en-US" altLang="ko-KR" sz="2200" dirty="0"/>
              <a:t>") = 0x83616263, RLP("</a:t>
            </a:r>
            <a:r>
              <a:rPr lang="en-US" altLang="ko-KR" sz="2200" dirty="0" err="1"/>
              <a:t>abcdefghij</a:t>
            </a:r>
            <a:r>
              <a:rPr lang="en-US" altLang="ko-KR" sz="2200" dirty="0"/>
              <a:t>" × 6) = 0xb83c616263…68696a</a:t>
            </a:r>
            <a:br>
              <a:rPr lang="en-US" altLang="ko-KR" sz="22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altLang="ko-KR" sz="2200" dirty="0"/>
              <a:t>➡ﾠ0x</a:t>
            </a:r>
            <a:r>
              <a:rPr lang="en-US" altLang="ko-KR" sz="2200" dirty="0">
                <a:solidFill>
                  <a:srgbClr val="DBAC7D"/>
                </a:solidFill>
              </a:rPr>
              <a:t>61</a:t>
            </a:r>
            <a:r>
              <a:rPr lang="en-US" altLang="ko-KR" sz="2200" dirty="0"/>
              <a:t> + 0x</a:t>
            </a:r>
            <a:r>
              <a:rPr lang="en-US" altLang="ko-KR" sz="2200" dirty="0">
                <a:solidFill>
                  <a:srgbClr val="DBAC7D"/>
                </a:solidFill>
              </a:rPr>
              <a:t>83616263</a:t>
            </a:r>
            <a:r>
              <a:rPr lang="en-US" altLang="ko-KR" sz="2200" dirty="0"/>
              <a:t>  + </a:t>
            </a:r>
            <a:r>
              <a:rPr lang="en-US" altLang="ko-KR" sz="2200" dirty="0">
                <a:solidFill>
                  <a:schemeClr val="bg1">
                    <a:lumMod val="75000"/>
                  </a:schemeClr>
                </a:solidFill>
              </a:rPr>
              <a:t>0x</a:t>
            </a:r>
            <a:r>
              <a:rPr lang="en-US" altLang="ko-KR" sz="2200" dirty="0">
                <a:solidFill>
                  <a:srgbClr val="DBAC7D"/>
                </a:solidFill>
              </a:rPr>
              <a:t>b83c616263…68696a</a:t>
            </a:r>
            <a:r>
              <a:rPr lang="en-US" altLang="ko-KR" sz="2200" dirty="0">
                <a:solidFill>
                  <a:schemeClr val="bg1">
                    <a:lumMod val="75000"/>
                  </a:schemeClr>
                </a:solidFill>
              </a:rPr>
              <a:t> = 0x</a:t>
            </a:r>
            <a:r>
              <a:rPr lang="en-US" altLang="ko-KR" sz="2200" dirty="0">
                <a:solidFill>
                  <a:srgbClr val="DBAC7D"/>
                </a:solidFill>
              </a:rPr>
              <a:t>6183616263b83c616263…68696a</a:t>
            </a:r>
            <a:r>
              <a:rPr lang="en-US" altLang="ko-KR" sz="2200" dirty="0">
                <a:solidFill>
                  <a:schemeClr val="bg1">
                    <a:lumMod val="75000"/>
                  </a:schemeClr>
                </a:solidFill>
              </a:rPr>
              <a:t> </a:t>
            </a:r>
            <a:br>
              <a:rPr lang="en-US" altLang="ko-KR" sz="22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altLang="ko-KR" sz="2200" dirty="0"/>
              <a:t>➡ﾠ</a:t>
            </a:r>
            <a:r>
              <a:rPr lang="ko-KR" altLang="en-US" sz="2200" dirty="0"/>
              <a:t>길이 </a:t>
            </a:r>
            <a:r>
              <a:rPr lang="en-US" altLang="ko-KR" sz="2200" dirty="0"/>
              <a:t>: 1 + 4 + 62 = </a:t>
            </a:r>
            <a:r>
              <a:rPr lang="en-US" altLang="ko-KR" sz="2200" dirty="0">
                <a:solidFill>
                  <a:srgbClr val="EF296B"/>
                </a:solidFill>
              </a:rPr>
              <a:t>67</a:t>
            </a:r>
            <a:r>
              <a:rPr lang="en-US" altLang="ko-KR" sz="2200" dirty="0"/>
              <a:t> &gt; 55 bytes , </a:t>
            </a:r>
            <a:r>
              <a:rPr lang="en-US" altLang="ko-KR" sz="2200" dirty="0">
                <a:solidFill>
                  <a:srgbClr val="EF296B"/>
                </a:solidFill>
              </a:rPr>
              <a:t>67</a:t>
            </a:r>
            <a:r>
              <a:rPr lang="en-US" altLang="ko-KR" sz="2200" dirty="0"/>
              <a:t> = 0x</a:t>
            </a:r>
            <a:r>
              <a:rPr lang="en-US" altLang="ko-KR" sz="2200" dirty="0">
                <a:solidFill>
                  <a:srgbClr val="EF296B"/>
                </a:solidFill>
              </a:rPr>
              <a:t>43</a:t>
            </a:r>
            <a:r>
              <a:rPr lang="en-US" altLang="ko-KR" sz="2200" dirty="0"/>
              <a:t> ➡ </a:t>
            </a:r>
            <a:r>
              <a:rPr lang="en-US" altLang="ko-KR" sz="2200" dirty="0">
                <a:solidFill>
                  <a:srgbClr val="FFC700"/>
                </a:solidFill>
              </a:rPr>
              <a:t>1</a:t>
            </a:r>
            <a:r>
              <a:rPr lang="en-US" altLang="ko-KR" sz="2200" dirty="0"/>
              <a:t> bytes</a:t>
            </a:r>
            <a:br>
              <a:rPr lang="en-US" altLang="ko-KR" sz="2200" dirty="0"/>
            </a:br>
            <a:r>
              <a:rPr lang="en-US" altLang="ko-KR" sz="2200" dirty="0"/>
              <a:t>➡ﾠ(0x</a:t>
            </a:r>
            <a:r>
              <a:rPr lang="en-US" altLang="ko-KR" sz="2200" dirty="0">
                <a:solidFill>
                  <a:srgbClr val="00C8EB"/>
                </a:solidFill>
              </a:rPr>
              <a:t>f7</a:t>
            </a:r>
            <a:r>
              <a:rPr lang="en-US" altLang="ko-KR" sz="2200" dirty="0"/>
              <a:t> + 0x0</a:t>
            </a:r>
            <a:r>
              <a:rPr lang="en-US" altLang="ko-KR" sz="2200" dirty="0">
                <a:solidFill>
                  <a:srgbClr val="FFC700"/>
                </a:solidFill>
              </a:rPr>
              <a:t>1</a:t>
            </a:r>
            <a:r>
              <a:rPr lang="en-US" altLang="ko-KR" sz="2200" dirty="0"/>
              <a:t>) + 0x</a:t>
            </a:r>
            <a:r>
              <a:rPr lang="en-US" altLang="ko-KR" sz="2200" dirty="0">
                <a:solidFill>
                  <a:srgbClr val="EF296B"/>
                </a:solidFill>
              </a:rPr>
              <a:t>43</a:t>
            </a:r>
            <a:r>
              <a:rPr lang="en-US" altLang="ko-KR" sz="2200" dirty="0"/>
              <a:t> + </a:t>
            </a:r>
            <a:r>
              <a:rPr lang="en-US" altLang="ko-KR" sz="2200" dirty="0">
                <a:solidFill>
                  <a:schemeClr val="bg1">
                    <a:lumMod val="75000"/>
                  </a:schemeClr>
                </a:solidFill>
              </a:rPr>
              <a:t>0x</a:t>
            </a:r>
            <a:r>
              <a:rPr lang="en-US" altLang="ko-KR" sz="2200" dirty="0">
                <a:solidFill>
                  <a:srgbClr val="DBAC7D"/>
                </a:solidFill>
              </a:rPr>
              <a:t>6183616263b83c616263…68696a</a:t>
            </a:r>
            <a:br>
              <a:rPr lang="en-US" altLang="ko-KR" sz="22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altLang="ko-KR" sz="2200" dirty="0"/>
              <a:t>➡ﾠ0x</a:t>
            </a:r>
            <a:r>
              <a:rPr lang="en-US" altLang="ko-KR" sz="2200" dirty="0">
                <a:solidFill>
                  <a:srgbClr val="00C8EB"/>
                </a:solidFill>
              </a:rPr>
              <a:t>f8</a:t>
            </a:r>
            <a:r>
              <a:rPr lang="en-US" altLang="ko-KR" sz="2200" dirty="0">
                <a:solidFill>
                  <a:srgbClr val="EF296B"/>
                </a:solidFill>
              </a:rPr>
              <a:t>43</a:t>
            </a:r>
            <a:r>
              <a:rPr lang="en-US" altLang="ko-KR" sz="2200" dirty="0">
                <a:solidFill>
                  <a:srgbClr val="DBAC7D"/>
                </a:solidFill>
              </a:rPr>
              <a:t>6183616263b83c6162636465666768696a6162636465666768696a6162636465666768696a6162636465666768696a6162636465666768696a6162636465666768696a</a:t>
            </a:r>
          </a:p>
          <a:p>
            <a:pPr marL="198900" indent="-342900">
              <a:buFont typeface="+mj-lt"/>
              <a:buAutoNum type="arabicPeriod" startAt="5"/>
            </a:pPr>
            <a:endParaRPr lang="ko-KR" altLang="en-US" dirty="0">
              <a:solidFill>
                <a:schemeClr val="bg1">
                  <a:lumMod val="85000"/>
                </a:schemeClr>
              </a:solidFill>
            </a:endParaRPr>
          </a:p>
          <a:p>
            <a:pPr marL="198900" indent="-342900">
              <a:buFont typeface="+mj-lt"/>
              <a:buAutoNum type="arabicPeriod" startAt="5"/>
            </a:pP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6C3AC10F-1948-4CC9-9037-D117F15C8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RLP (Recursive Length Prefix) Serialize</a:t>
            </a:r>
            <a:endParaRPr lang="ko-KR" altLang="en-US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E232311E-40AE-4DC5-B69F-B8AF33FA2CE2}"/>
              </a:ext>
            </a:extLst>
          </p:cNvPr>
          <p:cNvGraphicFramePr>
            <a:graphicFrameLocks noGrp="1"/>
          </p:cNvGraphicFramePr>
          <p:nvPr/>
        </p:nvGraphicFramePr>
        <p:xfrm>
          <a:off x="237601" y="5050736"/>
          <a:ext cx="11683916" cy="164592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400015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  <a:gridCol w="839804">
                  <a:extLst>
                    <a:ext uri="{9D8B030D-6E8A-4147-A177-3AD203B41FA5}">
                      <a16:colId xmlns:a16="http://schemas.microsoft.com/office/drawing/2014/main" val="454166344"/>
                    </a:ext>
                  </a:extLst>
                </a:gridCol>
                <a:gridCol w="2807226">
                  <a:extLst>
                    <a:ext uri="{9D8B030D-6E8A-4147-A177-3AD203B41FA5}">
                      <a16:colId xmlns:a16="http://schemas.microsoft.com/office/drawing/2014/main" val="953911548"/>
                    </a:ext>
                  </a:extLst>
                </a:gridCol>
                <a:gridCol w="6636871">
                  <a:extLst>
                    <a:ext uri="{9D8B030D-6E8A-4147-A177-3AD203B41FA5}">
                      <a16:colId xmlns:a16="http://schemas.microsoft.com/office/drawing/2014/main" val="2025233656"/>
                    </a:ext>
                  </a:extLst>
                </a:gridCol>
              </a:tblGrid>
              <a:tr h="1743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Prefix</a:t>
                      </a:r>
                      <a:endParaRPr lang="ko-KR" altLang="en-US" sz="120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유형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포맷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5123214"/>
                  </a:ext>
                </a:extLst>
              </a:tr>
              <a:tr h="1743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[0x00, 0x7f]</a:t>
                      </a:r>
                      <a:endParaRPr lang="ko-KR" altLang="en-US" sz="120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 한 개 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(ASCII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코드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</a:t>
                      </a:r>
                      <a:endParaRPr lang="ko-KR" altLang="en-US" sz="12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[0x00, 0x7f]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,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그대로 사용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5803001"/>
                  </a:ext>
                </a:extLst>
              </a:tr>
              <a:tr h="1743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[0x80, 0xb7]</a:t>
                      </a:r>
                      <a:endParaRPr lang="ko-KR" altLang="en-US" sz="120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길이 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55 bytes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이하 문자열</a:t>
                      </a:r>
                      <a:endParaRPr lang="en-US" altLang="ko-KR" sz="12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0x80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+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문자열 길이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 +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78947460"/>
                  </a:ext>
                </a:extLst>
              </a:tr>
              <a:tr h="1743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[0xb8, 0xbf]</a:t>
                      </a:r>
                      <a:endParaRPr lang="ko-KR" altLang="en-US" sz="120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길이 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56 bytes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초과 문자열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0xb7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+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문자열 길이 표현 바이트 수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 +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문자열 길이 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+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0885827"/>
                  </a:ext>
                </a:extLst>
              </a:tr>
              <a:tr h="1743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[0xc0, 0xf7]</a:t>
                      </a:r>
                      <a:endParaRPr lang="ko-KR" altLang="en-US" sz="120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배열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전체 길이 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55 bytes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이하 배열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0xc0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+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배열 바이트길이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 +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배열 바이트 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아이템들의 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RLP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인코딩 값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</a:t>
                      </a:r>
                      <a:endParaRPr lang="ko-KR" altLang="en-US" sz="12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4986205"/>
                  </a:ext>
                </a:extLst>
              </a:tr>
              <a:tr h="1743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[0xf8, 0xff]</a:t>
                      </a:r>
                      <a:endParaRPr lang="ko-KR" altLang="en-US" sz="120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배열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전체 길이 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55 bytes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초과 배열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0xf7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+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배열 바이트 길이 표현 바이트 수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 +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배열 바이트 길이 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+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배열 바이트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465631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5043943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E438E31-464D-4190-94A8-A0006DCD91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2500" dirty="0"/>
              <a:t>RLP Deserialize 0x</a:t>
            </a:r>
            <a:r>
              <a:rPr lang="en-US" altLang="ko-KR" sz="2500" dirty="0">
                <a:solidFill>
                  <a:srgbClr val="00C8EB"/>
                </a:solidFill>
              </a:rPr>
              <a:t>c5</a:t>
            </a:r>
            <a:r>
              <a:rPr lang="en-US" altLang="ko-KR" sz="2500" dirty="0">
                <a:solidFill>
                  <a:srgbClr val="DBAC7D"/>
                </a:solidFill>
              </a:rPr>
              <a:t>6183616263</a:t>
            </a:r>
          </a:p>
          <a:p>
            <a:pPr lvl="1"/>
            <a:r>
              <a:rPr lang="en-US" altLang="ko-KR" sz="2200" dirty="0"/>
              <a:t>0xc5 ➡ [0xc0, 0xf7] ➡ </a:t>
            </a:r>
            <a:r>
              <a:rPr lang="ko-KR" altLang="en-US" sz="2200" dirty="0"/>
              <a:t>전체 길이 </a:t>
            </a:r>
            <a:r>
              <a:rPr lang="en-US" altLang="ko-KR" sz="2200" dirty="0"/>
              <a:t>55 bytes </a:t>
            </a:r>
            <a:r>
              <a:rPr lang="ko-KR" altLang="en-US" sz="2200" dirty="0"/>
              <a:t>이하 배열</a:t>
            </a:r>
            <a:endParaRPr lang="en-US" altLang="ko-KR" sz="2200" dirty="0"/>
          </a:p>
          <a:p>
            <a:pPr lvl="1"/>
            <a:r>
              <a:rPr lang="ko-KR" altLang="en-US" sz="2200" dirty="0"/>
              <a:t>배열 바이트 길이 </a:t>
            </a:r>
            <a:r>
              <a:rPr lang="en-US" altLang="ko-KR" sz="2200" dirty="0"/>
              <a:t> = 0xc5 - 0xc0 = 0x05 = </a:t>
            </a:r>
            <a:r>
              <a:rPr lang="en-US" altLang="ko-KR" sz="2200" dirty="0">
                <a:solidFill>
                  <a:srgbClr val="EF296B"/>
                </a:solidFill>
              </a:rPr>
              <a:t>5</a:t>
            </a:r>
          </a:p>
          <a:p>
            <a:pPr lvl="1"/>
            <a:r>
              <a:rPr lang="ko-KR" altLang="en-US" sz="2200" dirty="0"/>
              <a:t>배열 바이트 </a:t>
            </a:r>
            <a:r>
              <a:rPr lang="en-US" altLang="ko-KR" sz="2200" dirty="0"/>
              <a:t>= 0x</a:t>
            </a:r>
            <a:r>
              <a:rPr lang="en-US" altLang="ko-KR" sz="2200" dirty="0">
                <a:solidFill>
                  <a:srgbClr val="00C8EB"/>
                </a:solidFill>
              </a:rPr>
              <a:t>6183</a:t>
            </a:r>
            <a:r>
              <a:rPr lang="en-US" altLang="ko-KR" sz="2200" dirty="0">
                <a:solidFill>
                  <a:srgbClr val="DBAC7D"/>
                </a:solidFill>
              </a:rPr>
              <a:t>616263</a:t>
            </a:r>
          </a:p>
          <a:p>
            <a:pPr lvl="2"/>
            <a:r>
              <a:rPr lang="en-US" altLang="ko-KR" sz="2000" dirty="0"/>
              <a:t>0x</a:t>
            </a:r>
            <a:r>
              <a:rPr lang="en-US" altLang="ko-KR" sz="2000" dirty="0">
                <a:solidFill>
                  <a:srgbClr val="00C8EB"/>
                </a:solidFill>
              </a:rPr>
              <a:t>61</a:t>
            </a:r>
            <a:r>
              <a:rPr lang="en-US" altLang="ko-KR" sz="2000" dirty="0"/>
              <a:t> ➡ [0x00, 0x7f] ➡ ASCII</a:t>
            </a:r>
            <a:r>
              <a:rPr lang="ko-KR" altLang="en-US" sz="2000" dirty="0"/>
              <a:t> 코드 문자 한 개 </a:t>
            </a:r>
            <a:br>
              <a:rPr lang="en-US" altLang="ko-KR" sz="2000" dirty="0"/>
            </a:br>
            <a:r>
              <a:rPr lang="en-US" altLang="ko-KR" sz="2000" dirty="0"/>
              <a:t>➡ </a:t>
            </a:r>
            <a:r>
              <a:rPr lang="en-US" altLang="ko-KR" sz="2000" dirty="0">
                <a:solidFill>
                  <a:srgbClr val="DBAC7D"/>
                </a:solidFill>
              </a:rPr>
              <a:t>"a"</a:t>
            </a:r>
          </a:p>
          <a:p>
            <a:pPr lvl="2"/>
            <a:r>
              <a:rPr lang="en-US" altLang="ko-KR" sz="2000" dirty="0"/>
              <a:t>0x</a:t>
            </a:r>
            <a:r>
              <a:rPr lang="en-US" altLang="ko-KR" sz="2000" dirty="0">
                <a:solidFill>
                  <a:srgbClr val="00C8EB"/>
                </a:solidFill>
              </a:rPr>
              <a:t>83</a:t>
            </a:r>
            <a:r>
              <a:rPr lang="en-US" altLang="ko-KR" sz="2000" dirty="0"/>
              <a:t> ➡ [0x80, 0xb7] ➡ </a:t>
            </a:r>
            <a:r>
              <a:rPr lang="ko-KR" altLang="en-US" sz="2000" dirty="0"/>
              <a:t>길이 </a:t>
            </a:r>
            <a:r>
              <a:rPr lang="en-US" altLang="ko-KR" sz="2000" dirty="0"/>
              <a:t>55 bytes </a:t>
            </a:r>
            <a:r>
              <a:rPr lang="ko-KR" altLang="en-US" sz="2000" dirty="0"/>
              <a:t>이하 문자열 </a:t>
            </a:r>
            <a:br>
              <a:rPr lang="en-US" altLang="ko-KR" sz="2000" dirty="0"/>
            </a:br>
            <a:r>
              <a:rPr lang="en-US" altLang="ko-KR" sz="2000" dirty="0"/>
              <a:t>➡ </a:t>
            </a:r>
            <a:r>
              <a:rPr lang="ko-KR" altLang="en-US" sz="2000" dirty="0"/>
              <a:t>길이 </a:t>
            </a:r>
            <a:r>
              <a:rPr lang="en-US" altLang="ko-KR" sz="2000" dirty="0"/>
              <a:t>= 0x83 - 0x80 = 0x03 = </a:t>
            </a:r>
            <a:r>
              <a:rPr lang="en-US" altLang="ko-KR" sz="2000" dirty="0">
                <a:solidFill>
                  <a:srgbClr val="EF296B"/>
                </a:solidFill>
              </a:rPr>
              <a:t>3</a:t>
            </a:r>
            <a:br>
              <a:rPr lang="en-US" altLang="ko-KR" sz="2000" dirty="0"/>
            </a:br>
            <a:r>
              <a:rPr lang="en-US" altLang="ko-KR" sz="2000" dirty="0"/>
              <a:t>➡ </a:t>
            </a:r>
            <a:r>
              <a:rPr lang="ko-KR" altLang="en-US" sz="2000" dirty="0"/>
              <a:t>문자열 바이트 </a:t>
            </a:r>
            <a:r>
              <a:rPr lang="en-US" altLang="ko-KR" sz="2000" dirty="0"/>
              <a:t>= 0x</a:t>
            </a:r>
            <a:r>
              <a:rPr lang="en-US" altLang="ko-KR" sz="2000" dirty="0">
                <a:solidFill>
                  <a:srgbClr val="DBAC7D"/>
                </a:solidFill>
              </a:rPr>
              <a:t>616263</a:t>
            </a:r>
            <a:r>
              <a:rPr lang="en-US" altLang="ko-KR" sz="2000" dirty="0"/>
              <a:t> = </a:t>
            </a:r>
            <a:r>
              <a:rPr lang="en-US" altLang="ko-KR" sz="2000" dirty="0">
                <a:solidFill>
                  <a:srgbClr val="DBAC7D"/>
                </a:solidFill>
              </a:rPr>
              <a:t>"</a:t>
            </a:r>
            <a:r>
              <a:rPr lang="en-US" altLang="ko-KR" sz="2000" dirty="0" err="1">
                <a:solidFill>
                  <a:srgbClr val="DBAC7D"/>
                </a:solidFill>
              </a:rPr>
              <a:t>abc</a:t>
            </a:r>
            <a:r>
              <a:rPr lang="en-US" altLang="ko-KR" sz="2000" dirty="0">
                <a:solidFill>
                  <a:srgbClr val="DBAC7D"/>
                </a:solidFill>
              </a:rPr>
              <a:t>"</a:t>
            </a:r>
          </a:p>
          <a:p>
            <a:pPr lvl="1"/>
            <a:r>
              <a:rPr lang="ko-KR" altLang="en-US" sz="2200" dirty="0"/>
              <a:t>결과 </a:t>
            </a:r>
            <a:r>
              <a:rPr lang="en-US" altLang="ko-KR" sz="2200" dirty="0"/>
              <a:t>= ["a", "</a:t>
            </a:r>
            <a:r>
              <a:rPr lang="en-US" altLang="ko-KR" sz="2200" dirty="0" err="1"/>
              <a:t>abc</a:t>
            </a:r>
            <a:r>
              <a:rPr lang="en-US" altLang="ko-KR" sz="2200" dirty="0"/>
              <a:t>"]</a:t>
            </a:r>
          </a:p>
          <a:p>
            <a:pPr lvl="1"/>
            <a:endParaRPr lang="en-US" altLang="ko-KR" dirty="0"/>
          </a:p>
          <a:p>
            <a:pPr marL="558900" lvl="1" indent="-342900">
              <a:buFont typeface="+mj-lt"/>
              <a:buAutoNum type="arabicPeriod"/>
            </a:pP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4E30F691-113F-424C-976E-CBE6F53D5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RLP (Recursive Length Prefix) Deserialize</a:t>
            </a:r>
            <a:endParaRPr lang="ko-KR" altLang="en-US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6A85E8A-8AB4-4407-8EC2-AAEA0E0DF6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7511977"/>
              </p:ext>
            </p:extLst>
          </p:nvPr>
        </p:nvGraphicFramePr>
        <p:xfrm>
          <a:off x="237601" y="5050736"/>
          <a:ext cx="11683916" cy="164592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400015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  <a:gridCol w="839804">
                  <a:extLst>
                    <a:ext uri="{9D8B030D-6E8A-4147-A177-3AD203B41FA5}">
                      <a16:colId xmlns:a16="http://schemas.microsoft.com/office/drawing/2014/main" val="454166344"/>
                    </a:ext>
                  </a:extLst>
                </a:gridCol>
                <a:gridCol w="2807226">
                  <a:extLst>
                    <a:ext uri="{9D8B030D-6E8A-4147-A177-3AD203B41FA5}">
                      <a16:colId xmlns:a16="http://schemas.microsoft.com/office/drawing/2014/main" val="953911548"/>
                    </a:ext>
                  </a:extLst>
                </a:gridCol>
                <a:gridCol w="6636871">
                  <a:extLst>
                    <a:ext uri="{9D8B030D-6E8A-4147-A177-3AD203B41FA5}">
                      <a16:colId xmlns:a16="http://schemas.microsoft.com/office/drawing/2014/main" val="2025233656"/>
                    </a:ext>
                  </a:extLst>
                </a:gridCol>
              </a:tblGrid>
              <a:tr h="1743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Prefix</a:t>
                      </a:r>
                      <a:endParaRPr lang="ko-KR" altLang="en-US" sz="120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유형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포맷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5123214"/>
                  </a:ext>
                </a:extLst>
              </a:tr>
              <a:tr h="1743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[0x00, 0x7f]</a:t>
                      </a:r>
                      <a:endParaRPr lang="ko-KR" altLang="en-US" sz="120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 한 개 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(ASCII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코드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</a:t>
                      </a:r>
                      <a:endParaRPr lang="ko-KR" altLang="en-US" sz="12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[0x00, 0x7f]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,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그대로 사용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5803001"/>
                  </a:ext>
                </a:extLst>
              </a:tr>
              <a:tr h="1743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[0x80, 0xb7]</a:t>
                      </a:r>
                      <a:endParaRPr lang="ko-KR" altLang="en-US" sz="120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길이 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55 bytes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이하 문자열</a:t>
                      </a:r>
                      <a:endParaRPr lang="en-US" altLang="ko-KR" sz="12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0x80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+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문자열 길이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 +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78947460"/>
                  </a:ext>
                </a:extLst>
              </a:tr>
              <a:tr h="1743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[0xb8, 0xbf]</a:t>
                      </a:r>
                      <a:endParaRPr lang="ko-KR" altLang="en-US" sz="120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길이 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56 bytes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초과 문자열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0xb7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+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문자열 길이 표현 바이트 수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 +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문자열 길이 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+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0885827"/>
                  </a:ext>
                </a:extLst>
              </a:tr>
              <a:tr h="1743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[0xc0, 0xf7]</a:t>
                      </a:r>
                      <a:endParaRPr lang="ko-KR" altLang="en-US" sz="120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배열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전체 길이 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55 bytes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이하 배열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0xc0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+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배열 바이트길이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 +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배열 바이트 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아이템들의 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RLP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인코딩 값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</a:t>
                      </a:r>
                      <a:endParaRPr lang="ko-KR" altLang="en-US" sz="12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4986205"/>
                  </a:ext>
                </a:extLst>
              </a:tr>
              <a:tr h="1743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[0xf8, 0xff]</a:t>
                      </a:r>
                      <a:endParaRPr lang="ko-KR" altLang="en-US" sz="120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배열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전체 길이 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55 bytes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초과 배열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0xf7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+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배열 바이트 길이 표현 바이트 수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 +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배열 바이트 길이 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+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배열 바이트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465631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928873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3D80415A-58F4-4112-9145-EE1BBCB640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6030740"/>
          </a:xfrm>
        </p:spPr>
        <p:txBody>
          <a:bodyPr/>
          <a:lstStyle/>
          <a:p>
            <a:r>
              <a:rPr lang="en-US" altLang="ko-KR" dirty="0"/>
              <a:t>OS :</a:t>
            </a:r>
            <a:r>
              <a:rPr lang="ko-KR" altLang="en-US" dirty="0"/>
              <a:t> </a:t>
            </a:r>
            <a:r>
              <a:rPr lang="en-US" altLang="ko-KR" dirty="0"/>
              <a:t>Ubuntu 20.04</a:t>
            </a:r>
          </a:p>
          <a:p>
            <a:r>
              <a:rPr lang="en-US" altLang="ko-KR" dirty="0" err="1"/>
              <a:t>geth</a:t>
            </a:r>
            <a:r>
              <a:rPr lang="en-US" altLang="ko-KR" dirty="0"/>
              <a:t> (go-</a:t>
            </a:r>
            <a:r>
              <a:rPr lang="en-US" altLang="ko-KR" dirty="0" err="1"/>
              <a:t>ethereum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Official Go implementation of the Ethereum protocol</a:t>
            </a:r>
          </a:p>
          <a:p>
            <a:pPr lvl="1"/>
            <a:r>
              <a:rPr lang="en-US" altLang="ko-KR" dirty="0" err="1"/>
              <a:t>Ehtereum</a:t>
            </a:r>
            <a:r>
              <a:rPr lang="en-US" altLang="ko-KR" dirty="0"/>
              <a:t> co-founder Jeffrey</a:t>
            </a:r>
            <a:r>
              <a:rPr lang="ko-KR" altLang="en-US" dirty="0"/>
              <a:t> </a:t>
            </a:r>
            <a:r>
              <a:rPr lang="en-US" altLang="ko-KR" dirty="0" err="1"/>
              <a:t>Wilcke</a:t>
            </a:r>
            <a:r>
              <a:rPr lang="ko-KR" altLang="en-US" dirty="0"/>
              <a:t> 개발</a:t>
            </a:r>
            <a:endParaRPr lang="en-US" altLang="ko-KR" dirty="0"/>
          </a:p>
          <a:p>
            <a:r>
              <a:rPr lang="ko-KR" altLang="en-US" dirty="0"/>
              <a:t>필요 프로그램 설치</a:t>
            </a:r>
            <a:r>
              <a:rPr lang="en-US" altLang="ko-KR" dirty="0"/>
              <a:t>, </a:t>
            </a:r>
            <a:r>
              <a:rPr lang="ko-KR" altLang="en-US" dirty="0"/>
              <a:t>소스코드 다운로드 및 </a:t>
            </a:r>
            <a:r>
              <a:rPr lang="en-US" altLang="ko-KR" dirty="0" err="1"/>
              <a:t>geth</a:t>
            </a:r>
            <a:r>
              <a:rPr lang="en-US" altLang="ko-KR" dirty="0"/>
              <a:t> </a:t>
            </a:r>
            <a:r>
              <a:rPr lang="ko-KR" altLang="en-US" dirty="0"/>
              <a:t>빌드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97070A1E-D65B-4314-B7C2-4C1EF88E3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네트워크 구축 </a:t>
            </a:r>
            <a:r>
              <a:rPr lang="en-US" altLang="ko-KR" dirty="0"/>
              <a:t>[ </a:t>
            </a:r>
            <a:r>
              <a:rPr lang="en-US" altLang="ko-KR" dirty="0" err="1"/>
              <a:t>geth</a:t>
            </a:r>
            <a:r>
              <a:rPr lang="en-US" altLang="ko-KR" dirty="0"/>
              <a:t> ]</a:t>
            </a:r>
            <a:endParaRPr lang="ko-KR" alt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E66D0D79-9BAC-474B-BEC7-F0DD74D3FD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9425" y="2708920"/>
            <a:ext cx="11445873" cy="175432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0" i="0" u="none" strike="noStrike" cap="none" normalizeH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$ </a:t>
            </a:r>
            <a:r>
              <a:rPr kumimoji="0" lang="ko-KR" altLang="ko-KR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sudo</a:t>
            </a:r>
            <a:r>
              <a:rPr kumimoji="0" lang="ko-KR" altLang="ko-KR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apt</a:t>
            </a:r>
            <a:r>
              <a:rPr kumimoji="0" lang="ko-KR" altLang="ko-KR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update</a:t>
            </a:r>
            <a:r>
              <a:rPr kumimoji="0" lang="ko-KR" altLang="ko-KR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&amp;&amp; </a:t>
            </a:r>
            <a:r>
              <a:rPr kumimoji="0" lang="ko-KR" altLang="ko-KR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sudo</a:t>
            </a:r>
            <a:r>
              <a:rPr kumimoji="0" lang="ko-KR" altLang="ko-KR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apt</a:t>
            </a:r>
            <a:r>
              <a:rPr kumimoji="0" lang="ko-KR" altLang="ko-KR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upgrade</a:t>
            </a:r>
            <a:br>
              <a:rPr kumimoji="0" lang="ko-KR" altLang="ko-KR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b="0" i="0" u="none" strike="noStrike" cap="none" normalizeH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$ </a:t>
            </a:r>
            <a:r>
              <a:rPr kumimoji="0" lang="ko-KR" altLang="ko-KR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sudo</a:t>
            </a:r>
            <a:r>
              <a:rPr kumimoji="0" lang="ko-KR" altLang="ko-KR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apt</a:t>
            </a:r>
            <a:r>
              <a:rPr kumimoji="0" lang="ko-KR" altLang="ko-KR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install</a:t>
            </a:r>
            <a:r>
              <a:rPr kumimoji="0" lang="ko-KR" altLang="ko-KR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golang</a:t>
            </a:r>
            <a:r>
              <a:rPr kumimoji="0" lang="ko-KR" altLang="ko-KR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make</a:t>
            </a:r>
            <a:r>
              <a:rPr kumimoji="0" lang="ko-KR" altLang="ko-KR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gcc</a:t>
            </a:r>
            <a:r>
              <a:rPr kumimoji="0" lang="ko-KR" altLang="ko-KR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git</a:t>
            </a:r>
            <a:r>
              <a:rPr kumimoji="0" lang="ko-KR" altLang="ko-KR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tree</a:t>
            </a:r>
            <a:br>
              <a:rPr kumimoji="0" lang="ko-KR" altLang="ko-KR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b="0" i="0" u="none" strike="noStrike" cap="none" normalizeH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$ </a:t>
            </a:r>
            <a:r>
              <a:rPr kumimoji="0" lang="ko-KR" altLang="ko-KR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git</a:t>
            </a:r>
            <a:r>
              <a:rPr kumimoji="0" lang="ko-KR" altLang="ko-KR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clone</a:t>
            </a:r>
            <a:r>
              <a:rPr kumimoji="0" lang="en-US" altLang="ko-KR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-b "release/1.10" --single-branch</a:t>
            </a:r>
            <a:r>
              <a:rPr kumimoji="0" lang="ko-KR" altLang="ko-KR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  <a:hlinkClick r:id="rId2"/>
              </a:rPr>
              <a:t>https://github.com/ethereum/go-ethereum.git</a:t>
            </a:r>
            <a:endParaRPr kumimoji="0" lang="en-US" altLang="ko-KR" b="0" i="0" u="none" strike="noStrike" cap="none" normalizeH="0" dirty="0">
              <a:ln>
                <a:noFill/>
              </a:ln>
              <a:solidFill>
                <a:srgbClr val="A8AFBE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0" i="0" u="none" strike="noStrike" cap="none" normalizeH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$ </a:t>
            </a:r>
            <a:r>
              <a:rPr kumimoji="0" lang="ko-KR" altLang="ko-KR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git</a:t>
            </a:r>
            <a:r>
              <a:rPr kumimoji="0" lang="ko-KR" altLang="ko-KR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clone</a:t>
            </a:r>
            <a:r>
              <a:rPr kumimoji="0" lang="en-US" altLang="ko-KR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https://github.com/ethereum/go-ethereum.git</a:t>
            </a:r>
            <a:br>
              <a:rPr kumimoji="0" lang="ko-KR" altLang="ko-KR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b="0" i="0" u="none" strike="noStrike" cap="none" normalizeH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$ </a:t>
            </a:r>
            <a:r>
              <a:rPr kumimoji="0" lang="ko-KR" altLang="ko-KR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cd</a:t>
            </a:r>
            <a:r>
              <a:rPr kumimoji="0" lang="ko-KR" altLang="ko-KR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go-ethereum</a:t>
            </a:r>
            <a:br>
              <a:rPr kumimoji="0" lang="ko-KR" altLang="ko-KR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b="0" i="0" u="none" strike="noStrike" cap="none" normalizeH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$ </a:t>
            </a:r>
            <a:r>
              <a:rPr kumimoji="0" lang="en-US" altLang="ko-KR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sudo</a:t>
            </a:r>
            <a:r>
              <a:rPr kumimoji="0" lang="en-US" altLang="ko-KR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m</a:t>
            </a:r>
            <a:r>
              <a:rPr kumimoji="0" lang="ko-KR" altLang="ko-KR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ake</a:t>
            </a:r>
            <a:r>
              <a:rPr kumimoji="0" lang="ko-KR" altLang="ko-KR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geth</a:t>
            </a:r>
            <a:endParaRPr kumimoji="0" lang="ko-KR" altLang="ko-KR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243519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4C146C7-3A40-47DD-A4CB-32EDC2EEE8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57225"/>
            <a:ext cx="11683999" cy="4932363"/>
          </a:xfrm>
        </p:spPr>
        <p:txBody>
          <a:bodyPr anchor="ctr" anchorCtr="1">
            <a:normAutofit/>
          </a:bodyPr>
          <a:lstStyle/>
          <a:p>
            <a:pPr indent="0" algn="ctr">
              <a:buNone/>
            </a:pPr>
            <a:r>
              <a:rPr lang="en-US" altLang="ko-KR" sz="3000" b="1" dirty="0"/>
              <a:t>ABI</a:t>
            </a:r>
          </a:p>
          <a:p>
            <a:pPr indent="0" algn="ctr">
              <a:buNone/>
            </a:pPr>
            <a:r>
              <a:rPr lang="en-US" altLang="ko-KR" sz="3000" b="1" dirty="0"/>
              <a:t>(Application Binary Interface)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2A3CBA3-B6E3-4663-989D-064A65E30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기본 기술 </a:t>
            </a:r>
            <a:r>
              <a:rPr lang="en-US" altLang="ko-KR" dirty="0"/>
              <a:t>[ ABI Encoding ]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2778599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">
            <a:extLst>
              <a:ext uri="{FF2B5EF4-FFF2-40B4-BE49-F238E27FC236}">
                <a16:creationId xmlns:a16="http://schemas.microsoft.com/office/drawing/2014/main" id="{7EB3AFC6-6F53-4464-8146-2B7DB0933D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7448" y="1196752"/>
            <a:ext cx="6506624" cy="563231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{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event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name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"Transfer"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inputs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{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name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indexed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true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internalType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name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indexed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true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internalType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"uint256"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name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value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indexed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false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internalType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"uint256"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]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anonymous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false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function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name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balanceOf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inputs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{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name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account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internalType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]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outputs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{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"uint256"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name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internalType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"uint256"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]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stateMutability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view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function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name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transfer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inputs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{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name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internalType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"uint256"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name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amount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internalType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"uint256"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]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outputs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{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bool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name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internalType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bool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]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stateMutability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nonpayable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]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endParaRPr kumimoji="0" lang="ko-KR" altLang="ko-KR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C1BF2908-58E1-4787-8F3D-44F9B14313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indent="0">
              <a:buNone/>
            </a:pPr>
            <a:r>
              <a:rPr lang="en-US" altLang="ko-KR" sz="2200" dirty="0"/>
              <a:t>Contract ABI (Application Binary Interface)</a:t>
            </a:r>
            <a:r>
              <a:rPr lang="en-US" altLang="ko-KR" dirty="0"/>
              <a:t> </a:t>
            </a:r>
            <a:r>
              <a:rPr lang="en-US" altLang="ko-KR" sz="1400" dirty="0">
                <a:hlinkClick r:id="rId2"/>
              </a:rPr>
              <a:t>docs</a:t>
            </a:r>
            <a:endParaRPr lang="ko-KR" altLang="en-US" sz="1400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7DD188D5-75CA-4A7E-86F6-2095A1D21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ABI (Application Binary Interface)</a:t>
            </a:r>
            <a:endParaRPr lang="ko-KR" altLang="en-US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8E8D065-1F46-44E2-AFED-076BE3BE33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00056" y="1196752"/>
            <a:ext cx="5353398" cy="101566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interface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IERC20 {</a:t>
            </a:r>
            <a:endParaRPr lang="en-US" altLang="ko-KR" sz="1000" dirty="0">
              <a:solidFill>
                <a:srgbClr val="A8AFBE"/>
              </a:solidFill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event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Transfer(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indexed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indexed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uint256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value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endParaRPr kumimoji="0" lang="en-US" altLang="ko-KR" sz="1000" b="0" i="0" u="none" strike="noStrike" cap="none" normalizeH="0" baseline="0" dirty="0">
              <a:ln>
                <a:noFill/>
              </a:ln>
              <a:solidFill>
                <a:srgbClr val="CC7832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1000" dirty="0">
              <a:solidFill>
                <a:srgbClr val="CC7832"/>
              </a:solidFill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function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balanceOf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account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external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view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uint256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endParaRPr kumimoji="0" lang="en-US" altLang="ko-KR" sz="1000" b="0" i="0" u="none" strike="noStrike" cap="none" normalizeH="0" baseline="0" dirty="0">
              <a:ln>
                <a:noFill/>
              </a:ln>
              <a:solidFill>
                <a:srgbClr val="CC7832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function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transfer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uint256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amount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external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bool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endParaRPr kumimoji="0" lang="ko-KR" altLang="ko-KR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FE84FABE-79A7-AA11-915E-B2BE2DCCB5F2}"/>
              </a:ext>
            </a:extLst>
          </p:cNvPr>
          <p:cNvCxnSpPr/>
          <p:nvPr/>
        </p:nvCxnSpPr>
        <p:spPr>
          <a:xfrm flipH="1">
            <a:off x="1922929" y="1499347"/>
            <a:ext cx="4821143" cy="194982"/>
          </a:xfrm>
          <a:prstGeom prst="straightConnector1">
            <a:avLst/>
          </a:prstGeom>
          <a:ln w="12700">
            <a:solidFill>
              <a:srgbClr val="00C8E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9BB3E18E-7927-FE70-8030-58ECF5418F29}"/>
              </a:ext>
            </a:extLst>
          </p:cNvPr>
          <p:cNvCxnSpPr>
            <a:cxnSpLocks/>
          </p:cNvCxnSpPr>
          <p:nvPr/>
        </p:nvCxnSpPr>
        <p:spPr>
          <a:xfrm flipH="1">
            <a:off x="2010335" y="1781735"/>
            <a:ext cx="4733737" cy="1378324"/>
          </a:xfrm>
          <a:prstGeom prst="straightConnector1">
            <a:avLst/>
          </a:prstGeom>
          <a:ln w="12700">
            <a:solidFill>
              <a:srgbClr val="00C8E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C4ECC643-59D5-4EF3-5D2A-90EAD6A6D1D9}"/>
              </a:ext>
            </a:extLst>
          </p:cNvPr>
          <p:cNvCxnSpPr>
            <a:cxnSpLocks/>
          </p:cNvCxnSpPr>
          <p:nvPr/>
        </p:nvCxnSpPr>
        <p:spPr>
          <a:xfrm flipH="1">
            <a:off x="2064124" y="2017059"/>
            <a:ext cx="4679948" cy="2884394"/>
          </a:xfrm>
          <a:prstGeom prst="straightConnector1">
            <a:avLst/>
          </a:prstGeom>
          <a:ln w="12700">
            <a:solidFill>
              <a:srgbClr val="00C8E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53606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0F27273-F2B4-47FB-9922-99D2AB7D54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59"/>
            <a:ext cx="11831365" cy="5991053"/>
          </a:xfrm>
        </p:spPr>
        <p:txBody>
          <a:bodyPr>
            <a:normAutofit/>
          </a:bodyPr>
          <a:lstStyle/>
          <a:p>
            <a:r>
              <a:rPr lang="en-US" altLang="ko-KR" sz="2500" dirty="0"/>
              <a:t>ABI : </a:t>
            </a:r>
            <a:r>
              <a:rPr lang="ko-KR" altLang="en-US" sz="2500" dirty="0"/>
              <a:t>이더리움 </a:t>
            </a:r>
            <a:r>
              <a:rPr lang="ko-KR" altLang="en-US" sz="2500" dirty="0" err="1"/>
              <a:t>컨트랙트와</a:t>
            </a:r>
            <a:r>
              <a:rPr lang="ko-KR" altLang="en-US" sz="2500" dirty="0"/>
              <a:t> 상호작용하기 위한 표준 방법</a:t>
            </a:r>
            <a:r>
              <a:rPr lang="ko-KR" altLang="en-US" dirty="0"/>
              <a:t> </a:t>
            </a:r>
            <a:r>
              <a:rPr lang="en-US" altLang="ko-KR" dirty="0">
                <a:hlinkClick r:id="rId3"/>
              </a:rPr>
              <a:t>Specification</a:t>
            </a:r>
            <a:endParaRPr lang="en-US" altLang="ko-KR" dirty="0"/>
          </a:p>
          <a:p>
            <a:pPr lvl="1"/>
            <a:r>
              <a:rPr lang="ko-KR" altLang="en-US" sz="2200" dirty="0" err="1"/>
              <a:t>컨트랙트의</a:t>
            </a:r>
            <a:r>
              <a:rPr lang="ko-KR" altLang="en-US" sz="2200" dirty="0"/>
              <a:t> 함수 및 이벤트와 각각의 파라미터에 대한 </a:t>
            </a:r>
            <a:r>
              <a:rPr lang="en-US" altLang="ko-KR" sz="2200" dirty="0" err="1"/>
              <a:t>MetaData</a:t>
            </a:r>
            <a:r>
              <a:rPr lang="ko-KR" altLang="en-US" sz="2200" dirty="0"/>
              <a:t>를 정의</a:t>
            </a:r>
            <a:endParaRPr lang="en-US" altLang="ko-KR" sz="2200" dirty="0"/>
          </a:p>
          <a:p>
            <a:r>
              <a:rPr lang="en-US" altLang="ko-KR" sz="2500" dirty="0"/>
              <a:t>ABI Encoding</a:t>
            </a:r>
          </a:p>
          <a:p>
            <a:pPr lvl="1"/>
            <a:r>
              <a:rPr lang="en-US" altLang="ko-KR" sz="2200" dirty="0">
                <a:solidFill>
                  <a:srgbClr val="00C7EA"/>
                </a:solidFill>
              </a:rPr>
              <a:t>Function Selector</a:t>
            </a:r>
          </a:p>
          <a:p>
            <a:pPr lvl="2"/>
            <a:r>
              <a:rPr lang="ko-KR" altLang="en-US" sz="2000" dirty="0"/>
              <a:t>트랜잭션이 호출할 </a:t>
            </a:r>
            <a:r>
              <a:rPr lang="ko-KR" altLang="en-US" sz="2000" dirty="0" err="1"/>
              <a:t>컨트랙트의</a:t>
            </a:r>
            <a:r>
              <a:rPr lang="ko-KR" altLang="en-US" sz="2000" dirty="0"/>
              <a:t> 함수 선택</a:t>
            </a:r>
            <a:endParaRPr lang="en-US" altLang="ko-KR" sz="2000" dirty="0"/>
          </a:p>
          <a:p>
            <a:pPr lvl="2"/>
            <a:r>
              <a:rPr lang="ko-KR" altLang="en-US" sz="2000" dirty="0"/>
              <a:t>함수 </a:t>
            </a:r>
            <a:r>
              <a:rPr lang="ko-KR" altLang="en-US" sz="2000" dirty="0" err="1"/>
              <a:t>시그니처</a:t>
            </a:r>
            <a:r>
              <a:rPr lang="en-US" altLang="ko-KR" sz="2000" dirty="0"/>
              <a:t>(signature)</a:t>
            </a:r>
            <a:r>
              <a:rPr lang="ko-KR" altLang="en-US" sz="2000" dirty="0"/>
              <a:t>의 </a:t>
            </a:r>
            <a:r>
              <a:rPr lang="en-US" altLang="ko-KR" sz="2000" dirty="0"/>
              <a:t>keccak-256 </a:t>
            </a:r>
            <a:r>
              <a:rPr lang="ko-KR" altLang="en-US" sz="2000" dirty="0"/>
              <a:t>결과의 처음 </a:t>
            </a:r>
            <a:r>
              <a:rPr lang="en-US" altLang="ko-KR" sz="2000" dirty="0"/>
              <a:t>4 bytes(32 bits, 8 nibbles)</a:t>
            </a:r>
          </a:p>
          <a:p>
            <a:pPr lvl="1"/>
            <a:r>
              <a:rPr lang="en-US" altLang="ko-KR" sz="2200" dirty="0">
                <a:solidFill>
                  <a:srgbClr val="FFC700"/>
                </a:solidFill>
              </a:rPr>
              <a:t>Argument Encoding</a:t>
            </a:r>
          </a:p>
          <a:p>
            <a:pPr lvl="2"/>
            <a:r>
              <a:rPr lang="ko-KR" altLang="en-US" sz="2000" dirty="0"/>
              <a:t>규칙에 따라 </a:t>
            </a:r>
            <a:r>
              <a:rPr lang="en-US" altLang="ko-KR" sz="2000" dirty="0"/>
              <a:t>32 bytes(256 bits, 64 nibbles)</a:t>
            </a:r>
            <a:r>
              <a:rPr lang="ko-KR" altLang="en-US" sz="2000" dirty="0"/>
              <a:t>의 배수의 </a:t>
            </a:r>
            <a:r>
              <a:rPr lang="en-US" altLang="ko-KR" sz="2000" dirty="0"/>
              <a:t>bytes</a:t>
            </a:r>
            <a:r>
              <a:rPr lang="ko-KR" altLang="en-US" sz="2000" dirty="0"/>
              <a:t>로 변환하여 </a:t>
            </a:r>
            <a:r>
              <a:rPr lang="en-US" altLang="ko-KR" sz="2000" dirty="0"/>
              <a:t>function selector </a:t>
            </a:r>
            <a:r>
              <a:rPr lang="ko-KR" altLang="en-US" sz="2000" dirty="0"/>
              <a:t>뒤에 추가</a:t>
            </a:r>
            <a:endParaRPr lang="en-US" altLang="ko-KR" sz="2000" dirty="0"/>
          </a:p>
          <a:p>
            <a:pPr lvl="1"/>
            <a:r>
              <a:rPr lang="ko-KR" altLang="en-US" sz="2200" dirty="0"/>
              <a:t>타입</a:t>
            </a:r>
            <a:r>
              <a:rPr lang="en-US" altLang="ko-KR" sz="2200" dirty="0"/>
              <a:t>(Type)</a:t>
            </a:r>
          </a:p>
          <a:p>
            <a:pPr lvl="2"/>
            <a:r>
              <a:rPr lang="ko-KR" altLang="en-US" sz="2000" dirty="0"/>
              <a:t>고정 크기</a:t>
            </a:r>
            <a:r>
              <a:rPr lang="en-US" altLang="ko-KR" sz="2000" dirty="0"/>
              <a:t> (fixed-size) </a:t>
            </a:r>
            <a:r>
              <a:rPr lang="ko-KR" altLang="en-US" sz="2000" dirty="0"/>
              <a:t>타입</a:t>
            </a:r>
            <a:r>
              <a:rPr lang="en-US" altLang="ko-KR" sz="2000" dirty="0"/>
              <a:t>, </a:t>
            </a:r>
            <a:r>
              <a:rPr lang="ko-KR" altLang="en-US" sz="2000" dirty="0" err="1"/>
              <a:t>비고정</a:t>
            </a:r>
            <a:r>
              <a:rPr lang="ko-KR" altLang="en-US" sz="2000" dirty="0"/>
              <a:t> 크기</a:t>
            </a:r>
            <a:r>
              <a:rPr lang="en-US" altLang="ko-KR" sz="2000" dirty="0"/>
              <a:t>(non-fixed-size)</a:t>
            </a:r>
            <a:r>
              <a:rPr lang="ko-KR" altLang="en-US" sz="2000" dirty="0"/>
              <a:t> 타입</a:t>
            </a:r>
            <a:endParaRPr lang="en-US" altLang="ko-KR" sz="2000" dirty="0"/>
          </a:p>
          <a:p>
            <a:pPr lvl="2"/>
            <a:r>
              <a:rPr lang="ko-KR" altLang="en-US" sz="2000" dirty="0"/>
              <a:t>정적</a:t>
            </a:r>
            <a:r>
              <a:rPr lang="en-US" altLang="ko-KR" sz="2000" dirty="0"/>
              <a:t>(static)</a:t>
            </a:r>
            <a:r>
              <a:rPr lang="ko-KR" altLang="en-US" sz="2000" dirty="0"/>
              <a:t> 타입</a:t>
            </a:r>
            <a:r>
              <a:rPr lang="en-US" altLang="ko-KR" sz="2000" dirty="0"/>
              <a:t>, </a:t>
            </a:r>
            <a:r>
              <a:rPr lang="ko-KR" altLang="en-US" sz="2000" dirty="0"/>
              <a:t>동적</a:t>
            </a:r>
            <a:r>
              <a:rPr lang="en-US" altLang="ko-KR" sz="2000" dirty="0"/>
              <a:t>(dynamic)</a:t>
            </a:r>
            <a:r>
              <a:rPr lang="ko-KR" altLang="en-US" sz="2000" dirty="0"/>
              <a:t> 타입</a:t>
            </a:r>
            <a:endParaRPr lang="en-US" altLang="ko-KR" sz="2000" dirty="0">
              <a:solidFill>
                <a:srgbClr val="FFC700"/>
              </a:solidFill>
            </a:endParaRPr>
          </a:p>
          <a:p>
            <a:pPr lvl="1"/>
            <a:endParaRPr lang="en-US" altLang="ko-KR" dirty="0"/>
          </a:p>
          <a:p>
            <a:pPr lvl="1"/>
            <a:endParaRPr lang="en-US" altLang="ko-KR" dirty="0">
              <a:latin typeface="Consolas" panose="020B0609020204030204" pitchFamily="49" charset="0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9ADD1312-BE51-4B7C-97AA-F120BA988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ABI (Application Binary Interface)</a:t>
            </a:r>
            <a:endParaRPr lang="ko-KR" altLang="en-US" dirty="0"/>
          </a:p>
        </p:txBody>
      </p:sp>
      <p:sp>
        <p:nvSpPr>
          <p:cNvPr id="8" name="내용 개체 틀 1">
            <a:extLst>
              <a:ext uri="{FF2B5EF4-FFF2-40B4-BE49-F238E27FC236}">
                <a16:creationId xmlns:a16="http://schemas.microsoft.com/office/drawing/2014/main" id="{60F75326-84B0-46AB-9021-829D326EE948}"/>
              </a:ext>
            </a:extLst>
          </p:cNvPr>
          <p:cNvSpPr txBox="1">
            <a:spLocks/>
          </p:cNvSpPr>
          <p:nvPr/>
        </p:nvSpPr>
        <p:spPr>
          <a:xfrm>
            <a:off x="229028" y="4221088"/>
            <a:ext cx="11831365" cy="25922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altLang="ko-KR" dirty="0">
              <a:solidFill>
                <a:srgbClr val="FFC700"/>
              </a:solidFill>
            </a:endParaRPr>
          </a:p>
          <a:p>
            <a:pPr lvl="1"/>
            <a:endParaRPr lang="en-US" altLang="ko-KR" dirty="0"/>
          </a:p>
          <a:p>
            <a:pPr lvl="1"/>
            <a:endParaRPr lang="en-US" altLang="ko-KR" dirty="0">
              <a:latin typeface="Consolas" panose="020B0609020204030204" pitchFamily="49" charset="0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360DABED-E7A1-5E94-60B1-C7925DF7AD77}"/>
              </a:ext>
            </a:extLst>
          </p:cNvPr>
          <p:cNvGrpSpPr/>
          <p:nvPr/>
        </p:nvGrpSpPr>
        <p:grpSpPr>
          <a:xfrm>
            <a:off x="7392144" y="4437112"/>
            <a:ext cx="4536331" cy="2231976"/>
            <a:chOff x="7392144" y="4437112"/>
            <a:chExt cx="4536331" cy="2231976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8F08EAB2-A839-41D9-4FB8-CC2D3C41F429}"/>
                </a:ext>
              </a:extLst>
            </p:cNvPr>
            <p:cNvGrpSpPr/>
            <p:nvPr/>
          </p:nvGrpSpPr>
          <p:grpSpPr>
            <a:xfrm>
              <a:off x="7439638" y="4539183"/>
              <a:ext cx="4433529" cy="2072457"/>
              <a:chOff x="7425350" y="4539183"/>
              <a:chExt cx="4433529" cy="2072457"/>
            </a:xfrm>
          </p:grpSpPr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52E8005-E8A9-47F1-AADD-D1E04F9A9804}"/>
                  </a:ext>
                </a:extLst>
              </p:cNvPr>
              <p:cNvSpPr txBox="1"/>
              <p:nvPr/>
            </p:nvSpPr>
            <p:spPr>
              <a:xfrm>
                <a:off x="7425350" y="4539183"/>
                <a:ext cx="3423177" cy="3231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ko-KR" altLang="en-US" sz="1500" dirty="0" err="1">
                    <a:solidFill>
                      <a:srgbClr val="00C7EA"/>
                    </a:solidFill>
                    <a:latin typeface="Arial" panose="020B0604020202020204" pitchFamily="34" charset="0"/>
                  </a:rPr>
                  <a:t>transfer</a:t>
                </a:r>
                <a:r>
                  <a:rPr lang="ko-KR" altLang="en-US" sz="1500" dirty="0">
                    <a:solidFill>
                      <a:srgbClr val="00C7EA"/>
                    </a:solidFill>
                    <a:latin typeface="Arial" panose="020B0604020202020204" pitchFamily="34" charset="0"/>
                  </a:rPr>
                  <a:t>(</a:t>
                </a:r>
                <a:r>
                  <a:rPr lang="ko-KR" altLang="en-US" sz="1500" dirty="0">
                    <a:solidFill>
                      <a:srgbClr val="FFC700"/>
                    </a:solidFill>
                    <a:latin typeface="Arial" panose="020B0604020202020204" pitchFamily="34" charset="0"/>
                  </a:rPr>
                  <a:t>"0x91</a:t>
                </a:r>
                <a:r>
                  <a:rPr lang="en-US" altLang="ko-KR" sz="1500" dirty="0">
                    <a:solidFill>
                      <a:srgbClr val="FFC700"/>
                    </a:solidFill>
                    <a:latin typeface="Arial" panose="020B0604020202020204" pitchFamily="34" charset="0"/>
                  </a:rPr>
                  <a:t>D6B7…3FeE</a:t>
                </a:r>
                <a:r>
                  <a:rPr lang="ko-KR" altLang="en-US" sz="1500" dirty="0">
                    <a:solidFill>
                      <a:srgbClr val="FFC700"/>
                    </a:solidFill>
                    <a:latin typeface="Arial" panose="020B0604020202020204" pitchFamily="34" charset="0"/>
                  </a:rPr>
                  <a:t>39", 1000</a:t>
                </a:r>
                <a:r>
                  <a:rPr lang="ko-KR" altLang="en-US" sz="1500" dirty="0">
                    <a:solidFill>
                      <a:srgbClr val="00C7EA"/>
                    </a:solidFill>
                    <a:latin typeface="Arial" panose="020B0604020202020204" pitchFamily="34" charset="0"/>
                  </a:rPr>
                  <a:t>)</a:t>
                </a: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D6B7ACC-9182-4F13-84FF-A7C02B0B93F6}"/>
                  </a:ext>
                </a:extLst>
              </p:cNvPr>
              <p:cNvSpPr txBox="1"/>
              <p:nvPr/>
            </p:nvSpPr>
            <p:spPr>
              <a:xfrm>
                <a:off x="7425351" y="5228406"/>
                <a:ext cx="2413385" cy="3231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sz="1500" dirty="0">
                    <a:solidFill>
                      <a:srgbClr val="00C7EA"/>
                    </a:solidFill>
                    <a:latin typeface="Arial" panose="020B0604020202020204" pitchFamily="34" charset="0"/>
                  </a:rPr>
                  <a:t>transfer(address,uint256)</a:t>
                </a:r>
                <a:endParaRPr lang="ko-KR" altLang="en-US" sz="1500" dirty="0">
                  <a:solidFill>
                    <a:srgbClr val="00C7EA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40E52DF-824E-43C7-B051-E497616FED46}"/>
                  </a:ext>
                </a:extLst>
              </p:cNvPr>
              <p:cNvSpPr txBox="1"/>
              <p:nvPr/>
            </p:nvSpPr>
            <p:spPr>
              <a:xfrm>
                <a:off x="9695542" y="5218000"/>
                <a:ext cx="1975278" cy="3231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sz="1500" dirty="0">
                    <a:solidFill>
                      <a:srgbClr val="FFC700"/>
                    </a:solidFill>
                    <a:latin typeface="Arial" panose="020B0604020202020204" pitchFamily="34" charset="0"/>
                  </a:rPr>
                  <a:t>[</a:t>
                </a:r>
                <a:r>
                  <a:rPr lang="ko-KR" altLang="en-US" sz="1500" dirty="0">
                    <a:solidFill>
                      <a:srgbClr val="FFC700"/>
                    </a:solidFill>
                    <a:latin typeface="Arial" panose="020B0604020202020204" pitchFamily="34" charset="0"/>
                  </a:rPr>
                  <a:t>"0x911</a:t>
                </a:r>
                <a:r>
                  <a:rPr lang="en-US" altLang="ko-KR" sz="1500" dirty="0">
                    <a:solidFill>
                      <a:srgbClr val="FFC700"/>
                    </a:solidFill>
                    <a:latin typeface="Arial" panose="020B0604020202020204" pitchFamily="34" charset="0"/>
                  </a:rPr>
                  <a:t>…</a:t>
                </a:r>
                <a:r>
                  <a:rPr lang="ko-KR" altLang="en-US" sz="1500" dirty="0">
                    <a:solidFill>
                      <a:srgbClr val="FFC700"/>
                    </a:solidFill>
                    <a:latin typeface="Arial" panose="020B0604020202020204" pitchFamily="34" charset="0"/>
                  </a:rPr>
                  <a:t>39", 1000</a:t>
                </a:r>
                <a:r>
                  <a:rPr lang="en-US" altLang="ko-KR" sz="1500" dirty="0">
                    <a:solidFill>
                      <a:srgbClr val="FFC700"/>
                    </a:solidFill>
                    <a:latin typeface="Arial" panose="020B0604020202020204" pitchFamily="34" charset="0"/>
                  </a:rPr>
                  <a:t>]</a:t>
                </a:r>
                <a:endParaRPr lang="ko-KR" altLang="en-US" sz="1500" dirty="0">
                  <a:solidFill>
                    <a:srgbClr val="FFC7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7BDC120-2E60-43B2-A93B-C45B5DC13FF9}"/>
                  </a:ext>
                </a:extLst>
              </p:cNvPr>
              <p:cNvSpPr txBox="1"/>
              <p:nvPr/>
            </p:nvSpPr>
            <p:spPr>
              <a:xfrm>
                <a:off x="7470216" y="5945649"/>
                <a:ext cx="1730358" cy="323165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500" dirty="0">
                    <a:solidFill>
                      <a:srgbClr val="00C7EA"/>
                    </a:solidFill>
                    <a:latin typeface="Arial" panose="020B0604020202020204" pitchFamily="34" charset="0"/>
                  </a:rPr>
                  <a:t>Function Selector</a:t>
                </a:r>
                <a:endParaRPr lang="ko-KR" altLang="en-US" sz="1500" dirty="0">
                  <a:solidFill>
                    <a:srgbClr val="00C7EA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8B4AE21-2189-4FE5-BC37-0DEAFB0CFA41}"/>
                  </a:ext>
                </a:extLst>
              </p:cNvPr>
              <p:cNvSpPr txBox="1"/>
              <p:nvPr/>
            </p:nvSpPr>
            <p:spPr>
              <a:xfrm>
                <a:off x="9200574" y="5945833"/>
                <a:ext cx="2658305" cy="323165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500" dirty="0">
                    <a:solidFill>
                      <a:srgbClr val="FFC700"/>
                    </a:solidFill>
                    <a:latin typeface="Arial" panose="020B0604020202020204" pitchFamily="34" charset="0"/>
                  </a:rPr>
                  <a:t>Argument Encoding</a:t>
                </a:r>
                <a:endParaRPr lang="ko-KR" altLang="en-US" sz="1500" dirty="0">
                  <a:solidFill>
                    <a:srgbClr val="FFC700"/>
                  </a:solidFill>
                  <a:latin typeface="Arial" panose="020B0604020202020204" pitchFamily="34" charset="0"/>
                </a:endParaRPr>
              </a:p>
            </p:txBody>
          </p:sp>
          <p:cxnSp>
            <p:nvCxnSpPr>
              <p:cNvPr id="15" name="직선 화살표 연결선 14">
                <a:extLst>
                  <a:ext uri="{FF2B5EF4-FFF2-40B4-BE49-F238E27FC236}">
                    <a16:creationId xmlns:a16="http://schemas.microsoft.com/office/drawing/2014/main" id="{56F9FF34-DDA4-4C24-A186-F17BCF1A76A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17243" y="4885217"/>
                <a:ext cx="0" cy="309349"/>
              </a:xfrm>
              <a:prstGeom prst="straightConnector1">
                <a:avLst/>
              </a:prstGeom>
              <a:ln>
                <a:solidFill>
                  <a:srgbClr val="00C7EA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직선 화살표 연결선 15">
                <a:extLst>
                  <a:ext uri="{FF2B5EF4-FFF2-40B4-BE49-F238E27FC236}">
                    <a16:creationId xmlns:a16="http://schemas.microsoft.com/office/drawing/2014/main" id="{8A68D920-3DAC-458F-97C2-A4ABAF98B3B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17243" y="4885217"/>
                <a:ext cx="1589517" cy="282424"/>
              </a:xfrm>
              <a:prstGeom prst="straightConnector1">
                <a:avLst/>
              </a:prstGeom>
              <a:ln>
                <a:solidFill>
                  <a:srgbClr val="FFC7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화살표 연결선 19">
                <a:extLst>
                  <a:ext uri="{FF2B5EF4-FFF2-40B4-BE49-F238E27FC236}">
                    <a16:creationId xmlns:a16="http://schemas.microsoft.com/office/drawing/2014/main" id="{FED59B5B-EB72-4733-B290-88BE0C01592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13759" y="5578735"/>
                <a:ext cx="0" cy="309349"/>
              </a:xfrm>
              <a:prstGeom prst="straightConnector1">
                <a:avLst/>
              </a:prstGeom>
              <a:ln>
                <a:solidFill>
                  <a:schemeClr val="bg1">
                    <a:lumMod val="8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직선 화살표 연결선 22">
                <a:extLst>
                  <a:ext uri="{FF2B5EF4-FFF2-40B4-BE49-F238E27FC236}">
                    <a16:creationId xmlns:a16="http://schemas.microsoft.com/office/drawing/2014/main" id="{03FB5064-B24C-4043-8B77-DA7F79984C7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691428" y="5582462"/>
                <a:ext cx="0" cy="309349"/>
              </a:xfrm>
              <a:prstGeom prst="straightConnector1">
                <a:avLst/>
              </a:prstGeom>
              <a:ln>
                <a:solidFill>
                  <a:schemeClr val="bg1">
                    <a:lumMod val="8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B7AE658-9522-4B14-B8B9-481EF38725BA}"/>
                  </a:ext>
                </a:extLst>
              </p:cNvPr>
              <p:cNvSpPr txBox="1"/>
              <p:nvPr/>
            </p:nvSpPr>
            <p:spPr>
              <a:xfrm>
                <a:off x="7467377" y="6288475"/>
                <a:ext cx="1730358" cy="323165"/>
              </a:xfrm>
              <a:prstGeom prst="rect">
                <a:avLst/>
              </a:prstGeom>
              <a:noFill/>
            </p:spPr>
            <p:txBody>
              <a:bodyPr wrap="square" lIns="0">
                <a:spAutoFit/>
              </a:bodyPr>
              <a:lstStyle/>
              <a:p>
                <a:pPr algn="r"/>
                <a:r>
                  <a:rPr lang="en-US" altLang="ko-KR" sz="1500" dirty="0" err="1">
                    <a:solidFill>
                      <a:srgbClr val="00C7EA"/>
                    </a:solidFill>
                    <a:latin typeface="Arial" panose="020B0604020202020204" pitchFamily="34" charset="0"/>
                  </a:rPr>
                  <a:t>keccak</a:t>
                </a:r>
                <a:r>
                  <a:rPr lang="en-US" altLang="ko-KR" sz="1500" dirty="0">
                    <a:solidFill>
                      <a:srgbClr val="00C7EA"/>
                    </a:solidFill>
                    <a:latin typeface="Arial" panose="020B0604020202020204" pitchFamily="34" charset="0"/>
                  </a:rPr>
                  <a:t> first 4 bytes</a:t>
                </a:r>
                <a:endParaRPr lang="ko-KR" altLang="en-US" sz="1500" dirty="0">
                  <a:solidFill>
                    <a:srgbClr val="00C7EA"/>
                  </a:solidFill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C9A6D138-EDD0-F5F3-96D2-7B42F050BB33}"/>
                </a:ext>
              </a:extLst>
            </p:cNvPr>
            <p:cNvSpPr/>
            <p:nvPr/>
          </p:nvSpPr>
          <p:spPr>
            <a:xfrm>
              <a:off x="7392144" y="4437112"/>
              <a:ext cx="4536331" cy="2231976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290436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9ADD1312-BE51-4B7C-97AA-F120BA988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ABI (Application Binary Interface)</a:t>
            </a:r>
            <a:endParaRPr lang="ko-KR" altLang="en-US" dirty="0"/>
          </a:p>
        </p:txBody>
      </p:sp>
      <p:sp>
        <p:nvSpPr>
          <p:cNvPr id="8" name="내용 개체 틀 1">
            <a:extLst>
              <a:ext uri="{FF2B5EF4-FFF2-40B4-BE49-F238E27FC236}">
                <a16:creationId xmlns:a16="http://schemas.microsoft.com/office/drawing/2014/main" id="{60F75326-84B0-46AB-9021-829D326EE948}"/>
              </a:ext>
            </a:extLst>
          </p:cNvPr>
          <p:cNvSpPr txBox="1">
            <a:spLocks/>
          </p:cNvSpPr>
          <p:nvPr/>
        </p:nvSpPr>
        <p:spPr>
          <a:xfrm>
            <a:off x="229029" y="677840"/>
            <a:ext cx="11721672" cy="60109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200" dirty="0"/>
              <a:t>ABI Encoding </a:t>
            </a:r>
            <a:r>
              <a:rPr lang="ko-KR" altLang="en-US" sz="2200" dirty="0"/>
              <a:t>예제</a:t>
            </a:r>
            <a:endParaRPr lang="en-US" altLang="ko-KR" sz="2200" dirty="0"/>
          </a:p>
          <a:p>
            <a:pPr lvl="1"/>
            <a:r>
              <a:rPr lang="en-US" altLang="ko-KR" sz="2000" dirty="0"/>
              <a:t>function </a:t>
            </a:r>
            <a:r>
              <a:rPr lang="en-US" altLang="ko-KR" sz="2000" dirty="0">
                <a:solidFill>
                  <a:srgbClr val="00C8EB"/>
                </a:solidFill>
              </a:rPr>
              <a:t>transfer(address </a:t>
            </a:r>
            <a:r>
              <a:rPr lang="en-US" altLang="ko-KR" sz="2000" dirty="0"/>
              <a:t>to</a:t>
            </a:r>
            <a:r>
              <a:rPr lang="en-US" altLang="ko-KR" sz="2000" dirty="0">
                <a:solidFill>
                  <a:srgbClr val="00C8EB"/>
                </a:solidFill>
              </a:rPr>
              <a:t>, uint256 </a:t>
            </a:r>
            <a:r>
              <a:rPr lang="en-US" altLang="ko-KR" sz="2000" dirty="0"/>
              <a:t>value</a:t>
            </a:r>
            <a:r>
              <a:rPr lang="en-US" altLang="ko-KR" sz="2000" dirty="0">
                <a:solidFill>
                  <a:srgbClr val="00C8EB"/>
                </a:solidFill>
              </a:rPr>
              <a:t>)</a:t>
            </a:r>
            <a:r>
              <a:rPr lang="en-US" altLang="ko-KR" sz="2000" dirty="0"/>
              <a:t> </a:t>
            </a:r>
            <a:br>
              <a:rPr lang="en-US" altLang="ko-KR" sz="2000" dirty="0"/>
            </a:br>
            <a:r>
              <a:rPr lang="en-US" altLang="ko-KR" sz="2000" dirty="0"/>
              <a:t>  </a:t>
            </a:r>
            <a:r>
              <a:rPr lang="ko-KR" altLang="en-US" sz="2000" dirty="0"/>
              <a:t>➡</a:t>
            </a:r>
            <a:r>
              <a:rPr lang="en-US" altLang="ko-KR" sz="2000" dirty="0"/>
              <a:t> transfer(</a:t>
            </a:r>
            <a:r>
              <a:rPr lang="en-US" altLang="ko-KR" sz="2000" dirty="0">
                <a:latin typeface="맑은 고딕" panose="020B0503020000020004" pitchFamily="50" charset="-127"/>
              </a:rPr>
              <a:t>"</a:t>
            </a:r>
            <a:r>
              <a:rPr lang="en-US" altLang="ko-KR" sz="2000" dirty="0">
                <a:latin typeface="Consolas" panose="020B0609020204030204" pitchFamily="49" charset="0"/>
              </a:rPr>
              <a:t>0x</a:t>
            </a:r>
            <a:r>
              <a:rPr lang="en-US" altLang="ko-KR" sz="2000" dirty="0">
                <a:solidFill>
                  <a:srgbClr val="FFC700"/>
                </a:solidFill>
                <a:latin typeface="Consolas" panose="020B0609020204030204" pitchFamily="49" charset="0"/>
              </a:rPr>
              <a:t>911D6B77014FA58aFD85BE49e5148CBEAA3FeE39</a:t>
            </a:r>
            <a:r>
              <a:rPr lang="en-US" altLang="ko-KR" sz="2000" dirty="0">
                <a:latin typeface="맑은 고딕" panose="020B0503020000020004" pitchFamily="50" charset="-127"/>
              </a:rPr>
              <a:t>"</a:t>
            </a:r>
            <a:r>
              <a:rPr lang="en-US" altLang="ko-KR" sz="2000" dirty="0"/>
              <a:t>, </a:t>
            </a:r>
            <a:r>
              <a:rPr lang="en-US" altLang="ko-KR" sz="2000" dirty="0">
                <a:solidFill>
                  <a:srgbClr val="FFC700"/>
                </a:solidFill>
              </a:rPr>
              <a:t>1000</a:t>
            </a:r>
            <a:r>
              <a:rPr lang="en-US" altLang="ko-KR" sz="2000" dirty="0"/>
              <a:t>);</a:t>
            </a:r>
          </a:p>
          <a:p>
            <a:pPr lvl="1"/>
            <a:endParaRPr lang="en-US" altLang="ko-KR" sz="1100" dirty="0"/>
          </a:p>
          <a:p>
            <a:pPr lvl="1"/>
            <a:r>
              <a:rPr lang="en-US" altLang="ko-KR" sz="2000" dirty="0">
                <a:solidFill>
                  <a:srgbClr val="00C8EB"/>
                </a:solidFill>
              </a:rPr>
              <a:t>Function Selector</a:t>
            </a:r>
            <a:r>
              <a:rPr lang="en-US" altLang="ko-KR" sz="2200" dirty="0">
                <a:solidFill>
                  <a:srgbClr val="00C8EB"/>
                </a:solidFill>
              </a:rPr>
              <a:t> </a:t>
            </a:r>
            <a:r>
              <a:rPr lang="en-US" altLang="ko-KR" sz="1800" dirty="0"/>
              <a:t>(</a:t>
            </a:r>
            <a:r>
              <a:rPr lang="ko-KR" altLang="en-US" sz="1800" dirty="0"/>
              <a:t>함수 </a:t>
            </a:r>
            <a:r>
              <a:rPr lang="ko-KR" altLang="en-US" sz="1800" dirty="0" err="1"/>
              <a:t>시그니처</a:t>
            </a:r>
            <a:r>
              <a:rPr lang="ko-KR" altLang="en-US" sz="1800" dirty="0"/>
              <a:t> </a:t>
            </a:r>
            <a:r>
              <a:rPr lang="en-US" altLang="ko-KR" sz="1800" dirty="0"/>
              <a:t>keccak-256 </a:t>
            </a:r>
            <a:r>
              <a:rPr lang="ko-KR" altLang="en-US" sz="1800" dirty="0"/>
              <a:t>결과의 처음 </a:t>
            </a:r>
            <a:r>
              <a:rPr lang="en-US" altLang="ko-KR" sz="1800" dirty="0"/>
              <a:t>4 bytes)</a:t>
            </a:r>
          </a:p>
          <a:p>
            <a:pPr lvl="2"/>
            <a:r>
              <a:rPr lang="en-US" altLang="ko-KR" sz="1800" dirty="0"/>
              <a:t>keccak-256(</a:t>
            </a:r>
            <a:r>
              <a:rPr lang="en-US" altLang="ko-KR" sz="1800" dirty="0">
                <a:latin typeface="맑은 고딕" panose="020B0503020000020004" pitchFamily="50" charset="-127"/>
              </a:rPr>
              <a:t>"</a:t>
            </a:r>
            <a:r>
              <a:rPr lang="en-US" altLang="ko-KR" sz="1800" dirty="0">
                <a:solidFill>
                  <a:srgbClr val="00C8EB"/>
                </a:solidFill>
              </a:rPr>
              <a:t>transfer(address,uint256)</a:t>
            </a:r>
            <a:r>
              <a:rPr lang="en-US" altLang="ko-KR" sz="1800" dirty="0">
                <a:latin typeface="맑은 고딕" panose="020B0503020000020004" pitchFamily="50" charset="-127"/>
              </a:rPr>
              <a:t>"</a:t>
            </a:r>
            <a:r>
              <a:rPr lang="en-US" altLang="ko-KR" sz="1800" dirty="0"/>
              <a:t>) </a:t>
            </a:r>
            <a:br>
              <a:rPr lang="en-US" altLang="ko-KR" sz="1800" dirty="0"/>
            </a:br>
            <a:r>
              <a:rPr lang="en-US" altLang="ko-KR" sz="1800" dirty="0">
                <a:latin typeface="Consolas" panose="020B0609020204030204" pitchFamily="49" charset="0"/>
              </a:rPr>
              <a:t> = 0x</a:t>
            </a:r>
            <a:r>
              <a:rPr lang="en-US" altLang="ko-KR" sz="1800" dirty="0">
                <a:solidFill>
                  <a:srgbClr val="00C8EB"/>
                </a:solidFill>
                <a:latin typeface="Consolas" panose="020B0609020204030204" pitchFamily="49" charset="0"/>
              </a:rPr>
              <a:t>a9059cbb</a:t>
            </a:r>
            <a:r>
              <a:rPr lang="en-US" altLang="ko-KR" sz="1800" dirty="0">
                <a:latin typeface="Consolas" panose="020B0609020204030204" pitchFamily="49" charset="0"/>
              </a:rPr>
              <a:t>2ab09eb219583f4a59a5d0623ade346d962bcd4e46b11da047c9049b </a:t>
            </a:r>
            <a:br>
              <a:rPr lang="en-US" altLang="ko-KR" sz="1800" dirty="0">
                <a:latin typeface="Consolas" panose="020B0609020204030204" pitchFamily="49" charset="0"/>
              </a:rPr>
            </a:br>
            <a:r>
              <a:rPr lang="ko-KR" altLang="en-US" sz="1800" dirty="0">
                <a:latin typeface="Consolas" panose="020B0609020204030204" pitchFamily="49" charset="0"/>
              </a:rPr>
              <a:t>➡ </a:t>
            </a:r>
            <a:r>
              <a:rPr lang="en-US" altLang="ko-KR" sz="1800" dirty="0">
                <a:latin typeface="Consolas" panose="020B0609020204030204" pitchFamily="49" charset="0"/>
              </a:rPr>
              <a:t>0x</a:t>
            </a:r>
            <a:r>
              <a:rPr lang="en-US" altLang="ko-KR" sz="1800" dirty="0">
                <a:solidFill>
                  <a:srgbClr val="00C8EB"/>
                </a:solidFill>
                <a:latin typeface="Consolas" panose="020B0609020204030204" pitchFamily="49" charset="0"/>
              </a:rPr>
              <a:t>a9059cbb</a:t>
            </a:r>
            <a:endParaRPr lang="en-US" altLang="ko-KR" sz="1800" dirty="0">
              <a:latin typeface="Consolas" panose="020B0609020204030204" pitchFamily="49" charset="0"/>
            </a:endParaRPr>
          </a:p>
          <a:p>
            <a:pPr lvl="1"/>
            <a:r>
              <a:rPr lang="en-US" altLang="ko-KR" sz="2000" dirty="0">
                <a:solidFill>
                  <a:srgbClr val="FFC700"/>
                </a:solidFill>
              </a:rPr>
              <a:t>Argument Encoding</a:t>
            </a:r>
          </a:p>
          <a:p>
            <a:pPr lvl="2"/>
            <a:r>
              <a:rPr lang="en-US" altLang="ko-KR" sz="1800" dirty="0"/>
              <a:t>(address, uint256)</a:t>
            </a:r>
          </a:p>
          <a:p>
            <a:pPr lvl="2"/>
            <a:r>
              <a:rPr lang="en-US" altLang="ko-KR" sz="1800" dirty="0"/>
              <a:t>(</a:t>
            </a:r>
            <a:r>
              <a:rPr lang="en-US" altLang="ko-KR" sz="1800" dirty="0">
                <a:latin typeface="Consolas" panose="020B0609020204030204" pitchFamily="49" charset="0"/>
              </a:rPr>
              <a:t>0x</a:t>
            </a:r>
            <a:r>
              <a:rPr lang="en-US" altLang="ko-KR" sz="1800" dirty="0">
                <a:solidFill>
                  <a:srgbClr val="FFC700"/>
                </a:solidFill>
                <a:latin typeface="Consolas" panose="020B0609020204030204" pitchFamily="49" charset="0"/>
              </a:rPr>
              <a:t>911D6B77014FA58aFD85BE49e5148CBEAA3FeE39,</a:t>
            </a:r>
            <a:r>
              <a:rPr lang="ko-KR" altLang="en-US" sz="1800" dirty="0">
                <a:solidFill>
                  <a:srgbClr val="FFC7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 dirty="0">
                <a:solidFill>
                  <a:srgbClr val="FFC700"/>
                </a:solidFill>
              </a:rPr>
              <a:t>1000)</a:t>
            </a:r>
          </a:p>
          <a:p>
            <a:pPr lvl="2"/>
            <a:r>
              <a:rPr lang="ko-KR" altLang="en-US" sz="1800" dirty="0">
                <a:latin typeface="Consolas" panose="020B0609020204030204" pitchFamily="49" charset="0"/>
              </a:rPr>
              <a:t>➡ </a:t>
            </a:r>
            <a:r>
              <a:rPr lang="en-US" altLang="ko-KR" sz="1800" dirty="0">
                <a:latin typeface="Consolas" panose="020B0609020204030204" pitchFamily="49" charset="0"/>
              </a:rPr>
              <a:t>0x000000000000000000000000</a:t>
            </a:r>
            <a:r>
              <a:rPr lang="en-US" altLang="ko-KR" sz="1800" dirty="0">
                <a:solidFill>
                  <a:srgbClr val="FFC700"/>
                </a:solidFill>
                <a:latin typeface="Consolas" panose="020B0609020204030204" pitchFamily="49" charset="0"/>
              </a:rPr>
              <a:t>911d6b77014fa58afd85be49e5148cbeaa3fee39</a:t>
            </a:r>
            <a:r>
              <a:rPr lang="en-US" altLang="ko-KR" sz="1800" dirty="0">
                <a:latin typeface="Consolas" panose="020B0609020204030204" pitchFamily="49" charset="0"/>
              </a:rPr>
              <a:t>0000000000000000</a:t>
            </a:r>
            <a:br>
              <a:rPr lang="en-US" altLang="ko-KR" sz="1800" dirty="0">
                <a:latin typeface="Consolas" panose="020B0609020204030204" pitchFamily="49" charset="0"/>
              </a:rPr>
            </a:br>
            <a:r>
              <a:rPr lang="en-US" altLang="ko-KR" sz="1800" dirty="0">
                <a:latin typeface="Consolas" panose="020B0609020204030204" pitchFamily="49" charset="0"/>
              </a:rPr>
              <a:t>000000000000000000000000000000000000000000000</a:t>
            </a:r>
            <a:r>
              <a:rPr lang="en-US" altLang="ko-KR" sz="1800" dirty="0">
                <a:solidFill>
                  <a:srgbClr val="FFC700"/>
                </a:solidFill>
                <a:latin typeface="Consolas" panose="020B0609020204030204" pitchFamily="49" charset="0"/>
              </a:rPr>
              <a:t>3e8</a:t>
            </a:r>
          </a:p>
          <a:p>
            <a:pPr lvl="2"/>
            <a:endParaRPr lang="en-US" altLang="ko-KR" sz="1000" dirty="0">
              <a:solidFill>
                <a:srgbClr val="FFC700"/>
              </a:solidFill>
              <a:latin typeface="Consolas" panose="020B0609020204030204" pitchFamily="49" charset="0"/>
            </a:endParaRPr>
          </a:p>
          <a:p>
            <a:pPr lvl="1"/>
            <a:r>
              <a:rPr lang="en-US" altLang="ko-KR" sz="2000" dirty="0">
                <a:solidFill>
                  <a:srgbClr val="00D35A"/>
                </a:solidFill>
              </a:rPr>
              <a:t>ABI Encoding</a:t>
            </a:r>
            <a:r>
              <a:rPr lang="en-US" altLang="ko-KR" sz="2000" dirty="0"/>
              <a:t> </a:t>
            </a:r>
            <a:r>
              <a:rPr lang="en-US" altLang="ko-KR" sz="2000" dirty="0">
                <a:latin typeface="맑은 고딕" panose="020B0503020000020004" pitchFamily="50" charset="-127"/>
              </a:rPr>
              <a:t>=</a:t>
            </a:r>
            <a:r>
              <a:rPr lang="en-US" altLang="ko-KR" sz="2000" dirty="0"/>
              <a:t> </a:t>
            </a:r>
            <a:r>
              <a:rPr lang="en-US" altLang="ko-KR" sz="2000" dirty="0">
                <a:solidFill>
                  <a:srgbClr val="00C8EB"/>
                </a:solidFill>
              </a:rPr>
              <a:t>Function Selector</a:t>
            </a:r>
            <a:r>
              <a:rPr lang="en-US" altLang="ko-KR" sz="2000" dirty="0"/>
              <a:t> </a:t>
            </a:r>
            <a:r>
              <a:rPr lang="en-US" altLang="ko-KR" sz="2000" dirty="0">
                <a:latin typeface="맑은 고딕" panose="020B0503020000020004" pitchFamily="50" charset="-127"/>
              </a:rPr>
              <a:t>+</a:t>
            </a:r>
            <a:r>
              <a:rPr lang="en-US" altLang="ko-KR" sz="2000" dirty="0"/>
              <a:t> </a:t>
            </a:r>
            <a:r>
              <a:rPr lang="en-US" altLang="ko-KR" sz="2000" dirty="0">
                <a:solidFill>
                  <a:srgbClr val="FFC700"/>
                </a:solidFill>
              </a:rPr>
              <a:t>Argument Encoding</a:t>
            </a:r>
          </a:p>
          <a:p>
            <a:pPr lvl="2"/>
            <a:r>
              <a:rPr lang="en-US" altLang="ko-KR" sz="1800" dirty="0">
                <a:latin typeface="Consolas" panose="020B0609020204030204" pitchFamily="49" charset="0"/>
              </a:rPr>
              <a:t>0x</a:t>
            </a:r>
            <a:r>
              <a:rPr lang="en-US" altLang="ko-KR" sz="1800" dirty="0">
                <a:solidFill>
                  <a:srgbClr val="00C8EB"/>
                </a:solidFill>
                <a:latin typeface="Consolas" panose="020B0609020204030204" pitchFamily="49" charset="0"/>
              </a:rPr>
              <a:t>a9059cbb</a:t>
            </a:r>
            <a:r>
              <a:rPr lang="en-US" altLang="ko-KR" sz="1800" dirty="0">
                <a:latin typeface="Consolas" panose="020B0609020204030204" pitchFamily="49" charset="0"/>
              </a:rPr>
              <a:t>000000000000000000000000</a:t>
            </a:r>
            <a:r>
              <a:rPr lang="en-US" altLang="ko-KR" sz="1800" dirty="0">
                <a:solidFill>
                  <a:srgbClr val="FFC700"/>
                </a:solidFill>
                <a:latin typeface="Consolas" panose="020B0609020204030204" pitchFamily="49" charset="0"/>
              </a:rPr>
              <a:t>911d6b77014fa58afd85be49e5148cbeaa3fee39</a:t>
            </a:r>
            <a:r>
              <a:rPr lang="en-US" altLang="ko-KR" sz="1800" dirty="0">
                <a:latin typeface="Consolas" panose="020B0609020204030204" pitchFamily="49" charset="0"/>
              </a:rPr>
              <a:t>0000000000000000000000000000000000000000000000000000000000000</a:t>
            </a:r>
            <a:r>
              <a:rPr lang="en-US" altLang="ko-KR" sz="1800" dirty="0">
                <a:solidFill>
                  <a:srgbClr val="FFC700"/>
                </a:solidFill>
                <a:latin typeface="Consolas" panose="020B0609020204030204" pitchFamily="49" charset="0"/>
              </a:rPr>
              <a:t>3e8</a:t>
            </a:r>
          </a:p>
          <a:p>
            <a:pPr lvl="1"/>
            <a:endParaRPr lang="en-US" altLang="ko-KR" dirty="0">
              <a:solidFill>
                <a:srgbClr val="FFC700"/>
              </a:solidFill>
            </a:endParaRPr>
          </a:p>
          <a:p>
            <a:pPr lvl="1"/>
            <a:endParaRPr lang="en-US" altLang="ko-KR" dirty="0"/>
          </a:p>
          <a:p>
            <a:pPr lvl="1"/>
            <a:endParaRPr lang="en-US" altLang="ko-KR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126115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9ADD1312-BE51-4B7C-97AA-F120BA988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ABI (Application Binary Interface)</a:t>
            </a:r>
            <a:endParaRPr lang="ko-KR" altLang="en-US" dirty="0"/>
          </a:p>
        </p:txBody>
      </p:sp>
      <p:sp>
        <p:nvSpPr>
          <p:cNvPr id="8" name="내용 개체 틀 1">
            <a:extLst>
              <a:ext uri="{FF2B5EF4-FFF2-40B4-BE49-F238E27FC236}">
                <a16:creationId xmlns:a16="http://schemas.microsoft.com/office/drawing/2014/main" id="{60F75326-84B0-46AB-9021-829D326EE948}"/>
              </a:ext>
            </a:extLst>
          </p:cNvPr>
          <p:cNvSpPr txBox="1">
            <a:spLocks/>
          </p:cNvSpPr>
          <p:nvPr/>
        </p:nvSpPr>
        <p:spPr>
          <a:xfrm>
            <a:off x="229029" y="677840"/>
            <a:ext cx="11721672" cy="59880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500" dirty="0"/>
              <a:t>ABI Encoding </a:t>
            </a:r>
            <a:r>
              <a:rPr lang="ko-KR" altLang="en-US" sz="2500" dirty="0"/>
              <a:t>예제</a:t>
            </a:r>
            <a:endParaRPr lang="en-US" altLang="ko-KR" sz="2500" dirty="0"/>
          </a:p>
          <a:p>
            <a:pPr lvl="1"/>
            <a:r>
              <a:rPr lang="en-US" altLang="ko-KR" sz="2200" dirty="0"/>
              <a:t>function </a:t>
            </a:r>
            <a:r>
              <a:rPr lang="en-US" altLang="ko-KR" sz="2200" dirty="0">
                <a:solidFill>
                  <a:srgbClr val="00C8EB"/>
                </a:solidFill>
              </a:rPr>
              <a:t>transfer(address </a:t>
            </a:r>
            <a:r>
              <a:rPr lang="en-US" altLang="ko-KR" sz="2200" dirty="0"/>
              <a:t>to</a:t>
            </a:r>
            <a:r>
              <a:rPr lang="en-US" altLang="ko-KR" sz="2200" dirty="0">
                <a:solidFill>
                  <a:srgbClr val="00C8EB"/>
                </a:solidFill>
              </a:rPr>
              <a:t>, uint256 </a:t>
            </a:r>
            <a:r>
              <a:rPr lang="en-US" altLang="ko-KR" sz="2200" dirty="0"/>
              <a:t>value</a:t>
            </a:r>
            <a:r>
              <a:rPr lang="en-US" altLang="ko-KR" sz="2200" dirty="0">
                <a:solidFill>
                  <a:srgbClr val="00C8EB"/>
                </a:solidFill>
              </a:rPr>
              <a:t>)</a:t>
            </a:r>
            <a:r>
              <a:rPr lang="en-US" altLang="ko-KR" sz="2200" dirty="0"/>
              <a:t> </a:t>
            </a:r>
            <a:br>
              <a:rPr lang="en-US" altLang="ko-KR" sz="2200" dirty="0"/>
            </a:br>
            <a:r>
              <a:rPr lang="ko-KR" altLang="en-US" sz="2200" dirty="0"/>
              <a:t>➡</a:t>
            </a:r>
            <a:r>
              <a:rPr lang="en-US" altLang="ko-KR" sz="2200" dirty="0"/>
              <a:t> transfer("</a:t>
            </a:r>
            <a:r>
              <a:rPr lang="en-US" altLang="ko-KR" sz="2200" dirty="0">
                <a:latin typeface="Consolas" panose="020B0609020204030204" pitchFamily="49" charset="0"/>
              </a:rPr>
              <a:t>0x</a:t>
            </a:r>
            <a:r>
              <a:rPr lang="en-US" altLang="ko-KR" sz="2200" dirty="0">
                <a:solidFill>
                  <a:srgbClr val="EF296B"/>
                </a:solidFill>
                <a:latin typeface="Consolas" panose="020B0609020204030204" pitchFamily="49" charset="0"/>
              </a:rPr>
              <a:t>911D6B77014FA58aFD85BE49e5148CBEAA3FeE39</a:t>
            </a:r>
            <a:r>
              <a:rPr lang="en-US" altLang="ko-KR" sz="2200" dirty="0"/>
              <a:t>", </a:t>
            </a:r>
            <a:r>
              <a:rPr lang="en-US" altLang="ko-KR" sz="2200" dirty="0">
                <a:solidFill>
                  <a:srgbClr val="FFC700"/>
                </a:solidFill>
              </a:rPr>
              <a:t>1000</a:t>
            </a:r>
            <a:r>
              <a:rPr lang="en-US" altLang="ko-KR" sz="2200" dirty="0"/>
              <a:t>);</a:t>
            </a:r>
          </a:p>
          <a:p>
            <a:pPr lvl="1"/>
            <a:r>
              <a:rPr lang="en-US" altLang="ko-KR" sz="2200" dirty="0"/>
              <a:t>Function Selector</a:t>
            </a:r>
          </a:p>
          <a:p>
            <a:pPr lvl="2"/>
            <a:r>
              <a:rPr lang="en-US" altLang="ko-KR" sz="2000" dirty="0"/>
              <a:t>keccak-256("</a:t>
            </a:r>
            <a:r>
              <a:rPr lang="en-US" altLang="ko-KR" sz="2000" dirty="0">
                <a:solidFill>
                  <a:srgbClr val="00C8EB"/>
                </a:solidFill>
              </a:rPr>
              <a:t>transfer(address,uint256)</a:t>
            </a:r>
            <a:r>
              <a:rPr lang="en-US" altLang="ko-KR" sz="2000" dirty="0"/>
              <a:t>") </a:t>
            </a:r>
            <a:br>
              <a:rPr lang="en-US" altLang="ko-KR" sz="2000" dirty="0"/>
            </a:br>
            <a:r>
              <a:rPr lang="en-US" altLang="ko-KR" sz="2000" dirty="0"/>
              <a:t>  = </a:t>
            </a:r>
            <a:r>
              <a:rPr lang="en-US" altLang="ko-KR" sz="2000" dirty="0">
                <a:latin typeface="Consolas" panose="020B0609020204030204" pitchFamily="49" charset="0"/>
              </a:rPr>
              <a:t>0x</a:t>
            </a:r>
            <a:r>
              <a:rPr lang="en-US" altLang="ko-KR" sz="2000" dirty="0">
                <a:solidFill>
                  <a:srgbClr val="00C8EB"/>
                </a:solidFill>
                <a:latin typeface="Consolas" panose="020B0609020204030204" pitchFamily="49" charset="0"/>
              </a:rPr>
              <a:t>a9059cbb</a:t>
            </a:r>
            <a:r>
              <a:rPr lang="en-US" altLang="ko-KR" sz="2000" dirty="0">
                <a:latin typeface="Consolas" panose="020B0609020204030204" pitchFamily="49" charset="0"/>
              </a:rPr>
              <a:t>2ab09eb219583f4a59a5d0623ade346d962bcd4e46b11da047c9049b</a:t>
            </a:r>
            <a:r>
              <a:rPr lang="en-US" altLang="ko-KR" sz="2000" dirty="0"/>
              <a:t> </a:t>
            </a:r>
            <a:br>
              <a:rPr lang="en-US" altLang="ko-KR" sz="2000" dirty="0"/>
            </a:br>
            <a:r>
              <a:rPr lang="ko-KR" altLang="en-US" sz="2000" dirty="0"/>
              <a:t>➡ </a:t>
            </a:r>
            <a:r>
              <a:rPr lang="en-US" altLang="ko-KR" sz="2000" dirty="0">
                <a:latin typeface="Consolas" panose="020B0609020204030204" pitchFamily="49" charset="0"/>
              </a:rPr>
              <a:t>0x</a:t>
            </a:r>
            <a:r>
              <a:rPr lang="en-US" altLang="ko-KR" sz="2000" dirty="0">
                <a:solidFill>
                  <a:srgbClr val="00C8EB"/>
                </a:solidFill>
                <a:latin typeface="Consolas" panose="020B0609020204030204" pitchFamily="49" charset="0"/>
              </a:rPr>
              <a:t>a9059cbb</a:t>
            </a:r>
            <a:endParaRPr lang="en-US" altLang="ko-KR" sz="2000" dirty="0">
              <a:latin typeface="Consolas" panose="020B0609020204030204" pitchFamily="49" charset="0"/>
            </a:endParaRPr>
          </a:p>
          <a:p>
            <a:pPr lvl="1"/>
            <a:r>
              <a:rPr lang="en-US" altLang="ko-KR" sz="2200" dirty="0"/>
              <a:t>Argument Encoding</a:t>
            </a:r>
          </a:p>
          <a:p>
            <a:pPr lvl="2"/>
            <a:r>
              <a:rPr lang="en-US" altLang="ko-KR" sz="2000" dirty="0"/>
              <a:t>address : </a:t>
            </a:r>
            <a:r>
              <a:rPr lang="en-US" altLang="ko-KR" sz="2000" dirty="0">
                <a:latin typeface="Consolas" panose="020B0609020204030204" pitchFamily="49" charset="0"/>
              </a:rPr>
              <a:t>0x</a:t>
            </a:r>
            <a:r>
              <a:rPr lang="en-US" altLang="ko-KR" sz="2000" dirty="0">
                <a:solidFill>
                  <a:srgbClr val="EF296B"/>
                </a:solidFill>
                <a:latin typeface="Consolas" panose="020B0609020204030204" pitchFamily="49" charset="0"/>
              </a:rPr>
              <a:t>911D6B77014FA58aFD85BE49e5148CBEAA3FeE39</a:t>
            </a:r>
            <a:r>
              <a:rPr lang="ko-KR" altLang="en-US" sz="2000" dirty="0">
                <a:latin typeface="Consolas" panose="020B0609020204030204" pitchFamily="49" charset="0"/>
              </a:rPr>
              <a:t> </a:t>
            </a:r>
            <a:br>
              <a:rPr lang="en-US" altLang="ko-KR" sz="2000" dirty="0">
                <a:latin typeface="Consolas" panose="020B0609020204030204" pitchFamily="49" charset="0"/>
              </a:rPr>
            </a:br>
            <a:r>
              <a:rPr lang="ko-KR" altLang="en-US" sz="2000" dirty="0">
                <a:latin typeface="Consolas" panose="020B0609020204030204" pitchFamily="49" charset="0"/>
              </a:rPr>
              <a:t>➡ </a:t>
            </a:r>
            <a:r>
              <a:rPr lang="en-US" altLang="ko-KR" sz="2000" dirty="0">
                <a:latin typeface="Consolas" panose="020B0609020204030204" pitchFamily="49" charset="0"/>
              </a:rPr>
              <a:t>0x000000000000000000000000</a:t>
            </a:r>
            <a:r>
              <a:rPr lang="en-US" altLang="ko-KR" sz="2000" dirty="0">
                <a:solidFill>
                  <a:srgbClr val="EF296B"/>
                </a:solidFill>
                <a:latin typeface="Consolas" panose="020B0609020204030204" pitchFamily="49" charset="0"/>
              </a:rPr>
              <a:t>911d6b77014fa58afd85be49e5148cbeaa3fee39</a:t>
            </a:r>
            <a:endParaRPr lang="en-US" altLang="ko-KR" sz="2000" dirty="0">
              <a:latin typeface="Consolas" panose="020B0609020204030204" pitchFamily="49" charset="0"/>
            </a:endParaRPr>
          </a:p>
          <a:p>
            <a:pPr lvl="2"/>
            <a:r>
              <a:rPr lang="en-US" altLang="ko-KR" sz="2000" dirty="0"/>
              <a:t>uint256 : </a:t>
            </a:r>
            <a:r>
              <a:rPr lang="en-US" altLang="ko-KR" sz="2000" dirty="0">
                <a:solidFill>
                  <a:srgbClr val="FFC700"/>
                </a:solidFill>
              </a:rPr>
              <a:t>1000</a:t>
            </a:r>
            <a:r>
              <a:rPr lang="en-US" altLang="ko-KR" sz="2000" dirty="0"/>
              <a:t> </a:t>
            </a:r>
            <a:r>
              <a:rPr lang="ko-KR" altLang="en-US" sz="2000" dirty="0"/>
              <a:t>➡</a:t>
            </a:r>
            <a:r>
              <a:rPr lang="en-US" altLang="ko-KR" sz="2000" dirty="0"/>
              <a:t> 0x</a:t>
            </a:r>
            <a:r>
              <a:rPr lang="en-US" altLang="ko-KR" sz="2000" dirty="0">
                <a:solidFill>
                  <a:srgbClr val="FFC700"/>
                </a:solidFill>
              </a:rPr>
              <a:t>3e8 </a:t>
            </a:r>
            <a:br>
              <a:rPr lang="en-US" altLang="ko-KR" sz="2000" dirty="0">
                <a:solidFill>
                  <a:srgbClr val="FFC700"/>
                </a:solidFill>
              </a:rPr>
            </a:br>
            <a:r>
              <a:rPr lang="ko-KR" altLang="en-US" sz="2000" dirty="0"/>
              <a:t>➡</a:t>
            </a:r>
            <a:r>
              <a:rPr lang="en-US" altLang="ko-KR" sz="2000" dirty="0"/>
              <a:t> </a:t>
            </a:r>
            <a:r>
              <a:rPr lang="en-US" altLang="ko-KR" sz="2000" dirty="0">
                <a:latin typeface="Consolas" panose="020B0609020204030204" pitchFamily="49" charset="0"/>
              </a:rPr>
              <a:t>0x0000000000000000000000000000000000000000000000000000000000000</a:t>
            </a:r>
            <a:r>
              <a:rPr lang="en-US" altLang="ko-KR" sz="2000" dirty="0">
                <a:solidFill>
                  <a:srgbClr val="FFC700"/>
                </a:solidFill>
                <a:latin typeface="Consolas" panose="020B0609020204030204" pitchFamily="49" charset="0"/>
              </a:rPr>
              <a:t>3e8</a:t>
            </a:r>
          </a:p>
          <a:p>
            <a:pPr lvl="1"/>
            <a:r>
              <a:rPr lang="en-US" altLang="ko-KR" sz="2200" dirty="0"/>
              <a:t>ABI Encoding = Function Selector + Argument Encoding</a:t>
            </a:r>
          </a:p>
          <a:p>
            <a:pPr lvl="2"/>
            <a:r>
              <a:rPr lang="en-US" altLang="ko-KR" sz="2000" dirty="0">
                <a:latin typeface="Consolas" panose="020B0609020204030204" pitchFamily="49" charset="0"/>
              </a:rPr>
              <a:t>0x</a:t>
            </a:r>
            <a:r>
              <a:rPr lang="en-US" altLang="ko-KR" sz="2000" dirty="0">
                <a:solidFill>
                  <a:srgbClr val="00C8EB"/>
                </a:solidFill>
                <a:latin typeface="Consolas" panose="020B0609020204030204" pitchFamily="49" charset="0"/>
              </a:rPr>
              <a:t>a9059cbb</a:t>
            </a:r>
            <a:r>
              <a:rPr lang="en-US" altLang="ko-KR" sz="2000" dirty="0">
                <a:latin typeface="Consolas" panose="020B0609020204030204" pitchFamily="49" charset="0"/>
              </a:rPr>
              <a:t>000000000000000000000000</a:t>
            </a:r>
            <a:r>
              <a:rPr lang="en-US" altLang="ko-KR" sz="2000" dirty="0">
                <a:solidFill>
                  <a:srgbClr val="EF296B"/>
                </a:solidFill>
                <a:latin typeface="Consolas" panose="020B0609020204030204" pitchFamily="49" charset="0"/>
              </a:rPr>
              <a:t>911d6b77014fa58afd85be49e5148cbeaa3fee39</a:t>
            </a:r>
            <a:r>
              <a:rPr lang="en-US" altLang="ko-KR" sz="2000" dirty="0">
                <a:latin typeface="Consolas" panose="020B0609020204030204" pitchFamily="49" charset="0"/>
              </a:rPr>
              <a:t>0000000000000000000000000000000000000000000000000000000000000</a:t>
            </a:r>
            <a:r>
              <a:rPr lang="en-US" altLang="ko-KR" sz="2000" dirty="0">
                <a:solidFill>
                  <a:srgbClr val="FFC700"/>
                </a:solidFill>
                <a:latin typeface="Consolas" panose="020B0609020204030204" pitchFamily="49" charset="0"/>
              </a:rPr>
              <a:t>3e8</a:t>
            </a:r>
          </a:p>
          <a:p>
            <a:pPr lvl="1"/>
            <a:endParaRPr lang="en-US" altLang="ko-KR" dirty="0">
              <a:solidFill>
                <a:srgbClr val="FFC700"/>
              </a:solidFill>
            </a:endParaRPr>
          </a:p>
          <a:p>
            <a:pPr lvl="1"/>
            <a:endParaRPr lang="en-US" altLang="ko-KR" dirty="0"/>
          </a:p>
          <a:p>
            <a:pPr lvl="1"/>
            <a:endParaRPr lang="en-US" altLang="ko-KR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336568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C7DBC90B-F902-4FBD-9F2B-E2EF1CE4AF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61890"/>
            <a:ext cx="11683999" cy="6067253"/>
          </a:xfrm>
        </p:spPr>
        <p:txBody>
          <a:bodyPr>
            <a:normAutofit/>
          </a:bodyPr>
          <a:lstStyle/>
          <a:p>
            <a:r>
              <a:rPr lang="ko-KR" altLang="en-US" sz="2500" dirty="0"/>
              <a:t>정적 타입</a:t>
            </a:r>
            <a:r>
              <a:rPr lang="en-US" altLang="ko-KR" sz="2500" dirty="0"/>
              <a:t>(Static Type)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sz="100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C2E525-B683-4EA0-A6AC-25A355489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ABI </a:t>
            </a:r>
            <a:r>
              <a:rPr lang="ko-KR" altLang="en-US" dirty="0"/>
              <a:t>정적 타입</a:t>
            </a:r>
            <a:r>
              <a:rPr lang="en-US" altLang="ko-KR" dirty="0"/>
              <a:t>(Static Type)</a:t>
            </a:r>
            <a:endParaRPr lang="ko-KR" altLang="en-US" dirty="0"/>
          </a:p>
        </p:txBody>
      </p:sp>
      <p:sp>
        <p:nvSpPr>
          <p:cNvPr id="5" name="내용 개체 틀 1">
            <a:extLst>
              <a:ext uri="{FF2B5EF4-FFF2-40B4-BE49-F238E27FC236}">
                <a16:creationId xmlns:a16="http://schemas.microsoft.com/office/drawing/2014/main" id="{A122F0EC-0997-4894-A80E-A3C0C36971D0}"/>
              </a:ext>
            </a:extLst>
          </p:cNvPr>
          <p:cNvSpPr txBox="1">
            <a:spLocks/>
          </p:cNvSpPr>
          <p:nvPr/>
        </p:nvSpPr>
        <p:spPr>
          <a:xfrm>
            <a:off x="231301" y="3435673"/>
            <a:ext cx="11683999" cy="33064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6000" lvl="1" indent="0">
              <a:buNone/>
            </a:pPr>
            <a:endParaRPr lang="en-US" altLang="ko-KR" dirty="0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4B2EC943-5754-4AB3-8669-E2CA3350AA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1560672"/>
              </p:ext>
            </p:extLst>
          </p:nvPr>
        </p:nvGraphicFramePr>
        <p:xfrm>
          <a:off x="479376" y="1124744"/>
          <a:ext cx="11435924" cy="544068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800565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  <a:gridCol w="9635359">
                  <a:extLst>
                    <a:ext uri="{9D8B030D-6E8A-4147-A177-3AD203B41FA5}">
                      <a16:colId xmlns:a16="http://schemas.microsoft.com/office/drawing/2014/main" val="454166344"/>
                    </a:ext>
                  </a:extLst>
                </a:gridCol>
              </a:tblGrid>
              <a:tr h="1723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Type</a:t>
                      </a:r>
                      <a:endParaRPr lang="ko-KR" altLang="en-US" sz="150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Description</a:t>
                      </a:r>
                      <a:endParaRPr lang="ko-KR" altLang="en-US" sz="150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5123214"/>
                  </a:ext>
                </a:extLst>
              </a:tr>
              <a:tr h="1345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uint</a:t>
                      </a:r>
                      <a:r>
                        <a:rPr lang="en-US" altLang="ko-KR" sz="18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&lt;M&gt;</a:t>
                      </a:r>
                      <a:endParaRPr lang="ko-KR" altLang="en-US" sz="18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M bits</a:t>
                      </a:r>
                      <a:r>
                        <a:rPr lang="ko-KR" altLang="en-US" sz="18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부호 없는 정수</a:t>
                      </a:r>
                      <a:r>
                        <a:rPr lang="en-US" altLang="ko-KR" sz="18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, 0 &lt; M &lt;= 256, M % 8 == 0. </a:t>
                      </a:r>
                      <a:r>
                        <a:rPr lang="ko-KR" altLang="en-US" sz="18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예</a:t>
                      </a:r>
                      <a:r>
                        <a:rPr lang="en-US" altLang="ko-KR" sz="18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 uint8, uint16, … , uint256 [left</a:t>
                      </a:r>
                      <a:r>
                        <a:rPr lang="ko-KR" altLang="en-US" sz="18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altLang="ko-KR" sz="18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padding]</a:t>
                      </a:r>
                      <a:endParaRPr lang="ko-KR" altLang="en-US" sz="18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5803001"/>
                  </a:ext>
                </a:extLst>
              </a:tr>
              <a:tr h="1345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int&lt;M&gt;</a:t>
                      </a:r>
                      <a:endParaRPr lang="ko-KR" altLang="en-US" sz="18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M bits </a:t>
                      </a:r>
                      <a:r>
                        <a:rPr lang="ko-KR" altLang="en-US" sz="18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부호 있는 정수</a:t>
                      </a:r>
                      <a:r>
                        <a:rPr lang="en-US" altLang="ko-KR" sz="18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, 0 &lt; M &lt;= 256, M % 8 == 0. </a:t>
                      </a:r>
                      <a:r>
                        <a:rPr lang="ko-KR" altLang="en-US" sz="18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예</a:t>
                      </a:r>
                      <a:r>
                        <a:rPr lang="en-US" altLang="ko-KR" sz="18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 int8, int16, … , int256 [left</a:t>
                      </a:r>
                      <a:r>
                        <a:rPr lang="ko-KR" altLang="en-US" sz="18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altLang="ko-KR" sz="18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padding]</a:t>
                      </a:r>
                      <a:endParaRPr lang="ko-KR" altLang="en-US" sz="18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9525326"/>
                  </a:ext>
                </a:extLst>
              </a:tr>
              <a:tr h="1345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uint</a:t>
                      </a:r>
                      <a:r>
                        <a:rPr lang="en-US" altLang="ko-KR" sz="18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, int</a:t>
                      </a:r>
                      <a:endParaRPr lang="ko-KR" altLang="en-US" sz="18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kern="12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uint</a:t>
                      </a:r>
                      <a:r>
                        <a:rPr lang="en-US" altLang="ko-KR" sz="1800" b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 == uint256, int == int256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0885827"/>
                  </a:ext>
                </a:extLst>
              </a:tr>
              <a:tr h="1345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address</a:t>
                      </a:r>
                      <a:endParaRPr lang="ko-KR" altLang="en-US" sz="18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주소</a:t>
                      </a:r>
                      <a:r>
                        <a:rPr lang="en-US" altLang="ko-KR" sz="18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. address</a:t>
                      </a:r>
                      <a:r>
                        <a:rPr lang="ko-KR" altLang="en-US" sz="18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altLang="ko-KR" sz="18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➡ uint160 </a:t>
                      </a:r>
                      <a:r>
                        <a:rPr lang="ko-KR" altLang="en-US" sz="18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으로 처리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697514"/>
                  </a:ext>
                </a:extLst>
              </a:tr>
              <a:tr h="1345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bool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불린</a:t>
                      </a:r>
                      <a:r>
                        <a:rPr lang="en-US" altLang="ko-KR" sz="18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. </a:t>
                      </a:r>
                      <a:r>
                        <a:rPr lang="ko-KR" altLang="en-US" sz="18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참</a:t>
                      </a:r>
                      <a:r>
                        <a:rPr lang="en-US" altLang="ko-KR" sz="18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(true) </a:t>
                      </a:r>
                      <a:r>
                        <a:rPr lang="ko-KR" altLang="en-US" sz="18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또는 거짓</a:t>
                      </a:r>
                      <a:r>
                        <a:rPr lang="en-US" altLang="ko-KR" sz="18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(false). bool ➡ uint8 </a:t>
                      </a:r>
                      <a:r>
                        <a:rPr lang="ko-KR" altLang="en-US" sz="18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으로 처리하고</a:t>
                      </a:r>
                      <a:r>
                        <a:rPr lang="en-US" altLang="ko-KR" sz="18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</a:t>
                      </a:r>
                      <a:r>
                        <a:rPr lang="ko-KR" altLang="en-US" sz="18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값을 </a:t>
                      </a:r>
                      <a:r>
                        <a:rPr lang="en-US" altLang="ko-KR" sz="18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0(false) </a:t>
                      </a:r>
                      <a:r>
                        <a:rPr lang="ko-KR" altLang="en-US" sz="18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또는 </a:t>
                      </a:r>
                      <a:r>
                        <a:rPr lang="en-US" altLang="ko-KR" sz="18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1(true)</a:t>
                      </a:r>
                      <a:r>
                        <a:rPr lang="ko-KR" altLang="en-US" sz="18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로 제한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4986205"/>
                  </a:ext>
                </a:extLst>
              </a:tr>
              <a:tr h="1345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bytes&lt;M&gt;</a:t>
                      </a:r>
                      <a:endParaRPr lang="ko-KR" altLang="en-US" sz="18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M bytes</a:t>
                      </a:r>
                      <a:r>
                        <a:rPr lang="ko-KR" altLang="en-US" sz="18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altLang="ko-KR" sz="18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binary. 0 &lt; M &lt;= 32. </a:t>
                      </a:r>
                      <a:r>
                        <a:rPr lang="ko-KR" altLang="en-US" sz="18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예</a:t>
                      </a:r>
                      <a:r>
                        <a:rPr lang="en-US" altLang="ko-KR" sz="18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 bytes1, bytes2, … , bytes32 [right</a:t>
                      </a:r>
                      <a:r>
                        <a:rPr lang="ko-KR" altLang="en-US" sz="18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altLang="ko-KR" sz="18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padding]</a:t>
                      </a:r>
                      <a:endParaRPr lang="ko-KR" altLang="en-US" sz="18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7153545"/>
                  </a:ext>
                </a:extLst>
              </a:tr>
              <a:tr h="1345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T[M]</a:t>
                      </a:r>
                      <a:endParaRPr lang="ko-KR" altLang="en-US" sz="18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정적</a:t>
                      </a:r>
                      <a:r>
                        <a:rPr lang="en-US" altLang="ko-KR" sz="18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(static)</a:t>
                      </a:r>
                      <a:r>
                        <a:rPr lang="ko-KR" altLang="en-US" sz="18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타입 </a:t>
                      </a:r>
                      <a:r>
                        <a:rPr lang="en-US" altLang="ko-KR" sz="18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T</a:t>
                      </a:r>
                      <a:r>
                        <a:rPr lang="ko-KR" altLang="en-US" sz="18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의 고정길이 배열</a:t>
                      </a:r>
                      <a:r>
                        <a:rPr lang="en-US" altLang="ko-KR" sz="18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, M &gt;= 0</a:t>
                      </a:r>
                      <a:endParaRPr lang="ko-KR" altLang="en-US" sz="18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4995689"/>
                  </a:ext>
                </a:extLst>
              </a:tr>
              <a:tr h="1723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fixed&lt;M&gt;x&lt;N&gt;</a:t>
                      </a:r>
                      <a:endParaRPr lang="en-US" altLang="ko-KR" sz="18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부호 있는 고정 소수점 숫자</a:t>
                      </a:r>
                      <a:r>
                        <a:rPr lang="en-US" altLang="ko-KR" sz="18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[solidity </a:t>
                      </a:r>
                      <a:r>
                        <a:rPr lang="ko-KR" altLang="en-US" sz="18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미지원</a:t>
                      </a:r>
                      <a:r>
                        <a:rPr lang="en-US" altLang="ko-KR" sz="18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]</a:t>
                      </a:r>
                      <a:endParaRPr lang="ko-KR" altLang="en-US" sz="18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1295492"/>
                  </a:ext>
                </a:extLst>
              </a:tr>
              <a:tr h="1723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ufixed</a:t>
                      </a:r>
                      <a:r>
                        <a:rPr lang="en-US" altLang="ko-KR" sz="18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&lt;M&gt;x&lt;N&gt;</a:t>
                      </a:r>
                      <a:endParaRPr lang="en-US" altLang="ko-KR" sz="18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부호 없는 고정 소수점 숫자 </a:t>
                      </a:r>
                      <a:r>
                        <a:rPr lang="en-US" altLang="ko-KR" sz="18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[solidity </a:t>
                      </a:r>
                      <a:r>
                        <a:rPr lang="ko-KR" altLang="en-US" sz="18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미지원</a:t>
                      </a:r>
                      <a:r>
                        <a:rPr lang="en-US" altLang="ko-KR" sz="18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]</a:t>
                      </a:r>
                      <a:endParaRPr lang="ko-KR" altLang="en-US" sz="18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4999483"/>
                  </a:ext>
                </a:extLst>
              </a:tr>
              <a:tr h="1723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function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address(20bytes) + function selector(4bytes) ➡ bytes24 </a:t>
                      </a:r>
                      <a:r>
                        <a:rPr lang="ko-KR" altLang="en-US" sz="18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으로 처리</a:t>
                      </a:r>
                      <a:r>
                        <a:rPr lang="en-US" altLang="ko-KR" sz="18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[solidity </a:t>
                      </a:r>
                      <a:r>
                        <a:rPr lang="ko-KR" altLang="en-US" sz="18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미지원</a:t>
                      </a:r>
                      <a:r>
                        <a:rPr lang="en-US" altLang="ko-KR" sz="18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]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3087671"/>
                  </a:ext>
                </a:extLst>
              </a:tr>
              <a:tr h="1723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(T</a:t>
                      </a:r>
                      <a:r>
                        <a:rPr lang="en-US" altLang="ko-KR" sz="1800" b="0" baseline="-250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1</a:t>
                      </a:r>
                      <a:r>
                        <a:rPr lang="en-US" altLang="ko-KR" sz="18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,…,T</a:t>
                      </a:r>
                      <a:r>
                        <a:rPr lang="en-US" altLang="ko-KR" sz="1800" b="0" baseline="-250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k</a:t>
                      </a:r>
                      <a:r>
                        <a:rPr lang="en-US" altLang="ko-KR" sz="18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</a:t>
                      </a:r>
                      <a:endParaRPr lang="ko-KR" altLang="en-US" sz="18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튜플</a:t>
                      </a:r>
                      <a:r>
                        <a:rPr lang="en-US" altLang="ko-KR" sz="18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(Tuple). </a:t>
                      </a:r>
                      <a:r>
                        <a:rPr lang="ko-KR" altLang="en-US" sz="18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임의 타입의 묶음</a:t>
                      </a:r>
                      <a:br>
                        <a:rPr lang="en-US" altLang="ko-KR" sz="18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</a:br>
                      <a:r>
                        <a:rPr lang="ko-KR" altLang="en-US" sz="18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모든 타입 </a:t>
                      </a:r>
                      <a:r>
                        <a:rPr lang="en-US" altLang="ko-KR" sz="18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T</a:t>
                      </a:r>
                      <a:r>
                        <a:rPr lang="ko-KR" altLang="en-US" sz="18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가 정적 타입이면</a:t>
                      </a:r>
                      <a:r>
                        <a:rPr lang="en-US" altLang="ko-KR" sz="18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Tuple</a:t>
                      </a:r>
                      <a:r>
                        <a:rPr lang="ko-KR" altLang="en-US" sz="18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도 정적 타입</a:t>
                      </a:r>
                      <a:br>
                        <a:rPr lang="en-US" altLang="ko-KR" sz="18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</a:br>
                      <a:r>
                        <a:rPr lang="en-US" altLang="ko-KR" sz="18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1</a:t>
                      </a:r>
                      <a:r>
                        <a:rPr lang="ko-KR" altLang="en-US" sz="18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개 이상 타입이 동적 타입이면 </a:t>
                      </a:r>
                      <a:r>
                        <a:rPr lang="en-US" altLang="ko-KR" sz="18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Tuple</a:t>
                      </a:r>
                      <a:r>
                        <a:rPr lang="ko-KR" altLang="en-US" sz="18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도 동적 타입</a:t>
                      </a:r>
                      <a:br>
                        <a:rPr lang="en-US" altLang="ko-KR" sz="18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</a:br>
                      <a:r>
                        <a:rPr lang="ko-KR" altLang="en-US" sz="18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예</a:t>
                      </a:r>
                      <a:r>
                        <a:rPr lang="en-US" altLang="ko-KR" sz="18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 transfer(address to, uint256 amount) ➡ (address, uint256) ➡ </a:t>
                      </a:r>
                      <a:r>
                        <a:rPr lang="ko-KR" altLang="en-US" sz="18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정적 타입</a:t>
                      </a:r>
                      <a:endParaRPr lang="en-US" altLang="ko-KR" sz="18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  <a:p>
                      <a:pPr algn="l" latinLnBrk="1"/>
                      <a:r>
                        <a:rPr lang="ko-KR" altLang="en-US" sz="18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예</a:t>
                      </a:r>
                      <a:r>
                        <a:rPr lang="en-US" altLang="ko-KR" sz="18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 (string,</a:t>
                      </a:r>
                      <a:r>
                        <a:rPr lang="ko-KR" altLang="en-US" sz="18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altLang="ko-KR" sz="18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uint256) ➡ string</a:t>
                      </a:r>
                      <a:r>
                        <a:rPr lang="ko-KR" altLang="en-US" sz="18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은 동적타입</a:t>
                      </a:r>
                      <a:r>
                        <a:rPr lang="en-US" altLang="ko-KR" sz="18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➡ </a:t>
                      </a:r>
                      <a:r>
                        <a:rPr lang="ko-KR" altLang="en-US" sz="18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동적 타입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679724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389430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C7DBC90B-F902-4FBD-9F2B-E2EF1CE4AF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61890"/>
            <a:ext cx="11683999" cy="6067253"/>
          </a:xfrm>
        </p:spPr>
        <p:txBody>
          <a:bodyPr>
            <a:normAutofit/>
          </a:bodyPr>
          <a:lstStyle/>
          <a:p>
            <a:r>
              <a:rPr lang="ko-KR" altLang="en-US" sz="2500" dirty="0"/>
              <a:t>정적 타입</a:t>
            </a:r>
            <a:r>
              <a:rPr lang="en-US" altLang="ko-KR" sz="2500" dirty="0"/>
              <a:t>(Static Type) Encoding </a:t>
            </a:r>
            <a:r>
              <a:rPr lang="ko-KR" altLang="en-US" sz="2500" dirty="0"/>
              <a:t>예제</a:t>
            </a:r>
            <a:endParaRPr lang="en-US" altLang="ko-KR" sz="2500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C2E525-B683-4EA0-A6AC-25A355489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ABI </a:t>
            </a:r>
            <a:r>
              <a:rPr lang="ko-KR" altLang="en-US" dirty="0"/>
              <a:t>정적 타입</a:t>
            </a:r>
            <a:r>
              <a:rPr lang="en-US" altLang="ko-KR" dirty="0"/>
              <a:t>(Static Type) </a:t>
            </a:r>
            <a:r>
              <a:rPr lang="ko-KR" altLang="en-US" dirty="0"/>
              <a:t>예제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B54B35B1-4B82-491B-A924-10261DE817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8408743"/>
              </p:ext>
            </p:extLst>
          </p:nvPr>
        </p:nvGraphicFramePr>
        <p:xfrm>
          <a:off x="479376" y="1124746"/>
          <a:ext cx="11656284" cy="4135254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300480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  <a:gridCol w="4100120">
                  <a:extLst>
                    <a:ext uri="{9D8B030D-6E8A-4147-A177-3AD203B41FA5}">
                      <a16:colId xmlns:a16="http://schemas.microsoft.com/office/drawing/2014/main" val="454166344"/>
                    </a:ext>
                  </a:extLst>
                </a:gridCol>
                <a:gridCol w="6255684">
                  <a:extLst>
                    <a:ext uri="{9D8B030D-6E8A-4147-A177-3AD203B41FA5}">
                      <a16:colId xmlns:a16="http://schemas.microsoft.com/office/drawing/2014/main" val="953911548"/>
                    </a:ext>
                  </a:extLst>
                </a:gridCol>
              </a:tblGrid>
              <a:tr h="3766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Type</a:t>
                      </a:r>
                      <a:endParaRPr lang="ko-KR" altLang="en-US" sz="140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Value</a:t>
                      </a:r>
                      <a:endParaRPr lang="ko-KR" altLang="en-US" sz="140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Encoding Value</a:t>
                      </a:r>
                      <a:endParaRPr lang="ko-KR" altLang="en-US" sz="140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5123214"/>
                  </a:ext>
                </a:extLst>
              </a:tr>
              <a:tr h="43897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uint8</a:t>
                      </a:r>
                      <a:endParaRPr lang="ko-KR" altLang="en-US" sz="20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255</a:t>
                      </a:r>
                      <a:endParaRPr lang="ko-KR" altLang="en-US" sz="200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0x00000000000000000000000000000000000000000000000000000000000000</a:t>
                      </a:r>
                      <a:r>
                        <a:rPr lang="en-US" altLang="ko-KR" sz="1300" dirty="0">
                          <a:solidFill>
                            <a:srgbClr val="00C8EB"/>
                          </a:solidFill>
                          <a:latin typeface="Consolas" panose="020B0609020204030204" pitchFamily="49" charset="0"/>
                        </a:rPr>
                        <a:t>ff</a:t>
                      </a:r>
                      <a:endParaRPr lang="ko-KR" altLang="en-US" sz="1300" dirty="0">
                        <a:solidFill>
                          <a:srgbClr val="00C8EB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0054650"/>
                  </a:ext>
                </a:extLst>
              </a:tr>
              <a:tr h="43897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uint256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255</a:t>
                      </a:r>
                      <a:endParaRPr lang="ko-KR" altLang="en-US" sz="200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0x00000000000000000000000000000000000000000000000000000000000000</a:t>
                      </a:r>
                      <a:r>
                        <a:rPr lang="en-US" altLang="ko-KR" sz="1300" dirty="0">
                          <a:solidFill>
                            <a:srgbClr val="00C8EB"/>
                          </a:solidFill>
                          <a:latin typeface="Consolas" panose="020B0609020204030204" pitchFamily="49" charset="0"/>
                        </a:rPr>
                        <a:t>ff</a:t>
                      </a:r>
                      <a:endParaRPr lang="ko-KR" altLang="en-US" sz="1300" dirty="0">
                        <a:solidFill>
                          <a:srgbClr val="00C8EB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7201302"/>
                  </a:ext>
                </a:extLst>
              </a:tr>
              <a:tr h="43897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bool</a:t>
                      </a:r>
                      <a:endParaRPr lang="ko-KR" altLang="en-US" sz="20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false</a:t>
                      </a:r>
                      <a:endParaRPr lang="ko-KR" altLang="en-US" sz="200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3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0x000000000000000000000000000000000000000000000000000000000000000</a:t>
                      </a:r>
                      <a:r>
                        <a:rPr lang="en-US" altLang="ko-KR" sz="1300" dirty="0">
                          <a:solidFill>
                            <a:srgbClr val="00C8EB"/>
                          </a:solidFill>
                          <a:latin typeface="Consolas" panose="020B0609020204030204" pitchFamily="49" charset="0"/>
                        </a:rPr>
                        <a:t>0</a:t>
                      </a:r>
                      <a:endParaRPr lang="ko-KR" altLang="en-US" sz="1300" dirty="0">
                        <a:solidFill>
                          <a:srgbClr val="00C8EB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5803001"/>
                  </a:ext>
                </a:extLst>
              </a:tr>
              <a:tr h="43897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bool</a:t>
                      </a:r>
                      <a:endParaRPr lang="ko-KR" altLang="en-US" sz="20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true</a:t>
                      </a:r>
                      <a:endParaRPr lang="ko-KR" altLang="en-US" sz="200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0x000000000000000000000000000000000000000000000000000000000000000</a:t>
                      </a:r>
                      <a:r>
                        <a:rPr lang="en-US" altLang="ko-KR" sz="1300" dirty="0">
                          <a:solidFill>
                            <a:srgbClr val="00C8EB"/>
                          </a:solidFill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9525326"/>
                  </a:ext>
                </a:extLst>
              </a:tr>
              <a:tr h="43897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address</a:t>
                      </a:r>
                      <a:endParaRPr lang="ko-KR" altLang="en-US" sz="20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0x911D6B77014FA58aFD85BE49e5148CBEAA3FeE39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0x000000000000000000000000</a:t>
                      </a:r>
                      <a:r>
                        <a:rPr lang="en-US" altLang="ko-KR" sz="1300" dirty="0">
                          <a:solidFill>
                            <a:srgbClr val="00C8EB"/>
                          </a:solidFill>
                          <a:latin typeface="Consolas" panose="020B0609020204030204" pitchFamily="49" charset="0"/>
                        </a:rPr>
                        <a:t>911d6b77014fa58afd85be49e5148cbeaa3fee39</a:t>
                      </a:r>
                      <a:endParaRPr lang="ko-KR" altLang="en-US" sz="1300" dirty="0">
                        <a:solidFill>
                          <a:srgbClr val="00C8EB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0885827"/>
                  </a:ext>
                </a:extLst>
              </a:tr>
              <a:tr h="43897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bytes1</a:t>
                      </a:r>
                      <a:endParaRPr lang="ko-KR" altLang="en-US" sz="20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0xab</a:t>
                      </a:r>
                      <a:endParaRPr lang="ko-KR" altLang="en-US" sz="200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</a:t>
                      </a:r>
                      <a:r>
                        <a:rPr lang="en-US" altLang="ko-KR" sz="1300" dirty="0">
                          <a:solidFill>
                            <a:srgbClr val="00C8EB"/>
                          </a:solidFill>
                          <a:latin typeface="Consolas" panose="020B0609020204030204" pitchFamily="49" charset="0"/>
                        </a:rPr>
                        <a:t>ab</a:t>
                      </a:r>
                      <a:r>
                        <a:rPr lang="en-US" altLang="ko-KR" sz="13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00000000000000000000000000000000000000000000000000000000000000</a:t>
                      </a:r>
                      <a:endParaRPr lang="ko-KR" altLang="en-US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7153545"/>
                  </a:ext>
                </a:extLst>
              </a:tr>
              <a:tr h="43897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bytes32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0xabcdef</a:t>
                      </a:r>
                      <a:endParaRPr lang="ko-KR" altLang="en-US" sz="200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</a:t>
                      </a:r>
                      <a:r>
                        <a:rPr lang="en-US" altLang="ko-KR" sz="1300" dirty="0">
                          <a:solidFill>
                            <a:srgbClr val="00C8EB"/>
                          </a:solidFill>
                          <a:latin typeface="Consolas" panose="020B0609020204030204" pitchFamily="49" charset="0"/>
                        </a:rPr>
                        <a:t>abcdef</a:t>
                      </a:r>
                      <a:r>
                        <a:rPr lang="en-US" altLang="ko-KR" sz="13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0000000000000000000000000000000000000000000000000000000000</a:t>
                      </a:r>
                      <a:endParaRPr lang="ko-KR" altLang="en-US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1295492"/>
                  </a:ext>
                </a:extLst>
              </a:tr>
              <a:tr h="43897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uint</a:t>
                      </a:r>
                      <a:r>
                        <a:rPr lang="en-US" altLang="ko-KR" sz="20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[3]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[1,2,3]</a:t>
                      </a:r>
                      <a:endParaRPr lang="ko-KR" altLang="en-US" sz="200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0x000000000000000000000000000000000000000000000000000000000000000</a:t>
                      </a:r>
                      <a:r>
                        <a:rPr lang="en-US" altLang="ko-KR" sz="1300" dirty="0">
                          <a:solidFill>
                            <a:srgbClr val="00C8EB"/>
                          </a:solidFill>
                          <a:latin typeface="Consolas" panose="020B0609020204030204" pitchFamily="49" charset="0"/>
                        </a:rPr>
                        <a:t>1</a:t>
                      </a:r>
                      <a:r>
                        <a:rPr lang="en-US" altLang="ko-KR" sz="13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000000000000000000000000000000000000000000000000000000000000000</a:t>
                      </a:r>
                      <a:r>
                        <a:rPr lang="en-US" altLang="ko-KR" sz="1300" dirty="0">
                          <a:solidFill>
                            <a:srgbClr val="00C8EB"/>
                          </a:solidFill>
                          <a:latin typeface="Consolas" panose="020B0609020204030204" pitchFamily="49" charset="0"/>
                        </a:rPr>
                        <a:t>2</a:t>
                      </a:r>
                      <a:r>
                        <a:rPr lang="en-US" altLang="ko-KR" sz="13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000000000000000000000000000000000000000000000000000000000000000</a:t>
                      </a:r>
                      <a:r>
                        <a:rPr lang="en-US" altLang="ko-KR" sz="1300" dirty="0">
                          <a:solidFill>
                            <a:srgbClr val="00C8EB"/>
                          </a:solidFill>
                          <a:latin typeface="Consolas" panose="020B0609020204030204" pitchFamily="49" charset="0"/>
                        </a:rPr>
                        <a:t>3</a:t>
                      </a:r>
                      <a:endParaRPr lang="ko-KR" altLang="en-US" sz="1300" dirty="0">
                        <a:solidFill>
                          <a:srgbClr val="00C8EB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656534"/>
                  </a:ext>
                </a:extLst>
              </a:tr>
            </a:tbl>
          </a:graphicData>
        </a:graphic>
      </p:graphicFrame>
      <p:sp>
        <p:nvSpPr>
          <p:cNvPr id="5" name="내용 개체 틀 1">
            <a:extLst>
              <a:ext uri="{FF2B5EF4-FFF2-40B4-BE49-F238E27FC236}">
                <a16:creationId xmlns:a16="http://schemas.microsoft.com/office/drawing/2014/main" id="{A122F0EC-0997-4894-A80E-A3C0C36971D0}"/>
              </a:ext>
            </a:extLst>
          </p:cNvPr>
          <p:cNvSpPr txBox="1">
            <a:spLocks/>
          </p:cNvSpPr>
          <p:nvPr/>
        </p:nvSpPr>
        <p:spPr>
          <a:xfrm>
            <a:off x="231301" y="3435673"/>
            <a:ext cx="11683999" cy="33064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6000" lvl="1" indent="0"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83757980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0C2E525-B683-4EA0-A6AC-25A355489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ABI </a:t>
            </a:r>
            <a:r>
              <a:rPr lang="ko-KR" altLang="en-US" dirty="0"/>
              <a:t>동적</a:t>
            </a:r>
            <a:r>
              <a:rPr lang="en-US" altLang="ko-KR" dirty="0"/>
              <a:t>(dynamic)</a:t>
            </a:r>
            <a:r>
              <a:rPr lang="ko-KR" altLang="en-US" dirty="0"/>
              <a:t> </a:t>
            </a:r>
            <a:r>
              <a:rPr lang="en-US" altLang="ko-KR" dirty="0"/>
              <a:t>Type</a:t>
            </a:r>
            <a:endParaRPr lang="ko-KR" altLang="en-US" dirty="0"/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5D425EF3-4368-469E-962C-9DAA5C20F9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92696"/>
            <a:ext cx="11950701" cy="5991052"/>
          </a:xfrm>
        </p:spPr>
        <p:txBody>
          <a:bodyPr>
            <a:normAutofit/>
          </a:bodyPr>
          <a:lstStyle/>
          <a:p>
            <a:pPr>
              <a:lnSpc>
                <a:spcPct val="140000"/>
              </a:lnSpc>
            </a:pPr>
            <a:r>
              <a:rPr lang="ko-KR" altLang="en-US" sz="2500" dirty="0"/>
              <a:t>동적</a:t>
            </a:r>
            <a:r>
              <a:rPr lang="en-US" altLang="ko-KR" sz="2500" dirty="0"/>
              <a:t>(dynamic) Type</a:t>
            </a:r>
          </a:p>
          <a:p>
            <a:pPr lvl="1">
              <a:lnSpc>
                <a:spcPct val="140000"/>
              </a:lnSpc>
            </a:pPr>
            <a:r>
              <a:rPr lang="en-US" altLang="ko-KR" sz="2200" dirty="0"/>
              <a:t>bytes : </a:t>
            </a:r>
            <a:r>
              <a:rPr lang="ko-KR" altLang="en-US" sz="2200" dirty="0"/>
              <a:t>동적 크기 바이트 시퀀스</a:t>
            </a:r>
            <a:endParaRPr lang="en-US" altLang="ko-KR" sz="2200" dirty="0"/>
          </a:p>
          <a:p>
            <a:pPr lvl="1">
              <a:lnSpc>
                <a:spcPct val="140000"/>
              </a:lnSpc>
            </a:pPr>
            <a:r>
              <a:rPr lang="en-US" altLang="ko-KR" sz="2200" dirty="0"/>
              <a:t>string : </a:t>
            </a:r>
            <a:r>
              <a:rPr lang="ko-KR" altLang="en-US" sz="2200" dirty="0"/>
              <a:t>동적 크기 </a:t>
            </a:r>
            <a:r>
              <a:rPr lang="en-US" altLang="ko-KR" sz="2200" dirty="0"/>
              <a:t>utf-8 </a:t>
            </a:r>
            <a:r>
              <a:rPr lang="ko-KR" altLang="en-US" sz="2200" dirty="0"/>
              <a:t>캐릭터 시퀀스</a:t>
            </a:r>
            <a:endParaRPr lang="en-US" altLang="ko-KR" sz="2200" dirty="0"/>
          </a:p>
          <a:p>
            <a:pPr lvl="1">
              <a:lnSpc>
                <a:spcPct val="140000"/>
              </a:lnSpc>
            </a:pPr>
            <a:r>
              <a:rPr lang="en-US" altLang="ko-KR" sz="2200" dirty="0"/>
              <a:t>T[ ] for any T : </a:t>
            </a:r>
            <a:r>
              <a:rPr lang="ko-KR" altLang="en-US" sz="2200" dirty="0"/>
              <a:t>임의 타입 </a:t>
            </a:r>
            <a:r>
              <a:rPr lang="en-US" altLang="ko-KR" sz="2200" dirty="0"/>
              <a:t>T</a:t>
            </a:r>
            <a:r>
              <a:rPr lang="ko-KR" altLang="en-US" sz="2200" dirty="0"/>
              <a:t>의 동적길이 배열</a:t>
            </a:r>
            <a:r>
              <a:rPr lang="en-US" altLang="ko-KR" sz="2200" dirty="0"/>
              <a:t>, </a:t>
            </a:r>
            <a:r>
              <a:rPr lang="ko-KR" altLang="en-US" sz="2200" dirty="0"/>
              <a:t>예</a:t>
            </a:r>
            <a:r>
              <a:rPr lang="en-US" altLang="ko-KR" sz="2200" dirty="0"/>
              <a:t>) uint256[ ]</a:t>
            </a:r>
          </a:p>
          <a:p>
            <a:pPr lvl="1">
              <a:lnSpc>
                <a:spcPct val="140000"/>
              </a:lnSpc>
            </a:pPr>
            <a:r>
              <a:rPr lang="en-US" altLang="ko-KR" sz="2200" dirty="0"/>
              <a:t>T[k] for any dynamic T and k &gt;= 0 : </a:t>
            </a:r>
            <a:r>
              <a:rPr lang="ko-KR" altLang="en-US" sz="2200" dirty="0"/>
              <a:t>동적 타입 </a:t>
            </a:r>
            <a:r>
              <a:rPr lang="en-US" altLang="ko-KR" sz="2200" dirty="0"/>
              <a:t>T</a:t>
            </a:r>
            <a:r>
              <a:rPr lang="ko-KR" altLang="en-US" sz="2200" dirty="0"/>
              <a:t>의 고정길이 배열</a:t>
            </a:r>
            <a:r>
              <a:rPr lang="en-US" altLang="ko-KR" sz="2200" dirty="0"/>
              <a:t>, </a:t>
            </a:r>
            <a:r>
              <a:rPr lang="ko-KR" altLang="en-US" sz="2200" dirty="0"/>
              <a:t>예</a:t>
            </a:r>
            <a:r>
              <a:rPr lang="en-US" altLang="ko-KR" sz="2200" dirty="0"/>
              <a:t>) string[2]</a:t>
            </a:r>
          </a:p>
          <a:p>
            <a:pPr lvl="1">
              <a:lnSpc>
                <a:spcPct val="140000"/>
              </a:lnSpc>
            </a:pPr>
            <a:r>
              <a:rPr lang="en-US" altLang="ko-KR" sz="2200" dirty="0"/>
              <a:t>(T</a:t>
            </a:r>
            <a:r>
              <a:rPr lang="en-US" altLang="ko-KR" sz="2200" baseline="-25000" dirty="0"/>
              <a:t>1</a:t>
            </a:r>
            <a:r>
              <a:rPr lang="en-US" altLang="ko-KR" sz="2200" dirty="0"/>
              <a:t>,...,T</a:t>
            </a:r>
            <a:r>
              <a:rPr lang="en-US" altLang="ko-KR" sz="2200" baseline="-25000" dirty="0"/>
              <a:t>n</a:t>
            </a:r>
            <a:r>
              <a:rPr lang="en-US" altLang="ko-KR" sz="2200" dirty="0"/>
              <a:t>) if </a:t>
            </a:r>
            <a:r>
              <a:rPr lang="en-US" altLang="ko-KR" sz="2200" dirty="0" err="1"/>
              <a:t>T</a:t>
            </a:r>
            <a:r>
              <a:rPr lang="en-US" altLang="ko-KR" sz="2200" baseline="-25000" dirty="0" err="1"/>
              <a:t>i</a:t>
            </a:r>
            <a:r>
              <a:rPr lang="en-US" altLang="ko-KR" sz="2200" dirty="0"/>
              <a:t> is dynamic, 1 &lt;= </a:t>
            </a:r>
            <a:r>
              <a:rPr lang="en-US" altLang="ko-KR" sz="2200" dirty="0" err="1"/>
              <a:t>i</a:t>
            </a:r>
            <a:r>
              <a:rPr lang="en-US" altLang="ko-KR" sz="2200" dirty="0"/>
              <a:t> &lt; = k : </a:t>
            </a:r>
            <a:r>
              <a:rPr lang="ko-KR" altLang="en-US" sz="2200" dirty="0"/>
              <a:t>하나</a:t>
            </a:r>
            <a:r>
              <a:rPr lang="en-US" altLang="ko-KR" sz="2200" dirty="0"/>
              <a:t> </a:t>
            </a:r>
            <a:r>
              <a:rPr lang="ko-KR" altLang="en-US" sz="2200" dirty="0"/>
              <a:t>이상이 동적 타입인 경우</a:t>
            </a:r>
            <a:endParaRPr lang="en-US" altLang="ko-KR" sz="2200" dirty="0"/>
          </a:p>
          <a:p>
            <a:pPr lvl="2">
              <a:lnSpc>
                <a:spcPct val="140000"/>
              </a:lnSpc>
            </a:pPr>
            <a:r>
              <a:rPr lang="ko-KR" altLang="en-US" sz="2200" dirty="0"/>
              <a:t>예</a:t>
            </a:r>
            <a:r>
              <a:rPr lang="en-US" altLang="ko-KR" sz="2200" dirty="0"/>
              <a:t>) (address, uint256) ➡ </a:t>
            </a:r>
            <a:r>
              <a:rPr lang="ko-KR" altLang="en-US" sz="2200" dirty="0"/>
              <a:t>모두 정적 타입 </a:t>
            </a:r>
            <a:r>
              <a:rPr lang="en-US" altLang="ko-KR" sz="2200" dirty="0"/>
              <a:t>➡ tuple</a:t>
            </a:r>
            <a:r>
              <a:rPr lang="ko-KR" altLang="en-US" sz="2200" dirty="0"/>
              <a:t>은 정적 타입</a:t>
            </a:r>
            <a:endParaRPr lang="en-US" altLang="ko-KR" sz="2200" dirty="0"/>
          </a:p>
          <a:p>
            <a:pPr lvl="2">
              <a:lnSpc>
                <a:spcPct val="140000"/>
              </a:lnSpc>
            </a:pPr>
            <a:r>
              <a:rPr lang="ko-KR" altLang="en-US" sz="2200" dirty="0"/>
              <a:t>예</a:t>
            </a:r>
            <a:r>
              <a:rPr lang="en-US" altLang="ko-KR" sz="2200" dirty="0"/>
              <a:t>) (string, uint256) ➡ string</a:t>
            </a:r>
            <a:r>
              <a:rPr lang="ko-KR" altLang="en-US" sz="2200" dirty="0"/>
              <a:t>은</a:t>
            </a:r>
            <a:r>
              <a:rPr lang="en-US" altLang="ko-KR" sz="2200" dirty="0"/>
              <a:t> </a:t>
            </a:r>
            <a:r>
              <a:rPr lang="ko-KR" altLang="en-US" sz="2200" dirty="0"/>
              <a:t>동적 타입 ➡ </a:t>
            </a:r>
            <a:r>
              <a:rPr lang="en-US" altLang="ko-KR" sz="2200" dirty="0"/>
              <a:t>tuple</a:t>
            </a:r>
            <a:r>
              <a:rPr lang="ko-KR" altLang="en-US" sz="2200" dirty="0"/>
              <a:t>은</a:t>
            </a:r>
            <a:r>
              <a:rPr lang="en-US" altLang="ko-KR" sz="2200" dirty="0"/>
              <a:t> </a:t>
            </a:r>
            <a:r>
              <a:rPr lang="ko-KR" altLang="en-US" sz="2200" dirty="0"/>
              <a:t>동적 타입</a:t>
            </a:r>
            <a:r>
              <a:rPr lang="en-US" altLang="ko-KR" sz="2200" dirty="0"/>
              <a:t> 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0AA659B6-19E7-4A15-BCC7-71BF25C9A4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6416901"/>
              </p:ext>
            </p:extLst>
          </p:nvPr>
        </p:nvGraphicFramePr>
        <p:xfrm>
          <a:off x="7726401" y="986420"/>
          <a:ext cx="4202247" cy="18288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258031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  <a:gridCol w="1944216">
                  <a:extLst>
                    <a:ext uri="{9D8B030D-6E8A-4147-A177-3AD203B41FA5}">
                      <a16:colId xmlns:a16="http://schemas.microsoft.com/office/drawing/2014/main" val="454166344"/>
                    </a:ext>
                  </a:extLst>
                </a:gridCol>
              </a:tblGrid>
              <a:tr h="1723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Solidity</a:t>
                      </a:r>
                      <a:endParaRPr lang="ko-KR" altLang="en-US" sz="120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ABI</a:t>
                      </a:r>
                      <a:endParaRPr lang="ko-KR" altLang="en-US" sz="120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5123214"/>
                  </a:ext>
                </a:extLst>
              </a:tr>
              <a:tr h="134572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address payable</a:t>
                      </a:r>
                      <a:endParaRPr lang="ko-KR" altLang="en-US" sz="12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address</a:t>
                      </a:r>
                      <a:endParaRPr lang="ko-KR" altLang="en-US" sz="120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0054650"/>
                  </a:ext>
                </a:extLst>
              </a:tr>
              <a:tr h="134572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contract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address</a:t>
                      </a:r>
                      <a:endParaRPr lang="ko-KR" altLang="en-US" sz="120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7201302"/>
                  </a:ext>
                </a:extLst>
              </a:tr>
              <a:tr h="134572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enum</a:t>
                      </a:r>
                      <a:endParaRPr lang="ko-KR" altLang="en-US" sz="12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uint8</a:t>
                      </a:r>
                      <a:endParaRPr lang="ko-KR" altLang="en-US" sz="120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5803001"/>
                  </a:ext>
                </a:extLst>
              </a:tr>
              <a:tr h="134572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struct</a:t>
                      </a:r>
                      <a:endParaRPr lang="ko-KR" altLang="en-US" sz="12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tuple</a:t>
                      </a:r>
                      <a:endParaRPr lang="ko-KR" altLang="en-US" sz="120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9525326"/>
                  </a:ext>
                </a:extLst>
              </a:tr>
              <a:tr h="134572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user defined value types</a:t>
                      </a:r>
                      <a:endParaRPr lang="ko-KR" altLang="en-US" sz="12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기반 타입을 따름</a:t>
                      </a:r>
                      <a:endParaRPr lang="en-US" altLang="ko-KR" sz="1200" b="0" kern="120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예</a:t>
                      </a:r>
                      <a:r>
                        <a:rPr lang="en-US" altLang="ko-KR" sz="1200" b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) type C is V ➡ V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0885827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50509883-8BBA-4A77-A6C6-3C83A4E27CB8}"/>
              </a:ext>
            </a:extLst>
          </p:cNvPr>
          <p:cNvSpPr txBox="1"/>
          <p:nvPr/>
        </p:nvSpPr>
        <p:spPr>
          <a:xfrm>
            <a:off x="7662002" y="659598"/>
            <a:ext cx="21430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-9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Solidity to ABI </a:t>
            </a:r>
            <a:r>
              <a:rPr lang="ko-KR" altLang="en-US" sz="1600" spc="-9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타입</a:t>
            </a:r>
            <a:r>
              <a:rPr lang="en-US" altLang="ko-KR" sz="1600" spc="-9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 </a:t>
            </a:r>
            <a:r>
              <a:rPr lang="ko-KR" altLang="en-US" sz="1600" spc="-9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매핑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899031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0C2E525-B683-4EA0-A6AC-25A355489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ABI </a:t>
            </a:r>
            <a:r>
              <a:rPr lang="ko-KR" altLang="en-US" dirty="0"/>
              <a:t>동적</a:t>
            </a:r>
            <a:r>
              <a:rPr lang="en-US" altLang="ko-KR" dirty="0"/>
              <a:t>(dynamic)</a:t>
            </a:r>
            <a:r>
              <a:rPr lang="ko-KR" altLang="en-US" dirty="0"/>
              <a:t> </a:t>
            </a:r>
            <a:r>
              <a:rPr lang="en-US" altLang="ko-KR" dirty="0"/>
              <a:t>Type</a:t>
            </a:r>
            <a:endParaRPr lang="ko-KR" altLang="en-US" dirty="0"/>
          </a:p>
        </p:txBody>
      </p:sp>
      <p:sp>
        <p:nvSpPr>
          <p:cNvPr id="8" name="내용 개체 틀 6">
            <a:extLst>
              <a:ext uri="{FF2B5EF4-FFF2-40B4-BE49-F238E27FC236}">
                <a16:creationId xmlns:a16="http://schemas.microsoft.com/office/drawing/2014/main" id="{E4CBC101-B382-4832-A6E9-18AF8E686357}"/>
              </a:ext>
            </a:extLst>
          </p:cNvPr>
          <p:cNvSpPr txBox="1">
            <a:spLocks/>
          </p:cNvSpPr>
          <p:nvPr/>
        </p:nvSpPr>
        <p:spPr>
          <a:xfrm>
            <a:off x="241300" y="671513"/>
            <a:ext cx="11709400" cy="59975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500" dirty="0"/>
              <a:t>bytes encoding </a:t>
            </a:r>
            <a:r>
              <a:rPr lang="en-US" altLang="ko-KR" sz="2000" dirty="0"/>
              <a:t>[ enc(X) = enc(k) </a:t>
            </a:r>
            <a:r>
              <a:rPr lang="en-US" altLang="ko-KR" sz="2000" dirty="0" err="1"/>
              <a:t>pad_right</a:t>
            </a:r>
            <a:r>
              <a:rPr lang="en-US" altLang="ko-KR" sz="2000" dirty="0"/>
              <a:t>(X), k = number of bytes ]</a:t>
            </a:r>
          </a:p>
          <a:p>
            <a:pPr lvl="1"/>
            <a:r>
              <a:rPr lang="en-US" altLang="ko-KR" sz="2200" dirty="0">
                <a:solidFill>
                  <a:srgbClr val="EF296B"/>
                </a:solidFill>
              </a:rPr>
              <a:t>{number of bytes : uint256}</a:t>
            </a:r>
            <a:r>
              <a:rPr lang="en-US" altLang="ko-KR" sz="2200" dirty="0"/>
              <a:t> + </a:t>
            </a:r>
            <a:r>
              <a:rPr lang="en-US" altLang="ko-KR" sz="2200" dirty="0">
                <a:solidFill>
                  <a:srgbClr val="DBAC7D"/>
                </a:solidFill>
              </a:rPr>
              <a:t>{bytes with right padding : multiple of 32bytes}</a:t>
            </a:r>
          </a:p>
          <a:p>
            <a:pPr lvl="1"/>
            <a:r>
              <a:rPr lang="ko-KR" altLang="en-US" sz="2200" dirty="0"/>
              <a:t>예</a:t>
            </a:r>
            <a:r>
              <a:rPr lang="en-US" altLang="ko-KR" sz="2200" dirty="0"/>
              <a:t>) 0x</a:t>
            </a:r>
            <a:r>
              <a:rPr lang="en-US" altLang="ko-KR" sz="2200" dirty="0">
                <a:solidFill>
                  <a:srgbClr val="DBAC7D"/>
                </a:solidFill>
              </a:rPr>
              <a:t>616263</a:t>
            </a:r>
            <a:r>
              <a:rPr lang="en-US" altLang="ko-KR" sz="2200" dirty="0">
                <a:solidFill>
                  <a:srgbClr val="EF296B"/>
                </a:solidFill>
              </a:rPr>
              <a:t> </a:t>
            </a:r>
            <a:r>
              <a:rPr lang="en-US" altLang="ko-KR" sz="2200" dirty="0"/>
              <a:t>=</a:t>
            </a:r>
            <a:r>
              <a:rPr lang="en-US" altLang="ko-KR" sz="2200" dirty="0">
                <a:solidFill>
                  <a:srgbClr val="EF296B"/>
                </a:solidFill>
              </a:rPr>
              <a:t> </a:t>
            </a:r>
            <a:r>
              <a:rPr lang="en-US" altLang="ko-KR" sz="2200" dirty="0"/>
              <a:t>[ 0x</a:t>
            </a:r>
            <a:r>
              <a:rPr lang="en-US" altLang="ko-KR" sz="2200" dirty="0">
                <a:solidFill>
                  <a:srgbClr val="DBAC7D"/>
                </a:solidFill>
              </a:rPr>
              <a:t>61</a:t>
            </a:r>
            <a:r>
              <a:rPr lang="en-US" altLang="ko-KR" sz="2200" dirty="0"/>
              <a:t>, 0x</a:t>
            </a:r>
            <a:r>
              <a:rPr lang="en-US" altLang="ko-KR" sz="2200" dirty="0">
                <a:solidFill>
                  <a:srgbClr val="DBAC7D"/>
                </a:solidFill>
              </a:rPr>
              <a:t>62</a:t>
            </a:r>
            <a:r>
              <a:rPr lang="en-US" altLang="ko-KR" sz="2200" dirty="0"/>
              <a:t>, 0x</a:t>
            </a:r>
            <a:r>
              <a:rPr lang="en-US" altLang="ko-KR" sz="2200" dirty="0">
                <a:solidFill>
                  <a:srgbClr val="DBAC7D"/>
                </a:solidFill>
              </a:rPr>
              <a:t>63</a:t>
            </a:r>
            <a:r>
              <a:rPr lang="en-US" altLang="ko-KR" sz="2200" dirty="0"/>
              <a:t> ]</a:t>
            </a:r>
          </a:p>
          <a:p>
            <a:pPr lvl="2"/>
            <a:r>
              <a:rPr lang="en-US" altLang="ko-KR" sz="2000" dirty="0">
                <a:solidFill>
                  <a:srgbClr val="EF296B"/>
                </a:solidFill>
              </a:rPr>
              <a:t>length</a:t>
            </a:r>
            <a:r>
              <a:rPr lang="en-US" altLang="ko-KR" sz="2000" dirty="0"/>
              <a:t>(0x616263) = </a:t>
            </a:r>
            <a:r>
              <a:rPr lang="en-US" altLang="ko-KR" sz="2000" dirty="0">
                <a:solidFill>
                  <a:srgbClr val="EF296B"/>
                </a:solidFill>
              </a:rPr>
              <a:t>3</a:t>
            </a:r>
            <a:r>
              <a:rPr lang="en-US" altLang="ko-KR" sz="2000" dirty="0"/>
              <a:t> </a:t>
            </a:r>
            <a:br>
              <a:rPr lang="en-US" altLang="ko-KR" sz="2000" dirty="0"/>
            </a:br>
            <a:r>
              <a:rPr lang="en-US" altLang="ko-KR" sz="2000" dirty="0"/>
              <a:t>➡ 0x000000000000000000000000000000000000000000000000000000000000000</a:t>
            </a:r>
            <a:r>
              <a:rPr lang="en-US" altLang="ko-KR" sz="2000" dirty="0">
                <a:solidFill>
                  <a:srgbClr val="EF296B"/>
                </a:solidFill>
              </a:rPr>
              <a:t>3</a:t>
            </a:r>
          </a:p>
          <a:p>
            <a:pPr lvl="2"/>
            <a:r>
              <a:rPr lang="en-US" altLang="ko-KR" sz="2000" dirty="0"/>
              <a:t>0x</a:t>
            </a:r>
            <a:r>
              <a:rPr lang="en-US" altLang="ko-KR" sz="2000" dirty="0">
                <a:solidFill>
                  <a:srgbClr val="DBAC7D"/>
                </a:solidFill>
              </a:rPr>
              <a:t>616263</a:t>
            </a:r>
            <a:r>
              <a:rPr lang="en-US" altLang="ko-KR" sz="2000" dirty="0">
                <a:solidFill>
                  <a:srgbClr val="00C8EB"/>
                </a:solidFill>
              </a:rPr>
              <a:t> </a:t>
            </a:r>
            <a:r>
              <a:rPr lang="en-US" altLang="ko-KR" sz="2000" dirty="0"/>
              <a:t>➡ right padding </a:t>
            </a:r>
            <a:br>
              <a:rPr lang="en-US" altLang="ko-KR" sz="2000" dirty="0"/>
            </a:br>
            <a:r>
              <a:rPr lang="en-US" altLang="ko-KR" sz="2000" dirty="0"/>
              <a:t>➡ 0x</a:t>
            </a:r>
            <a:r>
              <a:rPr lang="en-US" altLang="ko-KR" sz="2000" dirty="0">
                <a:solidFill>
                  <a:srgbClr val="DBAC7D"/>
                </a:solidFill>
              </a:rPr>
              <a:t>616263</a:t>
            </a:r>
            <a:r>
              <a:rPr lang="en-US" altLang="ko-KR" sz="2000" dirty="0"/>
              <a:t>0000000000000000000000000000000000000000000000000000000000</a:t>
            </a:r>
          </a:p>
          <a:p>
            <a:pPr lvl="2"/>
            <a:r>
              <a:rPr lang="en-US" altLang="ko-KR" sz="2000" dirty="0"/>
              <a:t>0x000000000000000000000000000000000000000000000000000000000000000</a:t>
            </a:r>
            <a:r>
              <a:rPr lang="en-US" altLang="ko-KR" sz="2000" dirty="0">
                <a:solidFill>
                  <a:srgbClr val="EF296B"/>
                </a:solidFill>
              </a:rPr>
              <a:t>3</a:t>
            </a:r>
            <a:r>
              <a:rPr lang="en-US" altLang="ko-KR" sz="2000" dirty="0">
                <a:solidFill>
                  <a:srgbClr val="DBAC7D"/>
                </a:solidFill>
              </a:rPr>
              <a:t>616263</a:t>
            </a:r>
            <a:r>
              <a:rPr lang="en-US" altLang="ko-KR" sz="2000" dirty="0"/>
              <a:t>0000000000000000000000000000000000000000000000000000000000</a:t>
            </a:r>
          </a:p>
        </p:txBody>
      </p:sp>
      <p:sp>
        <p:nvSpPr>
          <p:cNvPr id="11" name="내용 개체 틀 6">
            <a:extLst>
              <a:ext uri="{FF2B5EF4-FFF2-40B4-BE49-F238E27FC236}">
                <a16:creationId xmlns:a16="http://schemas.microsoft.com/office/drawing/2014/main" id="{8181935C-EEF0-B334-3A5C-7B5BC6CF2673}"/>
              </a:ext>
            </a:extLst>
          </p:cNvPr>
          <p:cNvSpPr txBox="1">
            <a:spLocks/>
          </p:cNvSpPr>
          <p:nvPr/>
        </p:nvSpPr>
        <p:spPr>
          <a:xfrm>
            <a:off x="236836" y="4149080"/>
            <a:ext cx="11709400" cy="27574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500" dirty="0"/>
              <a:t>string encoding </a:t>
            </a:r>
            <a:r>
              <a:rPr lang="en-US" altLang="ko-KR" sz="2000" dirty="0"/>
              <a:t>[ </a:t>
            </a:r>
            <a:r>
              <a:rPr lang="fr-FR" altLang="ko-KR" sz="2000" dirty="0"/>
              <a:t>enc(X) = enc(enc_utf8(X) ]</a:t>
            </a:r>
            <a:endParaRPr lang="en-US" altLang="ko-KR" sz="2000" dirty="0"/>
          </a:p>
          <a:p>
            <a:pPr lvl="1"/>
            <a:r>
              <a:rPr lang="en-US" altLang="ko-KR" sz="2200" dirty="0"/>
              <a:t>string ➡ convert to utf-8 bytes ➡ bytes encoding</a:t>
            </a:r>
          </a:p>
          <a:p>
            <a:pPr lvl="1"/>
            <a:r>
              <a:rPr lang="ko-KR" altLang="en-US" sz="2200" dirty="0"/>
              <a:t>예</a:t>
            </a:r>
            <a:r>
              <a:rPr lang="en-US" altLang="ko-KR" sz="2200" dirty="0"/>
              <a:t>) </a:t>
            </a:r>
            <a:r>
              <a:rPr lang="en-US" altLang="ko-KR" sz="2200" dirty="0">
                <a:solidFill>
                  <a:srgbClr val="DBAC7D"/>
                </a:solidFill>
              </a:rPr>
              <a:t>"</a:t>
            </a:r>
            <a:r>
              <a:rPr lang="en-US" altLang="ko-KR" sz="2200" dirty="0" err="1">
                <a:solidFill>
                  <a:srgbClr val="DBAC7D"/>
                </a:solidFill>
              </a:rPr>
              <a:t>abc</a:t>
            </a:r>
            <a:r>
              <a:rPr lang="en-US" altLang="ko-KR" sz="2200" dirty="0">
                <a:solidFill>
                  <a:srgbClr val="DBAC7D"/>
                </a:solidFill>
              </a:rPr>
              <a:t>" </a:t>
            </a:r>
            <a:r>
              <a:rPr lang="en-US" altLang="ko-KR" sz="2000" dirty="0"/>
              <a:t>➡ [ 0x</a:t>
            </a:r>
            <a:r>
              <a:rPr lang="en-US" altLang="ko-KR" sz="2000" dirty="0">
                <a:solidFill>
                  <a:srgbClr val="DBAC7D"/>
                </a:solidFill>
              </a:rPr>
              <a:t>61</a:t>
            </a:r>
            <a:r>
              <a:rPr lang="en-US" altLang="ko-KR" sz="2000" dirty="0"/>
              <a:t>, 0x</a:t>
            </a:r>
            <a:r>
              <a:rPr lang="en-US" altLang="ko-KR" sz="2000" dirty="0">
                <a:solidFill>
                  <a:srgbClr val="DBAC7D"/>
                </a:solidFill>
              </a:rPr>
              <a:t>62</a:t>
            </a:r>
            <a:r>
              <a:rPr lang="en-US" altLang="ko-KR" sz="2000" dirty="0"/>
              <a:t>, 0x</a:t>
            </a:r>
            <a:r>
              <a:rPr lang="en-US" altLang="ko-KR" sz="2000" dirty="0">
                <a:solidFill>
                  <a:srgbClr val="DBAC7D"/>
                </a:solidFill>
              </a:rPr>
              <a:t>63</a:t>
            </a:r>
            <a:r>
              <a:rPr lang="en-US" altLang="ko-KR" sz="2000" dirty="0"/>
              <a:t> ]</a:t>
            </a:r>
          </a:p>
          <a:p>
            <a:pPr lvl="2"/>
            <a:r>
              <a:rPr lang="en-US" altLang="ko-KR" sz="2000" dirty="0"/>
              <a:t>0x000000000000000000000000000000000000000000000000000000000000000</a:t>
            </a:r>
            <a:r>
              <a:rPr lang="en-US" altLang="ko-KR" sz="2000" dirty="0">
                <a:solidFill>
                  <a:srgbClr val="EF296B"/>
                </a:solidFill>
              </a:rPr>
              <a:t>3</a:t>
            </a:r>
            <a:r>
              <a:rPr lang="en-US" altLang="ko-KR" sz="2000" dirty="0">
                <a:solidFill>
                  <a:srgbClr val="DBAC7D"/>
                </a:solidFill>
              </a:rPr>
              <a:t>616263</a:t>
            </a:r>
            <a:r>
              <a:rPr lang="en-US" altLang="ko-KR" sz="2000" dirty="0"/>
              <a:t>0000000000000000000000000000000000000000000000000000000000</a:t>
            </a:r>
          </a:p>
          <a:p>
            <a:pPr lvl="1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11823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0C2E525-B683-4EA0-A6AC-25A355489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ABI </a:t>
            </a:r>
            <a:r>
              <a:rPr lang="ko-KR" altLang="en-US" dirty="0"/>
              <a:t>동적</a:t>
            </a:r>
            <a:r>
              <a:rPr lang="en-US" altLang="ko-KR" dirty="0"/>
              <a:t>(dynamic)</a:t>
            </a:r>
            <a:r>
              <a:rPr lang="ko-KR" altLang="en-US" dirty="0"/>
              <a:t> </a:t>
            </a:r>
            <a:r>
              <a:rPr lang="en-US" altLang="ko-KR" dirty="0"/>
              <a:t>Type</a:t>
            </a:r>
            <a:endParaRPr lang="ko-KR" altLang="en-US" dirty="0"/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5D425EF3-4368-469E-962C-9DAA5C20F9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950701" cy="6067253"/>
          </a:xfrm>
        </p:spPr>
        <p:txBody>
          <a:bodyPr>
            <a:normAutofit/>
          </a:bodyPr>
          <a:lstStyle/>
          <a:p>
            <a:pPr marL="144000">
              <a:lnSpc>
                <a:spcPct val="120000"/>
              </a:lnSpc>
            </a:pPr>
            <a:r>
              <a:rPr lang="en-US" altLang="ko-KR" sz="2500" dirty="0"/>
              <a:t>T[ ] for any T </a:t>
            </a:r>
            <a:r>
              <a:rPr lang="en-US" altLang="ko-KR" dirty="0"/>
              <a:t>[ enc(X) = enc(k) enc(X[0], … , X[k-1]) , k = size of array ]</a:t>
            </a:r>
            <a:br>
              <a:rPr lang="en-US" altLang="ko-KR" dirty="0"/>
            </a:br>
            <a:r>
              <a:rPr lang="ko-KR" altLang="en-US" sz="2500" dirty="0"/>
              <a:t>임의</a:t>
            </a:r>
            <a:r>
              <a:rPr lang="en-US" altLang="ko-KR" sz="2500" dirty="0"/>
              <a:t>(</a:t>
            </a:r>
            <a:r>
              <a:rPr lang="ko-KR" altLang="en-US" sz="2500" dirty="0"/>
              <a:t>정적</a:t>
            </a:r>
            <a:r>
              <a:rPr lang="en-US" altLang="ko-KR" sz="2500" dirty="0"/>
              <a:t>, </a:t>
            </a:r>
            <a:r>
              <a:rPr lang="ko-KR" altLang="en-US" sz="2500" dirty="0"/>
              <a:t>동적</a:t>
            </a:r>
            <a:r>
              <a:rPr lang="en-US" altLang="ko-KR" sz="2500" dirty="0"/>
              <a:t>)</a:t>
            </a:r>
            <a:r>
              <a:rPr lang="ko-KR" altLang="en-US" sz="2500" dirty="0"/>
              <a:t> 타입 </a:t>
            </a:r>
            <a:r>
              <a:rPr lang="en-US" altLang="ko-KR" sz="2500" dirty="0"/>
              <a:t>T</a:t>
            </a:r>
            <a:r>
              <a:rPr lang="ko-KR" altLang="en-US" sz="2500" dirty="0"/>
              <a:t>의 동적길이 배열</a:t>
            </a:r>
            <a:endParaRPr lang="en-US" altLang="ko-KR" sz="2500" dirty="0"/>
          </a:p>
          <a:p>
            <a:pPr lvl="1">
              <a:lnSpc>
                <a:spcPct val="120000"/>
              </a:lnSpc>
            </a:pPr>
            <a:r>
              <a:rPr lang="en-US" altLang="ko-KR" sz="2200" dirty="0">
                <a:solidFill>
                  <a:srgbClr val="EF296B"/>
                </a:solidFill>
              </a:rPr>
              <a:t>{size of array: uint256}</a:t>
            </a:r>
            <a:r>
              <a:rPr lang="en-US" altLang="ko-KR" sz="2200" dirty="0"/>
              <a:t> + </a:t>
            </a:r>
            <a:r>
              <a:rPr lang="en-US" altLang="ko-KR" sz="2200" dirty="0">
                <a:solidFill>
                  <a:srgbClr val="DBAC7D"/>
                </a:solidFill>
              </a:rPr>
              <a:t>{encoding(X[0])}</a:t>
            </a:r>
            <a:r>
              <a:rPr lang="en-US" altLang="ko-KR" sz="2200" dirty="0">
                <a:solidFill>
                  <a:srgbClr val="EF296B"/>
                </a:solidFill>
              </a:rPr>
              <a:t> </a:t>
            </a:r>
            <a:r>
              <a:rPr lang="en-US" altLang="ko-KR" sz="2200" dirty="0"/>
              <a:t>+</a:t>
            </a:r>
            <a:r>
              <a:rPr lang="en-US" altLang="ko-KR" sz="2200" dirty="0">
                <a:solidFill>
                  <a:srgbClr val="EF296B"/>
                </a:solidFill>
              </a:rPr>
              <a:t> </a:t>
            </a:r>
            <a:r>
              <a:rPr lang="en-US" altLang="ko-KR" sz="2200" dirty="0">
                <a:solidFill>
                  <a:srgbClr val="DBAC7D"/>
                </a:solidFill>
              </a:rPr>
              <a:t>…</a:t>
            </a:r>
            <a:r>
              <a:rPr lang="en-US" altLang="ko-KR" sz="2200" dirty="0">
                <a:solidFill>
                  <a:srgbClr val="EF296B"/>
                </a:solidFill>
              </a:rPr>
              <a:t> </a:t>
            </a:r>
            <a:r>
              <a:rPr lang="en-US" altLang="ko-KR" sz="2200" dirty="0"/>
              <a:t>+</a:t>
            </a:r>
            <a:r>
              <a:rPr lang="en-US" altLang="ko-KR" sz="2200" dirty="0">
                <a:solidFill>
                  <a:srgbClr val="EF296B"/>
                </a:solidFill>
              </a:rPr>
              <a:t> </a:t>
            </a:r>
            <a:r>
              <a:rPr lang="en-US" altLang="ko-KR" sz="2200" dirty="0">
                <a:solidFill>
                  <a:srgbClr val="DBAC7D"/>
                </a:solidFill>
              </a:rPr>
              <a:t>{encoding(X[k-1])}</a:t>
            </a:r>
          </a:p>
          <a:p>
            <a:pPr lvl="1">
              <a:lnSpc>
                <a:spcPct val="120000"/>
              </a:lnSpc>
            </a:pPr>
            <a:r>
              <a:rPr lang="ko-KR" altLang="en-US" sz="2200" dirty="0"/>
              <a:t>예</a:t>
            </a:r>
            <a:r>
              <a:rPr lang="en-US" altLang="ko-KR" sz="2200" dirty="0"/>
              <a:t>) uint256[] = [</a:t>
            </a:r>
            <a:r>
              <a:rPr lang="en-US" altLang="ko-KR" sz="2200" dirty="0">
                <a:solidFill>
                  <a:srgbClr val="DBAC7D"/>
                </a:solidFill>
              </a:rPr>
              <a:t>1</a:t>
            </a:r>
            <a:r>
              <a:rPr lang="en-US" altLang="ko-KR" sz="2200" dirty="0"/>
              <a:t>, </a:t>
            </a:r>
            <a:r>
              <a:rPr lang="en-US" altLang="ko-KR" sz="2200" dirty="0">
                <a:solidFill>
                  <a:srgbClr val="DBAC7D"/>
                </a:solidFill>
              </a:rPr>
              <a:t>2</a:t>
            </a:r>
            <a:r>
              <a:rPr lang="en-US" altLang="ko-KR" sz="2200" dirty="0"/>
              <a:t>, </a:t>
            </a:r>
            <a:r>
              <a:rPr lang="en-US" altLang="ko-KR" sz="2200" dirty="0">
                <a:solidFill>
                  <a:srgbClr val="DBAC7D"/>
                </a:solidFill>
              </a:rPr>
              <a:t>3</a:t>
            </a:r>
            <a:r>
              <a:rPr lang="en-US" altLang="ko-KR" sz="2200" dirty="0"/>
              <a:t>]</a:t>
            </a:r>
            <a:endParaRPr lang="en-US" altLang="ko-KR" sz="2200" dirty="0">
              <a:solidFill>
                <a:srgbClr val="EF296B"/>
              </a:solidFill>
            </a:endParaRPr>
          </a:p>
          <a:p>
            <a:pPr lvl="2">
              <a:lnSpc>
                <a:spcPct val="120000"/>
              </a:lnSpc>
            </a:pPr>
            <a:r>
              <a:rPr lang="en-US" altLang="ko-KR" sz="2000" dirty="0"/>
              <a:t>size of array = </a:t>
            </a:r>
            <a:r>
              <a:rPr lang="en-US" altLang="ko-KR" sz="2000" dirty="0">
                <a:solidFill>
                  <a:srgbClr val="EF296B"/>
                </a:solidFill>
              </a:rPr>
              <a:t>3</a:t>
            </a:r>
            <a:r>
              <a:rPr lang="en-US" altLang="ko-KR" sz="2000" dirty="0"/>
              <a:t> ➡ </a:t>
            </a:r>
            <a:r>
              <a:rPr lang="en-US" altLang="ko-KR" sz="2000" dirty="0">
                <a:latin typeface="Consolas" panose="020B0609020204030204" pitchFamily="49" charset="0"/>
              </a:rPr>
              <a:t>0x000000000000000000000000000000000000000000000000000000000000000</a:t>
            </a:r>
            <a:r>
              <a:rPr lang="en-US" altLang="ko-KR" sz="2000" dirty="0">
                <a:solidFill>
                  <a:srgbClr val="EF296B"/>
                </a:solidFill>
                <a:latin typeface="Consolas" panose="020B0609020204030204" pitchFamily="49" charset="0"/>
              </a:rPr>
              <a:t>3</a:t>
            </a:r>
          </a:p>
          <a:p>
            <a:pPr lvl="2">
              <a:lnSpc>
                <a:spcPct val="120000"/>
              </a:lnSpc>
            </a:pPr>
            <a:r>
              <a:rPr lang="en-US" altLang="ko-KR" sz="2000" dirty="0"/>
              <a:t>encoding(</a:t>
            </a:r>
            <a:r>
              <a:rPr lang="en-US" altLang="ko-KR" sz="2000" dirty="0">
                <a:solidFill>
                  <a:srgbClr val="DBAC7D"/>
                </a:solidFill>
              </a:rPr>
              <a:t>1</a:t>
            </a:r>
            <a:r>
              <a:rPr lang="en-US" altLang="ko-KR" sz="2000" dirty="0"/>
              <a:t>) = </a:t>
            </a:r>
            <a:r>
              <a:rPr lang="en-US" altLang="ko-KR" sz="2000" dirty="0">
                <a:latin typeface="Consolas" panose="020B0609020204030204" pitchFamily="49" charset="0"/>
              </a:rPr>
              <a:t>0x000000000000000000000000000000000000000000000000000000000000000</a:t>
            </a:r>
            <a:r>
              <a:rPr lang="en-US" altLang="ko-KR" sz="2000" dirty="0">
                <a:solidFill>
                  <a:srgbClr val="DBAC7D"/>
                </a:solidFill>
                <a:latin typeface="Consolas" panose="020B0609020204030204" pitchFamily="49" charset="0"/>
              </a:rPr>
              <a:t>1</a:t>
            </a:r>
          </a:p>
          <a:p>
            <a:pPr lvl="2">
              <a:lnSpc>
                <a:spcPct val="120000"/>
              </a:lnSpc>
            </a:pPr>
            <a:r>
              <a:rPr lang="en-US" altLang="ko-KR" sz="2000" dirty="0"/>
              <a:t>encoding(</a:t>
            </a:r>
            <a:r>
              <a:rPr lang="en-US" altLang="ko-KR" sz="2000" dirty="0">
                <a:solidFill>
                  <a:srgbClr val="DBAC7D"/>
                </a:solidFill>
              </a:rPr>
              <a:t>2</a:t>
            </a:r>
            <a:r>
              <a:rPr lang="en-US" altLang="ko-KR" sz="2000" dirty="0"/>
              <a:t>) = </a:t>
            </a:r>
            <a:r>
              <a:rPr lang="en-US" altLang="ko-KR" sz="2000" dirty="0">
                <a:latin typeface="Consolas" panose="020B0609020204030204" pitchFamily="49" charset="0"/>
              </a:rPr>
              <a:t>0x000000000000000000000000000000000000000000000000000000000000000</a:t>
            </a:r>
            <a:r>
              <a:rPr lang="en-US" altLang="ko-KR" sz="2000" dirty="0">
                <a:solidFill>
                  <a:srgbClr val="DBAC7D"/>
                </a:solidFill>
                <a:latin typeface="Consolas" panose="020B0609020204030204" pitchFamily="49" charset="0"/>
              </a:rPr>
              <a:t>2</a:t>
            </a:r>
          </a:p>
          <a:p>
            <a:pPr lvl="2">
              <a:lnSpc>
                <a:spcPct val="120000"/>
              </a:lnSpc>
            </a:pPr>
            <a:r>
              <a:rPr lang="en-US" altLang="ko-KR" sz="2000" dirty="0"/>
              <a:t>encoding(</a:t>
            </a:r>
            <a:r>
              <a:rPr lang="en-US" altLang="ko-KR" sz="2000" dirty="0">
                <a:solidFill>
                  <a:srgbClr val="DBAC7D"/>
                </a:solidFill>
              </a:rPr>
              <a:t>3</a:t>
            </a:r>
            <a:r>
              <a:rPr lang="en-US" altLang="ko-KR" sz="2000" dirty="0"/>
              <a:t>) = </a:t>
            </a:r>
            <a:r>
              <a:rPr lang="en-US" altLang="ko-KR" sz="2000" dirty="0">
                <a:latin typeface="Consolas" panose="020B0609020204030204" pitchFamily="49" charset="0"/>
              </a:rPr>
              <a:t>0x000000000000000000000000000000000000000000000000000000000000000</a:t>
            </a:r>
            <a:r>
              <a:rPr lang="en-US" altLang="ko-KR" sz="2000" dirty="0">
                <a:solidFill>
                  <a:srgbClr val="DBAC7D"/>
                </a:solidFill>
                <a:latin typeface="Consolas" panose="020B0609020204030204" pitchFamily="49" charset="0"/>
              </a:rPr>
              <a:t>3</a:t>
            </a:r>
          </a:p>
          <a:p>
            <a:pPr lvl="2">
              <a:lnSpc>
                <a:spcPct val="120000"/>
              </a:lnSpc>
            </a:pPr>
            <a:r>
              <a:rPr lang="en-US" altLang="ko-KR" sz="2000" dirty="0">
                <a:latin typeface="Consolas" panose="020B0609020204030204" pitchFamily="49" charset="0"/>
              </a:rPr>
              <a:t>0x000000000000000000000000000000000000000000000000000000000000000</a:t>
            </a:r>
            <a:r>
              <a:rPr lang="en-US" altLang="ko-KR" sz="2000" dirty="0">
                <a:solidFill>
                  <a:srgbClr val="EF296B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000" dirty="0">
                <a:latin typeface="Consolas" panose="020B0609020204030204" pitchFamily="49" charset="0"/>
              </a:rPr>
              <a:t>000000000000000000000000000000000000000000000000000000000000000</a:t>
            </a:r>
            <a:r>
              <a:rPr lang="en-US" altLang="ko-KR" sz="2000" dirty="0">
                <a:solidFill>
                  <a:srgbClr val="DBAC7D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2000" dirty="0">
                <a:latin typeface="Consolas" panose="020B0609020204030204" pitchFamily="49" charset="0"/>
              </a:rPr>
              <a:t>000000000000000000000000000000000000000000000000000000000000000</a:t>
            </a:r>
            <a:r>
              <a:rPr lang="en-US" altLang="ko-KR" sz="2000" dirty="0">
                <a:solidFill>
                  <a:srgbClr val="DBAC7D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000" dirty="0">
                <a:latin typeface="Consolas" panose="020B0609020204030204" pitchFamily="49" charset="0"/>
              </a:rPr>
              <a:t>000000000000000000000000000000000000000000000000000000000000000</a:t>
            </a:r>
            <a:r>
              <a:rPr lang="en-US" altLang="ko-KR" sz="2000" dirty="0">
                <a:solidFill>
                  <a:srgbClr val="DBAC7D"/>
                </a:solidFill>
                <a:latin typeface="Consolas" panose="020B0609020204030204" pitchFamily="49" charset="0"/>
              </a:rPr>
              <a:t>3</a:t>
            </a:r>
            <a:endParaRPr lang="en-US" altLang="ko-KR" sz="2000" dirty="0">
              <a:solidFill>
                <a:srgbClr val="DBAC7D"/>
              </a:solidFill>
            </a:endParaRPr>
          </a:p>
          <a:p>
            <a:pPr lvl="2"/>
            <a:endParaRPr lang="en-US" altLang="ko-KR" dirty="0">
              <a:solidFill>
                <a:srgbClr val="00C8EB"/>
              </a:solidFill>
            </a:endParaRPr>
          </a:p>
          <a:p>
            <a:pPr lvl="2"/>
            <a:endParaRPr lang="en-US" altLang="ko-KR" dirty="0">
              <a:solidFill>
                <a:srgbClr val="00C8EB"/>
              </a:solidFill>
            </a:endParaRPr>
          </a:p>
          <a:p>
            <a:pPr lvl="2"/>
            <a:endParaRPr lang="en-US" altLang="ko-KR" dirty="0">
              <a:solidFill>
                <a:srgbClr val="00C8EB"/>
              </a:solidFill>
            </a:endParaRPr>
          </a:p>
          <a:p>
            <a:pPr lvl="2"/>
            <a:endParaRPr lang="en-US" altLang="ko-KR" sz="1340" dirty="0"/>
          </a:p>
        </p:txBody>
      </p:sp>
      <p:sp>
        <p:nvSpPr>
          <p:cNvPr id="8" name="내용 개체 틀 6">
            <a:extLst>
              <a:ext uri="{FF2B5EF4-FFF2-40B4-BE49-F238E27FC236}">
                <a16:creationId xmlns:a16="http://schemas.microsoft.com/office/drawing/2014/main" id="{E4CBC101-B382-4832-A6E9-18AF8E686357}"/>
              </a:ext>
            </a:extLst>
          </p:cNvPr>
          <p:cNvSpPr txBox="1">
            <a:spLocks/>
          </p:cNvSpPr>
          <p:nvPr/>
        </p:nvSpPr>
        <p:spPr>
          <a:xfrm>
            <a:off x="241299" y="2892289"/>
            <a:ext cx="11950701" cy="17608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1340" dirty="0">
              <a:solidFill>
                <a:srgbClr val="EF296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45671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E3862A5-8877-43D1-B590-83184140F4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6030740"/>
          </a:xfrm>
        </p:spPr>
        <p:txBody>
          <a:bodyPr>
            <a:normAutofit/>
          </a:bodyPr>
          <a:lstStyle/>
          <a:p>
            <a:pPr indent="0">
              <a:buNone/>
            </a:pPr>
            <a:r>
              <a:rPr lang="en-US" altLang="ko-KR" dirty="0" err="1"/>
              <a:t>genesis.json</a:t>
            </a:r>
            <a:r>
              <a:rPr lang="en-US" altLang="ko-KR" dirty="0"/>
              <a:t> – </a:t>
            </a:r>
            <a:r>
              <a:rPr lang="en-US" altLang="ko-KR" dirty="0" err="1"/>
              <a:t>Ethash</a:t>
            </a:r>
            <a:r>
              <a:rPr lang="en-US" altLang="ko-KR" dirty="0"/>
              <a:t> (</a:t>
            </a:r>
            <a:r>
              <a:rPr lang="en-US" altLang="ko-KR" dirty="0" err="1"/>
              <a:t>PoW</a:t>
            </a:r>
            <a:r>
              <a:rPr lang="en-US" altLang="ko-KR" dirty="0"/>
              <a:t>)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216000" lvl="1" indent="0">
              <a:buNone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229836F9-D100-441A-8F51-00601BB51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네트워크 구축 </a:t>
            </a:r>
            <a:r>
              <a:rPr lang="en-US" altLang="ko-KR" dirty="0"/>
              <a:t>[ </a:t>
            </a:r>
            <a:r>
              <a:rPr lang="en-US" altLang="ko-KR" dirty="0" err="1"/>
              <a:t>geth</a:t>
            </a:r>
            <a:r>
              <a:rPr lang="en-US" altLang="ko-KR" dirty="0"/>
              <a:t> ]</a:t>
            </a:r>
            <a:endParaRPr lang="ko-KR" altLang="en-US" dirty="0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A39EC6DA-2C59-4DD6-9494-F0B18DC115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359" y="1125538"/>
            <a:ext cx="11589937" cy="509370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config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chainId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4693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homesteadBlock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"eip150Block"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"eip155Block"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"eip158Block"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byzantiumBlock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constantinopleBlock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petersburgBlock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istanbulBlock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muirGlacierBlock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berlinBlock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londonBlock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arrowGlacierBlock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ethash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{}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}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difficulty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"131072"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extraData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""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gasLimit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"29970705"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alloc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"942F397B7f4391B43115395F469c63072aEd6E41"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balance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"1000000000000000000000"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}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endParaRPr kumimoji="0" lang="ko-KR" altLang="ko-KR" sz="13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오른쪽 대괄호 7">
            <a:extLst>
              <a:ext uri="{FF2B5EF4-FFF2-40B4-BE49-F238E27FC236}">
                <a16:creationId xmlns:a16="http://schemas.microsoft.com/office/drawing/2014/main" id="{1B37FAAC-4F00-42FC-984C-020E20A5B3C3}"/>
              </a:ext>
            </a:extLst>
          </p:cNvPr>
          <p:cNvSpPr/>
          <p:nvPr/>
        </p:nvSpPr>
        <p:spPr>
          <a:xfrm>
            <a:off x="8400257" y="1875653"/>
            <a:ext cx="216023" cy="2160959"/>
          </a:xfrm>
          <a:prstGeom prst="rightBracket">
            <a:avLst>
              <a:gd name="adj" fmla="val 0"/>
            </a:avLst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3CC0935-9C5E-4DCA-B777-4B8D8B8DC40D}"/>
              </a:ext>
            </a:extLst>
          </p:cNvPr>
          <p:cNvSpPr txBox="1"/>
          <p:nvPr/>
        </p:nvSpPr>
        <p:spPr>
          <a:xfrm>
            <a:off x="8844946" y="2812476"/>
            <a:ext cx="1964833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 err="1">
                <a:solidFill>
                  <a:schemeClr val="bg1">
                    <a:lumMod val="85000"/>
                  </a:schemeClr>
                </a:solidFill>
              </a:rPr>
              <a:t>Hardfork</a:t>
            </a:r>
            <a:r>
              <a:rPr lang="ko-KR" altLang="en-US" sz="1300" dirty="0">
                <a:solidFill>
                  <a:schemeClr val="bg1">
                    <a:lumMod val="85000"/>
                  </a:schemeClr>
                </a:solidFill>
              </a:rPr>
              <a:t> 적용 블록번호</a:t>
            </a:r>
          </a:p>
        </p:txBody>
      </p:sp>
      <p:sp>
        <p:nvSpPr>
          <p:cNvPr id="11" name="오른쪽 대괄호 10">
            <a:extLst>
              <a:ext uri="{FF2B5EF4-FFF2-40B4-BE49-F238E27FC236}">
                <a16:creationId xmlns:a16="http://schemas.microsoft.com/office/drawing/2014/main" id="{3C614F17-55E7-4CC9-A1CB-11F2BE3199F9}"/>
              </a:ext>
            </a:extLst>
          </p:cNvPr>
          <p:cNvSpPr/>
          <p:nvPr/>
        </p:nvSpPr>
        <p:spPr>
          <a:xfrm>
            <a:off x="8401049" y="5257800"/>
            <a:ext cx="215231" cy="331440"/>
          </a:xfrm>
          <a:prstGeom prst="rightBracket">
            <a:avLst>
              <a:gd name="adj" fmla="val 0"/>
            </a:avLst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407D025-F541-45EE-AD3A-3A68C3BEA1F2}"/>
              </a:ext>
            </a:extLst>
          </p:cNvPr>
          <p:cNvSpPr txBox="1"/>
          <p:nvPr/>
        </p:nvSpPr>
        <p:spPr>
          <a:xfrm>
            <a:off x="8844946" y="5229200"/>
            <a:ext cx="2712922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>
                <a:solidFill>
                  <a:schemeClr val="bg1">
                    <a:lumMod val="85000"/>
                  </a:schemeClr>
                </a:solidFill>
              </a:rPr>
              <a:t>Account </a:t>
            </a:r>
            <a:r>
              <a:rPr lang="ko-KR" altLang="en-US" sz="1300" dirty="0">
                <a:solidFill>
                  <a:schemeClr val="bg1">
                    <a:lumMod val="85000"/>
                  </a:schemeClr>
                </a:solidFill>
              </a:rPr>
              <a:t>초기 </a:t>
            </a:r>
            <a:r>
              <a:rPr lang="en-US" altLang="ko-KR" sz="1300" dirty="0">
                <a:solidFill>
                  <a:schemeClr val="bg1">
                    <a:lumMod val="85000"/>
                  </a:schemeClr>
                </a:solidFill>
              </a:rPr>
              <a:t>Balance (1000 ETH)</a:t>
            </a:r>
            <a:endParaRPr lang="ko-KR" altLang="en-US" sz="13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3" name="오른쪽 대괄호 12">
            <a:extLst>
              <a:ext uri="{FF2B5EF4-FFF2-40B4-BE49-F238E27FC236}">
                <a16:creationId xmlns:a16="http://schemas.microsoft.com/office/drawing/2014/main" id="{81F54BB0-B143-40A1-B4C5-E373CC672E59}"/>
              </a:ext>
            </a:extLst>
          </p:cNvPr>
          <p:cNvSpPr/>
          <p:nvPr/>
        </p:nvSpPr>
        <p:spPr>
          <a:xfrm>
            <a:off x="8400256" y="4612676"/>
            <a:ext cx="216024" cy="422524"/>
          </a:xfrm>
          <a:prstGeom prst="rightBracket">
            <a:avLst>
              <a:gd name="adj" fmla="val 0"/>
            </a:avLst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5AD1589-E530-4836-816C-77B145272810}"/>
              </a:ext>
            </a:extLst>
          </p:cNvPr>
          <p:cNvSpPr txBox="1"/>
          <p:nvPr/>
        </p:nvSpPr>
        <p:spPr>
          <a:xfrm>
            <a:off x="8820650" y="4486718"/>
            <a:ext cx="2212465" cy="6924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chemeClr val="bg1">
                    <a:lumMod val="85000"/>
                  </a:schemeClr>
                </a:solidFill>
              </a:rPr>
              <a:t>채굴 난이도</a:t>
            </a:r>
            <a:endParaRPr lang="en-US" altLang="ko-KR" sz="13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altLang="ko-KR" sz="1300" dirty="0">
                <a:solidFill>
                  <a:schemeClr val="bg1">
                    <a:lumMod val="85000"/>
                  </a:schemeClr>
                </a:solidFill>
              </a:rPr>
              <a:t>Extra Data</a:t>
            </a:r>
          </a:p>
          <a:p>
            <a:r>
              <a:rPr lang="en-US" altLang="ko-KR" sz="1300" dirty="0">
                <a:solidFill>
                  <a:schemeClr val="bg1">
                    <a:lumMod val="85000"/>
                  </a:schemeClr>
                </a:solidFill>
              </a:rPr>
              <a:t>Block </a:t>
            </a:r>
            <a:r>
              <a:rPr lang="en-US" altLang="ko-KR" sz="1300" dirty="0" err="1">
                <a:solidFill>
                  <a:schemeClr val="bg1">
                    <a:lumMod val="85000"/>
                  </a:schemeClr>
                </a:solidFill>
              </a:rPr>
              <a:t>GasLimit</a:t>
            </a:r>
            <a:r>
              <a:rPr lang="en-US" altLang="ko-KR" sz="1300" dirty="0">
                <a:solidFill>
                  <a:schemeClr val="bg1">
                    <a:lumMod val="85000"/>
                  </a:schemeClr>
                </a:solidFill>
              </a:rPr>
              <a:t> (Block Size)</a:t>
            </a:r>
            <a:endParaRPr lang="ko-KR" altLang="en-US" sz="13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5BC534A-D922-4F88-947B-719D36E46C98}"/>
              </a:ext>
            </a:extLst>
          </p:cNvPr>
          <p:cNvSpPr txBox="1"/>
          <p:nvPr/>
        </p:nvSpPr>
        <p:spPr>
          <a:xfrm>
            <a:off x="8820650" y="1525297"/>
            <a:ext cx="1487908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 err="1">
                <a:solidFill>
                  <a:schemeClr val="bg1">
                    <a:lumMod val="85000"/>
                  </a:schemeClr>
                </a:solidFill>
              </a:rPr>
              <a:t>ChainId</a:t>
            </a:r>
            <a:r>
              <a:rPr lang="en-US" altLang="ko-KR" sz="1300" dirty="0">
                <a:solidFill>
                  <a:schemeClr val="bg1">
                    <a:lumMod val="85000"/>
                  </a:schemeClr>
                </a:solidFill>
              </a:rPr>
              <a:t> (EIP-155)</a:t>
            </a:r>
            <a:endParaRPr lang="ko-KR" altLang="en-US" sz="1300" dirty="0">
              <a:solidFill>
                <a:schemeClr val="bg1">
                  <a:lumMod val="85000"/>
                </a:schemeClr>
              </a:solidFill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37202BD8-47FB-4BAE-89E2-817A6C84A9C6}"/>
              </a:ext>
            </a:extLst>
          </p:cNvPr>
          <p:cNvCxnSpPr/>
          <p:nvPr/>
        </p:nvCxnSpPr>
        <p:spPr>
          <a:xfrm>
            <a:off x="8400256" y="1651661"/>
            <a:ext cx="216024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797E4D0-7518-4963-906A-7BB806C898AF}"/>
              </a:ext>
            </a:extLst>
          </p:cNvPr>
          <p:cNvSpPr txBox="1"/>
          <p:nvPr/>
        </p:nvSpPr>
        <p:spPr>
          <a:xfrm>
            <a:off x="8820650" y="4109597"/>
            <a:ext cx="228754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chemeClr val="bg1">
                    <a:lumMod val="85000"/>
                  </a:schemeClr>
                </a:solidFill>
              </a:rPr>
              <a:t>합의 알고리즘</a:t>
            </a:r>
            <a:r>
              <a:rPr lang="en-US" altLang="ko-KR" sz="1300" dirty="0">
                <a:solidFill>
                  <a:schemeClr val="bg1">
                    <a:lumMod val="85000"/>
                  </a:schemeClr>
                </a:solidFill>
              </a:rPr>
              <a:t>: </a:t>
            </a:r>
            <a:r>
              <a:rPr lang="en-US" altLang="ko-KR" sz="1300" dirty="0" err="1">
                <a:solidFill>
                  <a:schemeClr val="bg1">
                    <a:lumMod val="85000"/>
                  </a:schemeClr>
                </a:solidFill>
              </a:rPr>
              <a:t>ethash</a:t>
            </a:r>
            <a:r>
              <a:rPr lang="en-US" altLang="ko-KR" sz="1300" dirty="0">
                <a:solidFill>
                  <a:schemeClr val="bg1">
                    <a:lumMod val="85000"/>
                  </a:schemeClr>
                </a:solidFill>
              </a:rPr>
              <a:t>(</a:t>
            </a:r>
            <a:r>
              <a:rPr lang="en-US" altLang="ko-KR" sz="1300" dirty="0" err="1">
                <a:solidFill>
                  <a:schemeClr val="bg1">
                    <a:lumMod val="85000"/>
                  </a:schemeClr>
                </a:solidFill>
              </a:rPr>
              <a:t>PoW</a:t>
            </a:r>
            <a:r>
              <a:rPr lang="en-US" altLang="ko-KR" sz="1300" dirty="0">
                <a:solidFill>
                  <a:schemeClr val="bg1">
                    <a:lumMod val="85000"/>
                  </a:schemeClr>
                </a:solidFill>
              </a:rPr>
              <a:t>)</a:t>
            </a:r>
            <a:endParaRPr lang="ko-KR" altLang="en-US" sz="1300" dirty="0">
              <a:solidFill>
                <a:schemeClr val="bg1">
                  <a:lumMod val="85000"/>
                </a:schemeClr>
              </a:solidFill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D53797A9-C744-4DFE-A8A5-5A4482A14317}"/>
              </a:ext>
            </a:extLst>
          </p:cNvPr>
          <p:cNvCxnSpPr/>
          <p:nvPr/>
        </p:nvCxnSpPr>
        <p:spPr>
          <a:xfrm>
            <a:off x="8400256" y="4245486"/>
            <a:ext cx="216024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D877B39A-126C-4569-9F88-43DD30F5537D}"/>
              </a:ext>
            </a:extLst>
          </p:cNvPr>
          <p:cNvCxnSpPr>
            <a:cxnSpLocks/>
          </p:cNvCxnSpPr>
          <p:nvPr/>
        </p:nvCxnSpPr>
        <p:spPr>
          <a:xfrm>
            <a:off x="3178175" y="1656424"/>
            <a:ext cx="5006057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C98DDE5E-C130-4098-83E0-BA90CCF9AB94}"/>
              </a:ext>
            </a:extLst>
          </p:cNvPr>
          <p:cNvCxnSpPr>
            <a:cxnSpLocks/>
          </p:cNvCxnSpPr>
          <p:nvPr/>
        </p:nvCxnSpPr>
        <p:spPr>
          <a:xfrm>
            <a:off x="3178175" y="1875653"/>
            <a:ext cx="5006057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4C77C4D7-8856-4C62-9AFA-504A0D891E1A}"/>
              </a:ext>
            </a:extLst>
          </p:cNvPr>
          <p:cNvCxnSpPr>
            <a:cxnSpLocks/>
          </p:cNvCxnSpPr>
          <p:nvPr/>
        </p:nvCxnSpPr>
        <p:spPr>
          <a:xfrm>
            <a:off x="3178175" y="4036612"/>
            <a:ext cx="5006057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A27870CA-EF57-42BF-BD00-403861FDE52C}"/>
              </a:ext>
            </a:extLst>
          </p:cNvPr>
          <p:cNvCxnSpPr>
            <a:cxnSpLocks/>
          </p:cNvCxnSpPr>
          <p:nvPr/>
        </p:nvCxnSpPr>
        <p:spPr>
          <a:xfrm>
            <a:off x="3178175" y="4245486"/>
            <a:ext cx="5006057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229DFA56-9ED2-44C0-B488-5A8FE771501E}"/>
              </a:ext>
            </a:extLst>
          </p:cNvPr>
          <p:cNvCxnSpPr>
            <a:cxnSpLocks/>
          </p:cNvCxnSpPr>
          <p:nvPr/>
        </p:nvCxnSpPr>
        <p:spPr>
          <a:xfrm>
            <a:off x="3178175" y="4612676"/>
            <a:ext cx="5006057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7FFDDDD6-DD3F-4CC3-904C-3AB03E8CD3B2}"/>
              </a:ext>
            </a:extLst>
          </p:cNvPr>
          <p:cNvCxnSpPr>
            <a:cxnSpLocks/>
          </p:cNvCxnSpPr>
          <p:nvPr/>
        </p:nvCxnSpPr>
        <p:spPr>
          <a:xfrm>
            <a:off x="3178175" y="5035199"/>
            <a:ext cx="5006057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550373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0C2E525-B683-4EA0-A6AC-25A355489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ABI </a:t>
            </a:r>
            <a:r>
              <a:rPr lang="ko-KR" altLang="en-US" dirty="0"/>
              <a:t>동적</a:t>
            </a:r>
            <a:r>
              <a:rPr lang="en-US" altLang="ko-KR" dirty="0"/>
              <a:t>(dynamic)</a:t>
            </a:r>
            <a:r>
              <a:rPr lang="ko-KR" altLang="en-US" dirty="0"/>
              <a:t> </a:t>
            </a:r>
            <a:r>
              <a:rPr lang="en-US" altLang="ko-KR" dirty="0"/>
              <a:t>Type</a:t>
            </a:r>
            <a:endParaRPr lang="ko-KR" altLang="en-US" dirty="0"/>
          </a:p>
        </p:txBody>
      </p:sp>
      <p:sp>
        <p:nvSpPr>
          <p:cNvPr id="8" name="내용 개체 틀 6">
            <a:extLst>
              <a:ext uri="{FF2B5EF4-FFF2-40B4-BE49-F238E27FC236}">
                <a16:creationId xmlns:a16="http://schemas.microsoft.com/office/drawing/2014/main" id="{E4CBC101-B382-4832-A6E9-18AF8E686357}"/>
              </a:ext>
            </a:extLst>
          </p:cNvPr>
          <p:cNvSpPr txBox="1">
            <a:spLocks/>
          </p:cNvSpPr>
          <p:nvPr/>
        </p:nvSpPr>
        <p:spPr>
          <a:xfrm>
            <a:off x="241299" y="2892289"/>
            <a:ext cx="11950701" cy="17608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1340" dirty="0">
              <a:solidFill>
                <a:srgbClr val="EF296B"/>
              </a:solidFill>
            </a:endParaRPr>
          </a:p>
        </p:txBody>
      </p:sp>
      <p:sp>
        <p:nvSpPr>
          <p:cNvPr id="13" name="내용 개체 틀 6">
            <a:extLst>
              <a:ext uri="{FF2B5EF4-FFF2-40B4-BE49-F238E27FC236}">
                <a16:creationId xmlns:a16="http://schemas.microsoft.com/office/drawing/2014/main" id="{4F2AD373-3132-4E8E-9547-8730EABAF3AE}"/>
              </a:ext>
            </a:extLst>
          </p:cNvPr>
          <p:cNvSpPr txBox="1">
            <a:spLocks/>
          </p:cNvSpPr>
          <p:nvPr/>
        </p:nvSpPr>
        <p:spPr>
          <a:xfrm>
            <a:off x="241300" y="680566"/>
            <a:ext cx="11687176" cy="59885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4000">
              <a:lnSpc>
                <a:spcPct val="120000"/>
              </a:lnSpc>
            </a:pPr>
            <a:r>
              <a:rPr lang="en-US" altLang="ko-KR" sz="2500" dirty="0"/>
              <a:t>T[k] for static type T and k &gt;= 0</a:t>
            </a:r>
            <a:r>
              <a:rPr lang="en-US" altLang="ko-KR" dirty="0"/>
              <a:t>  </a:t>
            </a:r>
            <a:r>
              <a:rPr lang="en-US" altLang="ko-KR" sz="2000" dirty="0"/>
              <a:t>[ </a:t>
            </a:r>
            <a:r>
              <a:rPr lang="fr-FR" altLang="ko-KR" sz="2000" dirty="0"/>
              <a:t>enc(X) = enc((X[0], ..., X[k-1]))</a:t>
            </a:r>
            <a:r>
              <a:rPr lang="en-US" altLang="ko-KR" sz="2000" dirty="0"/>
              <a:t>]</a:t>
            </a:r>
            <a:br>
              <a:rPr lang="en-US" altLang="ko-KR" sz="2000" dirty="0"/>
            </a:br>
            <a:r>
              <a:rPr lang="ko-KR" altLang="en-US" sz="2500" dirty="0"/>
              <a:t>정적 타입 </a:t>
            </a:r>
            <a:r>
              <a:rPr lang="en-US" altLang="ko-KR" sz="2500" dirty="0"/>
              <a:t>T</a:t>
            </a:r>
            <a:r>
              <a:rPr lang="ko-KR" altLang="en-US" sz="2500" dirty="0"/>
              <a:t>의 정적 길이 배열</a:t>
            </a:r>
            <a:endParaRPr lang="en-US" altLang="ko-KR" sz="2500" dirty="0"/>
          </a:p>
          <a:p>
            <a:pPr lvl="1">
              <a:lnSpc>
                <a:spcPct val="120000"/>
              </a:lnSpc>
            </a:pPr>
            <a:r>
              <a:rPr lang="en-US" altLang="ko-KR" sz="2200" dirty="0">
                <a:solidFill>
                  <a:srgbClr val="DBAC7D"/>
                </a:solidFill>
              </a:rPr>
              <a:t>{encoding(X[0])}</a:t>
            </a:r>
            <a:r>
              <a:rPr lang="en-US" altLang="ko-KR" sz="2200" dirty="0">
                <a:solidFill>
                  <a:srgbClr val="EF296B"/>
                </a:solidFill>
              </a:rPr>
              <a:t> </a:t>
            </a:r>
            <a:r>
              <a:rPr lang="en-US" altLang="ko-KR" sz="2200" dirty="0"/>
              <a:t>+</a:t>
            </a:r>
            <a:r>
              <a:rPr lang="en-US" altLang="ko-KR" sz="2200" dirty="0">
                <a:solidFill>
                  <a:srgbClr val="EF296B"/>
                </a:solidFill>
              </a:rPr>
              <a:t> </a:t>
            </a:r>
            <a:r>
              <a:rPr lang="en-US" altLang="ko-KR" sz="2200" dirty="0">
                <a:solidFill>
                  <a:srgbClr val="DBAC7D"/>
                </a:solidFill>
              </a:rPr>
              <a:t>…</a:t>
            </a:r>
            <a:r>
              <a:rPr lang="en-US" altLang="ko-KR" sz="2200" dirty="0">
                <a:solidFill>
                  <a:srgbClr val="EF296B"/>
                </a:solidFill>
              </a:rPr>
              <a:t> </a:t>
            </a:r>
            <a:r>
              <a:rPr lang="en-US" altLang="ko-KR" sz="2200" dirty="0"/>
              <a:t>+</a:t>
            </a:r>
            <a:r>
              <a:rPr lang="en-US" altLang="ko-KR" sz="2200" dirty="0">
                <a:solidFill>
                  <a:srgbClr val="EF296B"/>
                </a:solidFill>
              </a:rPr>
              <a:t> </a:t>
            </a:r>
            <a:r>
              <a:rPr lang="en-US" altLang="ko-KR" sz="2200" dirty="0">
                <a:solidFill>
                  <a:srgbClr val="DBAC7D"/>
                </a:solidFill>
              </a:rPr>
              <a:t>{encoding(X[k-1])}</a:t>
            </a:r>
          </a:p>
          <a:p>
            <a:pPr lvl="1">
              <a:lnSpc>
                <a:spcPct val="120000"/>
              </a:lnSpc>
            </a:pPr>
            <a:r>
              <a:rPr lang="ko-KR" altLang="en-US" sz="2200" dirty="0"/>
              <a:t>예</a:t>
            </a:r>
            <a:r>
              <a:rPr lang="en-US" altLang="ko-KR" sz="2200" dirty="0"/>
              <a:t>) uint256[3] = [</a:t>
            </a:r>
            <a:r>
              <a:rPr lang="en-US" altLang="ko-KR" sz="2200" dirty="0">
                <a:solidFill>
                  <a:srgbClr val="DBAC7D"/>
                </a:solidFill>
              </a:rPr>
              <a:t>1</a:t>
            </a:r>
            <a:r>
              <a:rPr lang="en-US" altLang="ko-KR" sz="2200" dirty="0"/>
              <a:t>, </a:t>
            </a:r>
            <a:r>
              <a:rPr lang="en-US" altLang="ko-KR" sz="2200" dirty="0">
                <a:solidFill>
                  <a:srgbClr val="DBAC7D"/>
                </a:solidFill>
              </a:rPr>
              <a:t>2</a:t>
            </a:r>
            <a:r>
              <a:rPr lang="en-US" altLang="ko-KR" sz="2200" dirty="0"/>
              <a:t>, </a:t>
            </a:r>
            <a:r>
              <a:rPr lang="en-US" altLang="ko-KR" sz="2200" dirty="0">
                <a:solidFill>
                  <a:srgbClr val="DBAC7D"/>
                </a:solidFill>
              </a:rPr>
              <a:t>3</a:t>
            </a:r>
            <a:r>
              <a:rPr lang="en-US" altLang="ko-KR" sz="2200" dirty="0"/>
              <a:t>]</a:t>
            </a:r>
            <a:endParaRPr lang="en-US" altLang="ko-KR" sz="2200" dirty="0">
              <a:solidFill>
                <a:srgbClr val="EF296B"/>
              </a:solidFill>
            </a:endParaRPr>
          </a:p>
          <a:p>
            <a:pPr lvl="2">
              <a:lnSpc>
                <a:spcPct val="120000"/>
              </a:lnSpc>
            </a:pPr>
            <a:r>
              <a:rPr lang="en-US" altLang="ko-KR" sz="2000" dirty="0"/>
              <a:t>encoding(</a:t>
            </a:r>
            <a:r>
              <a:rPr lang="en-US" altLang="ko-KR" sz="2000" dirty="0">
                <a:solidFill>
                  <a:srgbClr val="DBAC7D"/>
                </a:solidFill>
              </a:rPr>
              <a:t>1</a:t>
            </a:r>
            <a:r>
              <a:rPr lang="en-US" altLang="ko-KR" sz="2000" dirty="0"/>
              <a:t>) = </a:t>
            </a:r>
            <a:r>
              <a:rPr lang="en-US" altLang="ko-KR" sz="2000" dirty="0">
                <a:latin typeface="Consolas" panose="020B0609020204030204" pitchFamily="49" charset="0"/>
              </a:rPr>
              <a:t>0x000000000000000000000000000000000000000000000000000000000000000</a:t>
            </a:r>
            <a:r>
              <a:rPr lang="en-US" altLang="ko-KR" sz="2000" dirty="0">
                <a:solidFill>
                  <a:srgbClr val="DBAC7D"/>
                </a:solidFill>
                <a:latin typeface="Consolas" panose="020B0609020204030204" pitchFamily="49" charset="0"/>
              </a:rPr>
              <a:t>1</a:t>
            </a:r>
          </a:p>
          <a:p>
            <a:pPr lvl="2">
              <a:lnSpc>
                <a:spcPct val="120000"/>
              </a:lnSpc>
            </a:pPr>
            <a:r>
              <a:rPr lang="en-US" altLang="ko-KR" sz="2000" dirty="0"/>
              <a:t>encoding(</a:t>
            </a:r>
            <a:r>
              <a:rPr lang="en-US" altLang="ko-KR" sz="2000" dirty="0">
                <a:solidFill>
                  <a:srgbClr val="DBAC7D"/>
                </a:solidFill>
              </a:rPr>
              <a:t>2</a:t>
            </a:r>
            <a:r>
              <a:rPr lang="en-US" altLang="ko-KR" sz="2000" dirty="0"/>
              <a:t>) = </a:t>
            </a:r>
            <a:r>
              <a:rPr lang="en-US" altLang="ko-KR" sz="2000" dirty="0">
                <a:latin typeface="Consolas" panose="020B0609020204030204" pitchFamily="49" charset="0"/>
              </a:rPr>
              <a:t>0x000000000000000000000000000000000000000000000000000000000000000</a:t>
            </a:r>
            <a:r>
              <a:rPr lang="en-US" altLang="ko-KR" sz="2000" dirty="0">
                <a:solidFill>
                  <a:srgbClr val="DBAC7D"/>
                </a:solidFill>
                <a:latin typeface="Consolas" panose="020B0609020204030204" pitchFamily="49" charset="0"/>
              </a:rPr>
              <a:t>2</a:t>
            </a:r>
          </a:p>
          <a:p>
            <a:pPr lvl="2">
              <a:lnSpc>
                <a:spcPct val="120000"/>
              </a:lnSpc>
            </a:pPr>
            <a:r>
              <a:rPr lang="en-US" altLang="ko-KR" sz="2000" dirty="0"/>
              <a:t>encoding(</a:t>
            </a:r>
            <a:r>
              <a:rPr lang="en-US" altLang="ko-KR" sz="2000" dirty="0">
                <a:solidFill>
                  <a:srgbClr val="DBAC7D"/>
                </a:solidFill>
              </a:rPr>
              <a:t>3</a:t>
            </a:r>
            <a:r>
              <a:rPr lang="en-US" altLang="ko-KR" sz="2000" dirty="0"/>
              <a:t>) = </a:t>
            </a:r>
            <a:r>
              <a:rPr lang="en-US" altLang="ko-KR" sz="2000" dirty="0">
                <a:latin typeface="Consolas" panose="020B0609020204030204" pitchFamily="49" charset="0"/>
              </a:rPr>
              <a:t>0x000000000000000000000000000000000000000000000000000000000000000</a:t>
            </a:r>
            <a:r>
              <a:rPr lang="en-US" altLang="ko-KR" sz="2000" dirty="0">
                <a:solidFill>
                  <a:srgbClr val="DBAC7D"/>
                </a:solidFill>
                <a:latin typeface="Consolas" panose="020B0609020204030204" pitchFamily="49" charset="0"/>
              </a:rPr>
              <a:t>3</a:t>
            </a:r>
          </a:p>
          <a:p>
            <a:pPr lvl="2">
              <a:lnSpc>
                <a:spcPct val="120000"/>
              </a:lnSpc>
            </a:pPr>
            <a:r>
              <a:rPr lang="en-US" altLang="ko-KR" sz="2000" dirty="0"/>
              <a:t>0x</a:t>
            </a:r>
            <a:r>
              <a:rPr lang="en-US" altLang="ko-KR" sz="2000" dirty="0">
                <a:latin typeface="Consolas" panose="020B0609020204030204" pitchFamily="49" charset="0"/>
              </a:rPr>
              <a:t>000000000000000000000000000000000000000000000000000000000000000</a:t>
            </a:r>
            <a:r>
              <a:rPr lang="en-US" altLang="ko-KR" sz="2000" dirty="0">
                <a:solidFill>
                  <a:srgbClr val="DBAC7D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2000" dirty="0">
                <a:latin typeface="Consolas" panose="020B0609020204030204" pitchFamily="49" charset="0"/>
              </a:rPr>
              <a:t>000000000000000000000000000000000000000000000000000000000000000</a:t>
            </a:r>
            <a:r>
              <a:rPr lang="en-US" altLang="ko-KR" sz="2000" dirty="0">
                <a:solidFill>
                  <a:srgbClr val="DBAC7D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000" dirty="0">
                <a:latin typeface="Consolas" panose="020B0609020204030204" pitchFamily="49" charset="0"/>
              </a:rPr>
              <a:t>000000000000000000000000000000000000000000000000000000000000000</a:t>
            </a:r>
            <a:r>
              <a:rPr lang="en-US" altLang="ko-KR" sz="2000" dirty="0">
                <a:solidFill>
                  <a:srgbClr val="DBAC7D"/>
                </a:solidFill>
                <a:latin typeface="Consolas" panose="020B0609020204030204" pitchFamily="49" charset="0"/>
              </a:rPr>
              <a:t>3</a:t>
            </a:r>
          </a:p>
          <a:p>
            <a:pPr lvl="2"/>
            <a:endParaRPr lang="en-US" altLang="ko-KR" dirty="0">
              <a:solidFill>
                <a:srgbClr val="00C8EB"/>
              </a:solidFill>
            </a:endParaRPr>
          </a:p>
          <a:p>
            <a:pPr lvl="2"/>
            <a:endParaRPr lang="en-US" altLang="ko-KR" dirty="0">
              <a:solidFill>
                <a:srgbClr val="00C8EB"/>
              </a:solidFill>
            </a:endParaRPr>
          </a:p>
          <a:p>
            <a:pPr lvl="2"/>
            <a:endParaRPr lang="en-US" altLang="ko-KR" dirty="0">
              <a:solidFill>
                <a:srgbClr val="00C8EB"/>
              </a:solidFill>
            </a:endParaRPr>
          </a:p>
          <a:p>
            <a:pPr lvl="2"/>
            <a:endParaRPr lang="en-US" altLang="ko-KR" sz="1340" dirty="0"/>
          </a:p>
        </p:txBody>
      </p:sp>
    </p:spTree>
    <p:extLst>
      <p:ext uri="{BB962C8B-B14F-4D97-AF65-F5344CB8AC3E}">
        <p14:creationId xmlns:p14="http://schemas.microsoft.com/office/powerpoint/2010/main" val="31513377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0F27273-F2B4-47FB-9922-99D2AB7D54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59"/>
            <a:ext cx="11831365" cy="6067254"/>
          </a:xfrm>
        </p:spPr>
        <p:txBody>
          <a:bodyPr>
            <a:normAutofit/>
          </a:bodyPr>
          <a:lstStyle/>
          <a:p>
            <a:pPr marL="144000">
              <a:lnSpc>
                <a:spcPct val="120000"/>
              </a:lnSpc>
            </a:pPr>
            <a:r>
              <a:rPr lang="en-US" altLang="ko-KR" sz="2500" dirty="0" err="1">
                <a:solidFill>
                  <a:srgbClr val="EF296B"/>
                </a:solidFill>
              </a:rPr>
              <a:t>len</a:t>
            </a:r>
            <a:r>
              <a:rPr lang="en-US" altLang="ko-KR" sz="2500" dirty="0">
                <a:solidFill>
                  <a:srgbClr val="EF296B"/>
                </a:solidFill>
              </a:rPr>
              <a:t>(a)</a:t>
            </a:r>
            <a:r>
              <a:rPr lang="en-US" altLang="ko-KR" sz="2500" dirty="0"/>
              <a:t> : binary string a </a:t>
            </a:r>
            <a:r>
              <a:rPr lang="ko-KR" altLang="en-US" sz="2500" dirty="0"/>
              <a:t>의 </a:t>
            </a:r>
            <a:r>
              <a:rPr lang="en-US" altLang="ko-KR" sz="2500" dirty="0"/>
              <a:t>byte </a:t>
            </a:r>
            <a:r>
              <a:rPr lang="ko-KR" altLang="en-US" sz="2500" dirty="0"/>
              <a:t>수</a:t>
            </a:r>
            <a:r>
              <a:rPr lang="en-US" altLang="ko-KR" sz="2500" dirty="0"/>
              <a:t> (type: uint256)</a:t>
            </a:r>
          </a:p>
          <a:p>
            <a:pPr marL="144000">
              <a:lnSpc>
                <a:spcPct val="120000"/>
              </a:lnSpc>
            </a:pPr>
            <a:r>
              <a:rPr lang="ko-KR" altLang="en-US" sz="2500" dirty="0"/>
              <a:t>임의 </a:t>
            </a:r>
            <a:r>
              <a:rPr lang="en-US" altLang="ko-KR" sz="2500" dirty="0"/>
              <a:t>ABI</a:t>
            </a:r>
            <a:r>
              <a:rPr lang="ko-KR" altLang="en-US" sz="2500" dirty="0"/>
              <a:t> 값 </a:t>
            </a:r>
            <a:r>
              <a:rPr lang="en-US" altLang="ko-KR" sz="2500" dirty="0">
                <a:solidFill>
                  <a:srgbClr val="00C8EB"/>
                </a:solidFill>
              </a:rPr>
              <a:t>X</a:t>
            </a:r>
            <a:r>
              <a:rPr lang="en-US" altLang="ko-KR" sz="2500" dirty="0"/>
              <a:t> </a:t>
            </a:r>
            <a:r>
              <a:rPr lang="ko-KR" altLang="en-US" sz="2500" dirty="0"/>
              <a:t>에 대해</a:t>
            </a:r>
            <a:r>
              <a:rPr lang="en-US" altLang="ko-KR" sz="2500" dirty="0"/>
              <a:t>, </a:t>
            </a:r>
            <a:r>
              <a:rPr lang="en-US" altLang="ko-KR" sz="2500" dirty="0">
                <a:solidFill>
                  <a:srgbClr val="00C8EB"/>
                </a:solidFill>
              </a:rPr>
              <a:t>enc(X)</a:t>
            </a:r>
            <a:r>
              <a:rPr lang="en-US" altLang="ko-KR" sz="2500" dirty="0"/>
              <a:t> </a:t>
            </a:r>
            <a:r>
              <a:rPr lang="ko-KR" altLang="en-US" sz="2500" dirty="0"/>
              <a:t>를 재귀적으로 정의</a:t>
            </a:r>
            <a:endParaRPr lang="en-US" altLang="ko-KR" sz="2500" dirty="0"/>
          </a:p>
          <a:p>
            <a:pPr lvl="1">
              <a:lnSpc>
                <a:spcPct val="120000"/>
              </a:lnSpc>
            </a:pPr>
            <a:r>
              <a:rPr lang="en-US" altLang="ko-KR" sz="2200" dirty="0"/>
              <a:t>                                 k &gt;= 0, T1, … , Tk </a:t>
            </a:r>
            <a:r>
              <a:rPr lang="ko-KR" altLang="en-US" sz="2200" dirty="0"/>
              <a:t>은 임의 타입</a:t>
            </a:r>
            <a:endParaRPr lang="en-US" altLang="ko-KR" sz="2200" dirty="0"/>
          </a:p>
          <a:p>
            <a:pPr lvl="1"/>
            <a:endParaRPr lang="en-US" altLang="ko-KR" sz="1800" dirty="0"/>
          </a:p>
          <a:p>
            <a:pPr lvl="1"/>
            <a:endParaRPr lang="en-US" altLang="ko-KR" sz="1800" dirty="0"/>
          </a:p>
          <a:p>
            <a:pPr lvl="1"/>
            <a:endParaRPr lang="en-US" altLang="ko-KR" sz="1800" dirty="0"/>
          </a:p>
          <a:p>
            <a:pPr lvl="1"/>
            <a:endParaRPr lang="en-US" altLang="ko-KR" sz="1800" dirty="0"/>
          </a:p>
          <a:p>
            <a:pPr lvl="1"/>
            <a:endParaRPr lang="en-US" altLang="ko-KR" sz="1800" dirty="0"/>
          </a:p>
          <a:p>
            <a:pPr lvl="1"/>
            <a:endParaRPr lang="en-US" altLang="ko-KR" sz="1800" dirty="0"/>
          </a:p>
          <a:p>
            <a:pPr lvl="1"/>
            <a:r>
              <a:rPr lang="en-US" altLang="ko-KR" sz="2200" dirty="0"/>
              <a:t>X(</a:t>
            </a:r>
            <a:r>
              <a:rPr lang="en-US" altLang="ko-KR" sz="2200" dirty="0" err="1"/>
              <a:t>i</a:t>
            </a:r>
            <a:r>
              <a:rPr lang="en-US" altLang="ko-KR" sz="2200" dirty="0"/>
              <a:t>)</a:t>
            </a:r>
            <a:r>
              <a:rPr lang="ko-KR" altLang="en-US" sz="2200" dirty="0"/>
              <a:t> 가 </a:t>
            </a:r>
            <a:r>
              <a:rPr lang="en-US" altLang="ko-KR" sz="2200" dirty="0" err="1"/>
              <a:t>i</a:t>
            </a:r>
            <a:r>
              <a:rPr lang="ko-KR" altLang="en-US" sz="2200" dirty="0"/>
              <a:t> 번째 값 인 경우</a:t>
            </a:r>
            <a:r>
              <a:rPr lang="en-US" altLang="ko-KR" sz="2200" dirty="0"/>
              <a:t> ( 1 &lt;= </a:t>
            </a:r>
            <a:r>
              <a:rPr lang="en-US" altLang="ko-KR" sz="2200" dirty="0" err="1"/>
              <a:t>i</a:t>
            </a:r>
            <a:r>
              <a:rPr lang="en-US" altLang="ko-KR" sz="2200" dirty="0"/>
              <a:t> &lt;= k ) , end(X(</a:t>
            </a:r>
            <a:r>
              <a:rPr lang="en-US" altLang="ko-KR" sz="2200" dirty="0" err="1"/>
              <a:t>i</a:t>
            </a:r>
            <a:r>
              <a:rPr lang="en-US" altLang="ko-KR" sz="2200" dirty="0"/>
              <a:t>)) </a:t>
            </a:r>
            <a:r>
              <a:rPr lang="ko-KR" altLang="en-US" sz="2200" dirty="0"/>
              <a:t>는 </a:t>
            </a:r>
            <a:r>
              <a:rPr lang="en-US" altLang="ko-KR" sz="2200" dirty="0"/>
              <a:t>X(</a:t>
            </a:r>
            <a:r>
              <a:rPr lang="en-US" altLang="ko-KR" sz="2200" dirty="0" err="1"/>
              <a:t>i</a:t>
            </a:r>
            <a:r>
              <a:rPr lang="en-US" altLang="ko-KR" sz="2200" dirty="0"/>
              <a:t>) </a:t>
            </a:r>
            <a:r>
              <a:rPr lang="ko-KR" altLang="en-US" sz="2200" dirty="0"/>
              <a:t>의 </a:t>
            </a:r>
            <a:r>
              <a:rPr lang="en-US" altLang="ko-KR" sz="2200" dirty="0"/>
              <a:t>encoding </a:t>
            </a:r>
            <a:r>
              <a:rPr lang="ko-KR" altLang="en-US" sz="2200" dirty="0"/>
              <a:t>결과</a:t>
            </a:r>
            <a:endParaRPr lang="en-US" altLang="ko-KR" sz="2200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9ADD1312-BE51-4B7C-97AA-F120BA988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ABI Encoding Specification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EAC0934-2EEC-48A0-8CF7-43686966B8B0}"/>
                  </a:ext>
                </a:extLst>
              </p:cNvPr>
              <p:cNvSpPr txBox="1"/>
              <p:nvPr/>
            </p:nvSpPr>
            <p:spPr>
              <a:xfrm>
                <a:off x="1749534" y="2326382"/>
                <a:ext cx="8695522" cy="526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ko-KR" sz="2500" b="0" i="1" smtClean="0">
                          <a:solidFill>
                            <a:srgbClr val="00C8EB"/>
                          </a:solidFill>
                          <a:effectLst/>
                          <a:latin typeface="Cambria Math" panose="02040503050406030204" pitchFamily="18" charset="0"/>
                        </a:rPr>
                        <m:t>𝑒𝑛𝑐</m:t>
                      </m:r>
                      <m:d>
                        <m:dPr>
                          <m:ctrlPr>
                            <a:rPr lang="en-US" altLang="ko-KR" sz="2500" b="0" i="1" smtClean="0">
                              <a:solidFill>
                                <a:srgbClr val="00C8EB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500" b="0" i="1" smtClean="0">
                              <a:solidFill>
                                <a:srgbClr val="00C8EB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altLang="ko-KR" sz="25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500" b="0" i="1" smtClean="0">
                          <a:solidFill>
                            <a:srgbClr val="EF296B"/>
                          </a:solidFill>
                          <a:effectLst/>
                          <a:latin typeface="Cambria Math" panose="02040503050406030204" pitchFamily="18" charset="0"/>
                        </a:rPr>
                        <m:t>h𝑒𝑎𝑑</m:t>
                      </m:r>
                      <m:d>
                        <m:dPr>
                          <m:ctrlPr>
                            <a:rPr lang="en-US" altLang="ko-KR" sz="2500" b="0" i="1" smtClean="0">
                              <a:solidFill>
                                <a:srgbClr val="EF296B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500" b="0" i="1" smtClean="0">
                              <a:solidFill>
                                <a:srgbClr val="EF296B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𝑋</m:t>
                          </m:r>
                          <m:d>
                            <m:dPr>
                              <m:ctrlPr>
                                <a:rPr lang="en-US" altLang="ko-KR" sz="2500" b="0" i="1" smtClean="0">
                                  <a:solidFill>
                                    <a:srgbClr val="EF296B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500" b="0" i="1" smtClean="0">
                                  <a:solidFill>
                                    <a:srgbClr val="EF296B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d>
                      <m:r>
                        <a:rPr lang="en-US" altLang="ko-KR" sz="25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</a:rPr>
                        <m:t>…</m:t>
                      </m:r>
                      <m:r>
                        <a:rPr lang="en-US" altLang="ko-KR" sz="2500" b="0" i="1" smtClean="0">
                          <a:solidFill>
                            <a:srgbClr val="EF296B"/>
                          </a:solidFill>
                          <a:effectLst/>
                          <a:latin typeface="Cambria Math" panose="02040503050406030204" pitchFamily="18" charset="0"/>
                        </a:rPr>
                        <m:t>h𝑒𝑎𝑑</m:t>
                      </m:r>
                      <m:d>
                        <m:dPr>
                          <m:ctrlPr>
                            <a:rPr lang="en-US" altLang="ko-KR" sz="2500" b="0" i="1" smtClean="0">
                              <a:solidFill>
                                <a:srgbClr val="EF296B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500" b="0" i="1" smtClean="0">
                              <a:solidFill>
                                <a:srgbClr val="EF296B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𝑋</m:t>
                          </m:r>
                          <m:d>
                            <m:dPr>
                              <m:ctrlPr>
                                <a:rPr lang="en-US" altLang="ko-KR" sz="2500" b="0" i="1" smtClean="0">
                                  <a:solidFill>
                                    <a:srgbClr val="EF296B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500" b="0" i="1" smtClean="0">
                                  <a:solidFill>
                                    <a:srgbClr val="EF296B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e>
                      </m:d>
                      <m:r>
                        <a:rPr lang="en-US" altLang="ko-KR" sz="2500" b="0" i="1" smtClean="0">
                          <a:solidFill>
                            <a:srgbClr val="FFC700"/>
                          </a:solidFill>
                          <a:effectLst/>
                          <a:latin typeface="Cambria Math" panose="02040503050406030204" pitchFamily="18" charset="0"/>
                        </a:rPr>
                        <m:t>𝑡𝑎𝑖𝑙</m:t>
                      </m:r>
                      <m:d>
                        <m:dPr>
                          <m:ctrlPr>
                            <a:rPr lang="en-US" altLang="ko-KR" sz="2500" b="0" i="1" smtClean="0">
                              <a:solidFill>
                                <a:srgbClr val="FFC7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500" b="0" i="1" smtClean="0">
                              <a:solidFill>
                                <a:srgbClr val="FFC7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𝑋</m:t>
                          </m:r>
                          <m:d>
                            <m:dPr>
                              <m:ctrlPr>
                                <a:rPr lang="en-US" altLang="ko-KR" sz="2500" b="0" i="1" smtClean="0">
                                  <a:solidFill>
                                    <a:srgbClr val="FFC7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500" b="0" i="1" smtClean="0">
                                  <a:solidFill>
                                    <a:srgbClr val="FFC7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d>
                      <m:r>
                        <a:rPr lang="en-US" altLang="ko-KR" sz="25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</a:rPr>
                        <m:t>…</m:t>
                      </m:r>
                      <m:r>
                        <a:rPr lang="en-US" altLang="ko-KR" sz="2500" b="0" i="1" smtClean="0">
                          <a:solidFill>
                            <a:srgbClr val="FFC700"/>
                          </a:solidFill>
                          <a:effectLst/>
                          <a:latin typeface="Cambria Math" panose="02040503050406030204" pitchFamily="18" charset="0"/>
                        </a:rPr>
                        <m:t>𝑡𝑎𝑖𝑙</m:t>
                      </m:r>
                      <m:r>
                        <a:rPr lang="en-US" altLang="ko-KR" sz="2500" b="0" i="1" smtClean="0">
                          <a:solidFill>
                            <a:srgbClr val="FFC700"/>
                          </a:solidFill>
                          <a:effectLst/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altLang="ko-KR" sz="2500" b="0" i="1" smtClean="0">
                          <a:solidFill>
                            <a:srgbClr val="FFC700"/>
                          </a:solidFill>
                          <a:effectLst/>
                          <a:latin typeface="Cambria Math" panose="02040503050406030204" pitchFamily="18" charset="0"/>
                        </a:rPr>
                        <m:t>𝑋</m:t>
                      </m:r>
                      <m:d>
                        <m:dPr>
                          <m:ctrlPr>
                            <a:rPr lang="en-US" altLang="ko-KR" sz="2500" b="0" i="1" smtClean="0">
                              <a:solidFill>
                                <a:srgbClr val="FFC7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500" b="0" i="1" smtClean="0">
                              <a:solidFill>
                                <a:srgbClr val="FFC7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altLang="ko-KR" sz="2500" b="0" i="1" smtClean="0">
                          <a:solidFill>
                            <a:srgbClr val="FFC700"/>
                          </a:solidFill>
                          <a:effectLst/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500" dirty="0">
                  <a:solidFill>
                    <a:srgbClr val="FFC70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EAC0934-2EEC-48A0-8CF7-43686966B8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9534" y="2326382"/>
                <a:ext cx="8695522" cy="5265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725BF8C6-428C-40BA-85FE-C2F2862A0C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4007881"/>
              </p:ext>
            </p:extLst>
          </p:nvPr>
        </p:nvGraphicFramePr>
        <p:xfrm>
          <a:off x="695399" y="4832872"/>
          <a:ext cx="11210002" cy="1764247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453005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  <a:gridCol w="6956997">
                  <a:extLst>
                    <a:ext uri="{9D8B030D-6E8A-4147-A177-3AD203B41FA5}">
                      <a16:colId xmlns:a16="http://schemas.microsoft.com/office/drawing/2014/main" val="454166344"/>
                    </a:ext>
                  </a:extLst>
                </a:gridCol>
                <a:gridCol w="1800000">
                  <a:extLst>
                    <a:ext uri="{9D8B030D-6E8A-4147-A177-3AD203B41FA5}">
                      <a16:colId xmlns:a16="http://schemas.microsoft.com/office/drawing/2014/main" val="4211650439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Type</a:t>
                      </a:r>
                      <a:endParaRPr lang="ko-KR" altLang="en-US" sz="200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head(X(</a:t>
                      </a:r>
                      <a:r>
                        <a:rPr lang="en-US" altLang="ko-KR" sz="2000" baseline="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i</a:t>
                      </a:r>
                      <a:r>
                        <a:rPr lang="en-US" altLang="ko-KR" sz="20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))</a:t>
                      </a:r>
                      <a:endParaRPr lang="ko-KR" altLang="en-US" sz="200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tail(X(</a:t>
                      </a:r>
                      <a:r>
                        <a:rPr lang="en-US" altLang="ko-KR" sz="2000" baseline="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i</a:t>
                      </a:r>
                      <a:r>
                        <a:rPr lang="en-US" altLang="ko-KR" sz="20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))</a:t>
                      </a:r>
                      <a:endParaRPr lang="ko-KR" altLang="en-US" sz="200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5123214"/>
                  </a:ext>
                </a:extLst>
              </a:tr>
              <a:tr h="50420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정적</a:t>
                      </a:r>
                      <a:r>
                        <a:rPr lang="en-US" altLang="ko-KR" sz="20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(static)</a:t>
                      </a:r>
                      <a:r>
                        <a:rPr lang="ko-KR" altLang="en-US" sz="20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타입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enc(X(</a:t>
                      </a:r>
                      <a:r>
                        <a:rPr lang="en-US" altLang="ko-KR" sz="2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i</a:t>
                      </a:r>
                      <a:r>
                        <a:rPr lang="en-US" altLang="ko-KR" sz="2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))</a:t>
                      </a:r>
                      <a:endParaRPr lang="ko-KR" altLang="en-US" sz="2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""(empty)</a:t>
                      </a:r>
                      <a:endParaRPr lang="ko-KR" altLang="en-US" sz="2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5803001"/>
                  </a:ext>
                </a:extLst>
              </a:tr>
              <a:tr h="8638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동적</a:t>
                      </a:r>
                      <a:r>
                        <a:rPr lang="en-US" altLang="ko-KR" sz="20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(dynamic)</a:t>
                      </a:r>
                      <a:r>
                        <a:rPr lang="ko-KR" altLang="en-US" sz="20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타입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2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enc(</a:t>
                      </a:r>
                      <a:r>
                        <a:rPr lang="en-US" altLang="ko-KR" sz="2000" baseline="0" dirty="0" err="1">
                          <a:solidFill>
                            <a:srgbClr val="EF296B"/>
                          </a:solidFill>
                          <a:latin typeface="Arial" panose="020B0604020202020204" pitchFamily="34" charset="0"/>
                        </a:rPr>
                        <a:t>len</a:t>
                      </a:r>
                      <a:r>
                        <a:rPr lang="en-US" altLang="ko-KR" sz="2000" baseline="0" dirty="0">
                          <a:solidFill>
                            <a:srgbClr val="EF296B"/>
                          </a:solidFill>
                          <a:latin typeface="Arial" panose="020B0604020202020204" pitchFamily="34" charset="0"/>
                        </a:rPr>
                        <a:t>(</a:t>
                      </a:r>
                      <a:r>
                        <a:rPr lang="en-US" altLang="ko-KR" sz="2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head(X(1)) … head(X(k)) tail(X(1)) … tail(X(i-1)) </a:t>
                      </a:r>
                      <a:r>
                        <a:rPr lang="en-US" altLang="ko-KR" sz="2000" baseline="0" dirty="0">
                          <a:solidFill>
                            <a:srgbClr val="EF296B"/>
                          </a:solidFill>
                          <a:latin typeface="Arial" panose="020B0604020202020204" pitchFamily="34" charset="0"/>
                        </a:rPr>
                        <a:t>)</a:t>
                      </a:r>
                      <a:r>
                        <a:rPr lang="en-US" altLang="ko-KR" sz="2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</a:t>
                      </a:r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2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= </a:t>
                      </a:r>
                      <a:r>
                        <a:rPr lang="ko-KR" altLang="en-US" sz="2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전체 </a:t>
                      </a:r>
                      <a:r>
                        <a:rPr lang="en-US" altLang="ko-KR" sz="2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Argument Encoding </a:t>
                      </a:r>
                      <a:r>
                        <a:rPr lang="ko-KR" altLang="en-US" sz="2000" b="1" baseline="0" dirty="0">
                          <a:solidFill>
                            <a:srgbClr val="EF296B"/>
                          </a:solidFill>
                          <a:latin typeface="Arial" panose="020B0604020202020204" pitchFamily="34" charset="0"/>
                        </a:rPr>
                        <a:t>시작 부터 </a:t>
                      </a:r>
                      <a:r>
                        <a:rPr lang="en-US" altLang="ko-KR" sz="2000" b="1" baseline="0" dirty="0">
                          <a:solidFill>
                            <a:srgbClr val="EF296B"/>
                          </a:solidFill>
                          <a:latin typeface="Arial" panose="020B0604020202020204" pitchFamily="34" charset="0"/>
                        </a:rPr>
                        <a:t>tail(X(</a:t>
                      </a:r>
                      <a:r>
                        <a:rPr lang="en-US" altLang="ko-KR" sz="2000" b="1" baseline="0" dirty="0" err="1">
                          <a:solidFill>
                            <a:srgbClr val="EF296B"/>
                          </a:solidFill>
                          <a:latin typeface="Arial" panose="020B0604020202020204" pitchFamily="34" charset="0"/>
                        </a:rPr>
                        <a:t>i</a:t>
                      </a:r>
                      <a:r>
                        <a:rPr lang="en-US" altLang="ko-KR" sz="2000" b="1" baseline="0" dirty="0">
                          <a:solidFill>
                            <a:srgbClr val="EF296B"/>
                          </a:solidFill>
                          <a:latin typeface="Arial" panose="020B0604020202020204" pitchFamily="34" charset="0"/>
                        </a:rPr>
                        <a:t>)) </a:t>
                      </a:r>
                      <a:r>
                        <a:rPr lang="ko-KR" altLang="en-US" sz="2000" b="1" baseline="0" dirty="0">
                          <a:solidFill>
                            <a:srgbClr val="EF296B"/>
                          </a:solidFill>
                          <a:latin typeface="Arial" panose="020B0604020202020204" pitchFamily="34" charset="0"/>
                        </a:rPr>
                        <a:t>까지</a:t>
                      </a:r>
                      <a:r>
                        <a:rPr lang="ko-KR" altLang="en-US" sz="2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altLang="ko-KR" sz="2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bytes </a:t>
                      </a:r>
                      <a:r>
                        <a:rPr lang="ko-KR" altLang="en-US" sz="2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enc(X(</a:t>
                      </a:r>
                      <a:r>
                        <a:rPr lang="en-US" altLang="ko-KR" sz="2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i</a:t>
                      </a:r>
                      <a:r>
                        <a:rPr lang="en-US" altLang="ko-KR" sz="2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))</a:t>
                      </a:r>
                      <a:endParaRPr lang="ko-KR" altLang="en-US" sz="2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9525326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1F2EE52-132E-4B88-B276-FC3C5AB26742}"/>
                  </a:ext>
                </a:extLst>
              </p:cNvPr>
              <p:cNvSpPr txBox="1"/>
              <p:nvPr/>
            </p:nvSpPr>
            <p:spPr>
              <a:xfrm>
                <a:off x="695400" y="1851968"/>
                <a:ext cx="1962332" cy="338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2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ko-KR" sz="22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altLang="ko-KR" sz="22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altLang="ko-KR" sz="2200" b="0" i="1" baseline="-25000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ko-KR" sz="22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, …, </m:t>
                      </m:r>
                      <m:r>
                        <a:rPr lang="en-US" altLang="ko-KR" sz="22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𝑇𝑘</m:t>
                      </m:r>
                      <m:r>
                        <a:rPr lang="en-US" altLang="ko-KR" sz="22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20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1F2EE52-132E-4B88-B276-FC3C5AB267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400" y="1851968"/>
                <a:ext cx="1962332" cy="338554"/>
              </a:xfrm>
              <a:prstGeom prst="rect">
                <a:avLst/>
              </a:prstGeom>
              <a:blipFill>
                <a:blip r:embed="rId4"/>
                <a:stretch>
                  <a:fillRect l="-1863" r="-3727" b="-381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120A383-A460-6380-3643-66E9031CA6B6}"/>
                  </a:ext>
                </a:extLst>
              </p:cNvPr>
              <p:cNvSpPr txBox="1"/>
              <p:nvPr/>
            </p:nvSpPr>
            <p:spPr>
              <a:xfrm>
                <a:off x="1185795" y="3227264"/>
                <a:ext cx="9918100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en-US" altLang="ko-KR" sz="2000" i="1" dirty="0">
                    <a:solidFill>
                      <a:schemeClr val="bg1">
                        <a:lumMod val="85000"/>
                      </a:schemeClr>
                    </a:solidFill>
                    <a:latin typeface="Arial" panose="020B0604020202020204" pitchFamily="34" charset="0"/>
                  </a:rPr>
                  <a:t>transfer(address to, uint256 value) ➡ X = (address, uint256), k = 2</a:t>
                </a:r>
                <a:br>
                  <a:rPr lang="en-US" altLang="ko-KR" sz="2000" b="0" i="1" dirty="0">
                    <a:solidFill>
                      <a:srgbClr val="00C8EB"/>
                    </a:solidFill>
                    <a:effectLst/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rgbClr val="00C8EB"/>
                          </a:solidFill>
                          <a:effectLst/>
                          <a:latin typeface="Cambria Math" panose="02040503050406030204" pitchFamily="18" charset="0"/>
                        </a:rPr>
                        <m:t>𝑒𝑛𝑐</m:t>
                      </m:r>
                      <m:d>
                        <m:dPr>
                          <m:ctrlPr>
                            <a:rPr lang="en-US" altLang="ko-KR" sz="2000" b="0" i="1" smtClean="0">
                              <a:solidFill>
                                <a:srgbClr val="00C8EB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200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𝑎𝑑𝑑𝑟𝑒𝑠𝑠</m:t>
                          </m:r>
                          <m:r>
                            <a:rPr lang="en-US" altLang="ko-KR" sz="200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sz="200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𝑢𝑖𝑛𝑡</m:t>
                          </m:r>
                          <m:r>
                            <a:rPr lang="en-US" altLang="ko-KR" sz="200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256)</m:t>
                          </m:r>
                        </m:e>
                      </m:d>
                      <m:r>
                        <a:rPr lang="en-US" altLang="ko-KR" sz="20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000" b="0" i="1" smtClean="0">
                          <a:solidFill>
                            <a:srgbClr val="EF296B"/>
                          </a:solidFill>
                          <a:effectLst/>
                          <a:latin typeface="Cambria Math" panose="02040503050406030204" pitchFamily="18" charset="0"/>
                        </a:rPr>
                        <m:t>h𝑒𝑎𝑑</m:t>
                      </m:r>
                      <m:d>
                        <m:dPr>
                          <m:ctrlPr>
                            <a:rPr lang="en-US" altLang="ko-KR" sz="2000" b="0" i="1" smtClean="0">
                              <a:solidFill>
                                <a:srgbClr val="EF296B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𝑎𝑑𝑑𝑟𝑒𝑠𝑠</m:t>
                          </m:r>
                        </m:e>
                      </m:d>
                      <m:r>
                        <a:rPr lang="en-US" altLang="ko-KR" sz="2000" b="0" i="1" smtClean="0">
                          <a:solidFill>
                            <a:srgbClr val="EF296B"/>
                          </a:solidFill>
                          <a:effectLst/>
                          <a:latin typeface="Cambria Math" panose="02040503050406030204" pitchFamily="18" charset="0"/>
                        </a:rPr>
                        <m:t>h𝑒𝑎𝑑</m:t>
                      </m:r>
                      <m:d>
                        <m:dPr>
                          <m:ctrlPr>
                            <a:rPr lang="en-US" altLang="ko-KR" sz="2000" b="0" i="1" smtClean="0">
                              <a:solidFill>
                                <a:srgbClr val="EF296B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𝑢𝑖𝑛𝑡</m:t>
                          </m:r>
                          <m:r>
                            <a:rPr lang="en-US" altLang="ko-KR" sz="20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256</m:t>
                          </m:r>
                        </m:e>
                      </m:d>
                      <m:r>
                        <a:rPr lang="en-US" altLang="ko-KR" sz="2000" b="0" i="1" smtClean="0">
                          <a:solidFill>
                            <a:srgbClr val="FFC700"/>
                          </a:solidFill>
                          <a:effectLst/>
                          <a:latin typeface="Cambria Math" panose="02040503050406030204" pitchFamily="18" charset="0"/>
                        </a:rPr>
                        <m:t>𝑡𝑎𝑖𝑙</m:t>
                      </m:r>
                      <m:d>
                        <m:dPr>
                          <m:ctrlPr>
                            <a:rPr lang="en-US" altLang="ko-KR" sz="2000" b="0" i="1" smtClean="0">
                              <a:solidFill>
                                <a:srgbClr val="FFC7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𝑎𝑑𝑑𝑟𝑒𝑠𝑠</m:t>
                          </m:r>
                        </m:e>
                      </m:d>
                      <m:r>
                        <a:rPr lang="en-US" altLang="ko-KR" sz="2000" b="0" i="1" smtClean="0">
                          <a:solidFill>
                            <a:srgbClr val="FFC700"/>
                          </a:solidFill>
                          <a:effectLst/>
                          <a:latin typeface="Cambria Math" panose="02040503050406030204" pitchFamily="18" charset="0"/>
                        </a:rPr>
                        <m:t>𝑡𝑎𝑖𝑙</m:t>
                      </m:r>
                      <m:r>
                        <a:rPr lang="en-US" altLang="ko-KR" sz="2000" b="0" i="1" smtClean="0">
                          <a:solidFill>
                            <a:srgbClr val="FFC700"/>
                          </a:solidFill>
                          <a:effectLst/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altLang="ko-KR" sz="20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</a:rPr>
                        <m:t>𝑢𝑖𝑛𝑡</m:t>
                      </m:r>
                      <m:r>
                        <a:rPr lang="en-US" altLang="ko-KR" sz="20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</a:rPr>
                        <m:t>256)</m:t>
                      </m:r>
                    </m:oMath>
                  </m:oMathPara>
                </a14:m>
                <a:endParaRPr lang="ko-KR" altLang="en-US" sz="2000" dirty="0">
                  <a:solidFill>
                    <a:srgbClr val="FFC70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120A383-A460-6380-3643-66E9031CA6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5795" y="3227264"/>
                <a:ext cx="9918100" cy="83099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9928944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298F0C3-4EC7-412C-A44B-61CA1F3803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818875"/>
            <a:ext cx="11683999" cy="5923237"/>
          </a:xfrm>
        </p:spPr>
        <p:txBody>
          <a:bodyPr>
            <a:normAutofit/>
          </a:bodyPr>
          <a:lstStyle/>
          <a:p>
            <a:endParaRPr lang="en-US" altLang="ko-KR" dirty="0"/>
          </a:p>
          <a:p>
            <a:pPr indent="0">
              <a:buNone/>
            </a:pPr>
            <a:r>
              <a:rPr lang="en-US" altLang="ko-KR" dirty="0"/>
              <a:t>function </a:t>
            </a:r>
            <a:r>
              <a:rPr lang="en-US" altLang="ko-KR" dirty="0" err="1"/>
              <a:t>baz</a:t>
            </a:r>
            <a:r>
              <a:rPr lang="en-US" altLang="ko-KR" dirty="0"/>
              <a:t>(uint32 x, bool y) ➡ </a:t>
            </a:r>
            <a:r>
              <a:rPr lang="en-US" altLang="ko-KR" dirty="0" err="1"/>
              <a:t>baz</a:t>
            </a:r>
            <a:r>
              <a:rPr lang="en-US" altLang="ko-KR" dirty="0"/>
              <a:t>(69,</a:t>
            </a:r>
            <a:r>
              <a:rPr lang="ko-KR" altLang="en-US" dirty="0"/>
              <a:t> </a:t>
            </a:r>
            <a:r>
              <a:rPr lang="en-US" altLang="ko-KR" dirty="0"/>
              <a:t>true)</a:t>
            </a:r>
          </a:p>
          <a:p>
            <a:pPr marL="144000"/>
            <a:r>
              <a:rPr lang="en-US" altLang="ko-KR" dirty="0"/>
              <a:t>Function Selector : keccak-256("</a:t>
            </a:r>
            <a:r>
              <a:rPr lang="en-US" altLang="ko-KR" dirty="0" err="1">
                <a:solidFill>
                  <a:srgbClr val="00C8EB"/>
                </a:solidFill>
              </a:rPr>
              <a:t>baz</a:t>
            </a:r>
            <a:r>
              <a:rPr lang="en-US" altLang="ko-KR" dirty="0">
                <a:solidFill>
                  <a:srgbClr val="00C8EB"/>
                </a:solidFill>
              </a:rPr>
              <a:t>(uint32,bool)</a:t>
            </a:r>
            <a:r>
              <a:rPr lang="en-US" altLang="ko-KR" dirty="0"/>
              <a:t>") = 0x</a:t>
            </a:r>
            <a:r>
              <a:rPr lang="en-US" altLang="ko-KR" dirty="0">
                <a:solidFill>
                  <a:srgbClr val="00C8EB"/>
                </a:solidFill>
              </a:rPr>
              <a:t>cdcd77c0</a:t>
            </a:r>
            <a:r>
              <a:rPr lang="en-US" altLang="ko-KR" dirty="0"/>
              <a:t>…</a:t>
            </a:r>
          </a:p>
          <a:p>
            <a:pPr marL="144000"/>
            <a:r>
              <a:rPr lang="en-US" altLang="ko-KR" dirty="0"/>
              <a:t>Argument Encoding : (uint32, bool) ➡ (69,</a:t>
            </a:r>
            <a:r>
              <a:rPr lang="ko-KR" altLang="en-US" dirty="0"/>
              <a:t> </a:t>
            </a:r>
            <a:r>
              <a:rPr lang="en-US" altLang="ko-KR" dirty="0"/>
              <a:t>true)</a:t>
            </a:r>
          </a:p>
          <a:p>
            <a:pPr marL="144000"/>
            <a:endParaRPr lang="en-US" altLang="ko-KR" dirty="0"/>
          </a:p>
          <a:p>
            <a:pPr marL="144000"/>
            <a:endParaRPr lang="en-US" altLang="ko-KR" dirty="0"/>
          </a:p>
          <a:p>
            <a:pPr indent="0">
              <a:buNone/>
            </a:pPr>
            <a:endParaRPr lang="en-US" altLang="ko-KR" sz="100" dirty="0"/>
          </a:p>
          <a:p>
            <a:pPr marL="144000" indent="0">
              <a:buNone/>
            </a:pPr>
            <a:r>
              <a:rPr lang="en-US" altLang="ko-KR" sz="1800" dirty="0"/>
              <a:t>➡ </a:t>
            </a:r>
            <a:r>
              <a:rPr lang="en-US" altLang="ko-KR" sz="1800" dirty="0">
                <a:latin typeface="Consolas" panose="020B0609020204030204" pitchFamily="49" charset="0"/>
              </a:rPr>
              <a:t>"0x" + </a:t>
            </a:r>
            <a:r>
              <a:rPr lang="en-US" altLang="ko-KR" sz="1800" dirty="0">
                <a:solidFill>
                  <a:srgbClr val="EF296B"/>
                </a:solidFill>
                <a:latin typeface="Consolas" panose="020B0609020204030204" pitchFamily="49" charset="0"/>
              </a:rPr>
              <a:t>"000…045"</a:t>
            </a:r>
            <a:r>
              <a:rPr lang="en-US" altLang="ko-KR" sz="1800" dirty="0">
                <a:latin typeface="Consolas" panose="020B0609020204030204" pitchFamily="49" charset="0"/>
              </a:rPr>
              <a:t> + </a:t>
            </a:r>
            <a:r>
              <a:rPr lang="en-US" altLang="ko-KR" sz="1800" dirty="0">
                <a:solidFill>
                  <a:srgbClr val="EF296B"/>
                </a:solidFill>
                <a:latin typeface="Consolas" panose="020B0609020204030204" pitchFamily="49" charset="0"/>
              </a:rPr>
              <a:t>"000…001"</a:t>
            </a:r>
            <a:r>
              <a:rPr lang="en-US" altLang="ko-KR" sz="1800" dirty="0">
                <a:latin typeface="Consolas" panose="020B0609020204030204" pitchFamily="49" charset="0"/>
              </a:rPr>
              <a:t> + </a:t>
            </a:r>
            <a:r>
              <a:rPr lang="en-US" altLang="ko-KR" sz="1800" dirty="0">
                <a:solidFill>
                  <a:srgbClr val="FFC700"/>
                </a:solidFill>
                <a:latin typeface="Consolas" panose="020B0609020204030204" pitchFamily="49" charset="0"/>
              </a:rPr>
              <a:t>""</a:t>
            </a:r>
            <a:r>
              <a:rPr lang="en-US" altLang="ko-KR" sz="1800" dirty="0">
                <a:latin typeface="Consolas" panose="020B0609020204030204" pitchFamily="49" charset="0"/>
              </a:rPr>
              <a:t> + </a:t>
            </a:r>
            <a:r>
              <a:rPr lang="en-US" altLang="ko-KR" sz="1800" dirty="0">
                <a:solidFill>
                  <a:srgbClr val="FFC700"/>
                </a:solidFill>
                <a:latin typeface="Consolas" panose="020B0609020204030204" pitchFamily="49" charset="0"/>
              </a:rPr>
              <a:t>""</a:t>
            </a:r>
            <a:r>
              <a:rPr lang="en-US" altLang="ko-KR" sz="1800" dirty="0">
                <a:latin typeface="Consolas" panose="020B0609020204030204" pitchFamily="49" charset="0"/>
              </a:rPr>
              <a:t> = 0x</a:t>
            </a:r>
            <a:r>
              <a:rPr lang="en-US" altLang="ko-KR" sz="1800" dirty="0">
                <a:solidFill>
                  <a:srgbClr val="EF296B"/>
                </a:solidFill>
                <a:latin typeface="Consolas" panose="020B0609020204030204" pitchFamily="49" charset="0"/>
              </a:rPr>
              <a:t>000…045000…001</a:t>
            </a:r>
            <a:endParaRPr lang="en-US" altLang="ko-KR" sz="1800" dirty="0"/>
          </a:p>
          <a:p>
            <a:pPr marL="144000"/>
            <a:r>
              <a:rPr lang="en-US" altLang="ko-KR" dirty="0"/>
              <a:t>ABI Encoding of </a:t>
            </a:r>
            <a:r>
              <a:rPr lang="en-US" altLang="ko-KR" dirty="0" err="1"/>
              <a:t>baz</a:t>
            </a:r>
            <a:r>
              <a:rPr lang="en-US" altLang="ko-KR" dirty="0"/>
              <a:t>(69, true)</a:t>
            </a:r>
            <a:br>
              <a:rPr lang="en-US" altLang="ko-KR" sz="1600" dirty="0">
                <a:solidFill>
                  <a:srgbClr val="EF296B"/>
                </a:solidFill>
                <a:latin typeface="Consolas" panose="020B0609020204030204" pitchFamily="49" charset="0"/>
              </a:rPr>
            </a:br>
            <a:br>
              <a:rPr lang="en-US" altLang="ko-KR" sz="100" dirty="0">
                <a:solidFill>
                  <a:srgbClr val="EF296B"/>
                </a:solidFill>
                <a:latin typeface="Consolas" panose="020B0609020204030204" pitchFamily="49" charset="0"/>
              </a:rPr>
            </a:br>
            <a:r>
              <a:rPr lang="en-US" altLang="ko-KR" sz="1800" dirty="0">
                <a:latin typeface="Consolas" panose="020B0609020204030204" pitchFamily="49" charset="0"/>
              </a:rPr>
              <a:t>0x</a:t>
            </a:r>
            <a:r>
              <a:rPr lang="en-US" altLang="ko-KR" sz="1800" dirty="0">
                <a:solidFill>
                  <a:srgbClr val="00C8EB"/>
                </a:solidFill>
                <a:latin typeface="Consolas" panose="020B0609020204030204" pitchFamily="49" charset="0"/>
              </a:rPr>
              <a:t>cdcd77c</a:t>
            </a:r>
            <a:r>
              <a:rPr lang="en-US" altLang="ko-KR" sz="1800" dirty="0">
                <a:latin typeface="Consolas" panose="020B0609020204030204" pitchFamily="49" charset="0"/>
              </a:rPr>
              <a:t>00000000000000000000000000000000000000000000000000000000000000</a:t>
            </a:r>
            <a:r>
              <a:rPr lang="en-US" altLang="ko-KR" sz="1800" dirty="0">
                <a:solidFill>
                  <a:srgbClr val="EF296B"/>
                </a:solidFill>
                <a:latin typeface="Consolas" panose="020B0609020204030204" pitchFamily="49" charset="0"/>
              </a:rPr>
              <a:t>45</a:t>
            </a:r>
            <a:r>
              <a:rPr lang="en-US" altLang="ko-KR" sz="1800" dirty="0">
                <a:latin typeface="Consolas" panose="020B0609020204030204" pitchFamily="49" charset="0"/>
              </a:rPr>
              <a:t>000000000000000000000000000000000000000000000000000000000000000</a:t>
            </a:r>
            <a:r>
              <a:rPr lang="en-US" altLang="ko-KR" sz="1800" dirty="0">
                <a:solidFill>
                  <a:srgbClr val="EF296B"/>
                </a:solidFill>
                <a:latin typeface="Consolas" panose="020B0609020204030204" pitchFamily="49" charset="0"/>
              </a:rPr>
              <a:t>1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176F2512-BA6D-4DAD-817D-553982A1C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ABI Encoding Example 1</a:t>
            </a:r>
            <a:endParaRPr lang="ko-KR" altLang="en-US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43B59EC4-7924-4BFA-955E-21471E6B35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9655931"/>
              </p:ext>
            </p:extLst>
          </p:nvPr>
        </p:nvGraphicFramePr>
        <p:xfrm>
          <a:off x="479425" y="2704336"/>
          <a:ext cx="11445873" cy="86868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946270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  <a:gridCol w="1230354">
                  <a:extLst>
                    <a:ext uri="{9D8B030D-6E8A-4147-A177-3AD203B41FA5}">
                      <a16:colId xmlns:a16="http://schemas.microsoft.com/office/drawing/2014/main" val="710660601"/>
                    </a:ext>
                  </a:extLst>
                </a:gridCol>
                <a:gridCol w="6898576">
                  <a:extLst>
                    <a:ext uri="{9D8B030D-6E8A-4147-A177-3AD203B41FA5}">
                      <a16:colId xmlns:a16="http://schemas.microsoft.com/office/drawing/2014/main" val="454166344"/>
                    </a:ext>
                  </a:extLst>
                </a:gridCol>
                <a:gridCol w="2370673">
                  <a:extLst>
                    <a:ext uri="{9D8B030D-6E8A-4147-A177-3AD203B41FA5}">
                      <a16:colId xmlns:a16="http://schemas.microsoft.com/office/drawing/2014/main" val="4211650439"/>
                    </a:ext>
                  </a:extLst>
                </a:gridCol>
              </a:tblGrid>
              <a:tr h="1723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Type</a:t>
                      </a:r>
                      <a:endParaRPr lang="ko-KR" altLang="en-US" sz="130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Value</a:t>
                      </a:r>
                      <a:endParaRPr lang="ko-KR" altLang="en-US" sz="130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head</a:t>
                      </a:r>
                      <a:endParaRPr lang="ko-KR" altLang="en-US" sz="130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tail</a:t>
                      </a:r>
                      <a:endParaRPr lang="ko-KR" altLang="en-US" sz="130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5123214"/>
                  </a:ext>
                </a:extLst>
              </a:tr>
              <a:tr h="1345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uint32</a:t>
                      </a:r>
                      <a:endParaRPr lang="ko-KR" altLang="en-US" sz="13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69</a:t>
                      </a:r>
                      <a:endParaRPr lang="ko-KR" altLang="en-US" sz="13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3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0x00000000000000000000000000000000000000000000000000000000000000</a:t>
                      </a:r>
                      <a:r>
                        <a:rPr lang="en-US" altLang="ko-KR" sz="1300" baseline="0" dirty="0">
                          <a:solidFill>
                            <a:srgbClr val="EF296B"/>
                          </a:solidFill>
                          <a:latin typeface="Consolas" panose="020B0609020204030204" pitchFamily="49" charset="0"/>
                        </a:rPr>
                        <a:t>45</a:t>
                      </a:r>
                      <a:endParaRPr lang="ko-KR" altLang="en-US" sz="1300" baseline="0" dirty="0">
                        <a:solidFill>
                          <a:srgbClr val="EF296B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300" baseline="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""</a:t>
                      </a:r>
                      <a:endParaRPr lang="ko-KR" altLang="en-US" sz="1300" baseline="0" dirty="0">
                        <a:solidFill>
                          <a:srgbClr val="FFC700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5803001"/>
                  </a:ext>
                </a:extLst>
              </a:tr>
              <a:tr h="1345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bool</a:t>
                      </a:r>
                      <a:endParaRPr lang="ko-KR" altLang="en-US" sz="13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true</a:t>
                      </a:r>
                      <a:endParaRPr lang="ko-KR" altLang="en-US" sz="13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3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0x000000000000000000000000000000000000000000000000000000000000000</a:t>
                      </a:r>
                      <a:r>
                        <a:rPr lang="en-US" altLang="ko-KR" sz="1300" baseline="0" dirty="0">
                          <a:solidFill>
                            <a:srgbClr val="EF296B"/>
                          </a:solidFill>
                          <a:latin typeface="Consolas" panose="020B0609020204030204" pitchFamily="49" charset="0"/>
                        </a:rPr>
                        <a:t>1</a:t>
                      </a:r>
                      <a:endParaRPr lang="ko-KR" altLang="en-US" sz="1300" baseline="0" dirty="0">
                        <a:solidFill>
                          <a:srgbClr val="EF296B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300" baseline="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""</a:t>
                      </a:r>
                      <a:endParaRPr lang="ko-KR" altLang="en-US" sz="1300" baseline="0" dirty="0">
                        <a:solidFill>
                          <a:srgbClr val="FFC700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9525326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74E95F7-534D-468F-B522-CC6664D47CB6}"/>
                  </a:ext>
                </a:extLst>
              </p:cNvPr>
              <p:cNvSpPr txBox="1"/>
              <p:nvPr/>
            </p:nvSpPr>
            <p:spPr>
              <a:xfrm>
                <a:off x="3276287" y="660271"/>
                <a:ext cx="5641673" cy="3702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Cambria Math" panose="02040503050406030204" pitchFamily="18" charset="0"/>
                        </a:rPr>
                        <m:t>𝑒𝑛𝑐</m:t>
                      </m:r>
                      <m:d>
                        <m:dPr>
                          <m:ctrlPr>
                            <a:rPr lang="en-US" altLang="ko-KR" sz="1600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600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altLang="ko-KR" sz="16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600" b="0" i="1" smtClean="0">
                          <a:solidFill>
                            <a:srgbClr val="EF296B"/>
                          </a:solidFill>
                          <a:effectLst/>
                          <a:latin typeface="Cambria Math" panose="02040503050406030204" pitchFamily="18" charset="0"/>
                        </a:rPr>
                        <m:t>h𝑒𝑎𝑑</m:t>
                      </m:r>
                      <m:d>
                        <m:dPr>
                          <m:ctrlPr>
                            <a:rPr lang="en-US" altLang="ko-KR" sz="1600" b="0" i="1" smtClean="0">
                              <a:solidFill>
                                <a:srgbClr val="EF296B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600" b="0" i="1" smtClean="0">
                              <a:solidFill>
                                <a:srgbClr val="EF296B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𝑋</m:t>
                          </m:r>
                          <m:d>
                            <m:dPr>
                              <m:ctrlPr>
                                <a:rPr lang="en-US" altLang="ko-KR" sz="1600" b="0" i="1" smtClean="0">
                                  <a:solidFill>
                                    <a:srgbClr val="EF296B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600" b="0" i="1" smtClean="0">
                                  <a:solidFill>
                                    <a:srgbClr val="EF296B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d>
                      <m:r>
                        <a:rPr lang="en-US" altLang="ko-KR" sz="16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</a:rPr>
                        <m:t>…</m:t>
                      </m:r>
                      <m:r>
                        <a:rPr lang="en-US" altLang="ko-KR" sz="1600" b="0" i="1" smtClean="0">
                          <a:solidFill>
                            <a:srgbClr val="EF296B"/>
                          </a:solidFill>
                          <a:effectLst/>
                          <a:latin typeface="Cambria Math" panose="02040503050406030204" pitchFamily="18" charset="0"/>
                        </a:rPr>
                        <m:t>h𝑒𝑎𝑑</m:t>
                      </m:r>
                      <m:d>
                        <m:dPr>
                          <m:ctrlPr>
                            <a:rPr lang="en-US" altLang="ko-KR" sz="1600" b="0" i="1" smtClean="0">
                              <a:solidFill>
                                <a:srgbClr val="EF296B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600" b="0" i="1" smtClean="0">
                              <a:solidFill>
                                <a:srgbClr val="EF296B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𝑋</m:t>
                          </m:r>
                          <m:d>
                            <m:dPr>
                              <m:ctrlPr>
                                <a:rPr lang="en-US" altLang="ko-KR" sz="1600" b="0" i="1" smtClean="0">
                                  <a:solidFill>
                                    <a:srgbClr val="EF296B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600" b="0" i="1" smtClean="0">
                                  <a:solidFill>
                                    <a:srgbClr val="EF296B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e>
                      </m:d>
                      <m:r>
                        <a:rPr lang="en-US" altLang="ko-KR" sz="1600" b="0" i="1" smtClean="0">
                          <a:solidFill>
                            <a:srgbClr val="FFC700"/>
                          </a:solidFill>
                          <a:effectLst/>
                          <a:latin typeface="Cambria Math" panose="02040503050406030204" pitchFamily="18" charset="0"/>
                        </a:rPr>
                        <m:t>𝑡𝑎𝑖𝑙</m:t>
                      </m:r>
                      <m:d>
                        <m:dPr>
                          <m:ctrlPr>
                            <a:rPr lang="en-US" altLang="ko-KR" sz="1600" b="0" i="1" smtClean="0">
                              <a:solidFill>
                                <a:srgbClr val="FFC7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600" b="0" i="1" smtClean="0">
                              <a:solidFill>
                                <a:srgbClr val="FFC7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𝑋</m:t>
                          </m:r>
                          <m:d>
                            <m:dPr>
                              <m:ctrlPr>
                                <a:rPr lang="en-US" altLang="ko-KR" sz="1600" b="0" i="1" smtClean="0">
                                  <a:solidFill>
                                    <a:srgbClr val="FFC7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600" b="0" i="1" smtClean="0">
                                  <a:solidFill>
                                    <a:srgbClr val="FFC7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d>
                      <m:r>
                        <a:rPr lang="en-US" altLang="ko-KR" sz="16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</a:rPr>
                        <m:t>…</m:t>
                      </m:r>
                      <m:r>
                        <a:rPr lang="en-US" altLang="ko-KR" sz="1600" b="0" i="1" smtClean="0">
                          <a:solidFill>
                            <a:srgbClr val="FFC700"/>
                          </a:solidFill>
                          <a:effectLst/>
                          <a:latin typeface="Cambria Math" panose="02040503050406030204" pitchFamily="18" charset="0"/>
                        </a:rPr>
                        <m:t>𝑡𝑎𝑖𝑙</m:t>
                      </m:r>
                      <m:r>
                        <a:rPr lang="en-US" altLang="ko-KR" sz="1600" b="0" i="1" smtClean="0">
                          <a:solidFill>
                            <a:srgbClr val="FFC700"/>
                          </a:solidFill>
                          <a:effectLst/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altLang="ko-KR" sz="1600" b="0" i="1" smtClean="0">
                          <a:solidFill>
                            <a:srgbClr val="FFC700"/>
                          </a:solidFill>
                          <a:effectLst/>
                          <a:latin typeface="Cambria Math" panose="02040503050406030204" pitchFamily="18" charset="0"/>
                        </a:rPr>
                        <m:t>𝑋</m:t>
                      </m:r>
                      <m:d>
                        <m:dPr>
                          <m:ctrlPr>
                            <a:rPr lang="en-US" altLang="ko-KR" sz="1600" b="0" i="1" smtClean="0">
                              <a:solidFill>
                                <a:srgbClr val="FFC7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600" b="0" i="1" smtClean="0">
                              <a:solidFill>
                                <a:srgbClr val="FFC7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altLang="ko-KR" sz="1600" b="0" i="1" smtClean="0">
                          <a:solidFill>
                            <a:srgbClr val="FFC700"/>
                          </a:solidFill>
                          <a:effectLst/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600" dirty="0">
                  <a:solidFill>
                    <a:srgbClr val="FFC70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74E95F7-534D-468F-B522-CC6664D47C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6287" y="660271"/>
                <a:ext cx="5641673" cy="370294"/>
              </a:xfrm>
              <a:prstGeom prst="rect">
                <a:avLst/>
              </a:prstGeom>
              <a:blipFill>
                <a:blip r:embed="rId2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034898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298F0C3-4EC7-412C-A44B-61CA1F3803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818875"/>
            <a:ext cx="11683999" cy="5923237"/>
          </a:xfrm>
        </p:spPr>
        <p:txBody>
          <a:bodyPr>
            <a:normAutofit/>
          </a:bodyPr>
          <a:lstStyle/>
          <a:p>
            <a:endParaRPr lang="en-US" altLang="ko-KR" dirty="0"/>
          </a:p>
          <a:p>
            <a:pPr indent="0">
              <a:buNone/>
            </a:pPr>
            <a:r>
              <a:rPr lang="en-US" altLang="ko-KR" dirty="0"/>
              <a:t>function bar(bytes3[2] memory) ➡ bar(["</a:t>
            </a:r>
            <a:r>
              <a:rPr lang="en-US" altLang="ko-KR" dirty="0" err="1"/>
              <a:t>abc</a:t>
            </a:r>
            <a:r>
              <a:rPr lang="en-US" altLang="ko-KR" dirty="0"/>
              <a:t>", "def"])</a:t>
            </a:r>
          </a:p>
          <a:p>
            <a:pPr marL="144000"/>
            <a:r>
              <a:rPr lang="en-US" altLang="ko-KR" dirty="0"/>
              <a:t>Function Selector : keccak-256("</a:t>
            </a:r>
            <a:r>
              <a:rPr lang="en-US" altLang="ko-KR" dirty="0">
                <a:solidFill>
                  <a:srgbClr val="00C8EB"/>
                </a:solidFill>
              </a:rPr>
              <a:t>bar(bytes3[2])</a:t>
            </a:r>
            <a:r>
              <a:rPr lang="en-US" altLang="ko-KR" dirty="0"/>
              <a:t>") = 0x</a:t>
            </a:r>
            <a:r>
              <a:rPr lang="en-US" altLang="ko-KR" dirty="0">
                <a:solidFill>
                  <a:srgbClr val="00C8EB"/>
                </a:solidFill>
              </a:rPr>
              <a:t>fce353f6</a:t>
            </a:r>
            <a:r>
              <a:rPr lang="en-US" altLang="ko-KR" dirty="0"/>
              <a:t>…</a:t>
            </a:r>
          </a:p>
          <a:p>
            <a:pPr marL="144000"/>
            <a:r>
              <a:rPr lang="en-US" altLang="ko-KR" dirty="0"/>
              <a:t>Argument Encoding : (byte3[2]) ➡ (["</a:t>
            </a:r>
            <a:r>
              <a:rPr lang="en-US" altLang="ko-KR" dirty="0" err="1"/>
              <a:t>abc</a:t>
            </a:r>
            <a:r>
              <a:rPr lang="en-US" altLang="ko-KR" dirty="0"/>
              <a:t>", "def"])</a:t>
            </a:r>
          </a:p>
          <a:p>
            <a:pPr marL="144000"/>
            <a:endParaRPr lang="en-US" altLang="ko-KR" dirty="0"/>
          </a:p>
          <a:p>
            <a:pPr marL="144000"/>
            <a:endParaRPr lang="en-US" altLang="ko-KR" dirty="0"/>
          </a:p>
          <a:p>
            <a:pPr indent="0">
              <a:buNone/>
            </a:pPr>
            <a:endParaRPr lang="en-US" altLang="ko-KR" sz="100" dirty="0"/>
          </a:p>
          <a:p>
            <a:pPr marL="144000" indent="0">
              <a:buNone/>
            </a:pPr>
            <a:r>
              <a:rPr lang="en-US" altLang="ko-KR" sz="1800" dirty="0"/>
              <a:t>➡ </a:t>
            </a:r>
            <a:r>
              <a:rPr lang="en-US" altLang="ko-KR" sz="1800" dirty="0">
                <a:latin typeface="Consolas" panose="020B0609020204030204" pitchFamily="49" charset="0"/>
              </a:rPr>
              <a:t>"0x" + "</a:t>
            </a:r>
            <a:r>
              <a:rPr lang="en-US" altLang="ko-KR" sz="1800" dirty="0">
                <a:solidFill>
                  <a:srgbClr val="EF296B"/>
                </a:solidFill>
                <a:latin typeface="Consolas" panose="020B0609020204030204" pitchFamily="49" charset="0"/>
              </a:rPr>
              <a:t>616263</a:t>
            </a:r>
            <a:r>
              <a:rPr lang="en-US" altLang="ko-KR" sz="1800" dirty="0">
                <a:latin typeface="Consolas" panose="020B0609020204030204" pitchFamily="49" charset="0"/>
              </a:rPr>
              <a:t>…000000</a:t>
            </a:r>
            <a:r>
              <a:rPr lang="en-US" altLang="ko-KR" sz="1800" dirty="0">
                <a:solidFill>
                  <a:srgbClr val="EF296B"/>
                </a:solidFill>
                <a:latin typeface="Consolas" panose="020B0609020204030204" pitchFamily="49" charset="0"/>
              </a:rPr>
              <a:t>646566</a:t>
            </a:r>
            <a:r>
              <a:rPr lang="en-US" altLang="ko-KR" sz="1800" dirty="0">
                <a:latin typeface="Consolas" panose="020B0609020204030204" pitchFamily="49" charset="0"/>
              </a:rPr>
              <a:t>…000000" + </a:t>
            </a:r>
            <a:r>
              <a:rPr lang="en-US" altLang="ko-KR" sz="1800" dirty="0">
                <a:solidFill>
                  <a:srgbClr val="FFC700"/>
                </a:solidFill>
                <a:latin typeface="Consolas" panose="020B0609020204030204" pitchFamily="49" charset="0"/>
              </a:rPr>
              <a:t>""</a:t>
            </a:r>
            <a:r>
              <a:rPr lang="en-US" altLang="ko-KR" sz="1800" dirty="0">
                <a:latin typeface="Consolas" panose="020B0609020204030204" pitchFamily="49" charset="0"/>
              </a:rPr>
              <a:t> = 0x</a:t>
            </a:r>
            <a:r>
              <a:rPr lang="en-US" altLang="ko-KR" sz="1800" dirty="0">
                <a:solidFill>
                  <a:srgbClr val="EF296B"/>
                </a:solidFill>
                <a:latin typeface="Consolas" panose="020B0609020204030204" pitchFamily="49" charset="0"/>
              </a:rPr>
              <a:t>616263</a:t>
            </a:r>
            <a:r>
              <a:rPr lang="en-US" altLang="ko-KR" sz="1800" dirty="0">
                <a:latin typeface="Consolas" panose="020B0609020204030204" pitchFamily="49" charset="0"/>
              </a:rPr>
              <a:t>…000000</a:t>
            </a:r>
            <a:r>
              <a:rPr lang="en-US" altLang="ko-KR" sz="1800" dirty="0">
                <a:solidFill>
                  <a:srgbClr val="EF296B"/>
                </a:solidFill>
                <a:latin typeface="Consolas" panose="020B0609020204030204" pitchFamily="49" charset="0"/>
              </a:rPr>
              <a:t>646566</a:t>
            </a:r>
            <a:r>
              <a:rPr lang="en-US" altLang="ko-KR" sz="1800" dirty="0">
                <a:latin typeface="Consolas" panose="020B0609020204030204" pitchFamily="49" charset="0"/>
              </a:rPr>
              <a:t>…000000</a:t>
            </a:r>
            <a:endParaRPr lang="en-US" altLang="ko-KR" sz="1800" dirty="0"/>
          </a:p>
          <a:p>
            <a:pPr marL="144000"/>
            <a:r>
              <a:rPr lang="en-US" altLang="ko-KR" dirty="0"/>
              <a:t>ABI Encoding of bar(["</a:t>
            </a:r>
            <a:r>
              <a:rPr lang="en-US" altLang="ko-KR" dirty="0" err="1"/>
              <a:t>abc</a:t>
            </a:r>
            <a:r>
              <a:rPr lang="en-US" altLang="ko-KR" dirty="0"/>
              <a:t>", "def"])</a:t>
            </a:r>
            <a:br>
              <a:rPr lang="en-US" altLang="ko-KR" sz="100" dirty="0">
                <a:solidFill>
                  <a:srgbClr val="EF296B"/>
                </a:solidFill>
                <a:latin typeface="Consolas" panose="020B0609020204030204" pitchFamily="49" charset="0"/>
              </a:rPr>
            </a:br>
            <a:r>
              <a:rPr lang="en-US" altLang="ko-KR" sz="1800" dirty="0">
                <a:latin typeface="Consolas" panose="020B0609020204030204" pitchFamily="49" charset="0"/>
              </a:rPr>
              <a:t>0x</a:t>
            </a:r>
            <a:r>
              <a:rPr lang="en-US" altLang="ko-KR" sz="1800" dirty="0">
                <a:solidFill>
                  <a:srgbClr val="00C8EB"/>
                </a:solidFill>
                <a:latin typeface="Consolas" panose="020B0609020204030204" pitchFamily="49" charset="0"/>
              </a:rPr>
              <a:t>fce353f6</a:t>
            </a:r>
            <a:r>
              <a:rPr lang="en-US" altLang="ko-KR" sz="1800" dirty="0">
                <a:solidFill>
                  <a:srgbClr val="EF296B"/>
                </a:solidFill>
                <a:latin typeface="Consolas" panose="020B0609020204030204" pitchFamily="49" charset="0"/>
              </a:rPr>
              <a:t>616263</a:t>
            </a:r>
            <a:r>
              <a:rPr lang="en-US" altLang="ko-KR" sz="18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0000000000000000000000000000000000000000000000000000000000</a:t>
            </a:r>
            <a:r>
              <a:rPr lang="en-US" altLang="ko-KR" sz="1800" dirty="0">
                <a:solidFill>
                  <a:srgbClr val="EF296B"/>
                </a:solidFill>
                <a:latin typeface="Consolas" panose="020B0609020204030204" pitchFamily="49" charset="0"/>
              </a:rPr>
              <a:t>646566</a:t>
            </a:r>
            <a:r>
              <a:rPr lang="en-US" altLang="ko-KR" sz="18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0000000000000000000000000000000000000000000000000000000000</a:t>
            </a:r>
            <a:endParaRPr lang="en-US" altLang="ko-KR" sz="1800" dirty="0">
              <a:solidFill>
                <a:srgbClr val="EF296B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176F2512-BA6D-4DAD-817D-553982A1C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ABI Encoding Example 2</a:t>
            </a:r>
            <a:endParaRPr lang="ko-KR" altLang="en-US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43B59EC4-7924-4BFA-955E-21471E6B35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5050874"/>
              </p:ext>
            </p:extLst>
          </p:nvPr>
        </p:nvGraphicFramePr>
        <p:xfrm>
          <a:off x="479425" y="2723768"/>
          <a:ext cx="11445873" cy="77724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946270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  <a:gridCol w="1230354">
                  <a:extLst>
                    <a:ext uri="{9D8B030D-6E8A-4147-A177-3AD203B41FA5}">
                      <a16:colId xmlns:a16="http://schemas.microsoft.com/office/drawing/2014/main" val="710660601"/>
                    </a:ext>
                  </a:extLst>
                </a:gridCol>
                <a:gridCol w="6898576">
                  <a:extLst>
                    <a:ext uri="{9D8B030D-6E8A-4147-A177-3AD203B41FA5}">
                      <a16:colId xmlns:a16="http://schemas.microsoft.com/office/drawing/2014/main" val="454166344"/>
                    </a:ext>
                  </a:extLst>
                </a:gridCol>
                <a:gridCol w="2370673">
                  <a:extLst>
                    <a:ext uri="{9D8B030D-6E8A-4147-A177-3AD203B41FA5}">
                      <a16:colId xmlns:a16="http://schemas.microsoft.com/office/drawing/2014/main" val="4211650439"/>
                    </a:ext>
                  </a:extLst>
                </a:gridCol>
              </a:tblGrid>
              <a:tr h="1723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Type</a:t>
                      </a:r>
                      <a:endParaRPr lang="ko-KR" altLang="en-US" sz="130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Value</a:t>
                      </a:r>
                      <a:endParaRPr lang="ko-KR" altLang="en-US" sz="130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head</a:t>
                      </a:r>
                      <a:endParaRPr lang="ko-KR" altLang="en-US" sz="130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tail</a:t>
                      </a:r>
                      <a:endParaRPr lang="ko-KR" altLang="en-US" sz="130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5123214"/>
                  </a:ext>
                </a:extLst>
              </a:tr>
              <a:tr h="1345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bytes3[2]</a:t>
                      </a:r>
                      <a:endParaRPr lang="ko-KR" altLang="en-US" sz="13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["</a:t>
                      </a:r>
                      <a:r>
                        <a:rPr lang="en-US" altLang="ko-KR" sz="1300" b="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abc</a:t>
                      </a:r>
                      <a:r>
                        <a:rPr lang="en-US" altLang="ko-KR" sz="13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", "def"]</a:t>
                      </a:r>
                      <a:endParaRPr lang="ko-KR" altLang="en-US" sz="13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3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abc</a:t>
                      </a:r>
                      <a:r>
                        <a:rPr lang="en-US" altLang="ko-KR" sz="13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 : 0x</a:t>
                      </a:r>
                      <a:r>
                        <a:rPr lang="en-US" altLang="ko-KR" sz="1300" baseline="0" dirty="0">
                          <a:solidFill>
                            <a:srgbClr val="EF296B"/>
                          </a:solidFill>
                          <a:latin typeface="Consolas" panose="020B0609020204030204" pitchFamily="49" charset="0"/>
                        </a:rPr>
                        <a:t>616263</a:t>
                      </a:r>
                      <a:r>
                        <a:rPr lang="en-US" altLang="ko-KR" sz="13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0000000000000000000000000000000000000000000000000000000000</a:t>
                      </a:r>
                    </a:p>
                    <a:p>
                      <a:pPr algn="l" latinLnBrk="1"/>
                      <a:r>
                        <a:rPr lang="en-US" altLang="ko-KR" sz="13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def :   </a:t>
                      </a:r>
                      <a:r>
                        <a:rPr lang="en-US" altLang="ko-KR" sz="1300" baseline="0" dirty="0">
                          <a:solidFill>
                            <a:srgbClr val="EF296B"/>
                          </a:solidFill>
                          <a:latin typeface="Consolas" panose="020B0609020204030204" pitchFamily="49" charset="0"/>
                        </a:rPr>
                        <a:t>646566</a:t>
                      </a:r>
                      <a:r>
                        <a:rPr lang="en-US" altLang="ko-KR" sz="13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0000000000000000000000000000000000000000000000000000000000</a:t>
                      </a:r>
                      <a:endParaRPr lang="ko-KR" altLang="en-US" sz="1300" baseline="0" dirty="0">
                        <a:solidFill>
                          <a:srgbClr val="EF296B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300" baseline="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""</a:t>
                      </a:r>
                      <a:endParaRPr lang="ko-KR" altLang="en-US" sz="1300" baseline="0" dirty="0">
                        <a:solidFill>
                          <a:srgbClr val="FFC700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5803001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74E95F7-534D-468F-B522-CC6664D47CB6}"/>
                  </a:ext>
                </a:extLst>
              </p:cNvPr>
              <p:cNvSpPr txBox="1"/>
              <p:nvPr/>
            </p:nvSpPr>
            <p:spPr>
              <a:xfrm>
                <a:off x="3276287" y="660271"/>
                <a:ext cx="5641673" cy="3702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Cambria Math" panose="02040503050406030204" pitchFamily="18" charset="0"/>
                        </a:rPr>
                        <m:t>𝑒𝑛𝑐</m:t>
                      </m:r>
                      <m:d>
                        <m:dPr>
                          <m:ctrlPr>
                            <a:rPr lang="en-US" altLang="ko-KR" sz="1600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600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altLang="ko-KR" sz="16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600" b="0" i="1" smtClean="0">
                          <a:solidFill>
                            <a:srgbClr val="EF296B"/>
                          </a:solidFill>
                          <a:effectLst/>
                          <a:latin typeface="Cambria Math" panose="02040503050406030204" pitchFamily="18" charset="0"/>
                        </a:rPr>
                        <m:t>h𝑒𝑎𝑑</m:t>
                      </m:r>
                      <m:d>
                        <m:dPr>
                          <m:ctrlPr>
                            <a:rPr lang="en-US" altLang="ko-KR" sz="1600" b="0" i="1" smtClean="0">
                              <a:solidFill>
                                <a:srgbClr val="EF296B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600" b="0" i="1" smtClean="0">
                              <a:solidFill>
                                <a:srgbClr val="EF296B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𝑋</m:t>
                          </m:r>
                          <m:d>
                            <m:dPr>
                              <m:ctrlPr>
                                <a:rPr lang="en-US" altLang="ko-KR" sz="1600" b="0" i="1" smtClean="0">
                                  <a:solidFill>
                                    <a:srgbClr val="EF296B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600" b="0" i="1" smtClean="0">
                                  <a:solidFill>
                                    <a:srgbClr val="EF296B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d>
                      <m:r>
                        <a:rPr lang="en-US" altLang="ko-KR" sz="16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</a:rPr>
                        <m:t>…</m:t>
                      </m:r>
                      <m:r>
                        <a:rPr lang="en-US" altLang="ko-KR" sz="1600" b="0" i="1" smtClean="0">
                          <a:solidFill>
                            <a:srgbClr val="EF296B"/>
                          </a:solidFill>
                          <a:effectLst/>
                          <a:latin typeface="Cambria Math" panose="02040503050406030204" pitchFamily="18" charset="0"/>
                        </a:rPr>
                        <m:t>h𝑒𝑎𝑑</m:t>
                      </m:r>
                      <m:d>
                        <m:dPr>
                          <m:ctrlPr>
                            <a:rPr lang="en-US" altLang="ko-KR" sz="1600" b="0" i="1" smtClean="0">
                              <a:solidFill>
                                <a:srgbClr val="EF296B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600" b="0" i="1" smtClean="0">
                              <a:solidFill>
                                <a:srgbClr val="EF296B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𝑋</m:t>
                          </m:r>
                          <m:d>
                            <m:dPr>
                              <m:ctrlPr>
                                <a:rPr lang="en-US" altLang="ko-KR" sz="1600" b="0" i="1" smtClean="0">
                                  <a:solidFill>
                                    <a:srgbClr val="EF296B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600" b="0" i="1" smtClean="0">
                                  <a:solidFill>
                                    <a:srgbClr val="EF296B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e>
                      </m:d>
                      <m:r>
                        <a:rPr lang="en-US" altLang="ko-KR" sz="1600" b="0" i="1" smtClean="0">
                          <a:solidFill>
                            <a:srgbClr val="FFC700"/>
                          </a:solidFill>
                          <a:effectLst/>
                          <a:latin typeface="Cambria Math" panose="02040503050406030204" pitchFamily="18" charset="0"/>
                        </a:rPr>
                        <m:t>𝑡𝑎𝑖𝑙</m:t>
                      </m:r>
                      <m:d>
                        <m:dPr>
                          <m:ctrlPr>
                            <a:rPr lang="en-US" altLang="ko-KR" sz="1600" b="0" i="1" smtClean="0">
                              <a:solidFill>
                                <a:srgbClr val="FFC7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600" b="0" i="1" smtClean="0">
                              <a:solidFill>
                                <a:srgbClr val="FFC7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𝑋</m:t>
                          </m:r>
                          <m:d>
                            <m:dPr>
                              <m:ctrlPr>
                                <a:rPr lang="en-US" altLang="ko-KR" sz="1600" b="0" i="1" smtClean="0">
                                  <a:solidFill>
                                    <a:srgbClr val="FFC7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600" b="0" i="1" smtClean="0">
                                  <a:solidFill>
                                    <a:srgbClr val="FFC7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d>
                      <m:r>
                        <a:rPr lang="en-US" altLang="ko-KR" sz="16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</a:rPr>
                        <m:t>…</m:t>
                      </m:r>
                      <m:r>
                        <a:rPr lang="en-US" altLang="ko-KR" sz="1600" b="0" i="1" smtClean="0">
                          <a:solidFill>
                            <a:srgbClr val="FFC700"/>
                          </a:solidFill>
                          <a:effectLst/>
                          <a:latin typeface="Cambria Math" panose="02040503050406030204" pitchFamily="18" charset="0"/>
                        </a:rPr>
                        <m:t>𝑡𝑎𝑖𝑙</m:t>
                      </m:r>
                      <m:r>
                        <a:rPr lang="en-US" altLang="ko-KR" sz="1600" b="0" i="1" smtClean="0">
                          <a:solidFill>
                            <a:srgbClr val="FFC700"/>
                          </a:solidFill>
                          <a:effectLst/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altLang="ko-KR" sz="1600" b="0" i="1" smtClean="0">
                          <a:solidFill>
                            <a:srgbClr val="FFC700"/>
                          </a:solidFill>
                          <a:effectLst/>
                          <a:latin typeface="Cambria Math" panose="02040503050406030204" pitchFamily="18" charset="0"/>
                        </a:rPr>
                        <m:t>𝑋</m:t>
                      </m:r>
                      <m:d>
                        <m:dPr>
                          <m:ctrlPr>
                            <a:rPr lang="en-US" altLang="ko-KR" sz="1600" b="0" i="1" smtClean="0">
                              <a:solidFill>
                                <a:srgbClr val="FFC7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600" b="0" i="1" smtClean="0">
                              <a:solidFill>
                                <a:srgbClr val="FFC7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altLang="ko-KR" sz="1600" b="0" i="1" smtClean="0">
                          <a:solidFill>
                            <a:srgbClr val="FFC700"/>
                          </a:solidFill>
                          <a:effectLst/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600" dirty="0">
                  <a:solidFill>
                    <a:srgbClr val="FFC70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74E95F7-534D-468F-B522-CC6664D47C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6287" y="660271"/>
                <a:ext cx="5641673" cy="370294"/>
              </a:xfrm>
              <a:prstGeom prst="rect">
                <a:avLst/>
              </a:prstGeom>
              <a:blipFill>
                <a:blip r:embed="rId2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8974200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298F0C3-4EC7-412C-A44B-61CA1F3803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818875"/>
            <a:ext cx="11683999" cy="5923237"/>
          </a:xfrm>
        </p:spPr>
        <p:txBody>
          <a:bodyPr>
            <a:normAutofit lnSpcReduction="10000"/>
          </a:bodyPr>
          <a:lstStyle/>
          <a:p>
            <a:endParaRPr lang="en-US" altLang="ko-KR" dirty="0"/>
          </a:p>
          <a:p>
            <a:pPr indent="0">
              <a:buNone/>
            </a:pPr>
            <a:r>
              <a:rPr lang="en-US" altLang="ko-KR" dirty="0"/>
              <a:t>function </a:t>
            </a:r>
            <a:r>
              <a:rPr lang="en-US" altLang="ko-KR" dirty="0" err="1"/>
              <a:t>sam</a:t>
            </a:r>
            <a:r>
              <a:rPr lang="en-US" altLang="ko-KR" dirty="0"/>
              <a:t>(bytes memory, bool, </a:t>
            </a:r>
            <a:r>
              <a:rPr lang="en-US" altLang="ko-KR" dirty="0" err="1"/>
              <a:t>uint</a:t>
            </a:r>
            <a:r>
              <a:rPr lang="en-US" altLang="ko-KR" spc="100" dirty="0"/>
              <a:t>[]</a:t>
            </a:r>
            <a:r>
              <a:rPr lang="en-US" altLang="ko-KR" dirty="0"/>
              <a:t> memory) ➡ </a:t>
            </a:r>
            <a:r>
              <a:rPr lang="en-US" altLang="ko-KR" dirty="0" err="1"/>
              <a:t>sam</a:t>
            </a:r>
            <a:r>
              <a:rPr lang="en-US" altLang="ko-KR" dirty="0"/>
              <a:t>("</a:t>
            </a:r>
            <a:r>
              <a:rPr lang="en-US" altLang="ko-KR" dirty="0" err="1"/>
              <a:t>dave</a:t>
            </a:r>
            <a:r>
              <a:rPr lang="en-US" altLang="ko-KR" dirty="0"/>
              <a:t>", true, [1,2,3])</a:t>
            </a:r>
          </a:p>
          <a:p>
            <a:pPr marL="144000"/>
            <a:r>
              <a:rPr lang="en-US" altLang="ko-KR" dirty="0"/>
              <a:t>Function Selector : keccak-256("</a:t>
            </a:r>
            <a:r>
              <a:rPr lang="en-US" altLang="ko-KR" dirty="0" err="1">
                <a:solidFill>
                  <a:srgbClr val="00C8EB"/>
                </a:solidFill>
              </a:rPr>
              <a:t>sam</a:t>
            </a:r>
            <a:r>
              <a:rPr lang="en-US" altLang="ko-KR" dirty="0">
                <a:solidFill>
                  <a:srgbClr val="00C8EB"/>
                </a:solidFill>
              </a:rPr>
              <a:t>(</a:t>
            </a:r>
            <a:r>
              <a:rPr lang="en-US" altLang="ko-KR" dirty="0" err="1">
                <a:solidFill>
                  <a:srgbClr val="00C8EB"/>
                </a:solidFill>
              </a:rPr>
              <a:t>bytes,bool,uint</a:t>
            </a:r>
            <a:r>
              <a:rPr lang="en-US" altLang="ko-KR" spc="100" dirty="0">
                <a:solidFill>
                  <a:srgbClr val="00C8EB"/>
                </a:solidFill>
              </a:rPr>
              <a:t>[]</a:t>
            </a:r>
            <a:r>
              <a:rPr lang="en-US" altLang="ko-KR" dirty="0">
                <a:solidFill>
                  <a:srgbClr val="00C8EB"/>
                </a:solidFill>
              </a:rPr>
              <a:t>)</a:t>
            </a:r>
            <a:r>
              <a:rPr lang="en-US" altLang="ko-KR" dirty="0"/>
              <a:t>") = 0x</a:t>
            </a:r>
            <a:r>
              <a:rPr lang="en-US" altLang="ko-KR" dirty="0">
                <a:solidFill>
                  <a:srgbClr val="00C8EB"/>
                </a:solidFill>
              </a:rPr>
              <a:t>a5643bf2</a:t>
            </a:r>
            <a:r>
              <a:rPr lang="en-US" altLang="ko-KR" dirty="0"/>
              <a:t>…</a:t>
            </a:r>
          </a:p>
          <a:p>
            <a:pPr marL="144000"/>
            <a:r>
              <a:rPr lang="en-US" altLang="ko-KR" dirty="0"/>
              <a:t>Argument Encoding : (bytes, bool, </a:t>
            </a:r>
            <a:r>
              <a:rPr lang="en-US" altLang="ko-KR" dirty="0" err="1"/>
              <a:t>uint</a:t>
            </a:r>
            <a:r>
              <a:rPr lang="en-US" altLang="ko-KR" spc="100" dirty="0"/>
              <a:t>[]</a:t>
            </a:r>
            <a:r>
              <a:rPr lang="en-US" altLang="ko-KR" dirty="0"/>
              <a:t>) ➡ ("</a:t>
            </a:r>
            <a:r>
              <a:rPr lang="en-US" altLang="ko-KR" dirty="0" err="1"/>
              <a:t>dave</a:t>
            </a:r>
            <a:r>
              <a:rPr lang="en-US" altLang="ko-KR" dirty="0"/>
              <a:t>", true, [1,2,3])</a:t>
            </a:r>
          </a:p>
          <a:p>
            <a:pPr marL="144000"/>
            <a:endParaRPr lang="en-US" altLang="ko-KR" dirty="0"/>
          </a:p>
          <a:p>
            <a:pPr marL="144000"/>
            <a:endParaRPr lang="en-US" altLang="ko-KR" dirty="0"/>
          </a:p>
          <a:p>
            <a:pPr marL="144000"/>
            <a:endParaRPr lang="en-US" altLang="ko-KR" dirty="0"/>
          </a:p>
          <a:p>
            <a:pPr marL="144000"/>
            <a:endParaRPr lang="en-US" altLang="ko-KR" dirty="0"/>
          </a:p>
          <a:p>
            <a:pPr marL="144000"/>
            <a:endParaRPr lang="en-US" altLang="ko-KR" dirty="0"/>
          </a:p>
          <a:p>
            <a:pPr marL="144000"/>
            <a:endParaRPr lang="en-US" altLang="ko-KR" sz="1000" dirty="0"/>
          </a:p>
          <a:p>
            <a:pPr indent="0">
              <a:buNone/>
            </a:pPr>
            <a:r>
              <a:rPr lang="ko-KR" altLang="en-US" sz="1600" dirty="0">
                <a:latin typeface="Consolas" panose="020B0609020204030204" pitchFamily="49" charset="0"/>
              </a:rPr>
              <a:t>　</a:t>
            </a:r>
            <a:r>
              <a:rPr lang="en-US" altLang="ko-KR" sz="1600" dirty="0"/>
              <a:t> ➡ </a:t>
            </a:r>
            <a:r>
              <a:rPr lang="en-US" altLang="ko-KR" sz="1600" dirty="0">
                <a:latin typeface="Consolas" panose="020B0609020204030204" pitchFamily="49" charset="0"/>
              </a:rPr>
              <a:t>"0x" + "000…0</a:t>
            </a:r>
            <a:r>
              <a:rPr lang="en-US" altLang="ko-KR" sz="1600" dirty="0">
                <a:solidFill>
                  <a:srgbClr val="EF296B"/>
                </a:solidFill>
                <a:latin typeface="Consolas" panose="020B0609020204030204" pitchFamily="49" charset="0"/>
              </a:rPr>
              <a:t>60</a:t>
            </a:r>
            <a:r>
              <a:rPr lang="en-US" altLang="ko-KR" sz="1600" dirty="0">
                <a:latin typeface="Consolas" panose="020B0609020204030204" pitchFamily="49" charset="0"/>
              </a:rPr>
              <a:t>" + "000…00</a:t>
            </a:r>
            <a:r>
              <a:rPr lang="en-US" altLang="ko-KR" sz="1600" dirty="0">
                <a:solidFill>
                  <a:srgbClr val="EF296B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600" dirty="0">
                <a:latin typeface="Consolas" panose="020B0609020204030204" pitchFamily="49" charset="0"/>
              </a:rPr>
              <a:t>"</a:t>
            </a:r>
            <a:r>
              <a:rPr lang="en-US" altLang="ko-KR" sz="1600" dirty="0">
                <a:solidFill>
                  <a:srgbClr val="EF296B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dirty="0">
                <a:latin typeface="Consolas" panose="020B0609020204030204" pitchFamily="49" charset="0"/>
              </a:rPr>
              <a:t>+</a:t>
            </a:r>
            <a:r>
              <a:rPr lang="en-US" altLang="ko-KR" sz="1600" dirty="0">
                <a:solidFill>
                  <a:srgbClr val="EF296B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dirty="0">
                <a:latin typeface="Consolas" panose="020B0609020204030204" pitchFamily="49" charset="0"/>
              </a:rPr>
              <a:t>"000…0</a:t>
            </a:r>
            <a:r>
              <a:rPr lang="en-US" altLang="ko-KR" sz="1600" dirty="0">
                <a:solidFill>
                  <a:srgbClr val="EF296B"/>
                </a:solidFill>
                <a:latin typeface="Consolas" panose="020B0609020204030204" pitchFamily="49" charset="0"/>
              </a:rPr>
              <a:t>a0</a:t>
            </a:r>
            <a:r>
              <a:rPr lang="en-US" altLang="ko-KR" sz="1600" dirty="0">
                <a:latin typeface="Consolas" panose="020B0609020204030204" pitchFamily="49" charset="0"/>
              </a:rPr>
              <a:t>"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+ </a:t>
            </a:r>
            <a:r>
              <a:rPr lang="en-US" altLang="ko-KR" sz="1600" dirty="0">
                <a:latin typeface="Consolas" panose="020B0609020204030204" pitchFamily="49" charset="0"/>
              </a:rPr>
              <a:t>"000…00</a:t>
            </a:r>
            <a:r>
              <a:rPr lang="en-US" altLang="ko-KR" sz="1600" dirty="0">
                <a:solidFill>
                  <a:srgbClr val="FFC700"/>
                </a:solidFill>
                <a:latin typeface="Consolas" panose="020B0609020204030204" pitchFamily="49" charset="0"/>
              </a:rPr>
              <a:t>464617665</a:t>
            </a:r>
            <a:r>
              <a:rPr lang="en-US" altLang="ko-KR" sz="1600" dirty="0">
                <a:latin typeface="Consolas" panose="020B0609020204030204" pitchFamily="49" charset="0"/>
              </a:rPr>
              <a:t>…000"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+ </a:t>
            </a:r>
            <a:r>
              <a:rPr lang="en-US" altLang="ko-KR" sz="1600" dirty="0">
                <a:solidFill>
                  <a:srgbClr val="FFC700"/>
                </a:solidFill>
                <a:latin typeface="Consolas" panose="020B0609020204030204" pitchFamily="49" charset="0"/>
              </a:rPr>
              <a:t>"" </a:t>
            </a:r>
            <a:r>
              <a:rPr lang="en-US" altLang="ko-KR" sz="1600" dirty="0">
                <a:latin typeface="Consolas" panose="020B0609020204030204" pitchFamily="49" charset="0"/>
              </a:rPr>
              <a:t>+ "000…00</a:t>
            </a:r>
            <a:r>
              <a:rPr lang="en-US" altLang="ko-KR" sz="1600" dirty="0">
                <a:solidFill>
                  <a:srgbClr val="FFC7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1600" dirty="0">
                <a:latin typeface="Consolas" panose="020B0609020204030204" pitchFamily="49" charset="0"/>
              </a:rPr>
              <a:t>000…00</a:t>
            </a:r>
            <a:r>
              <a:rPr lang="en-US" altLang="ko-KR" sz="1600" dirty="0">
                <a:solidFill>
                  <a:srgbClr val="FFC700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600" dirty="0">
                <a:latin typeface="Consolas" panose="020B0609020204030204" pitchFamily="49" charset="0"/>
              </a:rPr>
              <a:t>000…00</a:t>
            </a:r>
            <a:r>
              <a:rPr lang="en-US" altLang="ko-KR" sz="1600" dirty="0">
                <a:solidFill>
                  <a:srgbClr val="FFC7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600" dirty="0">
                <a:latin typeface="Consolas" panose="020B0609020204030204" pitchFamily="49" charset="0"/>
              </a:rPr>
              <a:t>000…00</a:t>
            </a:r>
            <a:r>
              <a:rPr lang="en-US" altLang="ko-KR" sz="1600" dirty="0">
                <a:solidFill>
                  <a:srgbClr val="FFC7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1600" dirty="0">
                <a:latin typeface="Consolas" panose="020B0609020204030204" pitchFamily="49" charset="0"/>
              </a:rPr>
              <a:t>"</a:t>
            </a:r>
            <a:endParaRPr lang="en-US" altLang="ko-KR" sz="1600" dirty="0">
              <a:solidFill>
                <a:srgbClr val="FFC700"/>
              </a:solidFill>
              <a:latin typeface="Consolas" panose="020B0609020204030204" pitchFamily="49" charset="0"/>
            </a:endParaRPr>
          </a:p>
          <a:p>
            <a:pPr indent="0">
              <a:buNone/>
            </a:pPr>
            <a:endParaRPr lang="en-US" altLang="ko-KR" sz="1600" dirty="0">
              <a:solidFill>
                <a:srgbClr val="FFC700"/>
              </a:solidFill>
              <a:latin typeface="Consolas" panose="020B0609020204030204" pitchFamily="49" charset="0"/>
            </a:endParaRPr>
          </a:p>
          <a:p>
            <a:pPr indent="0">
              <a:buNone/>
            </a:pPr>
            <a:endParaRPr lang="en-US" altLang="ko-KR" sz="1600" dirty="0">
              <a:solidFill>
                <a:srgbClr val="EF296B"/>
              </a:solidFill>
              <a:latin typeface="Consolas" panose="020B0609020204030204" pitchFamily="49" charset="0"/>
            </a:endParaRPr>
          </a:p>
          <a:p>
            <a:pPr marL="144000"/>
            <a:r>
              <a:rPr lang="en-US" altLang="ko-KR" dirty="0"/>
              <a:t>ABI Encoding of bar(["</a:t>
            </a:r>
            <a:r>
              <a:rPr lang="en-US" altLang="ko-KR" dirty="0" err="1"/>
              <a:t>abc</a:t>
            </a:r>
            <a:r>
              <a:rPr lang="en-US" altLang="ko-KR" dirty="0"/>
              <a:t>", "def"])</a:t>
            </a:r>
            <a:br>
              <a:rPr lang="en-US" altLang="ko-KR" sz="100" dirty="0">
                <a:solidFill>
                  <a:srgbClr val="EF296B"/>
                </a:solidFill>
                <a:latin typeface="Consolas" panose="020B0609020204030204" pitchFamily="49" charset="0"/>
              </a:rPr>
            </a:br>
            <a:r>
              <a:rPr lang="en-US" altLang="ko-KR" sz="1800" dirty="0">
                <a:latin typeface="Consolas" panose="020B0609020204030204" pitchFamily="49" charset="0"/>
              </a:rPr>
              <a:t>0x</a:t>
            </a:r>
            <a:r>
              <a:rPr lang="en-US" altLang="ko-KR" sz="1800" dirty="0">
                <a:solidFill>
                  <a:srgbClr val="00C8EB"/>
                </a:solidFill>
                <a:latin typeface="Consolas" panose="020B0609020204030204" pitchFamily="49" charset="0"/>
              </a:rPr>
              <a:t>a5643bf2</a:t>
            </a:r>
            <a:r>
              <a:rPr lang="en-US" altLang="ko-KR" sz="1800" dirty="0">
                <a:solidFill>
                  <a:srgbClr val="EF296B"/>
                </a:solidFill>
                <a:latin typeface="Consolas" panose="020B0609020204030204" pitchFamily="49" charset="0"/>
              </a:rPr>
              <a:t>000…060000…001000…0a0</a:t>
            </a:r>
            <a:r>
              <a:rPr lang="en-US" altLang="ko-KR" sz="1800" dirty="0">
                <a:solidFill>
                  <a:srgbClr val="FFC700"/>
                </a:solidFill>
                <a:latin typeface="Consolas" panose="020B0609020204030204" pitchFamily="49" charset="0"/>
              </a:rPr>
              <a:t>000…004000…003000…001000…002000…3</a:t>
            </a:r>
            <a:endParaRPr lang="en-US" altLang="ko-KR" sz="1800" dirty="0">
              <a:solidFill>
                <a:srgbClr val="EF296B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176F2512-BA6D-4DAD-817D-553982A1C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ABI Encoding Example 3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74E95F7-534D-468F-B522-CC6664D47CB6}"/>
                  </a:ext>
                </a:extLst>
              </p:cNvPr>
              <p:cNvSpPr txBox="1"/>
              <p:nvPr/>
            </p:nvSpPr>
            <p:spPr>
              <a:xfrm>
                <a:off x="3276287" y="660271"/>
                <a:ext cx="5641673" cy="3702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Cambria Math" panose="02040503050406030204" pitchFamily="18" charset="0"/>
                        </a:rPr>
                        <m:t>𝑒𝑛𝑐</m:t>
                      </m:r>
                      <m:d>
                        <m:dPr>
                          <m:ctrlPr>
                            <a:rPr lang="en-US" altLang="ko-KR" sz="1600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600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altLang="ko-KR" sz="16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600" b="0" i="1" smtClean="0">
                          <a:solidFill>
                            <a:srgbClr val="EF296B"/>
                          </a:solidFill>
                          <a:effectLst/>
                          <a:latin typeface="Cambria Math" panose="02040503050406030204" pitchFamily="18" charset="0"/>
                        </a:rPr>
                        <m:t>h𝑒𝑎𝑑</m:t>
                      </m:r>
                      <m:d>
                        <m:dPr>
                          <m:ctrlPr>
                            <a:rPr lang="en-US" altLang="ko-KR" sz="1600" b="0" i="1" smtClean="0">
                              <a:solidFill>
                                <a:srgbClr val="EF296B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600" b="0" i="1" smtClean="0">
                              <a:solidFill>
                                <a:srgbClr val="EF296B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𝑋</m:t>
                          </m:r>
                          <m:d>
                            <m:dPr>
                              <m:ctrlPr>
                                <a:rPr lang="en-US" altLang="ko-KR" sz="1600" b="0" i="1" smtClean="0">
                                  <a:solidFill>
                                    <a:srgbClr val="EF296B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600" b="0" i="1" smtClean="0">
                                  <a:solidFill>
                                    <a:srgbClr val="EF296B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d>
                      <m:r>
                        <a:rPr lang="en-US" altLang="ko-KR" sz="16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</a:rPr>
                        <m:t>…</m:t>
                      </m:r>
                      <m:r>
                        <a:rPr lang="en-US" altLang="ko-KR" sz="1600" b="0" i="1" smtClean="0">
                          <a:solidFill>
                            <a:srgbClr val="EF296B"/>
                          </a:solidFill>
                          <a:effectLst/>
                          <a:latin typeface="Cambria Math" panose="02040503050406030204" pitchFamily="18" charset="0"/>
                        </a:rPr>
                        <m:t>h𝑒𝑎𝑑</m:t>
                      </m:r>
                      <m:d>
                        <m:dPr>
                          <m:ctrlPr>
                            <a:rPr lang="en-US" altLang="ko-KR" sz="1600" b="0" i="1" smtClean="0">
                              <a:solidFill>
                                <a:srgbClr val="EF296B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600" b="0" i="1" smtClean="0">
                              <a:solidFill>
                                <a:srgbClr val="EF296B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𝑋</m:t>
                          </m:r>
                          <m:d>
                            <m:dPr>
                              <m:ctrlPr>
                                <a:rPr lang="en-US" altLang="ko-KR" sz="1600" b="0" i="1" smtClean="0">
                                  <a:solidFill>
                                    <a:srgbClr val="EF296B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600" b="0" i="1" smtClean="0">
                                  <a:solidFill>
                                    <a:srgbClr val="EF296B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e>
                      </m:d>
                      <m:r>
                        <a:rPr lang="en-US" altLang="ko-KR" sz="1600" b="0" i="1" smtClean="0">
                          <a:solidFill>
                            <a:srgbClr val="FFC700"/>
                          </a:solidFill>
                          <a:effectLst/>
                          <a:latin typeface="Cambria Math" panose="02040503050406030204" pitchFamily="18" charset="0"/>
                        </a:rPr>
                        <m:t>𝑡𝑎𝑖𝑙</m:t>
                      </m:r>
                      <m:d>
                        <m:dPr>
                          <m:ctrlPr>
                            <a:rPr lang="en-US" altLang="ko-KR" sz="1600" b="0" i="1" smtClean="0">
                              <a:solidFill>
                                <a:srgbClr val="FFC7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600" b="0" i="1" smtClean="0">
                              <a:solidFill>
                                <a:srgbClr val="FFC7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𝑋</m:t>
                          </m:r>
                          <m:d>
                            <m:dPr>
                              <m:ctrlPr>
                                <a:rPr lang="en-US" altLang="ko-KR" sz="1600" b="0" i="1" smtClean="0">
                                  <a:solidFill>
                                    <a:srgbClr val="FFC7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600" b="0" i="1" smtClean="0">
                                  <a:solidFill>
                                    <a:srgbClr val="FFC7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d>
                      <m:r>
                        <a:rPr lang="en-US" altLang="ko-KR" sz="16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</a:rPr>
                        <m:t>…</m:t>
                      </m:r>
                      <m:r>
                        <a:rPr lang="en-US" altLang="ko-KR" sz="1600" b="0" i="1" smtClean="0">
                          <a:solidFill>
                            <a:srgbClr val="FFC700"/>
                          </a:solidFill>
                          <a:effectLst/>
                          <a:latin typeface="Cambria Math" panose="02040503050406030204" pitchFamily="18" charset="0"/>
                        </a:rPr>
                        <m:t>𝑡𝑎𝑖𝑙</m:t>
                      </m:r>
                      <m:r>
                        <a:rPr lang="en-US" altLang="ko-KR" sz="1600" b="0" i="1" smtClean="0">
                          <a:solidFill>
                            <a:srgbClr val="FFC700"/>
                          </a:solidFill>
                          <a:effectLst/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altLang="ko-KR" sz="1600" b="0" i="1" smtClean="0">
                          <a:solidFill>
                            <a:srgbClr val="FFC700"/>
                          </a:solidFill>
                          <a:effectLst/>
                          <a:latin typeface="Cambria Math" panose="02040503050406030204" pitchFamily="18" charset="0"/>
                        </a:rPr>
                        <m:t>𝑋</m:t>
                      </m:r>
                      <m:d>
                        <m:dPr>
                          <m:ctrlPr>
                            <a:rPr lang="en-US" altLang="ko-KR" sz="1600" b="0" i="1" smtClean="0">
                              <a:solidFill>
                                <a:srgbClr val="FFC7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600" b="0" i="1" smtClean="0">
                              <a:solidFill>
                                <a:srgbClr val="FFC7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altLang="ko-KR" sz="1600" b="0" i="1" smtClean="0">
                          <a:solidFill>
                            <a:srgbClr val="FFC700"/>
                          </a:solidFill>
                          <a:effectLst/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600" dirty="0">
                  <a:solidFill>
                    <a:srgbClr val="FFC70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74E95F7-534D-468F-B522-CC6664D47C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6287" y="660271"/>
                <a:ext cx="5641673" cy="370294"/>
              </a:xfrm>
              <a:prstGeom prst="rect">
                <a:avLst/>
              </a:prstGeom>
              <a:blipFill>
                <a:blip r:embed="rId3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9BB7AE22-F682-4212-8070-895919100B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8811270"/>
              </p:ext>
            </p:extLst>
          </p:nvPr>
        </p:nvGraphicFramePr>
        <p:xfrm>
          <a:off x="479425" y="2486392"/>
          <a:ext cx="11432226" cy="195072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945142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  <a:gridCol w="1228888">
                  <a:extLst>
                    <a:ext uri="{9D8B030D-6E8A-4147-A177-3AD203B41FA5}">
                      <a16:colId xmlns:a16="http://schemas.microsoft.com/office/drawing/2014/main" val="710660601"/>
                    </a:ext>
                  </a:extLst>
                </a:gridCol>
                <a:gridCol w="2674635">
                  <a:extLst>
                    <a:ext uri="{9D8B030D-6E8A-4147-A177-3AD203B41FA5}">
                      <a16:colId xmlns:a16="http://schemas.microsoft.com/office/drawing/2014/main" val="454166344"/>
                    </a:ext>
                  </a:extLst>
                </a:gridCol>
                <a:gridCol w="6583561">
                  <a:extLst>
                    <a:ext uri="{9D8B030D-6E8A-4147-A177-3AD203B41FA5}">
                      <a16:colId xmlns:a16="http://schemas.microsoft.com/office/drawing/2014/main" val="4211650439"/>
                    </a:ext>
                  </a:extLst>
                </a:gridCol>
              </a:tblGrid>
              <a:tr h="1723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Type</a:t>
                      </a:r>
                      <a:endParaRPr lang="ko-KR" altLang="en-US" sz="130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Value</a:t>
                      </a:r>
                      <a:endParaRPr lang="ko-KR" altLang="en-US" sz="130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head</a:t>
                      </a:r>
                      <a:endParaRPr lang="ko-KR" altLang="en-US" sz="130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tail</a:t>
                      </a:r>
                      <a:endParaRPr lang="ko-KR" altLang="en-US" sz="130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5123214"/>
                  </a:ext>
                </a:extLst>
              </a:tr>
              <a:tr h="1345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bytes</a:t>
                      </a:r>
                      <a:endParaRPr lang="ko-KR" altLang="en-US" sz="13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"</a:t>
                      </a:r>
                      <a:r>
                        <a:rPr lang="en-US" altLang="ko-KR" sz="1300" b="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dave</a:t>
                      </a:r>
                      <a:r>
                        <a:rPr lang="en-US" altLang="ko-KR" sz="13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"</a:t>
                      </a:r>
                      <a:endParaRPr lang="ko-KR" altLang="en-US" sz="13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3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0x000…0</a:t>
                      </a:r>
                      <a:r>
                        <a:rPr lang="en-US" altLang="ko-KR" sz="1300" baseline="0" dirty="0">
                          <a:solidFill>
                            <a:srgbClr val="EF296B"/>
                          </a:solidFill>
                          <a:latin typeface="Consolas" panose="020B0609020204030204" pitchFamily="49" charset="0"/>
                        </a:rPr>
                        <a:t>60</a:t>
                      </a:r>
                      <a:endParaRPr lang="ko-KR" altLang="en-US" sz="1300" baseline="0" dirty="0">
                        <a:solidFill>
                          <a:srgbClr val="EF296B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3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0x000000000000000000000000000000000000000000000000000000000000000</a:t>
                      </a:r>
                      <a:r>
                        <a:rPr lang="en-US" altLang="ko-KR" sz="1300" baseline="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4</a:t>
                      </a:r>
                      <a:br>
                        <a:rPr lang="en-US" altLang="ko-KR" sz="1300" baseline="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</a:br>
                      <a:r>
                        <a:rPr lang="en-US" altLang="ko-KR" sz="1300" baseline="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  64617665</a:t>
                      </a:r>
                      <a:r>
                        <a:rPr lang="en-US" altLang="ko-KR" sz="13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00000000000000000000000000000000000000000000000000000000</a:t>
                      </a:r>
                      <a:endParaRPr lang="ko-KR" altLang="en-US" sz="13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5803001"/>
                  </a:ext>
                </a:extLst>
              </a:tr>
              <a:tr h="1345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bool</a:t>
                      </a:r>
                      <a:endParaRPr lang="ko-KR" altLang="en-US" sz="13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true</a:t>
                      </a:r>
                      <a:endParaRPr lang="ko-KR" altLang="en-US" sz="13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3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0x000…00</a:t>
                      </a:r>
                      <a:r>
                        <a:rPr lang="en-US" altLang="ko-KR" sz="1300" baseline="0" dirty="0">
                          <a:solidFill>
                            <a:srgbClr val="EF296B"/>
                          </a:solidFill>
                          <a:latin typeface="Consolas" panose="020B0609020204030204" pitchFamily="49" charset="0"/>
                        </a:rPr>
                        <a:t>1</a:t>
                      </a:r>
                      <a:endParaRPr lang="ko-KR" altLang="en-US" sz="1300" baseline="0" dirty="0">
                        <a:solidFill>
                          <a:srgbClr val="EF296B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300" baseline="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""</a:t>
                      </a:r>
                      <a:endParaRPr lang="ko-KR" altLang="en-US" sz="1300" baseline="0" dirty="0">
                        <a:solidFill>
                          <a:srgbClr val="FFC700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9525326"/>
                  </a:ext>
                </a:extLst>
              </a:tr>
              <a:tr h="1345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uint</a:t>
                      </a:r>
                      <a:r>
                        <a:rPr lang="en-US" altLang="ko-KR" sz="13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[]</a:t>
                      </a:r>
                      <a:endParaRPr lang="ko-KR" altLang="en-US" sz="13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[1,2,3]</a:t>
                      </a:r>
                      <a:endParaRPr lang="ko-KR" altLang="en-US" sz="13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3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0x000…0</a:t>
                      </a:r>
                      <a:r>
                        <a:rPr lang="en-US" altLang="ko-KR" sz="1300" baseline="0" dirty="0">
                          <a:solidFill>
                            <a:srgbClr val="EF296B"/>
                          </a:solidFill>
                          <a:latin typeface="Consolas" panose="020B0609020204030204" pitchFamily="49" charset="0"/>
                        </a:rPr>
                        <a:t>a0</a:t>
                      </a:r>
                      <a:endParaRPr lang="ko-KR" altLang="en-US" sz="1300" baseline="0" dirty="0">
                        <a:solidFill>
                          <a:srgbClr val="EF296B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3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0x000000000000000000000000000000000000000000000000000000000000000</a:t>
                      </a:r>
                      <a:r>
                        <a:rPr lang="en-US" altLang="ko-KR" sz="1300" baseline="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3</a:t>
                      </a:r>
                    </a:p>
                    <a:p>
                      <a:pPr algn="l" latinLnBrk="1"/>
                      <a:r>
                        <a:rPr lang="en-US" altLang="ko-KR" sz="1300" baseline="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  </a:t>
                      </a:r>
                      <a:r>
                        <a:rPr lang="en-US" altLang="ko-KR" sz="13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000000000000000000000000000000000000000000000000000000000000000</a:t>
                      </a:r>
                      <a:r>
                        <a:rPr lang="en-US" altLang="ko-KR" sz="1300" baseline="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1</a:t>
                      </a:r>
                    </a:p>
                    <a:p>
                      <a:pPr algn="l" latinLnBrk="1"/>
                      <a:r>
                        <a:rPr lang="en-US" altLang="ko-KR" sz="1300" baseline="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  </a:t>
                      </a:r>
                      <a:r>
                        <a:rPr lang="en-US" altLang="ko-KR" sz="13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000000000000000000000000000000000000000000000000000000000000000</a:t>
                      </a:r>
                      <a:r>
                        <a:rPr lang="en-US" altLang="ko-KR" sz="1300" baseline="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2</a:t>
                      </a:r>
                    </a:p>
                    <a:p>
                      <a:pPr algn="l" latinLnBrk="1"/>
                      <a:r>
                        <a:rPr lang="en-US" altLang="ko-KR" sz="1300" baseline="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  </a:t>
                      </a:r>
                      <a:r>
                        <a:rPr lang="en-US" altLang="ko-KR" sz="13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000000000000000000000000000000000000000000000000000000000000000</a:t>
                      </a:r>
                      <a:r>
                        <a:rPr lang="en-US" altLang="ko-KR" sz="1300" baseline="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3</a:t>
                      </a:r>
                      <a:endParaRPr lang="ko-KR" altLang="en-US" sz="1300" baseline="0" dirty="0">
                        <a:solidFill>
                          <a:srgbClr val="FFC700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328342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3809165-70D8-4131-8778-7A42AF9D14B7}"/>
                  </a:ext>
                </a:extLst>
              </p:cNvPr>
              <p:cNvSpPr txBox="1"/>
              <p:nvPr/>
            </p:nvSpPr>
            <p:spPr>
              <a:xfrm>
                <a:off x="479425" y="4509120"/>
                <a:ext cx="643919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1400" b="0" i="1" smtClean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mbria Math" panose="02040503050406030204" pitchFamily="18" charset="0"/>
                      </a:rPr>
                      <m:t>h𝑒𝑎𝑑</m:t>
                    </m:r>
                    <m:d>
                      <m:dPr>
                        <m:ctrlPr>
                          <a:rPr lang="en-US" altLang="ko-KR" sz="14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4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</a:rPr>
                          <m:t>𝑋</m:t>
                        </m:r>
                        <m:d>
                          <m:dPr>
                            <m:ctrlPr>
                              <a:rPr lang="en-US" altLang="ko-KR" sz="1400" b="0" i="1" smtClean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e>
                    </m:d>
                    <m:r>
                      <a:rPr lang="en-US" altLang="ko-KR" sz="1400" b="0" i="1" smtClean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1400" b="0" i="1" smtClean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mbria Math" panose="02040503050406030204" pitchFamily="18" charset="0"/>
                      </a:rPr>
                      <m:t>𝑒𝑛𝑐</m:t>
                    </m:r>
                    <m:r>
                      <a:rPr lang="en-US" altLang="ko-KR" sz="1400" b="0" i="1" smtClean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1400" b="0" i="1" smtClean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mbria Math" panose="02040503050406030204" pitchFamily="18" charset="0"/>
                      </a:rPr>
                      <m:t>𝑙𝑒𝑛</m:t>
                    </m:r>
                    <m:r>
                      <a:rPr lang="en-US" altLang="ko-KR" sz="1400" b="0" i="1" smtClean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mbria Math" panose="02040503050406030204" pitchFamily="18" charset="0"/>
                      </a:rPr>
                      <m:t>( </m:t>
                    </m:r>
                    <m:r>
                      <a:rPr lang="en-US" altLang="ko-KR" sz="1400" b="0" i="1" smtClean="0">
                        <a:solidFill>
                          <a:srgbClr val="EF296B"/>
                        </a:solidFill>
                        <a:effectLst/>
                        <a:latin typeface="Cambria Math" panose="02040503050406030204" pitchFamily="18" charset="0"/>
                      </a:rPr>
                      <m:t>h𝑒𝑎𝑑</m:t>
                    </m:r>
                    <m:d>
                      <m:dPr>
                        <m:ctrlPr>
                          <a:rPr lang="en-US" altLang="ko-KR" sz="1400" b="0" i="1" smtClean="0">
                            <a:solidFill>
                              <a:srgbClr val="EF296B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400" b="0" i="1" smtClean="0">
                            <a:solidFill>
                              <a:srgbClr val="EF296B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𝑋</m:t>
                        </m:r>
                        <m:d>
                          <m:dPr>
                            <m:ctrlPr>
                              <a:rPr lang="en-US" altLang="ko-KR" sz="1400" b="0" i="1" smtClean="0">
                                <a:solidFill>
                                  <a:srgbClr val="EF296B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solidFill>
                                  <a:srgbClr val="EF296B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</m:d>
                    <m:r>
                      <a:rPr lang="en-US" altLang="ko-KR" sz="1400" b="0" i="1" smtClean="0">
                        <a:solidFill>
                          <a:srgbClr val="EF296B"/>
                        </a:solidFill>
                        <a:effectLst/>
                        <a:latin typeface="Cambria Math" panose="02040503050406030204" pitchFamily="18" charset="0"/>
                      </a:rPr>
                      <m:t>…</m:t>
                    </m:r>
                    <m:r>
                      <a:rPr lang="en-US" altLang="ko-KR" sz="1400" b="0" i="1" smtClean="0">
                        <a:solidFill>
                          <a:srgbClr val="EF296B"/>
                        </a:solidFill>
                        <a:effectLst/>
                        <a:latin typeface="Cambria Math" panose="02040503050406030204" pitchFamily="18" charset="0"/>
                      </a:rPr>
                      <m:t>h𝑒𝑎𝑑</m:t>
                    </m:r>
                    <m:d>
                      <m:dPr>
                        <m:ctrlPr>
                          <a:rPr lang="en-US" altLang="ko-KR" sz="1400" b="0" i="1" smtClean="0">
                            <a:solidFill>
                              <a:srgbClr val="EF296B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400" b="0" i="1" smtClean="0">
                            <a:solidFill>
                              <a:srgbClr val="EF296B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𝑋</m:t>
                        </m:r>
                        <m:d>
                          <m:dPr>
                            <m:ctrlPr>
                              <a:rPr lang="en-US" altLang="ko-KR" sz="1400" b="0" i="1" smtClean="0">
                                <a:solidFill>
                                  <a:srgbClr val="EF296B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solidFill>
                                  <a:srgbClr val="EF296B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e>
                    </m:d>
                    <m:r>
                      <a:rPr lang="en-US" altLang="ko-KR" sz="1400" b="0" i="1" smtClean="0">
                        <a:solidFill>
                          <a:srgbClr val="FFC700"/>
                        </a:solidFill>
                        <a:effectLst/>
                        <a:latin typeface="Cambria Math" panose="02040503050406030204" pitchFamily="18" charset="0"/>
                      </a:rPr>
                      <m:t>𝑡𝑎𝑖𝑙</m:t>
                    </m:r>
                    <m:r>
                      <a:rPr lang="en-US" altLang="ko-KR" sz="1400" b="0" i="1" smtClean="0">
                        <a:solidFill>
                          <a:srgbClr val="FFC700"/>
                        </a:solidFill>
                        <a:effectLst/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1400" b="0" i="1" smtClean="0">
                        <a:solidFill>
                          <a:srgbClr val="FFC700"/>
                        </a:solidFill>
                        <a:effectLst/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ko-KR" sz="1400" b="0" i="1" smtClean="0">
                        <a:solidFill>
                          <a:srgbClr val="FFC700"/>
                        </a:solidFill>
                        <a:effectLst/>
                        <a:latin typeface="Cambria Math" panose="02040503050406030204" pitchFamily="18" charset="0"/>
                      </a:rPr>
                      <m:t>(1)</m:t>
                    </m:r>
                    <m:r>
                      <m:rPr>
                        <m:nor/>
                      </m:rPr>
                      <a:rPr lang="en-US" altLang="ko-KR" sz="1400" b="0" i="0" smtClean="0">
                        <a:solidFill>
                          <a:srgbClr val="FFC700"/>
                        </a:solidFill>
                        <a:effectLst/>
                        <a:latin typeface="Cambria Math" panose="02040503050406030204" pitchFamily="18" charset="0"/>
                      </a:rPr>
                      <m:t>) </m:t>
                    </m:r>
                    <m:r>
                      <a:rPr lang="en-US" altLang="ko-KR" sz="1400" b="0" i="1" smtClean="0">
                        <a:solidFill>
                          <a:srgbClr val="FFC700"/>
                        </a:solidFill>
                        <a:effectLst/>
                        <a:latin typeface="Cambria Math" panose="02040503050406030204" pitchFamily="18" charset="0"/>
                      </a:rPr>
                      <m:t>…</m:t>
                    </m:r>
                    <m:r>
                      <a:rPr lang="en-US" altLang="ko-KR" sz="1400" b="0" i="1" smtClean="0">
                        <a:solidFill>
                          <a:srgbClr val="FFC700"/>
                        </a:solidFill>
                        <a:effectLst/>
                        <a:latin typeface="Cambria Math" panose="02040503050406030204" pitchFamily="18" charset="0"/>
                      </a:rPr>
                      <m:t>𝑡𝑎𝑖𝑙</m:t>
                    </m:r>
                    <m:r>
                      <a:rPr lang="en-US" altLang="ko-KR" sz="1400" b="0" i="1" smtClean="0">
                        <a:solidFill>
                          <a:srgbClr val="FFC700"/>
                        </a:solidFill>
                        <a:effectLst/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1400" b="0" i="1" smtClean="0">
                        <a:solidFill>
                          <a:srgbClr val="FFC700"/>
                        </a:solidFill>
                        <a:effectLst/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ko-KR" sz="1400" b="0" i="1" smtClean="0">
                        <a:solidFill>
                          <a:srgbClr val="FFC700"/>
                        </a:solidFill>
                        <a:effectLst/>
                        <a:latin typeface="Cambria Math" panose="02040503050406030204" pitchFamily="18" charset="0"/>
                      </a:rPr>
                      <m:t>(</m:t>
                    </m:r>
                    <m:d>
                      <m:dPr>
                        <m:ctrlPr>
                          <a:rPr lang="en-US" altLang="ko-KR" sz="1400" b="0" i="1" smtClean="0">
                            <a:solidFill>
                              <a:srgbClr val="FFC7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400" b="0" i="1" smtClean="0">
                            <a:solidFill>
                              <a:srgbClr val="FFC7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sz="1400" b="0" i="1" smtClean="0">
                            <a:solidFill>
                              <a:srgbClr val="FFC7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altLang="ko-KR" sz="1400" b="0" i="1" smtClean="0">
                        <a:solidFill>
                          <a:srgbClr val="FFC700"/>
                        </a:solidFill>
                        <a:effectLst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sz="1600" dirty="0">
                    <a:solidFill>
                      <a:schemeClr val="bg1">
                        <a:lumMod val="85000"/>
                      </a:schemeClr>
                    </a:solidFill>
                  </a:rPr>
                  <a:t> </a:t>
                </a:r>
                <a:r>
                  <a:rPr lang="en-US" altLang="ko-KR" sz="1600" dirty="0">
                    <a:solidFill>
                      <a:schemeClr val="bg1">
                        <a:lumMod val="85000"/>
                      </a:schemeClr>
                    </a:solidFill>
                  </a:rPr>
                  <a:t>))</a:t>
                </a:r>
                <a:endParaRPr lang="ko-KR" altLang="en-US" sz="160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3809165-70D8-4131-8778-7A42AF9D14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425" y="4509120"/>
                <a:ext cx="6439199" cy="338554"/>
              </a:xfrm>
              <a:prstGeom prst="rect">
                <a:avLst/>
              </a:prstGeom>
              <a:blipFill>
                <a:blip r:embed="rId4"/>
                <a:stretch>
                  <a:fillRect t="-9091" b="-2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A731530C-D54F-4368-A5DC-BE72BABE4A77}"/>
              </a:ext>
            </a:extLst>
          </p:cNvPr>
          <p:cNvCxnSpPr/>
          <p:nvPr/>
        </p:nvCxnSpPr>
        <p:spPr>
          <a:xfrm>
            <a:off x="1559496" y="5135120"/>
            <a:ext cx="0" cy="792088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22C604D1-04E0-47EC-9CFE-9E4A4FF976C8}"/>
              </a:ext>
            </a:extLst>
          </p:cNvPr>
          <p:cNvCxnSpPr>
            <a:cxnSpLocks/>
          </p:cNvCxnSpPr>
          <p:nvPr/>
        </p:nvCxnSpPr>
        <p:spPr>
          <a:xfrm>
            <a:off x="4727848" y="5193480"/>
            <a:ext cx="0" cy="288032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1BF830A7-E5AB-491D-9BE0-A1033596FCF0}"/>
              </a:ext>
            </a:extLst>
          </p:cNvPr>
          <p:cNvCxnSpPr/>
          <p:nvPr/>
        </p:nvCxnSpPr>
        <p:spPr>
          <a:xfrm>
            <a:off x="7680176" y="5193480"/>
            <a:ext cx="0" cy="792088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FBC9489-8E41-404F-A8F8-76D5C54D53C0}"/>
              </a:ext>
            </a:extLst>
          </p:cNvPr>
          <p:cNvSpPr txBox="1"/>
          <p:nvPr/>
        </p:nvSpPr>
        <p:spPr>
          <a:xfrm>
            <a:off x="1612924" y="5121472"/>
            <a:ext cx="3053508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300" dirty="0">
                <a:solidFill>
                  <a:schemeClr val="bg1">
                    <a:lumMod val="85000"/>
                  </a:schemeClr>
                </a:solidFill>
              </a:rPr>
              <a:t>head(1) = 32 + 32 + 32 = 96 = 0x</a:t>
            </a:r>
            <a:r>
              <a:rPr lang="en-US" altLang="ko-KR" sz="1300" dirty="0">
                <a:solidFill>
                  <a:srgbClr val="EF296B"/>
                </a:solidFill>
              </a:rPr>
              <a:t>60</a:t>
            </a:r>
            <a:endParaRPr lang="ko-KR" altLang="en-US" sz="1300" dirty="0">
              <a:solidFill>
                <a:srgbClr val="EF296B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9E0846B-75F8-4E2D-AEA2-B06917E29359}"/>
              </a:ext>
            </a:extLst>
          </p:cNvPr>
          <p:cNvSpPr txBox="1"/>
          <p:nvPr/>
        </p:nvSpPr>
        <p:spPr>
          <a:xfrm>
            <a:off x="2639147" y="5555891"/>
            <a:ext cx="4191050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300" dirty="0">
                <a:solidFill>
                  <a:schemeClr val="bg1">
                    <a:lumMod val="85000"/>
                  </a:schemeClr>
                </a:solidFill>
              </a:rPr>
              <a:t>head(3) = 32 + 32 + 32 + 64 + 0 = 160 = 0x</a:t>
            </a:r>
            <a:r>
              <a:rPr lang="en-US" altLang="ko-KR" sz="1300" dirty="0">
                <a:solidFill>
                  <a:srgbClr val="EF296B"/>
                </a:solidFill>
              </a:rPr>
              <a:t>a0</a:t>
            </a:r>
            <a:endParaRPr lang="ko-KR" altLang="en-US" sz="1300" dirty="0">
              <a:solidFill>
                <a:srgbClr val="EF296B"/>
              </a:solidFill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B4B8DC6-6AD5-416F-B306-9498D7331270}"/>
              </a:ext>
            </a:extLst>
          </p:cNvPr>
          <p:cNvCxnSpPr/>
          <p:nvPr/>
        </p:nvCxnSpPr>
        <p:spPr>
          <a:xfrm>
            <a:off x="1559496" y="5413860"/>
            <a:ext cx="3168352" cy="0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0D842591-E5B5-4193-9581-FA79D1A9351D}"/>
              </a:ext>
            </a:extLst>
          </p:cNvPr>
          <p:cNvCxnSpPr>
            <a:cxnSpLocks/>
          </p:cNvCxnSpPr>
          <p:nvPr/>
        </p:nvCxnSpPr>
        <p:spPr>
          <a:xfrm>
            <a:off x="1566320" y="5834205"/>
            <a:ext cx="6113856" cy="0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205272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298F0C3-4EC7-412C-A44B-61CA1F3803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818875"/>
            <a:ext cx="11683999" cy="5923237"/>
          </a:xfrm>
        </p:spPr>
        <p:txBody>
          <a:bodyPr>
            <a:normAutofit/>
          </a:bodyPr>
          <a:lstStyle/>
          <a:p>
            <a:endParaRPr lang="en-US" altLang="ko-KR" dirty="0"/>
          </a:p>
          <a:p>
            <a:pPr indent="0">
              <a:buNone/>
            </a:pPr>
            <a:r>
              <a:rPr lang="en-US" altLang="ko-KR" dirty="0"/>
              <a:t>function transfer(address to, uint256 value) </a:t>
            </a:r>
            <a:br>
              <a:rPr lang="en-US" altLang="ko-KR" dirty="0"/>
            </a:br>
            <a:r>
              <a:rPr lang="en-US" altLang="ko-KR" dirty="0"/>
              <a:t>➡ transfer("0x911D6B77014FA58aFD85BE49e5148CBEAA3FeE39", 1000)</a:t>
            </a:r>
          </a:p>
          <a:p>
            <a:pPr marL="144000"/>
            <a:r>
              <a:rPr lang="en-US" altLang="ko-KR" dirty="0"/>
              <a:t>Function Selector : keccak-256("</a:t>
            </a:r>
            <a:r>
              <a:rPr lang="en-US" altLang="ko-KR" dirty="0">
                <a:solidFill>
                  <a:srgbClr val="00C8EB"/>
                </a:solidFill>
              </a:rPr>
              <a:t>transfer(address,uint256)</a:t>
            </a:r>
            <a:r>
              <a:rPr lang="en-US" altLang="ko-KR" dirty="0"/>
              <a:t>") = 0x</a:t>
            </a:r>
            <a:r>
              <a:rPr lang="en-US" altLang="ko-KR" dirty="0">
                <a:solidFill>
                  <a:srgbClr val="00C8EB"/>
                </a:solidFill>
              </a:rPr>
              <a:t>a9059cbb</a:t>
            </a:r>
            <a:r>
              <a:rPr lang="en-US" altLang="ko-KR" dirty="0"/>
              <a:t>…</a:t>
            </a:r>
          </a:p>
          <a:p>
            <a:pPr marL="144000"/>
            <a:r>
              <a:rPr lang="en-US" altLang="ko-KR" dirty="0"/>
              <a:t>Argument Encoding : (address, uint256) ➡ ("0x911D6B77014FA58aFD85BE49e5148CBEAA3FeE39", 1000)</a:t>
            </a:r>
          </a:p>
          <a:p>
            <a:pPr marL="144000"/>
            <a:endParaRPr lang="en-US" altLang="ko-KR" dirty="0"/>
          </a:p>
          <a:p>
            <a:pPr marL="144000"/>
            <a:endParaRPr lang="en-US" altLang="ko-KR" dirty="0"/>
          </a:p>
          <a:p>
            <a:pPr indent="0">
              <a:buNone/>
            </a:pPr>
            <a:endParaRPr lang="en-US" altLang="ko-KR" sz="100" dirty="0"/>
          </a:p>
          <a:p>
            <a:pPr marL="144000" indent="0">
              <a:buNone/>
            </a:pPr>
            <a:r>
              <a:rPr lang="en-US" altLang="ko-KR" sz="1800" dirty="0"/>
              <a:t>➡ </a:t>
            </a:r>
            <a:r>
              <a:rPr lang="en-US" altLang="ko-KR" sz="1800" dirty="0">
                <a:latin typeface="Consolas" panose="020B0609020204030204" pitchFamily="49" charset="0"/>
              </a:rPr>
              <a:t>"0x" + </a:t>
            </a:r>
            <a:r>
              <a:rPr lang="en-US" altLang="ko-KR" sz="1800" dirty="0">
                <a:solidFill>
                  <a:srgbClr val="EF296B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800" dirty="0">
                <a:latin typeface="Consolas" panose="020B0609020204030204" pitchFamily="49" charset="0"/>
              </a:rPr>
              <a:t>000000000000000000000000</a:t>
            </a:r>
            <a:r>
              <a:rPr lang="en-US" altLang="ko-KR" sz="1800" dirty="0">
                <a:solidFill>
                  <a:srgbClr val="EF296B"/>
                </a:solidFill>
                <a:latin typeface="Consolas" panose="020B0609020204030204" pitchFamily="49" charset="0"/>
              </a:rPr>
              <a:t>911d6b77014fa58afd85be49e5148cbeaa3fee39"</a:t>
            </a:r>
            <a:r>
              <a:rPr lang="en-US" altLang="ko-KR" sz="1800" dirty="0">
                <a:latin typeface="Consolas" panose="020B0609020204030204" pitchFamily="49" charset="0"/>
              </a:rPr>
              <a:t> +</a:t>
            </a:r>
            <a:br>
              <a:rPr lang="en-US" altLang="ko-KR" sz="1800" dirty="0">
                <a:latin typeface="Consolas" panose="020B0609020204030204" pitchFamily="49" charset="0"/>
              </a:rPr>
            </a:br>
            <a:r>
              <a:rPr lang="ko-KR" altLang="en-US" sz="1800" dirty="0">
                <a:latin typeface="Consolas" panose="020B0609020204030204" pitchFamily="49" charset="0"/>
              </a:rPr>
              <a:t>　</a:t>
            </a:r>
            <a:r>
              <a:rPr lang="en-US" altLang="ko-KR" sz="1800" dirty="0"/>
              <a:t> </a:t>
            </a:r>
            <a:r>
              <a:rPr lang="en-US" altLang="ko-KR" sz="1800" dirty="0">
                <a:solidFill>
                  <a:srgbClr val="EF296B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800" dirty="0">
                <a:latin typeface="Consolas" panose="020B0609020204030204" pitchFamily="49" charset="0"/>
              </a:rPr>
              <a:t>0000000000000000000000000000000000000000000000000000000000000</a:t>
            </a:r>
            <a:r>
              <a:rPr lang="en-US" altLang="ko-KR" sz="1800" dirty="0">
                <a:solidFill>
                  <a:srgbClr val="EF296B"/>
                </a:solidFill>
                <a:latin typeface="Consolas" panose="020B0609020204030204" pitchFamily="49" charset="0"/>
              </a:rPr>
              <a:t>3e8" </a:t>
            </a:r>
            <a:r>
              <a:rPr lang="en-US" altLang="ko-KR" sz="18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+ </a:t>
            </a:r>
            <a:r>
              <a:rPr lang="en-US" altLang="ko-KR" sz="1800" dirty="0">
                <a:solidFill>
                  <a:srgbClr val="FFC700"/>
                </a:solidFill>
                <a:latin typeface="Consolas" panose="020B0609020204030204" pitchFamily="49" charset="0"/>
              </a:rPr>
              <a:t>"" </a:t>
            </a:r>
            <a:r>
              <a:rPr lang="en-US" altLang="ko-KR" sz="18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+ </a:t>
            </a:r>
            <a:r>
              <a:rPr lang="en-US" altLang="ko-KR" sz="1800" dirty="0">
                <a:solidFill>
                  <a:srgbClr val="FFC700"/>
                </a:solidFill>
                <a:latin typeface="Consolas" panose="020B0609020204030204" pitchFamily="49" charset="0"/>
              </a:rPr>
              <a:t>""</a:t>
            </a:r>
            <a:endParaRPr lang="en-US" altLang="ko-KR" sz="1800" dirty="0"/>
          </a:p>
          <a:p>
            <a:pPr marL="144000"/>
            <a:r>
              <a:rPr lang="en-US" altLang="ko-KR" dirty="0"/>
              <a:t>ABI Encoding of transfer("0x911D6B77014FA58aFD85BE49e5148CBEAA3FeE39", 1000)</a:t>
            </a:r>
            <a:br>
              <a:rPr lang="en-US" altLang="ko-KR" sz="1600" dirty="0">
                <a:solidFill>
                  <a:srgbClr val="EF296B"/>
                </a:solidFill>
                <a:latin typeface="Consolas" panose="020B0609020204030204" pitchFamily="49" charset="0"/>
              </a:rPr>
            </a:br>
            <a:br>
              <a:rPr lang="en-US" altLang="ko-KR" sz="100" dirty="0">
                <a:solidFill>
                  <a:srgbClr val="EF296B"/>
                </a:solidFill>
                <a:latin typeface="Consolas" panose="020B0609020204030204" pitchFamily="49" charset="0"/>
              </a:rPr>
            </a:br>
            <a:r>
              <a:rPr lang="en-US" altLang="ko-KR" sz="1800" dirty="0">
                <a:latin typeface="Consolas" panose="020B0609020204030204" pitchFamily="49" charset="0"/>
              </a:rPr>
              <a:t>0x</a:t>
            </a:r>
            <a:r>
              <a:rPr lang="en-US" altLang="ko-KR" sz="1800" dirty="0">
                <a:solidFill>
                  <a:srgbClr val="00C8EB"/>
                </a:solidFill>
                <a:latin typeface="Consolas" panose="020B0609020204030204" pitchFamily="49" charset="0"/>
              </a:rPr>
              <a:t>a9059cbb</a:t>
            </a:r>
            <a:r>
              <a:rPr lang="en-US" altLang="ko-KR" sz="1800" dirty="0">
                <a:latin typeface="Consolas" panose="020B0609020204030204" pitchFamily="49" charset="0"/>
              </a:rPr>
              <a:t>000000000000000000000000</a:t>
            </a:r>
            <a:r>
              <a:rPr lang="en-US" altLang="ko-KR" sz="1800" dirty="0">
                <a:solidFill>
                  <a:srgbClr val="EF296B"/>
                </a:solidFill>
                <a:latin typeface="Consolas" panose="020B0609020204030204" pitchFamily="49" charset="0"/>
              </a:rPr>
              <a:t>911d6b77014fa58afd85be49e5148cbeaa3fee39</a:t>
            </a:r>
            <a:r>
              <a:rPr lang="en-US" altLang="ko-KR" sz="1800" dirty="0">
                <a:latin typeface="Consolas" panose="020B0609020204030204" pitchFamily="49" charset="0"/>
              </a:rPr>
              <a:t>0000000000000000000000000000000000000000000000000000000000000</a:t>
            </a:r>
            <a:r>
              <a:rPr lang="en-US" altLang="ko-KR" sz="1800" dirty="0">
                <a:solidFill>
                  <a:srgbClr val="EF296B"/>
                </a:solidFill>
                <a:latin typeface="Consolas" panose="020B0609020204030204" pitchFamily="49" charset="0"/>
              </a:rPr>
              <a:t>3e8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F035CDC0-2686-4791-9CC8-D1EE439079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9413604"/>
              </p:ext>
            </p:extLst>
          </p:nvPr>
        </p:nvGraphicFramePr>
        <p:xfrm>
          <a:off x="479425" y="2924944"/>
          <a:ext cx="11406383" cy="859536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864047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  <a:gridCol w="3960440">
                  <a:extLst>
                    <a:ext uri="{9D8B030D-6E8A-4147-A177-3AD203B41FA5}">
                      <a16:colId xmlns:a16="http://schemas.microsoft.com/office/drawing/2014/main" val="710660601"/>
                    </a:ext>
                  </a:extLst>
                </a:gridCol>
                <a:gridCol w="6081190">
                  <a:extLst>
                    <a:ext uri="{9D8B030D-6E8A-4147-A177-3AD203B41FA5}">
                      <a16:colId xmlns:a16="http://schemas.microsoft.com/office/drawing/2014/main" val="454166344"/>
                    </a:ext>
                  </a:extLst>
                </a:gridCol>
                <a:gridCol w="500706">
                  <a:extLst>
                    <a:ext uri="{9D8B030D-6E8A-4147-A177-3AD203B41FA5}">
                      <a16:colId xmlns:a16="http://schemas.microsoft.com/office/drawing/2014/main" val="4211650439"/>
                    </a:ext>
                  </a:extLst>
                </a:gridCol>
              </a:tblGrid>
              <a:tr h="1723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Type</a:t>
                      </a:r>
                      <a:endParaRPr lang="ko-KR" altLang="en-US" sz="130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Value</a:t>
                      </a:r>
                      <a:endParaRPr lang="ko-KR" altLang="en-US" sz="130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head</a:t>
                      </a:r>
                      <a:endParaRPr lang="ko-KR" altLang="en-US" sz="130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tail</a:t>
                      </a:r>
                      <a:endParaRPr lang="ko-KR" altLang="en-US" sz="130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5123214"/>
                  </a:ext>
                </a:extLst>
              </a:tr>
              <a:tr h="1345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7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address</a:t>
                      </a:r>
                      <a:endParaRPr lang="ko-KR" altLang="en-US" sz="127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7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0x911D6B77014FA58aFD85BE49e5148CBEAA3FeE39</a:t>
                      </a:r>
                      <a:endParaRPr lang="ko-KR" altLang="en-US" sz="127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0x000000000000000000000000</a:t>
                      </a:r>
                      <a:r>
                        <a:rPr lang="en-US" altLang="ko-KR" sz="1270" baseline="0" dirty="0">
                          <a:solidFill>
                            <a:srgbClr val="EF296B"/>
                          </a:solidFill>
                          <a:latin typeface="Consolas" panose="020B0609020204030204" pitchFamily="49" charset="0"/>
                        </a:rPr>
                        <a:t>911d6b77014fa58afd85be49e5148cbeaa3fee39</a:t>
                      </a:r>
                      <a:endParaRPr lang="ko-KR" altLang="en-US" sz="1270" baseline="0" dirty="0">
                        <a:solidFill>
                          <a:srgbClr val="EF296B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70" baseline="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""</a:t>
                      </a:r>
                      <a:endParaRPr lang="ko-KR" altLang="en-US" sz="1270" baseline="0" dirty="0">
                        <a:solidFill>
                          <a:srgbClr val="FFC700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5803001"/>
                  </a:ext>
                </a:extLst>
              </a:tr>
              <a:tr h="1345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7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uint256</a:t>
                      </a:r>
                      <a:endParaRPr lang="ko-KR" altLang="en-US" sz="127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7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1000</a:t>
                      </a:r>
                      <a:endParaRPr lang="ko-KR" altLang="en-US" sz="127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0x0000000000000000000000000000000000000000000000000000000000000</a:t>
                      </a:r>
                      <a:r>
                        <a:rPr lang="en-US" altLang="ko-KR" sz="1270" baseline="0" dirty="0">
                          <a:solidFill>
                            <a:srgbClr val="EF296B"/>
                          </a:solidFill>
                          <a:latin typeface="Consolas" panose="020B0609020204030204" pitchFamily="49" charset="0"/>
                        </a:rPr>
                        <a:t>3e8</a:t>
                      </a:r>
                      <a:endParaRPr lang="ko-KR" altLang="en-US" sz="1270" baseline="0" dirty="0">
                        <a:solidFill>
                          <a:srgbClr val="EF296B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70" baseline="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""</a:t>
                      </a:r>
                      <a:endParaRPr lang="ko-KR" altLang="en-US" sz="1270" baseline="0" dirty="0">
                        <a:solidFill>
                          <a:srgbClr val="FFC700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9525326"/>
                  </a:ext>
                </a:extLst>
              </a:tr>
            </a:tbl>
          </a:graphicData>
        </a:graphic>
      </p:graphicFrame>
      <p:sp>
        <p:nvSpPr>
          <p:cNvPr id="3" name="제목 2">
            <a:extLst>
              <a:ext uri="{FF2B5EF4-FFF2-40B4-BE49-F238E27FC236}">
                <a16:creationId xmlns:a16="http://schemas.microsoft.com/office/drawing/2014/main" id="{176F2512-BA6D-4DAD-817D-553982A1C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ABI Encoding Example 4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74E95F7-534D-468F-B522-CC6664D47CB6}"/>
                  </a:ext>
                </a:extLst>
              </p:cNvPr>
              <p:cNvSpPr txBox="1"/>
              <p:nvPr/>
            </p:nvSpPr>
            <p:spPr>
              <a:xfrm>
                <a:off x="3276287" y="660271"/>
                <a:ext cx="5641673" cy="3702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Cambria Math" panose="02040503050406030204" pitchFamily="18" charset="0"/>
                        </a:rPr>
                        <m:t>𝑒𝑛𝑐</m:t>
                      </m:r>
                      <m:d>
                        <m:dPr>
                          <m:ctrlPr>
                            <a:rPr lang="en-US" altLang="ko-KR" sz="1600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600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altLang="ko-KR" sz="16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600" b="0" i="1" smtClean="0">
                          <a:solidFill>
                            <a:srgbClr val="EF296B"/>
                          </a:solidFill>
                          <a:effectLst/>
                          <a:latin typeface="Cambria Math" panose="02040503050406030204" pitchFamily="18" charset="0"/>
                        </a:rPr>
                        <m:t>h𝑒𝑎𝑑</m:t>
                      </m:r>
                      <m:d>
                        <m:dPr>
                          <m:ctrlPr>
                            <a:rPr lang="en-US" altLang="ko-KR" sz="1600" b="0" i="1" smtClean="0">
                              <a:solidFill>
                                <a:srgbClr val="EF296B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600" b="0" i="1" smtClean="0">
                              <a:solidFill>
                                <a:srgbClr val="EF296B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𝑋</m:t>
                          </m:r>
                          <m:d>
                            <m:dPr>
                              <m:ctrlPr>
                                <a:rPr lang="en-US" altLang="ko-KR" sz="1600" b="0" i="1" smtClean="0">
                                  <a:solidFill>
                                    <a:srgbClr val="EF296B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600" b="0" i="1" smtClean="0">
                                  <a:solidFill>
                                    <a:srgbClr val="EF296B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d>
                      <m:r>
                        <a:rPr lang="en-US" altLang="ko-KR" sz="16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</a:rPr>
                        <m:t>…</m:t>
                      </m:r>
                      <m:r>
                        <a:rPr lang="en-US" altLang="ko-KR" sz="1600" b="0" i="1" smtClean="0">
                          <a:solidFill>
                            <a:srgbClr val="EF296B"/>
                          </a:solidFill>
                          <a:effectLst/>
                          <a:latin typeface="Cambria Math" panose="02040503050406030204" pitchFamily="18" charset="0"/>
                        </a:rPr>
                        <m:t>h𝑒𝑎𝑑</m:t>
                      </m:r>
                      <m:d>
                        <m:dPr>
                          <m:ctrlPr>
                            <a:rPr lang="en-US" altLang="ko-KR" sz="1600" b="0" i="1" smtClean="0">
                              <a:solidFill>
                                <a:srgbClr val="EF296B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600" b="0" i="1" smtClean="0">
                              <a:solidFill>
                                <a:srgbClr val="EF296B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𝑋</m:t>
                          </m:r>
                          <m:d>
                            <m:dPr>
                              <m:ctrlPr>
                                <a:rPr lang="en-US" altLang="ko-KR" sz="1600" b="0" i="1" smtClean="0">
                                  <a:solidFill>
                                    <a:srgbClr val="EF296B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600" b="0" i="1" smtClean="0">
                                  <a:solidFill>
                                    <a:srgbClr val="EF296B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e>
                      </m:d>
                      <m:r>
                        <a:rPr lang="en-US" altLang="ko-KR" sz="1600" b="0" i="1" smtClean="0">
                          <a:solidFill>
                            <a:srgbClr val="FFC700"/>
                          </a:solidFill>
                          <a:effectLst/>
                          <a:latin typeface="Cambria Math" panose="02040503050406030204" pitchFamily="18" charset="0"/>
                        </a:rPr>
                        <m:t>𝑡𝑎𝑖𝑙</m:t>
                      </m:r>
                      <m:d>
                        <m:dPr>
                          <m:ctrlPr>
                            <a:rPr lang="en-US" altLang="ko-KR" sz="1600" b="0" i="1" smtClean="0">
                              <a:solidFill>
                                <a:srgbClr val="FFC7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600" b="0" i="1" smtClean="0">
                              <a:solidFill>
                                <a:srgbClr val="FFC7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𝑋</m:t>
                          </m:r>
                          <m:d>
                            <m:dPr>
                              <m:ctrlPr>
                                <a:rPr lang="en-US" altLang="ko-KR" sz="1600" b="0" i="1" smtClean="0">
                                  <a:solidFill>
                                    <a:srgbClr val="FFC7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600" b="0" i="1" smtClean="0">
                                  <a:solidFill>
                                    <a:srgbClr val="FFC7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d>
                      <m:r>
                        <a:rPr lang="en-US" altLang="ko-KR" sz="16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</a:rPr>
                        <m:t>…</m:t>
                      </m:r>
                      <m:r>
                        <a:rPr lang="en-US" altLang="ko-KR" sz="1600" b="0" i="1" smtClean="0">
                          <a:solidFill>
                            <a:srgbClr val="FFC700"/>
                          </a:solidFill>
                          <a:effectLst/>
                          <a:latin typeface="Cambria Math" panose="02040503050406030204" pitchFamily="18" charset="0"/>
                        </a:rPr>
                        <m:t>𝑡𝑎𝑖𝑙</m:t>
                      </m:r>
                      <m:r>
                        <a:rPr lang="en-US" altLang="ko-KR" sz="1600" b="0" i="1" smtClean="0">
                          <a:solidFill>
                            <a:srgbClr val="FFC700"/>
                          </a:solidFill>
                          <a:effectLst/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altLang="ko-KR" sz="1600" b="0" i="1" smtClean="0">
                          <a:solidFill>
                            <a:srgbClr val="FFC700"/>
                          </a:solidFill>
                          <a:effectLst/>
                          <a:latin typeface="Cambria Math" panose="02040503050406030204" pitchFamily="18" charset="0"/>
                        </a:rPr>
                        <m:t>𝑋</m:t>
                      </m:r>
                      <m:d>
                        <m:dPr>
                          <m:ctrlPr>
                            <a:rPr lang="en-US" altLang="ko-KR" sz="1600" b="0" i="1" smtClean="0">
                              <a:solidFill>
                                <a:srgbClr val="FFC7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600" b="0" i="1" smtClean="0">
                              <a:solidFill>
                                <a:srgbClr val="FFC7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altLang="ko-KR" sz="1600" b="0" i="1" smtClean="0">
                          <a:solidFill>
                            <a:srgbClr val="FFC700"/>
                          </a:solidFill>
                          <a:effectLst/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600" dirty="0">
                  <a:solidFill>
                    <a:srgbClr val="FFC70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74E95F7-534D-468F-B522-CC6664D47C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6287" y="660271"/>
                <a:ext cx="5641673" cy="370294"/>
              </a:xfrm>
              <a:prstGeom prst="rect">
                <a:avLst/>
              </a:prstGeom>
              <a:blipFill>
                <a:blip r:embed="rId2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6028919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CB3BD295-93A0-44F2-8A09-B72382B0FC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챕터 </a:t>
            </a:r>
            <a:r>
              <a:rPr lang="en-US" altLang="ko-KR" dirty="0"/>
              <a:t>3 : World State, EVM, </a:t>
            </a:r>
            <a:r>
              <a:rPr lang="ko-KR" altLang="en-US" dirty="0"/>
              <a:t>트랜잭션</a:t>
            </a:r>
            <a:r>
              <a:rPr lang="en-US" altLang="ko-KR" dirty="0"/>
              <a:t>(Transaction), </a:t>
            </a:r>
            <a:r>
              <a:rPr lang="ko-KR" altLang="en-US" dirty="0"/>
              <a:t>영수증</a:t>
            </a:r>
            <a:r>
              <a:rPr lang="en-US" altLang="ko-KR" dirty="0"/>
              <a:t>(Receipt)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8830E344-B71D-48CF-B5C8-5D1324F553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챕터 </a:t>
            </a:r>
            <a:r>
              <a:rPr lang="en-US" altLang="ko-KR" dirty="0"/>
              <a:t>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5382699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1976021E-D023-0785-1194-C92A39116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92696"/>
            <a:ext cx="11683999" cy="5130628"/>
          </a:xfrm>
        </p:spPr>
        <p:txBody>
          <a:bodyPr anchor="ctr" anchorCtr="1">
            <a:normAutofit/>
          </a:bodyPr>
          <a:lstStyle/>
          <a:p>
            <a:pPr indent="0" algn="ctr">
              <a:buNone/>
            </a:pPr>
            <a:r>
              <a:rPr lang="en-US" altLang="ko-KR" sz="8000" b="1" dirty="0"/>
              <a:t>World State</a:t>
            </a:r>
            <a:endParaRPr lang="ko-KR" altLang="en-US" sz="8000" b="1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90842BA2-DE74-9E7B-A87A-8FC57271B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Transaction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0570608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517FFB5A-482C-489F-A9F9-DDD68D294C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7013" y="657226"/>
            <a:ext cx="3600000" cy="2849685"/>
          </a:xfrm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404A5CFB-0E61-4A32-96FE-962DA4018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World State (BERLIN VERSION 934279c – 2022-04-07)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A80075C-A54B-4CD1-8E11-FA3C85B124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6000" y="657226"/>
            <a:ext cx="3600000" cy="439411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9721D14-3044-47E0-AAB2-EE832C09D2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48648" y="657226"/>
            <a:ext cx="2844000" cy="458065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F929F2E-3416-47C1-8859-0B3ACE05DC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48648" y="5228241"/>
            <a:ext cx="2844000" cy="1558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52139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FD561CD5-5A70-417D-BC7D-4017DDB9F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State Machine &amp; State Transition</a:t>
            </a:r>
            <a:endParaRPr lang="ko-KR" altLang="en-US" dirty="0"/>
          </a:p>
        </p:txBody>
      </p:sp>
      <p:sp>
        <p:nvSpPr>
          <p:cNvPr id="7" name="TextBox 23">
            <a:extLst>
              <a:ext uri="{FF2B5EF4-FFF2-40B4-BE49-F238E27FC236}">
                <a16:creationId xmlns:a16="http://schemas.microsoft.com/office/drawing/2014/main" id="{90182688-32A7-7AD8-5761-853251C37D4C}"/>
              </a:ext>
            </a:extLst>
          </p:cNvPr>
          <p:cNvSpPr txBox="1"/>
          <p:nvPr/>
        </p:nvSpPr>
        <p:spPr>
          <a:xfrm>
            <a:off x="3791744" y="661632"/>
            <a:ext cx="4608512" cy="47705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500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APPLY(</a:t>
            </a:r>
            <a:r>
              <a:rPr lang="en-US" altLang="ko-KR" sz="2500" b="1" dirty="0">
                <a:solidFill>
                  <a:srgbClr val="00C8EB"/>
                </a:solidFill>
                <a:ea typeface="맑은 고딕"/>
              </a:rPr>
              <a:t>S</a:t>
            </a:r>
            <a:r>
              <a:rPr lang="en-US" altLang="ko-KR" sz="2500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,</a:t>
            </a:r>
            <a:r>
              <a:rPr lang="en-US" altLang="ko-KR" sz="2500" b="1" dirty="0">
                <a:solidFill>
                  <a:srgbClr val="FFC700"/>
                </a:solidFill>
                <a:ea typeface="맑은 고딕"/>
              </a:rPr>
              <a:t>TX</a:t>
            </a:r>
            <a:r>
              <a:rPr lang="en-US" altLang="ko-KR" sz="2500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) ➡ </a:t>
            </a:r>
            <a:r>
              <a:rPr lang="en-US" altLang="ko-KR" sz="2500" b="1" dirty="0">
                <a:solidFill>
                  <a:srgbClr val="0071FF"/>
                </a:solidFill>
                <a:ea typeface="맑은 고딕"/>
              </a:rPr>
              <a:t>S’</a:t>
            </a:r>
            <a:r>
              <a:rPr lang="en-US" altLang="ko-KR" sz="2500" b="1" dirty="0">
                <a:solidFill>
                  <a:srgbClr val="EF296B"/>
                </a:solidFill>
                <a:ea typeface="맑은 고딕"/>
              </a:rPr>
              <a:t> </a:t>
            </a:r>
            <a:r>
              <a:rPr lang="en-US" altLang="ko-KR" sz="2500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or</a:t>
            </a:r>
            <a:r>
              <a:rPr lang="ko-KR" altLang="en-US" sz="2500" b="1" dirty="0">
                <a:solidFill>
                  <a:srgbClr val="EF296B"/>
                </a:solidFill>
                <a:ea typeface="맑은 고딕"/>
              </a:rPr>
              <a:t> </a:t>
            </a:r>
            <a:r>
              <a:rPr lang="en-US" altLang="ko-KR" sz="2500" b="1" dirty="0">
                <a:solidFill>
                  <a:srgbClr val="EF296B"/>
                </a:solidFill>
                <a:ea typeface="맑은 고딕"/>
              </a:rPr>
              <a:t>ERROR</a:t>
            </a:r>
            <a:endParaRPr lang="ko-KR" altLang="en-US" sz="2500" b="1" dirty="0">
              <a:solidFill>
                <a:srgbClr val="EF296B"/>
              </a:solidFill>
              <a:ea typeface="맑은 고딕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1880E1A9-124B-4DD1-B111-ECE219A2CA3A}"/>
              </a:ext>
            </a:extLst>
          </p:cNvPr>
          <p:cNvGrpSpPr/>
          <p:nvPr/>
        </p:nvGrpSpPr>
        <p:grpSpPr>
          <a:xfrm>
            <a:off x="1127448" y="1255744"/>
            <a:ext cx="2685586" cy="2520280"/>
            <a:chOff x="1127448" y="1412776"/>
            <a:chExt cx="2685586" cy="252028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23995F4F-A14D-C7BC-28A8-6B5A9A07C56B}"/>
                </a:ext>
              </a:extLst>
            </p:cNvPr>
            <p:cNvSpPr/>
            <p:nvPr/>
          </p:nvSpPr>
          <p:spPr>
            <a:xfrm>
              <a:off x="1131094" y="1843664"/>
              <a:ext cx="2681940" cy="2089392"/>
            </a:xfrm>
            <a:prstGeom prst="rect">
              <a:avLst/>
            </a:prstGeom>
            <a:noFill/>
            <a:ln w="508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2000" dirty="0">
                  <a:ea typeface="맑은 고딕"/>
                </a:rPr>
                <a:t>     </a:t>
              </a:r>
              <a:r>
                <a:rPr lang="ko-KR" altLang="en-US" sz="2000" dirty="0" err="1">
                  <a:ea typeface="맑은 고딕"/>
                </a:rPr>
                <a:t>A</a:t>
              </a:r>
              <a:r>
                <a:rPr lang="ko-KR" altLang="en-US" sz="2000" dirty="0">
                  <a:ea typeface="맑은 고딕"/>
                </a:rPr>
                <a:t> : 10000</a:t>
              </a:r>
              <a:endParaRPr lang="ko-KR" sz="2000" dirty="0">
                <a:ea typeface="맑은 고딕"/>
              </a:endParaRPr>
            </a:p>
            <a:p>
              <a:r>
                <a:rPr lang="ko-KR" altLang="en-US" sz="2000" dirty="0">
                  <a:ea typeface="맑은 고딕"/>
                </a:rPr>
                <a:t>     </a:t>
              </a:r>
              <a:r>
                <a:rPr lang="ko-KR" altLang="en-US" sz="2000" dirty="0" err="1">
                  <a:ea typeface="맑은 고딕"/>
                </a:rPr>
                <a:t>B</a:t>
              </a:r>
              <a:r>
                <a:rPr lang="ko-KR" altLang="en-US" sz="2000" dirty="0">
                  <a:ea typeface="맑은 고딕"/>
                </a:rPr>
                <a:t> : 0</a:t>
              </a:r>
            </a:p>
            <a:p>
              <a:r>
                <a:rPr lang="ko-KR" altLang="en-US" sz="2000" dirty="0">
                  <a:ea typeface="맑은 고딕"/>
                </a:rPr>
                <a:t>     ...</a:t>
              </a:r>
            </a:p>
          </p:txBody>
        </p:sp>
        <p:sp>
          <p:nvSpPr>
            <p:cNvPr id="8" name="TextBox 24">
              <a:extLst>
                <a:ext uri="{FF2B5EF4-FFF2-40B4-BE49-F238E27FC236}">
                  <a16:creationId xmlns:a16="http://schemas.microsoft.com/office/drawing/2014/main" id="{026E1376-1A68-C8D7-F128-FEBCC158B18F}"/>
                </a:ext>
              </a:extLst>
            </p:cNvPr>
            <p:cNvSpPr txBox="1"/>
            <p:nvPr/>
          </p:nvSpPr>
          <p:spPr>
            <a:xfrm>
              <a:off x="1127448" y="1412776"/>
              <a:ext cx="2681940" cy="430887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2200" b="1" dirty="0">
                  <a:solidFill>
                    <a:srgbClr val="00C8EB"/>
                  </a:solidFill>
                  <a:ea typeface="맑은 고딕"/>
                </a:rPr>
                <a:t>State</a:t>
              </a:r>
              <a:endParaRPr lang="ko-KR" altLang="en-US" sz="2200" b="1" dirty="0">
                <a:solidFill>
                  <a:srgbClr val="00C8EB"/>
                </a:solidFill>
              </a:endParaRPr>
            </a:p>
          </p:txBody>
        </p:sp>
      </p:grp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01FE437F-011A-791A-003F-EAE583881EF2}"/>
              </a:ext>
            </a:extLst>
          </p:cNvPr>
          <p:cNvCxnSpPr>
            <a:cxnSpLocks/>
          </p:cNvCxnSpPr>
          <p:nvPr/>
        </p:nvCxnSpPr>
        <p:spPr>
          <a:xfrm>
            <a:off x="4028382" y="2524979"/>
            <a:ext cx="1080574" cy="0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56BA06E4-B564-4F05-BBCE-F35624F83AC4}"/>
              </a:ext>
            </a:extLst>
          </p:cNvPr>
          <p:cNvGrpSpPr/>
          <p:nvPr/>
        </p:nvGrpSpPr>
        <p:grpSpPr>
          <a:xfrm>
            <a:off x="8540626" y="1255744"/>
            <a:ext cx="2685586" cy="2520279"/>
            <a:chOff x="8540626" y="1412776"/>
            <a:chExt cx="2685586" cy="2520279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96FB31BD-3CDE-4069-8D9A-2C1AA316274E}"/>
                </a:ext>
              </a:extLst>
            </p:cNvPr>
            <p:cNvSpPr/>
            <p:nvPr/>
          </p:nvSpPr>
          <p:spPr>
            <a:xfrm>
              <a:off x="8544272" y="1843664"/>
              <a:ext cx="2681940" cy="2089391"/>
            </a:xfrm>
            <a:prstGeom prst="rect">
              <a:avLst/>
            </a:prstGeom>
            <a:noFill/>
            <a:ln w="508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2000" dirty="0">
                  <a:ea typeface="맑은 고딕"/>
                </a:rPr>
                <a:t>     </a:t>
              </a:r>
              <a:r>
                <a:rPr lang="ko-KR" altLang="en-US" sz="2000" dirty="0" err="1">
                  <a:ea typeface="맑은 고딕"/>
                </a:rPr>
                <a:t>A</a:t>
              </a:r>
              <a:r>
                <a:rPr lang="ko-KR" altLang="en-US" sz="2000" dirty="0">
                  <a:ea typeface="맑은 고딕"/>
                </a:rPr>
                <a:t> : </a:t>
              </a:r>
              <a:r>
                <a:rPr lang="en-US" altLang="ko-KR" sz="2000" dirty="0">
                  <a:ea typeface="맑은 고딕"/>
                </a:rPr>
                <a:t>9</a:t>
              </a:r>
              <a:r>
                <a:rPr lang="ko-KR" altLang="en-US" sz="2000" dirty="0">
                  <a:ea typeface="맑은 고딕"/>
                </a:rPr>
                <a:t>000</a:t>
              </a:r>
              <a:endParaRPr lang="ko-KR" sz="2000" dirty="0">
                <a:ea typeface="맑은 고딕"/>
              </a:endParaRPr>
            </a:p>
            <a:p>
              <a:r>
                <a:rPr lang="ko-KR" altLang="en-US" sz="2000" dirty="0">
                  <a:ea typeface="맑은 고딕"/>
                </a:rPr>
                <a:t>     </a:t>
              </a:r>
              <a:r>
                <a:rPr lang="ko-KR" altLang="en-US" sz="2000" dirty="0" err="1">
                  <a:ea typeface="맑은 고딕"/>
                </a:rPr>
                <a:t>B</a:t>
              </a:r>
              <a:r>
                <a:rPr lang="ko-KR" altLang="en-US" sz="2000" dirty="0">
                  <a:ea typeface="맑은 고딕"/>
                </a:rPr>
                <a:t> : </a:t>
              </a:r>
              <a:r>
                <a:rPr lang="en-US" altLang="ko-KR" sz="2000" dirty="0">
                  <a:ea typeface="맑은 고딕"/>
                </a:rPr>
                <a:t>1000</a:t>
              </a:r>
              <a:endParaRPr lang="ko-KR" altLang="en-US" sz="2000" dirty="0">
                <a:ea typeface="맑은 고딕"/>
              </a:endParaRPr>
            </a:p>
            <a:p>
              <a:r>
                <a:rPr lang="ko-KR" altLang="en-US" sz="2000" dirty="0">
                  <a:ea typeface="맑은 고딕"/>
                </a:rPr>
                <a:t>     ...</a:t>
              </a:r>
            </a:p>
          </p:txBody>
        </p:sp>
        <p:sp>
          <p:nvSpPr>
            <p:cNvPr id="13" name="TextBox 24">
              <a:extLst>
                <a:ext uri="{FF2B5EF4-FFF2-40B4-BE49-F238E27FC236}">
                  <a16:creationId xmlns:a16="http://schemas.microsoft.com/office/drawing/2014/main" id="{AF0EAF03-5F6F-47CF-93AD-993CC881C4A1}"/>
                </a:ext>
              </a:extLst>
            </p:cNvPr>
            <p:cNvSpPr txBox="1"/>
            <p:nvPr/>
          </p:nvSpPr>
          <p:spPr>
            <a:xfrm>
              <a:off x="8540626" y="1412776"/>
              <a:ext cx="2681940" cy="430887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2200" b="1" dirty="0">
                  <a:solidFill>
                    <a:srgbClr val="0071FF"/>
                  </a:solidFill>
                  <a:ea typeface="맑은 고딕"/>
                </a:rPr>
                <a:t>State</a:t>
              </a:r>
              <a:r>
                <a:rPr lang="en-US" altLang="ko-KR" sz="2200" b="1" dirty="0">
                  <a:solidFill>
                    <a:srgbClr val="0071FF"/>
                  </a:solidFill>
                  <a:ea typeface="맑은 고딕"/>
                </a:rPr>
                <a:t>’</a:t>
              </a:r>
              <a:endParaRPr lang="ko-KR" altLang="en-US" sz="2200" b="1" dirty="0">
                <a:solidFill>
                  <a:srgbClr val="0071FF"/>
                </a:solidFill>
              </a:endParaRPr>
            </a:p>
          </p:txBody>
        </p:sp>
      </p:grp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715ACFFD-2863-4AF1-8FAD-9854373BA7A6}"/>
              </a:ext>
            </a:extLst>
          </p:cNvPr>
          <p:cNvCxnSpPr>
            <a:cxnSpLocks/>
          </p:cNvCxnSpPr>
          <p:nvPr/>
        </p:nvCxnSpPr>
        <p:spPr>
          <a:xfrm>
            <a:off x="7244704" y="2524979"/>
            <a:ext cx="1080574" cy="0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2CB6472C-1F8C-4554-8043-A47A82A0E5A0}"/>
              </a:ext>
            </a:extLst>
          </p:cNvPr>
          <p:cNvGrpSpPr/>
          <p:nvPr/>
        </p:nvGrpSpPr>
        <p:grpSpPr>
          <a:xfrm>
            <a:off x="5324304" y="1660883"/>
            <a:ext cx="1705052" cy="1728192"/>
            <a:chOff x="5249076" y="2210670"/>
            <a:chExt cx="1705052" cy="1728192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00378C3C-774E-223B-B01D-6232557D7D62}"/>
                </a:ext>
              </a:extLst>
            </p:cNvPr>
            <p:cNvSpPr/>
            <p:nvPr/>
          </p:nvSpPr>
          <p:spPr>
            <a:xfrm>
              <a:off x="5249077" y="2210670"/>
              <a:ext cx="1705051" cy="149756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2000" b="1" dirty="0" err="1">
                  <a:solidFill>
                    <a:srgbClr val="FFC700"/>
                  </a:solidFill>
                  <a:ea typeface="맑은 고딕"/>
                </a:rPr>
                <a:t>Transaction</a:t>
              </a:r>
              <a:br>
                <a:rPr lang="ko-KR" altLang="en-US" dirty="0">
                  <a:ea typeface="맑은 고딕"/>
                </a:rPr>
              </a:br>
              <a:endParaRPr lang="en-US" altLang="ko-KR" sz="1400" dirty="0">
                <a:latin typeface="Malgun Gothic"/>
                <a:ea typeface="Malgun Gothic"/>
              </a:endParaRPr>
            </a:p>
            <a:p>
              <a:r>
                <a:rPr lang="en-US" altLang="ko-KR" sz="1600" dirty="0">
                  <a:latin typeface="Malgun Gothic"/>
                  <a:ea typeface="Malgun Gothic"/>
                </a:rPr>
                <a:t>From : A</a:t>
              </a:r>
            </a:p>
            <a:p>
              <a:r>
                <a:rPr lang="en-US" altLang="ko-KR" sz="1600" dirty="0">
                  <a:latin typeface="Malgun Gothic"/>
                  <a:ea typeface="Malgun Gothic"/>
                </a:rPr>
                <a:t>To : B</a:t>
              </a:r>
            </a:p>
            <a:p>
              <a:r>
                <a:rPr lang="en-US" altLang="ko-KR" sz="1600" dirty="0">
                  <a:latin typeface="Malgun Gothic"/>
                  <a:ea typeface="Malgun Gothic"/>
                </a:rPr>
                <a:t>Value: 1000</a:t>
              </a:r>
            </a:p>
            <a:p>
              <a:r>
                <a:rPr lang="en-US" altLang="ko-KR" sz="1600" dirty="0">
                  <a:latin typeface="Malgun Gothic"/>
                  <a:ea typeface="Malgun Gothic"/>
                </a:rPr>
                <a:t>Sig : 30452bfe</a:t>
              </a: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F5BAAFE6-5468-43E9-B0CF-C3469D79F0D4}"/>
                </a:ext>
              </a:extLst>
            </p:cNvPr>
            <p:cNvSpPr/>
            <p:nvPr/>
          </p:nvSpPr>
          <p:spPr>
            <a:xfrm>
              <a:off x="5249076" y="2570710"/>
              <a:ext cx="1705051" cy="1368152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AC9D7E0B-E951-4914-B062-31FD90B10E9A}"/>
              </a:ext>
            </a:extLst>
          </p:cNvPr>
          <p:cNvGrpSpPr/>
          <p:nvPr/>
        </p:nvGrpSpPr>
        <p:grpSpPr>
          <a:xfrm>
            <a:off x="1109804" y="3920508"/>
            <a:ext cx="2685586" cy="2584445"/>
            <a:chOff x="1127448" y="1412776"/>
            <a:chExt cx="2685586" cy="2584445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EAFC9D3E-E50F-485A-B5E1-1805D3187F14}"/>
                </a:ext>
              </a:extLst>
            </p:cNvPr>
            <p:cNvSpPr/>
            <p:nvPr/>
          </p:nvSpPr>
          <p:spPr>
            <a:xfrm>
              <a:off x="1131094" y="1843664"/>
              <a:ext cx="2681940" cy="2153557"/>
            </a:xfrm>
            <a:prstGeom prst="rect">
              <a:avLst/>
            </a:prstGeom>
            <a:noFill/>
            <a:ln w="508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2000" dirty="0">
                  <a:ea typeface="맑은 고딕"/>
                </a:rPr>
                <a:t>     </a:t>
              </a:r>
              <a:r>
                <a:rPr lang="ko-KR" altLang="en-US" sz="2000" dirty="0" err="1">
                  <a:ea typeface="맑은 고딕"/>
                </a:rPr>
                <a:t>A</a:t>
              </a:r>
              <a:r>
                <a:rPr lang="ko-KR" altLang="en-US" sz="2000" dirty="0">
                  <a:ea typeface="맑은 고딕"/>
                </a:rPr>
                <a:t> : 10000</a:t>
              </a:r>
              <a:endParaRPr lang="ko-KR" sz="2000" dirty="0">
                <a:ea typeface="맑은 고딕"/>
              </a:endParaRPr>
            </a:p>
            <a:p>
              <a:r>
                <a:rPr lang="ko-KR" altLang="en-US" sz="2000" dirty="0">
                  <a:ea typeface="맑은 고딕"/>
                </a:rPr>
                <a:t>     </a:t>
              </a:r>
              <a:r>
                <a:rPr lang="ko-KR" altLang="en-US" sz="2000" dirty="0" err="1">
                  <a:ea typeface="맑은 고딕"/>
                </a:rPr>
                <a:t>B</a:t>
              </a:r>
              <a:r>
                <a:rPr lang="ko-KR" altLang="en-US" sz="2000" dirty="0">
                  <a:ea typeface="맑은 고딕"/>
                </a:rPr>
                <a:t> : 0</a:t>
              </a:r>
            </a:p>
            <a:p>
              <a:r>
                <a:rPr lang="ko-KR" altLang="en-US" sz="2000" dirty="0">
                  <a:ea typeface="맑은 고딕"/>
                </a:rPr>
                <a:t>     ...</a:t>
              </a:r>
            </a:p>
          </p:txBody>
        </p:sp>
        <p:sp>
          <p:nvSpPr>
            <p:cNvPr id="34" name="TextBox 24">
              <a:extLst>
                <a:ext uri="{FF2B5EF4-FFF2-40B4-BE49-F238E27FC236}">
                  <a16:creationId xmlns:a16="http://schemas.microsoft.com/office/drawing/2014/main" id="{58B53D27-3CE5-4E96-A894-99376F4931B8}"/>
                </a:ext>
              </a:extLst>
            </p:cNvPr>
            <p:cNvSpPr txBox="1"/>
            <p:nvPr/>
          </p:nvSpPr>
          <p:spPr>
            <a:xfrm>
              <a:off x="1127448" y="1412776"/>
              <a:ext cx="2681940" cy="430887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2200" b="1" dirty="0">
                  <a:solidFill>
                    <a:srgbClr val="00C8EB"/>
                  </a:solidFill>
                  <a:ea typeface="맑은 고딕"/>
                </a:rPr>
                <a:t>State</a:t>
              </a:r>
              <a:endParaRPr lang="ko-KR" altLang="en-US" sz="2200" b="1" dirty="0">
                <a:solidFill>
                  <a:srgbClr val="00C8EB"/>
                </a:solidFill>
              </a:endParaRPr>
            </a:p>
          </p:txBody>
        </p:sp>
      </p:grp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F5953EBF-E867-4379-BF02-18DCB5449972}"/>
              </a:ext>
            </a:extLst>
          </p:cNvPr>
          <p:cNvCxnSpPr>
            <a:cxnSpLocks/>
          </p:cNvCxnSpPr>
          <p:nvPr/>
        </p:nvCxnSpPr>
        <p:spPr>
          <a:xfrm>
            <a:off x="4010738" y="5197117"/>
            <a:ext cx="1080574" cy="0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24">
            <a:extLst>
              <a:ext uri="{FF2B5EF4-FFF2-40B4-BE49-F238E27FC236}">
                <a16:creationId xmlns:a16="http://schemas.microsoft.com/office/drawing/2014/main" id="{1B4E1258-9B86-4B51-B94E-0420D6DABD02}"/>
              </a:ext>
            </a:extLst>
          </p:cNvPr>
          <p:cNvSpPr txBox="1"/>
          <p:nvPr/>
        </p:nvSpPr>
        <p:spPr>
          <a:xfrm>
            <a:off x="8506273" y="4984841"/>
            <a:ext cx="2681940" cy="43088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200" b="1" dirty="0">
                <a:solidFill>
                  <a:srgbClr val="EF296B"/>
                </a:solidFill>
                <a:ea typeface="맑은 고딕"/>
              </a:rPr>
              <a:t>ERROR</a:t>
            </a:r>
            <a:endParaRPr lang="ko-KR" altLang="en-US" sz="2200" b="1" dirty="0">
              <a:solidFill>
                <a:srgbClr val="EF296B"/>
              </a:solidFill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1BC1457D-86A5-4817-B107-8F4BE746ECDA}"/>
              </a:ext>
            </a:extLst>
          </p:cNvPr>
          <p:cNvCxnSpPr>
            <a:cxnSpLocks/>
          </p:cNvCxnSpPr>
          <p:nvPr/>
        </p:nvCxnSpPr>
        <p:spPr>
          <a:xfrm>
            <a:off x="7227060" y="5197117"/>
            <a:ext cx="1080574" cy="0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3299665A-0F50-4275-B6B1-F61613EA638E}"/>
              </a:ext>
            </a:extLst>
          </p:cNvPr>
          <p:cNvGrpSpPr/>
          <p:nvPr/>
        </p:nvGrpSpPr>
        <p:grpSpPr>
          <a:xfrm>
            <a:off x="5306660" y="4333021"/>
            <a:ext cx="1705052" cy="1728192"/>
            <a:chOff x="5249076" y="2210670"/>
            <a:chExt cx="1705052" cy="1728192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6A77786A-83D9-447E-A864-2613FBAD0D90}"/>
                </a:ext>
              </a:extLst>
            </p:cNvPr>
            <p:cNvSpPr/>
            <p:nvPr/>
          </p:nvSpPr>
          <p:spPr>
            <a:xfrm>
              <a:off x="5249077" y="2210670"/>
              <a:ext cx="1705051" cy="149756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2000" b="1" dirty="0" err="1">
                  <a:solidFill>
                    <a:srgbClr val="FFC700"/>
                  </a:solidFill>
                  <a:ea typeface="맑은 고딕"/>
                </a:rPr>
                <a:t>Transaction</a:t>
              </a:r>
              <a:br>
                <a:rPr lang="ko-KR" altLang="en-US" dirty="0">
                  <a:ea typeface="맑은 고딕"/>
                </a:rPr>
              </a:br>
              <a:endParaRPr lang="en-US" altLang="ko-KR" sz="1400" dirty="0">
                <a:latin typeface="Malgun Gothic"/>
                <a:ea typeface="Malgun Gothic"/>
              </a:endParaRPr>
            </a:p>
            <a:p>
              <a:r>
                <a:rPr lang="en-US" altLang="ko-KR" sz="1600" dirty="0">
                  <a:latin typeface="Malgun Gothic"/>
                  <a:ea typeface="Malgun Gothic"/>
                </a:rPr>
                <a:t>From : A</a:t>
              </a:r>
            </a:p>
            <a:p>
              <a:r>
                <a:rPr lang="en-US" altLang="ko-KR" sz="1600" dirty="0">
                  <a:latin typeface="Malgun Gothic"/>
                  <a:ea typeface="Malgun Gothic"/>
                </a:rPr>
                <a:t>To : B</a:t>
              </a:r>
            </a:p>
            <a:p>
              <a:r>
                <a:rPr lang="en-US" altLang="ko-KR" sz="1600" dirty="0">
                  <a:latin typeface="Malgun Gothic"/>
                  <a:ea typeface="Malgun Gothic"/>
                </a:rPr>
                <a:t>Value: 20000</a:t>
              </a:r>
            </a:p>
            <a:p>
              <a:r>
                <a:rPr lang="en-US" altLang="ko-KR" sz="1600" dirty="0">
                  <a:latin typeface="Malgun Gothic"/>
                  <a:ea typeface="Malgun Gothic"/>
                </a:rPr>
                <a:t>Sig : 35a693ea</a:t>
              </a: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6825192C-6CDE-44A0-9807-F85EE3072C38}"/>
                </a:ext>
              </a:extLst>
            </p:cNvPr>
            <p:cNvSpPr/>
            <p:nvPr/>
          </p:nvSpPr>
          <p:spPr>
            <a:xfrm>
              <a:off x="5249076" y="2570710"/>
              <a:ext cx="1705051" cy="1368152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968148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A964243-5DD9-452E-9AEF-7EDA5610C0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6030740"/>
          </a:xfrm>
        </p:spPr>
        <p:txBody>
          <a:bodyPr>
            <a:normAutofit/>
          </a:bodyPr>
          <a:lstStyle/>
          <a:p>
            <a:r>
              <a:rPr lang="en-US" altLang="ko-KR" dirty="0"/>
              <a:t>Geth Database </a:t>
            </a:r>
            <a:r>
              <a:rPr lang="ko-KR" altLang="en-US" dirty="0"/>
              <a:t>초기화</a:t>
            </a:r>
            <a:endParaRPr lang="en-US" altLang="ko-KR" dirty="0"/>
          </a:p>
          <a:p>
            <a:endParaRPr lang="en-US" altLang="ko-KR" dirty="0"/>
          </a:p>
          <a:p>
            <a:pPr lvl="1"/>
            <a:r>
              <a:rPr lang="en-US" altLang="ko-KR" dirty="0" err="1"/>
              <a:t>genesis.json</a:t>
            </a:r>
            <a:r>
              <a:rPr lang="en-US" altLang="ko-KR" dirty="0"/>
              <a:t> </a:t>
            </a:r>
            <a:r>
              <a:rPr lang="ko-KR" altLang="en-US" dirty="0"/>
              <a:t>설정으로 </a:t>
            </a:r>
            <a:r>
              <a:rPr lang="en-US" altLang="ko-KR" dirty="0"/>
              <a:t>data </a:t>
            </a:r>
            <a:r>
              <a:rPr lang="ko-KR" altLang="en-US" dirty="0"/>
              <a:t>폴더에 초기화</a:t>
            </a:r>
            <a:endParaRPr lang="en-US" altLang="ko-KR" dirty="0"/>
          </a:p>
          <a:p>
            <a:r>
              <a:rPr lang="en-US" altLang="ko-KR" dirty="0"/>
              <a:t>Geth</a:t>
            </a:r>
            <a:r>
              <a:rPr lang="ko-KR" altLang="en-US" dirty="0"/>
              <a:t> 구동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216000" lvl="1" indent="0">
              <a:buNone/>
            </a:pPr>
            <a:endParaRPr lang="en-US" altLang="ko-KR" dirty="0"/>
          </a:p>
          <a:p>
            <a:pPr marL="216000" lvl="1" indent="0">
              <a:buNone/>
            </a:pPr>
            <a:endParaRPr lang="en-US" altLang="ko-KR" sz="800" dirty="0"/>
          </a:p>
          <a:p>
            <a:pPr lvl="1"/>
            <a:r>
              <a:rPr lang="en-US" altLang="ko-KR" dirty="0"/>
              <a:t>--</a:t>
            </a:r>
            <a:r>
              <a:rPr lang="en-US" altLang="ko-KR" dirty="0" err="1"/>
              <a:t>nodiscover</a:t>
            </a:r>
            <a:r>
              <a:rPr lang="en-US" altLang="ko-KR" dirty="0"/>
              <a:t> : peer </a:t>
            </a:r>
            <a:r>
              <a:rPr lang="ko-KR" altLang="en-US" dirty="0"/>
              <a:t>탐색하지 않음</a:t>
            </a:r>
            <a:endParaRPr lang="en-US" altLang="ko-KR" dirty="0"/>
          </a:p>
          <a:p>
            <a:pPr lvl="1"/>
            <a:r>
              <a:rPr lang="en-US" altLang="ko-KR" dirty="0"/>
              <a:t>--</a:t>
            </a:r>
            <a:r>
              <a:rPr lang="en-US" altLang="ko-KR" dirty="0" err="1"/>
              <a:t>ipcdisable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 err="1"/>
              <a:t>ipc</a:t>
            </a:r>
            <a:r>
              <a:rPr lang="ko-KR" altLang="en-US" dirty="0"/>
              <a:t> 통신 비활성화 </a:t>
            </a:r>
            <a:r>
              <a:rPr lang="en-US" altLang="ko-KR" dirty="0"/>
              <a:t>(Windows 10 WSL2 </a:t>
            </a:r>
            <a:r>
              <a:rPr lang="ko-KR" altLang="en-US" dirty="0"/>
              <a:t>환경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--allow-insecure-unlock : account </a:t>
            </a:r>
            <a:r>
              <a:rPr lang="ko-KR" altLang="en-US" dirty="0"/>
              <a:t>연관 </a:t>
            </a:r>
            <a:r>
              <a:rPr lang="en-US" altLang="ko-KR" dirty="0"/>
              <a:t>API </a:t>
            </a:r>
            <a:r>
              <a:rPr lang="ko-KR" altLang="en-US" dirty="0"/>
              <a:t>오픈</a:t>
            </a:r>
            <a:endParaRPr lang="en-US" altLang="ko-KR" dirty="0"/>
          </a:p>
          <a:p>
            <a:pPr lvl="1"/>
            <a:r>
              <a:rPr lang="en-US" altLang="ko-KR" dirty="0"/>
              <a:t>console : console </a:t>
            </a:r>
            <a:r>
              <a:rPr lang="ko-KR" altLang="en-US" dirty="0"/>
              <a:t>오픈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F930B21C-3FC5-4816-9BB5-04B86A2263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네트워크 구축 </a:t>
            </a:r>
            <a:r>
              <a:rPr lang="en-US" altLang="ko-KR" dirty="0"/>
              <a:t>[ </a:t>
            </a:r>
            <a:r>
              <a:rPr lang="en-US" altLang="ko-KR" dirty="0" err="1"/>
              <a:t>geth</a:t>
            </a:r>
            <a:r>
              <a:rPr lang="en-US" altLang="ko-KR" dirty="0"/>
              <a:t> ]</a:t>
            </a:r>
            <a:endParaRPr lang="ko-KR" alt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395AF689-8164-41AC-BEED-50E5E832DF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0332" y="1084270"/>
            <a:ext cx="11404965" cy="338554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$ </a:t>
            </a:r>
            <a:r>
              <a:rPr kumimoji="0" lang="ko-KR" altLang="ko-KR" sz="16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geth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6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init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--</a:t>
            </a:r>
            <a:r>
              <a:rPr kumimoji="0" lang="ko-KR" altLang="ko-KR" sz="16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datadir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6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data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6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genesis.json</a:t>
            </a:r>
            <a:endParaRPr kumimoji="0" lang="ko-KR" altLang="ko-KR" sz="1600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E590ACBC-3A4A-4C27-B7B3-DD4F6CB810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022" y="2386623"/>
            <a:ext cx="5591978" cy="2554545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$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geth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\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--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datadir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data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\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--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networkid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5666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\ 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--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nodiscover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\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--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ipcdisable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\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--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http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--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http.port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7545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\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--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http.api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personal,eth,net,web3 \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--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http.corsdomain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'*</a:t>
            </a: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'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\</a:t>
            </a: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rgbClr val="A8AFBE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600" dirty="0">
                <a:solidFill>
                  <a:srgbClr val="A8AFBE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  --allow-insecure-unlock \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console</a:t>
            </a: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186460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61BF143C-78E6-4BAC-8B61-DA4FEDABB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Blockchain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9336176-9904-4426-9ADA-5EC9097734BD}"/>
              </a:ext>
            </a:extLst>
          </p:cNvPr>
          <p:cNvSpPr/>
          <p:nvPr/>
        </p:nvSpPr>
        <p:spPr>
          <a:xfrm>
            <a:off x="3633656" y="2293514"/>
            <a:ext cx="1656000" cy="1207494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b="1" dirty="0" err="1">
                <a:solidFill>
                  <a:schemeClr val="bg1">
                    <a:lumMod val="85000"/>
                  </a:schemeClr>
                </a:solidFill>
                <a:ea typeface="맑은 고딕"/>
              </a:rPr>
              <a:t>Transaction</a:t>
            </a:r>
            <a:r>
              <a:rPr lang="ko-KR" altLang="en-US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 </a:t>
            </a:r>
            <a:r>
              <a:rPr lang="en-US" altLang="ko-KR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1</a:t>
            </a:r>
            <a:br>
              <a:rPr lang="ko-KR" altLang="en-US" dirty="0">
                <a:ea typeface="맑은 고딕"/>
              </a:rPr>
            </a:br>
            <a:endParaRPr lang="en-US" altLang="ko-KR" sz="1400" dirty="0">
              <a:latin typeface="Malgun Gothic"/>
              <a:ea typeface="Malgun Gothic"/>
            </a:endParaRPr>
          </a:p>
          <a:p>
            <a:r>
              <a:rPr lang="en-US" altLang="ko-KR" sz="1400" dirty="0">
                <a:latin typeface="Malgun Gothic"/>
                <a:ea typeface="Malgun Gothic"/>
              </a:rPr>
              <a:t>From : A</a:t>
            </a:r>
          </a:p>
          <a:p>
            <a:r>
              <a:rPr lang="en-US" altLang="ko-KR" sz="1400" dirty="0">
                <a:latin typeface="Malgun Gothic"/>
                <a:ea typeface="Malgun Gothic"/>
              </a:rPr>
              <a:t>To : B</a:t>
            </a:r>
          </a:p>
          <a:p>
            <a:r>
              <a:rPr lang="en-US" altLang="ko-KR" sz="1400" dirty="0">
                <a:latin typeface="Malgun Gothic"/>
                <a:ea typeface="Malgun Gothic"/>
              </a:rPr>
              <a:t>Value: 1000</a:t>
            </a:r>
          </a:p>
        </p:txBody>
      </p:sp>
      <p:sp>
        <p:nvSpPr>
          <p:cNvPr id="6" name="TextBox 23">
            <a:extLst>
              <a:ext uri="{FF2B5EF4-FFF2-40B4-BE49-F238E27FC236}">
                <a16:creationId xmlns:a16="http://schemas.microsoft.com/office/drawing/2014/main" id="{172FBC02-0654-4238-8278-41DAFDDBDE83}"/>
              </a:ext>
            </a:extLst>
          </p:cNvPr>
          <p:cNvSpPr txBox="1"/>
          <p:nvPr/>
        </p:nvSpPr>
        <p:spPr>
          <a:xfrm>
            <a:off x="4563095" y="658576"/>
            <a:ext cx="3060700" cy="47705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500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Blockchain</a:t>
            </a:r>
            <a:endParaRPr lang="ko-KR" altLang="en-US" sz="2500" b="1" dirty="0">
              <a:solidFill>
                <a:srgbClr val="EF296B"/>
              </a:solidFill>
              <a:ea typeface="맑은 고딕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A818102-322D-48D7-A5D5-1230F9E0E4EF}"/>
              </a:ext>
            </a:extLst>
          </p:cNvPr>
          <p:cNvSpPr/>
          <p:nvPr/>
        </p:nvSpPr>
        <p:spPr>
          <a:xfrm>
            <a:off x="6225491" y="4581328"/>
            <a:ext cx="2160000" cy="1800000"/>
          </a:xfrm>
          <a:prstGeom prst="rect">
            <a:avLst/>
          </a:prstGeom>
          <a:noFill/>
          <a:ln w="508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ea typeface="맑은 고딕"/>
              </a:rPr>
              <a:t>  </a:t>
            </a:r>
            <a:r>
              <a:rPr lang="ko-KR" altLang="en-US" sz="2000" dirty="0" err="1">
                <a:ea typeface="맑은 고딕"/>
              </a:rPr>
              <a:t>A</a:t>
            </a:r>
            <a:r>
              <a:rPr lang="ko-KR" altLang="en-US" sz="2000" dirty="0">
                <a:ea typeface="맑은 고딕"/>
              </a:rPr>
              <a:t> : </a:t>
            </a:r>
            <a:r>
              <a:rPr lang="en-US" altLang="ko-KR" sz="2000" dirty="0">
                <a:ea typeface="맑은 고딕"/>
              </a:rPr>
              <a:t>9</a:t>
            </a:r>
            <a:r>
              <a:rPr lang="ko-KR" altLang="en-US" sz="2000" dirty="0">
                <a:ea typeface="맑은 고딕"/>
              </a:rPr>
              <a:t>000</a:t>
            </a:r>
            <a:endParaRPr lang="ko-KR" sz="2000" dirty="0">
              <a:ea typeface="맑은 고딕"/>
            </a:endParaRPr>
          </a:p>
          <a:p>
            <a:r>
              <a:rPr lang="ko-KR" altLang="en-US" sz="2000" dirty="0">
                <a:ea typeface="맑은 고딕"/>
              </a:rPr>
              <a:t>  </a:t>
            </a:r>
            <a:r>
              <a:rPr lang="ko-KR" altLang="en-US" sz="2000" dirty="0" err="1">
                <a:ea typeface="맑은 고딕"/>
              </a:rPr>
              <a:t>B</a:t>
            </a:r>
            <a:r>
              <a:rPr lang="ko-KR" altLang="en-US" sz="2000" dirty="0">
                <a:ea typeface="맑은 고딕"/>
              </a:rPr>
              <a:t> : </a:t>
            </a:r>
            <a:r>
              <a:rPr lang="en-US" altLang="ko-KR" sz="2000" dirty="0">
                <a:ea typeface="맑은 고딕"/>
              </a:rPr>
              <a:t>1000</a:t>
            </a:r>
            <a:endParaRPr lang="ko-KR" altLang="en-US" sz="2000" dirty="0">
              <a:ea typeface="맑은 고딕"/>
            </a:endParaRPr>
          </a:p>
          <a:p>
            <a:r>
              <a:rPr lang="ko-KR" altLang="en-US" sz="2000" dirty="0">
                <a:ea typeface="맑은 고딕"/>
              </a:rPr>
              <a:t>  ...</a:t>
            </a:r>
          </a:p>
        </p:txBody>
      </p:sp>
      <p:sp>
        <p:nvSpPr>
          <p:cNvPr id="10" name="TextBox 24">
            <a:extLst>
              <a:ext uri="{FF2B5EF4-FFF2-40B4-BE49-F238E27FC236}">
                <a16:creationId xmlns:a16="http://schemas.microsoft.com/office/drawing/2014/main" id="{BE30858F-5C4B-434F-9332-1E346508014A}"/>
              </a:ext>
            </a:extLst>
          </p:cNvPr>
          <p:cNvSpPr txBox="1"/>
          <p:nvPr/>
        </p:nvSpPr>
        <p:spPr>
          <a:xfrm>
            <a:off x="6225491" y="4145357"/>
            <a:ext cx="2160000" cy="43088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200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State</a:t>
            </a:r>
            <a:r>
              <a:rPr lang="en-US" altLang="ko-KR" sz="2200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 (t+1)</a:t>
            </a:r>
            <a:endParaRPr lang="ko-KR" altLang="en-US" sz="22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28AA797-AB79-47EE-A74A-09E4C40F7C95}"/>
              </a:ext>
            </a:extLst>
          </p:cNvPr>
          <p:cNvSpPr/>
          <p:nvPr/>
        </p:nvSpPr>
        <p:spPr>
          <a:xfrm>
            <a:off x="3519553" y="1717093"/>
            <a:ext cx="1872208" cy="2913527"/>
          </a:xfrm>
          <a:prstGeom prst="rect">
            <a:avLst/>
          </a:prstGeom>
          <a:noFill/>
          <a:ln w="508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z="2000" dirty="0">
              <a:ea typeface="맑은 고딕"/>
            </a:endParaRPr>
          </a:p>
        </p:txBody>
      </p:sp>
      <p:sp>
        <p:nvSpPr>
          <p:cNvPr id="14" name="TextBox 24">
            <a:extLst>
              <a:ext uri="{FF2B5EF4-FFF2-40B4-BE49-F238E27FC236}">
                <a16:creationId xmlns:a16="http://schemas.microsoft.com/office/drawing/2014/main" id="{C3FABD4C-0F03-43A9-89B2-7F5FC2A3D6DF}"/>
              </a:ext>
            </a:extLst>
          </p:cNvPr>
          <p:cNvSpPr txBox="1"/>
          <p:nvPr/>
        </p:nvSpPr>
        <p:spPr>
          <a:xfrm>
            <a:off x="3561195" y="1286206"/>
            <a:ext cx="1803152" cy="43088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200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Block n</a:t>
            </a:r>
            <a:endParaRPr lang="ko-KR" altLang="en-US" sz="22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CFECF7C-9F51-496F-A87F-E4C861DFFE09}"/>
              </a:ext>
            </a:extLst>
          </p:cNvPr>
          <p:cNvSpPr/>
          <p:nvPr/>
        </p:nvSpPr>
        <p:spPr>
          <a:xfrm>
            <a:off x="3633656" y="3574178"/>
            <a:ext cx="1655732" cy="43088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b="1" dirty="0" err="1">
                <a:solidFill>
                  <a:schemeClr val="bg1">
                    <a:lumMod val="85000"/>
                  </a:schemeClr>
                </a:solidFill>
                <a:ea typeface="맑은 고딕"/>
              </a:rPr>
              <a:t>Transaction</a:t>
            </a:r>
            <a:r>
              <a:rPr lang="ko-KR" altLang="en-US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 </a:t>
            </a:r>
            <a:r>
              <a:rPr lang="en-US" altLang="ko-KR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2</a:t>
            </a:r>
            <a:endParaRPr lang="en-US" altLang="ko-KR" sz="1400" dirty="0">
              <a:latin typeface="Malgun Gothic"/>
              <a:ea typeface="Malgun Gothic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181465A-4A20-43F7-AF1C-F50CD5675898}"/>
              </a:ext>
            </a:extLst>
          </p:cNvPr>
          <p:cNvSpPr/>
          <p:nvPr/>
        </p:nvSpPr>
        <p:spPr>
          <a:xfrm>
            <a:off x="3633655" y="4063691"/>
            <a:ext cx="1655733" cy="43088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b="1" dirty="0" err="1">
                <a:solidFill>
                  <a:schemeClr val="bg1">
                    <a:lumMod val="85000"/>
                  </a:schemeClr>
                </a:solidFill>
                <a:ea typeface="맑은 고딕"/>
              </a:rPr>
              <a:t>Transaction</a:t>
            </a:r>
            <a:r>
              <a:rPr lang="ko-KR" altLang="en-US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 </a:t>
            </a:r>
            <a:r>
              <a:rPr lang="en-US" altLang="ko-KR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3</a:t>
            </a:r>
            <a:endParaRPr lang="en-US" altLang="ko-KR" sz="1400" dirty="0">
              <a:latin typeface="Malgun Gothic"/>
              <a:ea typeface="Malgun Gothic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34C78E5-FAC3-4C0C-A5CA-ECC0896E37E4}"/>
              </a:ext>
            </a:extLst>
          </p:cNvPr>
          <p:cNvSpPr/>
          <p:nvPr/>
        </p:nvSpPr>
        <p:spPr>
          <a:xfrm>
            <a:off x="9177819" y="1717093"/>
            <a:ext cx="1872208" cy="2052649"/>
          </a:xfrm>
          <a:prstGeom prst="rect">
            <a:avLst/>
          </a:prstGeom>
          <a:noFill/>
          <a:ln w="508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z="2000" dirty="0">
              <a:ea typeface="맑은 고딕"/>
            </a:endParaRPr>
          </a:p>
        </p:txBody>
      </p:sp>
      <p:sp>
        <p:nvSpPr>
          <p:cNvPr id="23" name="TextBox 24">
            <a:extLst>
              <a:ext uri="{FF2B5EF4-FFF2-40B4-BE49-F238E27FC236}">
                <a16:creationId xmlns:a16="http://schemas.microsoft.com/office/drawing/2014/main" id="{C8412475-353F-4B87-9353-3CD869D32EC2}"/>
              </a:ext>
            </a:extLst>
          </p:cNvPr>
          <p:cNvSpPr txBox="1"/>
          <p:nvPr/>
        </p:nvSpPr>
        <p:spPr>
          <a:xfrm>
            <a:off x="9177819" y="1281122"/>
            <a:ext cx="1872208" cy="43088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200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Block n+1</a:t>
            </a:r>
            <a:endParaRPr lang="ko-KR" altLang="en-US" sz="22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F2A61C5-D1B4-4A2B-A723-3D3822429D5E}"/>
              </a:ext>
            </a:extLst>
          </p:cNvPr>
          <p:cNvSpPr/>
          <p:nvPr/>
        </p:nvSpPr>
        <p:spPr>
          <a:xfrm>
            <a:off x="9291005" y="2710082"/>
            <a:ext cx="1656000" cy="43088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b="1" dirty="0" err="1">
                <a:solidFill>
                  <a:schemeClr val="bg1">
                    <a:lumMod val="85000"/>
                  </a:schemeClr>
                </a:solidFill>
                <a:ea typeface="맑은 고딕"/>
              </a:rPr>
              <a:t>Transaction</a:t>
            </a:r>
            <a:r>
              <a:rPr lang="ko-KR" altLang="en-US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 </a:t>
            </a:r>
            <a:r>
              <a:rPr lang="en-US" altLang="ko-KR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5</a:t>
            </a:r>
            <a:endParaRPr lang="en-US" altLang="ko-KR" sz="1400" dirty="0">
              <a:latin typeface="Malgun Gothic"/>
              <a:ea typeface="Malgun Gothic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8F2D85D-F068-4F01-89A7-5DA7D484D44F}"/>
              </a:ext>
            </a:extLst>
          </p:cNvPr>
          <p:cNvSpPr/>
          <p:nvPr/>
        </p:nvSpPr>
        <p:spPr>
          <a:xfrm>
            <a:off x="9291005" y="3202813"/>
            <a:ext cx="1656000" cy="43088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b="1" dirty="0" err="1">
                <a:solidFill>
                  <a:schemeClr val="bg1">
                    <a:lumMod val="85000"/>
                  </a:schemeClr>
                </a:solidFill>
                <a:ea typeface="맑은 고딕"/>
              </a:rPr>
              <a:t>Transaction</a:t>
            </a:r>
            <a:r>
              <a:rPr lang="ko-KR" altLang="en-US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 </a:t>
            </a:r>
            <a:r>
              <a:rPr lang="en-US" altLang="ko-KR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6</a:t>
            </a:r>
            <a:endParaRPr lang="en-US" altLang="ko-KR" sz="1400" dirty="0">
              <a:latin typeface="Malgun Gothic"/>
              <a:ea typeface="Malgun Gothic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C3ADC59-D66B-457B-AC66-162203A8A41B}"/>
              </a:ext>
            </a:extLst>
          </p:cNvPr>
          <p:cNvSpPr/>
          <p:nvPr/>
        </p:nvSpPr>
        <p:spPr>
          <a:xfrm>
            <a:off x="9291005" y="2206026"/>
            <a:ext cx="1656000" cy="43088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b="1" dirty="0" err="1">
                <a:solidFill>
                  <a:schemeClr val="bg1">
                    <a:lumMod val="85000"/>
                  </a:schemeClr>
                </a:solidFill>
                <a:ea typeface="맑은 고딕"/>
              </a:rPr>
              <a:t>Transaction</a:t>
            </a:r>
            <a:r>
              <a:rPr lang="ko-KR" altLang="en-US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 </a:t>
            </a:r>
            <a:r>
              <a:rPr lang="en-US" altLang="ko-KR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4</a:t>
            </a:r>
            <a:endParaRPr lang="en-US" altLang="ko-KR" sz="1400" dirty="0">
              <a:latin typeface="Malgun Gothic"/>
              <a:ea typeface="Malgun Gothic"/>
            </a:endParaRPr>
          </a:p>
        </p:txBody>
      </p:sp>
      <p:sp>
        <p:nvSpPr>
          <p:cNvPr id="35" name="자유형: 도형 34">
            <a:extLst>
              <a:ext uri="{FF2B5EF4-FFF2-40B4-BE49-F238E27FC236}">
                <a16:creationId xmlns:a16="http://schemas.microsoft.com/office/drawing/2014/main" id="{ECBB94A0-CEB6-4934-BEC3-F1195CA0AD45}"/>
              </a:ext>
            </a:extLst>
          </p:cNvPr>
          <p:cNvSpPr/>
          <p:nvPr/>
        </p:nvSpPr>
        <p:spPr>
          <a:xfrm>
            <a:off x="2757596" y="4742591"/>
            <a:ext cx="3350526" cy="859815"/>
          </a:xfrm>
          <a:custGeom>
            <a:avLst/>
            <a:gdLst>
              <a:gd name="connsiteX0" fmla="*/ 0 w 3350526"/>
              <a:gd name="connsiteY0" fmla="*/ 859815 h 859815"/>
              <a:gd name="connsiteX1" fmla="*/ 1644555 w 3350526"/>
              <a:gd name="connsiteY1" fmla="*/ 6 h 859815"/>
              <a:gd name="connsiteX2" fmla="*/ 3350526 w 3350526"/>
              <a:gd name="connsiteY2" fmla="*/ 846167 h 859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350526" h="859815">
                <a:moveTo>
                  <a:pt x="0" y="859815"/>
                </a:moveTo>
                <a:cubicBezTo>
                  <a:pt x="543067" y="431048"/>
                  <a:pt x="1086134" y="2281"/>
                  <a:pt x="1644555" y="6"/>
                </a:cubicBezTo>
                <a:cubicBezTo>
                  <a:pt x="2202976" y="-2269"/>
                  <a:pt x="3152633" y="633489"/>
                  <a:pt x="3350526" y="846167"/>
                </a:cubicBezTo>
              </a:path>
            </a:pathLst>
          </a:custGeom>
          <a:noFill/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자유형: 도형 35">
            <a:extLst>
              <a:ext uri="{FF2B5EF4-FFF2-40B4-BE49-F238E27FC236}">
                <a16:creationId xmlns:a16="http://schemas.microsoft.com/office/drawing/2014/main" id="{2698D898-D404-44BD-B840-8928B2E77C0C}"/>
              </a:ext>
            </a:extLst>
          </p:cNvPr>
          <p:cNvSpPr/>
          <p:nvPr/>
        </p:nvSpPr>
        <p:spPr>
          <a:xfrm>
            <a:off x="8502860" y="4717063"/>
            <a:ext cx="3350526" cy="859815"/>
          </a:xfrm>
          <a:custGeom>
            <a:avLst/>
            <a:gdLst>
              <a:gd name="connsiteX0" fmla="*/ 0 w 3350526"/>
              <a:gd name="connsiteY0" fmla="*/ 859815 h 859815"/>
              <a:gd name="connsiteX1" fmla="*/ 1644555 w 3350526"/>
              <a:gd name="connsiteY1" fmla="*/ 6 h 859815"/>
              <a:gd name="connsiteX2" fmla="*/ 3350526 w 3350526"/>
              <a:gd name="connsiteY2" fmla="*/ 846167 h 859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350526" h="859815">
                <a:moveTo>
                  <a:pt x="0" y="859815"/>
                </a:moveTo>
                <a:cubicBezTo>
                  <a:pt x="543067" y="431048"/>
                  <a:pt x="1086134" y="2281"/>
                  <a:pt x="1644555" y="6"/>
                </a:cubicBezTo>
                <a:cubicBezTo>
                  <a:pt x="2202976" y="-2269"/>
                  <a:pt x="3152633" y="633489"/>
                  <a:pt x="3350526" y="846167"/>
                </a:cubicBezTo>
              </a:path>
            </a:pathLst>
          </a:custGeom>
          <a:noFill/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5ACBBB74-1ACB-44A1-8E72-EC6D3F6A41B4}"/>
              </a:ext>
            </a:extLst>
          </p:cNvPr>
          <p:cNvGrpSpPr/>
          <p:nvPr/>
        </p:nvGrpSpPr>
        <p:grpSpPr>
          <a:xfrm>
            <a:off x="-3011128" y="4145357"/>
            <a:ext cx="5671863" cy="2235971"/>
            <a:chOff x="-3011128" y="4145357"/>
            <a:chExt cx="5671863" cy="2235971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8E74BFF7-6B7F-4213-ACFB-113340A7EA20}"/>
                </a:ext>
              </a:extLst>
            </p:cNvPr>
            <p:cNvSpPr/>
            <p:nvPr/>
          </p:nvSpPr>
          <p:spPr>
            <a:xfrm>
              <a:off x="468497" y="4581328"/>
              <a:ext cx="2160000" cy="1800000"/>
            </a:xfrm>
            <a:prstGeom prst="rect">
              <a:avLst/>
            </a:prstGeom>
            <a:noFill/>
            <a:ln w="508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2000" dirty="0">
                  <a:ea typeface="맑은 고딕"/>
                </a:rPr>
                <a:t>  </a:t>
              </a:r>
              <a:r>
                <a:rPr lang="ko-KR" altLang="en-US" sz="2000" dirty="0" err="1">
                  <a:ea typeface="맑은 고딕"/>
                </a:rPr>
                <a:t>A</a:t>
              </a:r>
              <a:r>
                <a:rPr lang="ko-KR" altLang="en-US" sz="2000" dirty="0">
                  <a:ea typeface="맑은 고딕"/>
                </a:rPr>
                <a:t> : 10000</a:t>
              </a:r>
              <a:endParaRPr lang="ko-KR" sz="2000" dirty="0">
                <a:ea typeface="맑은 고딕"/>
              </a:endParaRPr>
            </a:p>
            <a:p>
              <a:r>
                <a:rPr lang="ko-KR" altLang="en-US" sz="2000" dirty="0">
                  <a:ea typeface="맑은 고딕"/>
                </a:rPr>
                <a:t>  </a:t>
              </a:r>
              <a:r>
                <a:rPr lang="ko-KR" altLang="en-US" sz="2000" dirty="0" err="1">
                  <a:ea typeface="맑은 고딕"/>
                </a:rPr>
                <a:t>B</a:t>
              </a:r>
              <a:r>
                <a:rPr lang="ko-KR" altLang="en-US" sz="2000" dirty="0">
                  <a:ea typeface="맑은 고딕"/>
                </a:rPr>
                <a:t> : 0</a:t>
              </a:r>
            </a:p>
            <a:p>
              <a:r>
                <a:rPr lang="ko-KR" altLang="en-US" sz="2000" dirty="0">
                  <a:ea typeface="맑은 고딕"/>
                </a:rPr>
                <a:t>  ...</a:t>
              </a:r>
            </a:p>
          </p:txBody>
        </p:sp>
        <p:sp>
          <p:nvSpPr>
            <p:cNvPr id="7" name="TextBox 24">
              <a:extLst>
                <a:ext uri="{FF2B5EF4-FFF2-40B4-BE49-F238E27FC236}">
                  <a16:creationId xmlns:a16="http://schemas.microsoft.com/office/drawing/2014/main" id="{C47C89E8-D2F7-4A20-85F8-ED36C79C1732}"/>
                </a:ext>
              </a:extLst>
            </p:cNvPr>
            <p:cNvSpPr txBox="1"/>
            <p:nvPr/>
          </p:nvSpPr>
          <p:spPr>
            <a:xfrm>
              <a:off x="464851" y="4145357"/>
              <a:ext cx="2195884" cy="430887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2200" b="1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State </a:t>
              </a:r>
              <a:r>
                <a:rPr lang="en-US" altLang="ko-KR" sz="2200" b="1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(t)</a:t>
              </a:r>
              <a:endParaRPr lang="ko-KR" altLang="en-US" sz="2200" b="1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37" name="자유형: 도형 36">
              <a:extLst>
                <a:ext uri="{FF2B5EF4-FFF2-40B4-BE49-F238E27FC236}">
                  <a16:creationId xmlns:a16="http://schemas.microsoft.com/office/drawing/2014/main" id="{435A0A2F-5999-481D-9A3A-AF7FE674DBC6}"/>
                </a:ext>
              </a:extLst>
            </p:cNvPr>
            <p:cNvSpPr/>
            <p:nvPr/>
          </p:nvSpPr>
          <p:spPr>
            <a:xfrm>
              <a:off x="-3011128" y="4797152"/>
              <a:ext cx="3350526" cy="859815"/>
            </a:xfrm>
            <a:custGeom>
              <a:avLst/>
              <a:gdLst>
                <a:gd name="connsiteX0" fmla="*/ 0 w 3350526"/>
                <a:gd name="connsiteY0" fmla="*/ 859815 h 859815"/>
                <a:gd name="connsiteX1" fmla="*/ 1644555 w 3350526"/>
                <a:gd name="connsiteY1" fmla="*/ 6 h 859815"/>
                <a:gd name="connsiteX2" fmla="*/ 3350526 w 3350526"/>
                <a:gd name="connsiteY2" fmla="*/ 846167 h 859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50526" h="859815">
                  <a:moveTo>
                    <a:pt x="0" y="859815"/>
                  </a:moveTo>
                  <a:cubicBezTo>
                    <a:pt x="543067" y="431048"/>
                    <a:pt x="1086134" y="2281"/>
                    <a:pt x="1644555" y="6"/>
                  </a:cubicBezTo>
                  <a:cubicBezTo>
                    <a:pt x="2202976" y="-2269"/>
                    <a:pt x="3152633" y="633489"/>
                    <a:pt x="3350526" y="846167"/>
                  </a:cubicBezTo>
                </a:path>
              </a:pathLst>
            </a:custGeom>
            <a:noFill/>
            <a:ln w="381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874F441C-7F6A-4976-92C7-46ABEFC58387}"/>
              </a:ext>
            </a:extLst>
          </p:cNvPr>
          <p:cNvCxnSpPr>
            <a:cxnSpLocks/>
          </p:cNvCxnSpPr>
          <p:nvPr/>
        </p:nvCxnSpPr>
        <p:spPr>
          <a:xfrm flipH="1">
            <a:off x="5591944" y="1906959"/>
            <a:ext cx="3384376" cy="9154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5D4F9676-7D07-495D-B579-644DE2D39639}"/>
              </a:ext>
            </a:extLst>
          </p:cNvPr>
          <p:cNvCxnSpPr>
            <a:cxnSpLocks/>
          </p:cNvCxnSpPr>
          <p:nvPr/>
        </p:nvCxnSpPr>
        <p:spPr>
          <a:xfrm flipH="1">
            <a:off x="0" y="1916490"/>
            <a:ext cx="3287688" cy="0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52B47043-18E5-430B-B568-4633051EB9CD}"/>
              </a:ext>
            </a:extLst>
          </p:cNvPr>
          <p:cNvCxnSpPr>
            <a:cxnSpLocks/>
          </p:cNvCxnSpPr>
          <p:nvPr/>
        </p:nvCxnSpPr>
        <p:spPr>
          <a:xfrm flipH="1">
            <a:off x="11208568" y="1916329"/>
            <a:ext cx="3906254" cy="0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D8F1AFF9-4134-4198-98A8-929E852E2E07}"/>
              </a:ext>
            </a:extLst>
          </p:cNvPr>
          <p:cNvSpPr/>
          <p:nvPr/>
        </p:nvSpPr>
        <p:spPr>
          <a:xfrm>
            <a:off x="11970755" y="4581328"/>
            <a:ext cx="2160000" cy="1800000"/>
          </a:xfrm>
          <a:prstGeom prst="rect">
            <a:avLst/>
          </a:prstGeom>
          <a:noFill/>
          <a:ln w="508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z="2000" dirty="0">
              <a:ea typeface="맑은 고딕"/>
            </a:endParaRPr>
          </a:p>
        </p:txBody>
      </p:sp>
      <p:sp>
        <p:nvSpPr>
          <p:cNvPr id="46" name="TextBox 24">
            <a:extLst>
              <a:ext uri="{FF2B5EF4-FFF2-40B4-BE49-F238E27FC236}">
                <a16:creationId xmlns:a16="http://schemas.microsoft.com/office/drawing/2014/main" id="{CEB6C8E1-7309-4A9F-80A4-98C7DB2638F2}"/>
              </a:ext>
            </a:extLst>
          </p:cNvPr>
          <p:cNvSpPr txBox="1"/>
          <p:nvPr/>
        </p:nvSpPr>
        <p:spPr>
          <a:xfrm>
            <a:off x="3567704" y="1753071"/>
            <a:ext cx="1803152" cy="52322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Block n Hash</a:t>
            </a:r>
            <a:br>
              <a:rPr lang="en-US" altLang="ko-KR" sz="1400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</a:b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Timestamp : t+1</a:t>
            </a:r>
            <a:endParaRPr lang="ko-KR" altLang="en-US" sz="14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7" name="TextBox 24">
            <a:extLst>
              <a:ext uri="{FF2B5EF4-FFF2-40B4-BE49-F238E27FC236}">
                <a16:creationId xmlns:a16="http://schemas.microsoft.com/office/drawing/2014/main" id="{7461875E-62D3-4CFD-876D-7E98BA620D10}"/>
              </a:ext>
            </a:extLst>
          </p:cNvPr>
          <p:cNvSpPr txBox="1"/>
          <p:nvPr/>
        </p:nvSpPr>
        <p:spPr>
          <a:xfrm>
            <a:off x="9192344" y="1700808"/>
            <a:ext cx="1803152" cy="52322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Block n +1 Hash</a:t>
            </a:r>
          </a:p>
          <a:p>
            <a:pPr algn="ctr"/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Timestamp : t+2</a:t>
            </a:r>
            <a:endParaRPr lang="ko-KR" altLang="en-US" sz="1400" b="1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7907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  <p:bldP spid="13" grpId="0" animBg="1"/>
      <p:bldP spid="14" grpId="0"/>
      <p:bldP spid="17" grpId="0" animBg="1"/>
      <p:bldP spid="18" grpId="0" animBg="1"/>
      <p:bldP spid="22" grpId="0" animBg="1"/>
      <p:bldP spid="23" grpId="0"/>
      <p:bldP spid="24" grpId="0" animBg="1"/>
      <p:bldP spid="25" grpId="0" animBg="1"/>
      <p:bldP spid="26" grpId="0" animBg="1"/>
      <p:bldP spid="35" grpId="0" animBg="1"/>
      <p:bldP spid="36" grpId="0" animBg="1"/>
      <p:bldP spid="44" grpId="0" animBg="1"/>
      <p:bldP spid="46" grpId="0"/>
      <p:bldP spid="47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DF44A689-31DB-47EE-8031-76D8287A30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World State &amp; Account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8ADC56-54C0-38D0-5B72-7E0D3ECFA008}"/>
              </a:ext>
            </a:extLst>
          </p:cNvPr>
          <p:cNvSpPr txBox="1"/>
          <p:nvPr/>
        </p:nvSpPr>
        <p:spPr>
          <a:xfrm>
            <a:off x="3693454" y="1635631"/>
            <a:ext cx="2160000" cy="369332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 err="1">
                <a:solidFill>
                  <a:schemeClr val="bg1">
                    <a:lumMod val="85000"/>
                  </a:schemeClr>
                </a:solidFill>
                <a:ea typeface="맑은 고딕"/>
              </a:rPr>
              <a:t>Account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 State 1</a:t>
            </a:r>
            <a:endParaRPr lang="ko-KR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2" name="원통형 11">
            <a:extLst>
              <a:ext uri="{FF2B5EF4-FFF2-40B4-BE49-F238E27FC236}">
                <a16:creationId xmlns:a16="http://schemas.microsoft.com/office/drawing/2014/main" id="{39B58276-2A33-B1F3-ED88-CC81BC8E0033}"/>
              </a:ext>
            </a:extLst>
          </p:cNvPr>
          <p:cNvSpPr>
            <a:spLocks noChangeAspect="1"/>
          </p:cNvSpPr>
          <p:nvPr/>
        </p:nvSpPr>
        <p:spPr>
          <a:xfrm>
            <a:off x="6324276" y="5133632"/>
            <a:ext cx="230400" cy="288000"/>
          </a:xfrm>
          <a:prstGeom prst="can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2C87B53B-5711-AE6D-3838-2B34E50A14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733" t="11836" r="36533" b="28302"/>
          <a:stretch/>
        </p:blipFill>
        <p:spPr>
          <a:xfrm>
            <a:off x="6320512" y="4680403"/>
            <a:ext cx="234164" cy="3600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3A83302-5CC1-5253-9AF5-2FEB0D15EF30}"/>
              </a:ext>
            </a:extLst>
          </p:cNvPr>
          <p:cNvSpPr/>
          <p:nvPr/>
        </p:nvSpPr>
        <p:spPr>
          <a:xfrm>
            <a:off x="314101" y="1154240"/>
            <a:ext cx="11614373" cy="5545010"/>
          </a:xfrm>
          <a:prstGeom prst="rect">
            <a:avLst/>
          </a:prstGeom>
          <a:noFill/>
          <a:ln w="635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3B799C91-9826-161E-D7E4-AF8380ED4ABD}"/>
              </a:ext>
            </a:extLst>
          </p:cNvPr>
          <p:cNvSpPr txBox="1"/>
          <p:nvPr/>
        </p:nvSpPr>
        <p:spPr>
          <a:xfrm>
            <a:off x="314102" y="677186"/>
            <a:ext cx="2743200" cy="47705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500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World State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3F40CF0-844A-476D-A80D-63B7DB97B6BE}"/>
              </a:ext>
            </a:extLst>
          </p:cNvPr>
          <p:cNvSpPr txBox="1"/>
          <p:nvPr/>
        </p:nvSpPr>
        <p:spPr>
          <a:xfrm>
            <a:off x="3687479" y="2228547"/>
            <a:ext cx="2160000" cy="369332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 err="1">
                <a:solidFill>
                  <a:schemeClr val="bg1">
                    <a:lumMod val="85000"/>
                  </a:schemeClr>
                </a:solidFill>
                <a:ea typeface="맑은 고딕"/>
              </a:rPr>
              <a:t>Account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 State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2</a:t>
            </a:r>
            <a:endParaRPr lang="ko-KR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3CA1F0F-5775-447B-8F51-D96368859AA9}"/>
              </a:ext>
            </a:extLst>
          </p:cNvPr>
          <p:cNvSpPr txBox="1"/>
          <p:nvPr/>
        </p:nvSpPr>
        <p:spPr>
          <a:xfrm>
            <a:off x="3668050" y="3239978"/>
            <a:ext cx="2160000" cy="47705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500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⋮</a:t>
            </a:r>
            <a:endParaRPr lang="ko-KR" altLang="en-US" sz="25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4A7D775-FDD0-4A90-834A-05B05DA0D168}"/>
              </a:ext>
            </a:extLst>
          </p:cNvPr>
          <p:cNvSpPr txBox="1"/>
          <p:nvPr/>
        </p:nvSpPr>
        <p:spPr>
          <a:xfrm>
            <a:off x="3668050" y="2821463"/>
            <a:ext cx="2160000" cy="369332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 err="1">
                <a:solidFill>
                  <a:schemeClr val="bg1">
                    <a:lumMod val="85000"/>
                  </a:schemeClr>
                </a:solidFill>
                <a:ea typeface="맑은 고딕"/>
              </a:rPr>
              <a:t>Account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 State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3</a:t>
            </a:r>
            <a:endParaRPr lang="ko-KR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FD15AFA-C924-43A2-A670-BAE0344D04B0}"/>
              </a:ext>
            </a:extLst>
          </p:cNvPr>
          <p:cNvSpPr txBox="1"/>
          <p:nvPr/>
        </p:nvSpPr>
        <p:spPr>
          <a:xfrm>
            <a:off x="839465" y="1635631"/>
            <a:ext cx="1656135" cy="369332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Address 1</a:t>
            </a:r>
            <a:endParaRPr lang="ko-KR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D9FF82C-1CE0-4F6F-BB01-A0F7CE83B320}"/>
              </a:ext>
            </a:extLst>
          </p:cNvPr>
          <p:cNvSpPr txBox="1"/>
          <p:nvPr/>
        </p:nvSpPr>
        <p:spPr>
          <a:xfrm>
            <a:off x="839465" y="2228547"/>
            <a:ext cx="1656135" cy="369332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Address 2</a:t>
            </a:r>
            <a:endParaRPr lang="ko-KR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A681A9A-8DF9-4B15-8E27-FF34BED104A7}"/>
              </a:ext>
            </a:extLst>
          </p:cNvPr>
          <p:cNvSpPr txBox="1"/>
          <p:nvPr/>
        </p:nvSpPr>
        <p:spPr>
          <a:xfrm>
            <a:off x="839465" y="2821463"/>
            <a:ext cx="1656135" cy="369332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Address 3</a:t>
            </a:r>
            <a:endParaRPr lang="ko-KR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57A7A773-F184-4C35-B3E3-90E19F7F2992}"/>
              </a:ext>
            </a:extLst>
          </p:cNvPr>
          <p:cNvCxnSpPr>
            <a:stCxn id="21" idx="3"/>
            <a:endCxn id="7" idx="1"/>
          </p:cNvCxnSpPr>
          <p:nvPr/>
        </p:nvCxnSpPr>
        <p:spPr>
          <a:xfrm>
            <a:off x="2495600" y="1820297"/>
            <a:ext cx="1197854" cy="0"/>
          </a:xfrm>
          <a:prstGeom prst="straightConnector1">
            <a:avLst/>
          </a:prstGeom>
          <a:ln w="25400">
            <a:solidFill>
              <a:schemeClr val="bg1">
                <a:lumMod val="8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E448EBC1-D338-41ED-83EC-9D16451A6DF1}"/>
              </a:ext>
            </a:extLst>
          </p:cNvPr>
          <p:cNvCxnSpPr>
            <a:cxnSpLocks/>
            <a:stCxn id="22" idx="3"/>
            <a:endCxn id="17" idx="1"/>
          </p:cNvCxnSpPr>
          <p:nvPr/>
        </p:nvCxnSpPr>
        <p:spPr>
          <a:xfrm>
            <a:off x="2495600" y="2413213"/>
            <a:ext cx="1191879" cy="0"/>
          </a:xfrm>
          <a:prstGeom prst="straightConnector1">
            <a:avLst/>
          </a:prstGeom>
          <a:ln w="25400">
            <a:solidFill>
              <a:schemeClr val="bg1">
                <a:lumMod val="8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5E6B7C3C-3D6D-4F43-8FFA-98D03820F2D5}"/>
              </a:ext>
            </a:extLst>
          </p:cNvPr>
          <p:cNvCxnSpPr>
            <a:cxnSpLocks/>
            <a:stCxn id="23" idx="3"/>
            <a:endCxn id="20" idx="1"/>
          </p:cNvCxnSpPr>
          <p:nvPr/>
        </p:nvCxnSpPr>
        <p:spPr>
          <a:xfrm>
            <a:off x="2495600" y="3006129"/>
            <a:ext cx="1172450" cy="0"/>
          </a:xfrm>
          <a:prstGeom prst="straightConnector1">
            <a:avLst/>
          </a:prstGeom>
          <a:ln w="25400">
            <a:solidFill>
              <a:schemeClr val="bg1">
                <a:lumMod val="8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5906D95F-D2BE-4BBE-9E94-73DF85BF0AEE}"/>
              </a:ext>
            </a:extLst>
          </p:cNvPr>
          <p:cNvSpPr txBox="1"/>
          <p:nvPr/>
        </p:nvSpPr>
        <p:spPr>
          <a:xfrm>
            <a:off x="3668050" y="3773939"/>
            <a:ext cx="2160000" cy="2308324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 err="1">
                <a:solidFill>
                  <a:schemeClr val="bg1">
                    <a:lumMod val="85000"/>
                  </a:schemeClr>
                </a:solidFill>
                <a:ea typeface="맑은 고딕"/>
              </a:rPr>
              <a:t>Account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 State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n</a:t>
            </a:r>
          </a:p>
          <a:p>
            <a:pPr algn="ctr"/>
            <a:endParaRPr lang="en-US" altLang="ko-KR" dirty="0">
              <a:solidFill>
                <a:schemeClr val="bg1">
                  <a:lumMod val="85000"/>
                </a:schemeClr>
              </a:solidFill>
              <a:ea typeface="맑은 고딕"/>
            </a:endParaRPr>
          </a:p>
          <a:p>
            <a:pPr algn="ctr"/>
            <a:endParaRPr lang="en-US" altLang="ko-KR" dirty="0">
              <a:solidFill>
                <a:schemeClr val="bg1">
                  <a:lumMod val="85000"/>
                </a:schemeClr>
              </a:solidFill>
              <a:ea typeface="맑은 고딕"/>
            </a:endParaRPr>
          </a:p>
          <a:p>
            <a:pPr algn="ctr"/>
            <a:endParaRPr lang="en-US" altLang="ko-KR" dirty="0">
              <a:solidFill>
                <a:schemeClr val="bg1">
                  <a:lumMod val="85000"/>
                </a:schemeClr>
              </a:solidFill>
              <a:ea typeface="맑은 고딕"/>
            </a:endParaRPr>
          </a:p>
          <a:p>
            <a:pPr algn="ctr"/>
            <a:endParaRPr lang="en-US" altLang="ko-KR" dirty="0">
              <a:solidFill>
                <a:schemeClr val="bg1">
                  <a:lumMod val="85000"/>
                </a:schemeClr>
              </a:solidFill>
              <a:ea typeface="맑은 고딕"/>
            </a:endParaRPr>
          </a:p>
          <a:p>
            <a:pPr algn="ctr"/>
            <a:endParaRPr lang="en-US" altLang="ko-KR" dirty="0">
              <a:solidFill>
                <a:schemeClr val="bg1">
                  <a:lumMod val="85000"/>
                </a:schemeClr>
              </a:solidFill>
              <a:ea typeface="맑은 고딕"/>
            </a:endParaRPr>
          </a:p>
          <a:p>
            <a:pPr algn="ctr"/>
            <a:endParaRPr lang="en-US" altLang="ko-KR" dirty="0">
              <a:solidFill>
                <a:schemeClr val="bg1">
                  <a:lumMod val="85000"/>
                </a:schemeClr>
              </a:solidFill>
              <a:ea typeface="맑은 고딕"/>
            </a:endParaRPr>
          </a:p>
          <a:p>
            <a:pPr algn="ctr"/>
            <a:endParaRPr lang="en-US" altLang="ko-KR" dirty="0">
              <a:solidFill>
                <a:schemeClr val="bg1">
                  <a:lumMod val="85000"/>
                </a:schemeClr>
              </a:solidFill>
              <a:ea typeface="맑은 고딕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85A3456-B40A-44B0-9F15-13915A13A554}"/>
              </a:ext>
            </a:extLst>
          </p:cNvPr>
          <p:cNvSpPr txBox="1"/>
          <p:nvPr/>
        </p:nvSpPr>
        <p:spPr>
          <a:xfrm>
            <a:off x="839464" y="3771574"/>
            <a:ext cx="1656135" cy="369332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Address n</a:t>
            </a:r>
            <a:endParaRPr lang="ko-KR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9DDD3BD3-1D40-4ED1-8994-052B4B9C6D3F}"/>
              </a:ext>
            </a:extLst>
          </p:cNvPr>
          <p:cNvCxnSpPr>
            <a:cxnSpLocks/>
            <a:stCxn id="34" idx="3"/>
          </p:cNvCxnSpPr>
          <p:nvPr/>
        </p:nvCxnSpPr>
        <p:spPr>
          <a:xfrm>
            <a:off x="2495599" y="3956240"/>
            <a:ext cx="1172450" cy="0"/>
          </a:xfrm>
          <a:prstGeom prst="straightConnector1">
            <a:avLst/>
          </a:prstGeom>
          <a:ln w="25400">
            <a:solidFill>
              <a:schemeClr val="bg1">
                <a:lumMod val="8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8" name="표 38">
            <a:extLst>
              <a:ext uri="{FF2B5EF4-FFF2-40B4-BE49-F238E27FC236}">
                <a16:creationId xmlns:a16="http://schemas.microsoft.com/office/drawing/2014/main" id="{DC1574F2-22BC-475A-BF36-A337B51B96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7327080"/>
              </p:ext>
            </p:extLst>
          </p:nvPr>
        </p:nvGraphicFramePr>
        <p:xfrm>
          <a:off x="3936363" y="4226564"/>
          <a:ext cx="1623374" cy="16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3374">
                  <a:extLst>
                    <a:ext uri="{9D8B030D-6E8A-4147-A177-3AD203B41FA5}">
                      <a16:colId xmlns:a16="http://schemas.microsoft.com/office/drawing/2014/main" val="522052225"/>
                    </a:ext>
                  </a:extLst>
                </a:gridCol>
              </a:tblGrid>
              <a:tr h="4236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nonce</a:t>
                      </a:r>
                      <a:endParaRPr lang="ko-KR" altLang="en-US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0103072"/>
                  </a:ext>
                </a:extLst>
              </a:tr>
              <a:tr h="4236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balance</a:t>
                      </a:r>
                      <a:endParaRPr lang="ko-KR" altLang="en-US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729347"/>
                  </a:ext>
                </a:extLst>
              </a:tr>
              <a:tr h="4236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storage hash</a:t>
                      </a:r>
                      <a:endParaRPr lang="ko-KR" altLang="en-US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0428799"/>
                  </a:ext>
                </a:extLst>
              </a:tr>
              <a:tr h="4236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code hash</a:t>
                      </a:r>
                      <a:endParaRPr lang="ko-KR" altLang="en-US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4789651"/>
                  </a:ext>
                </a:extLst>
              </a:tr>
            </a:tbl>
          </a:graphicData>
        </a:graphic>
      </p:graphicFrame>
      <p:sp>
        <p:nvSpPr>
          <p:cNvPr id="39" name="TextBox 38">
            <a:extLst>
              <a:ext uri="{FF2B5EF4-FFF2-40B4-BE49-F238E27FC236}">
                <a16:creationId xmlns:a16="http://schemas.microsoft.com/office/drawing/2014/main" id="{A35FC66C-036D-4B14-9592-54FE7C0B5801}"/>
              </a:ext>
            </a:extLst>
          </p:cNvPr>
          <p:cNvSpPr txBox="1"/>
          <p:nvPr/>
        </p:nvSpPr>
        <p:spPr>
          <a:xfrm>
            <a:off x="839464" y="3239978"/>
            <a:ext cx="1656135" cy="47705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500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⋮</a:t>
            </a:r>
            <a:endParaRPr lang="ko-KR" altLang="en-US" sz="2500" b="1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43" name="그래픽 42">
            <a:extLst>
              <a:ext uri="{FF2B5EF4-FFF2-40B4-BE49-F238E27FC236}">
                <a16:creationId xmlns:a16="http://schemas.microsoft.com/office/drawing/2014/main" id="{9921EFC8-43FD-4D7C-B9CB-047FEC665C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24276" y="5572621"/>
            <a:ext cx="231188" cy="288000"/>
          </a:xfrm>
          <a:prstGeom prst="rect">
            <a:avLst/>
          </a:prstGeom>
        </p:spPr>
      </p:pic>
      <p:graphicFrame>
        <p:nvGraphicFramePr>
          <p:cNvPr id="44" name="표 38">
            <a:extLst>
              <a:ext uri="{FF2B5EF4-FFF2-40B4-BE49-F238E27FC236}">
                <a16:creationId xmlns:a16="http://schemas.microsoft.com/office/drawing/2014/main" id="{C4CA4BD4-7ADA-47F1-8050-6134660500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9875378"/>
              </p:ext>
            </p:extLst>
          </p:nvPr>
        </p:nvGraphicFramePr>
        <p:xfrm>
          <a:off x="6240015" y="4226564"/>
          <a:ext cx="5637883" cy="16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37883">
                  <a:extLst>
                    <a:ext uri="{9D8B030D-6E8A-4147-A177-3AD203B41FA5}">
                      <a16:colId xmlns:a16="http://schemas.microsoft.com/office/drawing/2014/main" val="522052225"/>
                    </a:ext>
                  </a:extLst>
                </a:gridCol>
              </a:tblGrid>
              <a:tr h="42364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제출한 트랜잭션 수 </a:t>
                      </a:r>
                      <a:r>
                        <a:rPr lang="en-US" altLang="ko-KR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(</a:t>
                      </a:r>
                      <a:r>
                        <a:rPr lang="ko-KR" altLang="en-US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중복</a:t>
                      </a:r>
                      <a:r>
                        <a:rPr lang="en-US" altLang="ko-KR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건너뛰기 불가</a:t>
                      </a:r>
                      <a:r>
                        <a:rPr lang="en-US" altLang="ko-KR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), 0</a:t>
                      </a:r>
                      <a:r>
                        <a:rPr lang="en-US" altLang="ko-KR" sz="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 </a:t>
                      </a:r>
                      <a:r>
                        <a:rPr lang="en-US" altLang="ko-KR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➡</a:t>
                      </a:r>
                      <a:r>
                        <a:rPr lang="en-US" altLang="ko-KR" sz="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 </a:t>
                      </a:r>
                      <a:r>
                        <a:rPr lang="en-US" altLang="ko-KR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</a:t>
                      </a:r>
                      <a:r>
                        <a:rPr lang="en-US" altLang="ko-KR" sz="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 </a:t>
                      </a:r>
                      <a:r>
                        <a:rPr lang="en-US" altLang="ko-KR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➡ ⋯</a:t>
                      </a:r>
                      <a:endParaRPr lang="ko-KR" altLang="en-US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0103072"/>
                  </a:ext>
                </a:extLst>
              </a:tr>
              <a:tr h="4236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    ETH </a:t>
                      </a:r>
                      <a:r>
                        <a:rPr lang="ko-KR" altLang="en-US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잔액 </a:t>
                      </a:r>
                      <a:r>
                        <a:rPr lang="en-US" altLang="ko-KR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(</a:t>
                      </a:r>
                      <a:r>
                        <a:rPr lang="en-US" altLang="ko-KR" b="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wei</a:t>
                      </a:r>
                      <a:r>
                        <a:rPr lang="en-US" altLang="ko-KR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 </a:t>
                      </a:r>
                      <a:r>
                        <a:rPr lang="ko-KR" altLang="en-US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단위</a:t>
                      </a:r>
                      <a:r>
                        <a:rPr lang="en-US" altLang="ko-KR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) </a:t>
                      </a:r>
                      <a:r>
                        <a:rPr lang="en-US" altLang="ko-KR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(1 ether</a:t>
                      </a:r>
                      <a:r>
                        <a:rPr lang="ko-KR" altLang="en-US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=</a:t>
                      </a:r>
                      <a:r>
                        <a:rPr lang="ko-KR" altLang="en-US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1×10</a:t>
                      </a:r>
                      <a:r>
                        <a:rPr lang="en-US" altLang="ko-KR" sz="1600" b="0" baseline="30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18 </a:t>
                      </a:r>
                      <a:r>
                        <a:rPr lang="en-US" altLang="ko-KR" sz="1600" b="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wei</a:t>
                      </a:r>
                      <a:r>
                        <a:rPr lang="en-US" altLang="ko-KR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)</a:t>
                      </a:r>
                      <a:endParaRPr lang="ko-KR" altLang="en-US" sz="16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729347"/>
                  </a:ext>
                </a:extLst>
              </a:tr>
              <a:tr h="4236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    Account storage</a:t>
                      </a:r>
                      <a:endParaRPr lang="ko-KR" altLang="en-US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0428799"/>
                  </a:ext>
                </a:extLst>
              </a:tr>
              <a:tr h="4236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    EVM bytecode</a:t>
                      </a:r>
                      <a:endParaRPr lang="ko-KR" altLang="en-US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4789651"/>
                  </a:ext>
                </a:extLst>
              </a:tr>
            </a:tbl>
          </a:graphicData>
        </a:graphic>
      </p:graphicFrame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4A467C42-59CD-4A47-ABA1-2E12FE2E39AE}"/>
              </a:ext>
            </a:extLst>
          </p:cNvPr>
          <p:cNvCxnSpPr>
            <a:cxnSpLocks/>
          </p:cNvCxnSpPr>
          <p:nvPr/>
        </p:nvCxnSpPr>
        <p:spPr>
          <a:xfrm>
            <a:off x="5636536" y="4437112"/>
            <a:ext cx="540000" cy="0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FFAEE7DC-D045-4347-A5F3-525AD84A7E30}"/>
              </a:ext>
            </a:extLst>
          </p:cNvPr>
          <p:cNvCxnSpPr>
            <a:cxnSpLocks/>
          </p:cNvCxnSpPr>
          <p:nvPr/>
        </p:nvCxnSpPr>
        <p:spPr>
          <a:xfrm>
            <a:off x="5654403" y="4869160"/>
            <a:ext cx="540000" cy="0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2C83E18D-2310-44B9-83C1-7B9AF8D54464}"/>
              </a:ext>
            </a:extLst>
          </p:cNvPr>
          <p:cNvCxnSpPr>
            <a:cxnSpLocks/>
          </p:cNvCxnSpPr>
          <p:nvPr/>
        </p:nvCxnSpPr>
        <p:spPr>
          <a:xfrm>
            <a:off x="5654403" y="5301208"/>
            <a:ext cx="540000" cy="0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23C370E2-B53D-4F8A-87C4-0BAAA99F1102}"/>
              </a:ext>
            </a:extLst>
          </p:cNvPr>
          <p:cNvCxnSpPr>
            <a:cxnSpLocks/>
          </p:cNvCxnSpPr>
          <p:nvPr/>
        </p:nvCxnSpPr>
        <p:spPr>
          <a:xfrm>
            <a:off x="5636536" y="5733256"/>
            <a:ext cx="540000" cy="0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74A9745-E876-C15F-3458-E756950BDD5E}"/>
              </a:ext>
            </a:extLst>
          </p:cNvPr>
          <p:cNvSpPr/>
          <p:nvPr/>
        </p:nvSpPr>
        <p:spPr>
          <a:xfrm>
            <a:off x="8820318" y="1327096"/>
            <a:ext cx="2929315" cy="1586037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r"/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1 </a:t>
            </a:r>
            <a:r>
              <a:rPr lang="en-US" altLang="ko-KR" dirty="0" err="1">
                <a:solidFill>
                  <a:schemeClr val="bg1">
                    <a:lumMod val="85000"/>
                  </a:schemeClr>
                </a:solidFill>
              </a:rPr>
              <a:t>wei</a:t>
            </a:r>
            <a:endParaRPr lang="en-US" altLang="ko-KR" dirty="0">
              <a:solidFill>
                <a:schemeClr val="bg1">
                  <a:lumMod val="85000"/>
                </a:schemeClr>
              </a:solidFill>
            </a:endParaRPr>
          </a:p>
          <a:p>
            <a:pPr algn="r"/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1 </a:t>
            </a:r>
            <a:r>
              <a:rPr lang="en-US" altLang="ko-KR" dirty="0" err="1">
                <a:solidFill>
                  <a:schemeClr val="bg1">
                    <a:lumMod val="85000"/>
                  </a:schemeClr>
                </a:solidFill>
              </a:rPr>
              <a:t>Gwei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 = 1*10</a:t>
            </a:r>
            <a:r>
              <a:rPr lang="en-US" altLang="ko-KR" baseline="30000" dirty="0">
                <a:solidFill>
                  <a:schemeClr val="bg1">
                    <a:lumMod val="85000"/>
                  </a:schemeClr>
                </a:solidFill>
              </a:rPr>
              <a:t>9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ko-KR" dirty="0" err="1">
                <a:solidFill>
                  <a:schemeClr val="bg1">
                    <a:lumMod val="85000"/>
                  </a:schemeClr>
                </a:solidFill>
              </a:rPr>
              <a:t>wei</a:t>
            </a:r>
            <a:endParaRPr lang="en-US" altLang="ko-KR" dirty="0">
              <a:solidFill>
                <a:schemeClr val="bg1">
                  <a:lumMod val="85000"/>
                </a:schemeClr>
              </a:solidFill>
            </a:endParaRPr>
          </a:p>
          <a:p>
            <a:pPr algn="r"/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1 </a:t>
            </a:r>
            <a:r>
              <a:rPr lang="en-US" altLang="ko-KR" dirty="0" err="1">
                <a:solidFill>
                  <a:schemeClr val="bg1">
                    <a:lumMod val="85000"/>
                  </a:schemeClr>
                </a:solidFill>
              </a:rPr>
              <a:t>szabo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 = 1*10</a:t>
            </a:r>
            <a:r>
              <a:rPr lang="en-US" altLang="ko-KR" baseline="30000" dirty="0">
                <a:solidFill>
                  <a:schemeClr val="bg1">
                    <a:lumMod val="85000"/>
                  </a:schemeClr>
                </a:solidFill>
              </a:rPr>
              <a:t>12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ko-KR" dirty="0" err="1">
                <a:solidFill>
                  <a:schemeClr val="bg1">
                    <a:lumMod val="85000"/>
                  </a:schemeClr>
                </a:solidFill>
              </a:rPr>
              <a:t>wei</a:t>
            </a:r>
            <a:endParaRPr lang="en-US" altLang="ko-KR" dirty="0">
              <a:solidFill>
                <a:schemeClr val="bg1">
                  <a:lumMod val="85000"/>
                </a:schemeClr>
              </a:solidFill>
            </a:endParaRPr>
          </a:p>
          <a:p>
            <a:pPr algn="r"/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1 </a:t>
            </a:r>
            <a:r>
              <a:rPr lang="en-US" altLang="ko-KR" dirty="0" err="1">
                <a:solidFill>
                  <a:schemeClr val="bg1">
                    <a:lumMod val="85000"/>
                  </a:schemeClr>
                </a:solidFill>
              </a:rPr>
              <a:t>finney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 = 1*10</a:t>
            </a:r>
            <a:r>
              <a:rPr lang="en-US" altLang="ko-KR" baseline="30000" dirty="0">
                <a:solidFill>
                  <a:schemeClr val="bg1">
                    <a:lumMod val="85000"/>
                  </a:schemeClr>
                </a:solidFill>
              </a:rPr>
              <a:t>15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ko-KR" dirty="0" err="1">
                <a:solidFill>
                  <a:schemeClr val="bg1">
                    <a:lumMod val="85000"/>
                  </a:schemeClr>
                </a:solidFill>
              </a:rPr>
              <a:t>wei</a:t>
            </a:r>
            <a:endParaRPr lang="en-US" altLang="ko-KR" dirty="0">
              <a:solidFill>
                <a:schemeClr val="bg1">
                  <a:lumMod val="85000"/>
                </a:schemeClr>
              </a:solidFill>
            </a:endParaRPr>
          </a:p>
          <a:p>
            <a:pPr algn="r"/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1 ether(ETH) = 1*10</a:t>
            </a:r>
            <a:r>
              <a:rPr lang="en-US" altLang="ko-KR" baseline="30000" dirty="0">
                <a:solidFill>
                  <a:schemeClr val="bg1">
                    <a:lumMod val="85000"/>
                  </a:schemeClr>
                </a:solidFill>
              </a:rPr>
              <a:t>18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ko-KR" dirty="0" err="1">
                <a:solidFill>
                  <a:schemeClr val="bg1">
                    <a:lumMod val="85000"/>
                  </a:schemeClr>
                </a:solidFill>
              </a:rPr>
              <a:t>wei</a:t>
            </a:r>
            <a:endParaRPr lang="en-US" altLang="ko-KR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3778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1" grpId="0" animBg="1"/>
      <p:bldP spid="22" grpId="0" animBg="1"/>
      <p:bldP spid="23" grpId="0" animBg="1"/>
      <p:bldP spid="34" grpId="0" animBg="1"/>
      <p:bldP spid="39" grpId="0"/>
      <p:bldP spid="28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8483B092-0E36-4B94-A3CC-E22021785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Account  </a:t>
            </a:r>
            <a:r>
              <a:rPr lang="ko-KR" altLang="en-US" dirty="0"/>
              <a:t>유형 </a:t>
            </a:r>
            <a:r>
              <a:rPr lang="en-US" altLang="ko-KR" dirty="0"/>
              <a:t>2</a:t>
            </a:r>
            <a:r>
              <a:rPr lang="ko-KR" altLang="en-US" dirty="0"/>
              <a:t>가지 </a:t>
            </a:r>
            <a:r>
              <a:rPr lang="en-US" altLang="ko-KR" dirty="0"/>
              <a:t>[ EOA, CA ]</a:t>
            </a:r>
            <a:endParaRPr lang="ko-KR" altLang="en-US" dirty="0"/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7DB8187A-4772-32FD-75AA-D5C25F21E4B1}"/>
              </a:ext>
            </a:extLst>
          </p:cNvPr>
          <p:cNvSpPr txBox="1"/>
          <p:nvPr/>
        </p:nvSpPr>
        <p:spPr>
          <a:xfrm>
            <a:off x="344718" y="679248"/>
            <a:ext cx="5679274" cy="47705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500" b="1" dirty="0" err="1">
                <a:solidFill>
                  <a:schemeClr val="bg1">
                    <a:lumMod val="85000"/>
                  </a:schemeClr>
                </a:solidFill>
                <a:ea typeface="맑은 고딕"/>
              </a:rPr>
              <a:t>External</a:t>
            </a:r>
            <a:r>
              <a:rPr lang="ko-KR" altLang="en-US" sz="2500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 </a:t>
            </a:r>
            <a:r>
              <a:rPr lang="en-US" altLang="ko-KR" sz="2500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O</a:t>
            </a:r>
            <a:r>
              <a:rPr lang="ko-KR" altLang="en-US" sz="2500" b="1" dirty="0" err="1">
                <a:solidFill>
                  <a:schemeClr val="bg1">
                    <a:lumMod val="85000"/>
                  </a:schemeClr>
                </a:solidFill>
                <a:ea typeface="맑은 고딕"/>
              </a:rPr>
              <a:t>wned</a:t>
            </a:r>
            <a:r>
              <a:rPr lang="ko-KR" altLang="en-US" sz="2500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 </a:t>
            </a:r>
            <a:r>
              <a:rPr lang="en-US" altLang="ko-KR" sz="2500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A</a:t>
            </a:r>
            <a:r>
              <a:rPr lang="ko-KR" altLang="en-US" sz="2500" b="1" dirty="0" err="1">
                <a:solidFill>
                  <a:schemeClr val="bg1">
                    <a:lumMod val="85000"/>
                  </a:schemeClr>
                </a:solidFill>
                <a:ea typeface="맑은 고딕"/>
              </a:rPr>
              <a:t>ccount</a:t>
            </a:r>
            <a:r>
              <a:rPr lang="ko-KR" altLang="en-US" sz="2500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 (EOA)</a:t>
            </a: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0D7DF309-4F15-7EEA-03EC-0B0CBEA9A7A3}"/>
              </a:ext>
            </a:extLst>
          </p:cNvPr>
          <p:cNvSpPr txBox="1"/>
          <p:nvPr/>
        </p:nvSpPr>
        <p:spPr>
          <a:xfrm>
            <a:off x="6989592" y="668528"/>
            <a:ext cx="4047392" cy="47705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500" b="1" dirty="0" err="1">
                <a:solidFill>
                  <a:schemeClr val="bg1">
                    <a:lumMod val="85000"/>
                  </a:schemeClr>
                </a:solidFill>
                <a:ea typeface="맑은 고딕"/>
              </a:rPr>
              <a:t>Contract</a:t>
            </a:r>
            <a:r>
              <a:rPr lang="ko-KR" altLang="en-US" sz="2500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 </a:t>
            </a:r>
            <a:r>
              <a:rPr lang="ko-KR" altLang="en-US" sz="2500" b="1" dirty="0" err="1">
                <a:solidFill>
                  <a:schemeClr val="bg1">
                    <a:lumMod val="85000"/>
                  </a:schemeClr>
                </a:solidFill>
                <a:ea typeface="맑은 고딕"/>
              </a:rPr>
              <a:t>Account</a:t>
            </a:r>
            <a:r>
              <a:rPr lang="ko-KR" altLang="en-US" sz="2500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 (CA)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8E9DE1C1-3371-E7F7-FDD8-1486B6020E27}"/>
              </a:ext>
            </a:extLst>
          </p:cNvPr>
          <p:cNvSpPr txBox="1"/>
          <p:nvPr/>
        </p:nvSpPr>
        <p:spPr>
          <a:xfrm>
            <a:off x="1169990" y="1269239"/>
            <a:ext cx="1606228" cy="40011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외부 사용자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4F4B7CAD-BD04-C87E-BC1B-66B4B3536A60}"/>
              </a:ext>
            </a:extLst>
          </p:cNvPr>
          <p:cNvSpPr txBox="1"/>
          <p:nvPr/>
        </p:nvSpPr>
        <p:spPr>
          <a:xfrm>
            <a:off x="3072401" y="1268760"/>
            <a:ext cx="1800000" cy="40011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dirty="0" err="1">
                <a:solidFill>
                  <a:srgbClr val="00C8EB"/>
                </a:solidFill>
                <a:ea typeface="맑은 고딕"/>
              </a:rPr>
              <a:t>Private</a:t>
            </a:r>
            <a:r>
              <a:rPr lang="ko-KR" altLang="en-US" sz="2000" dirty="0">
                <a:solidFill>
                  <a:srgbClr val="00C8EB"/>
                </a:solidFill>
                <a:ea typeface="맑은 고딕"/>
              </a:rPr>
              <a:t> </a:t>
            </a:r>
            <a:r>
              <a:rPr lang="ko-KR" altLang="en-US" sz="2000" dirty="0" err="1">
                <a:solidFill>
                  <a:srgbClr val="00C8EB"/>
                </a:solidFill>
                <a:ea typeface="맑은 고딕"/>
              </a:rPr>
              <a:t>Key</a:t>
            </a:r>
            <a:endParaRPr lang="ko-KR" altLang="en-US" sz="2000" dirty="0">
              <a:solidFill>
                <a:srgbClr val="00C8EB"/>
              </a:solidFill>
              <a:ea typeface="맑은 고딕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7129DEE7-2BFC-30E9-05A4-25FA4F09F2CE}"/>
              </a:ext>
            </a:extLst>
          </p:cNvPr>
          <p:cNvSpPr txBox="1"/>
          <p:nvPr/>
        </p:nvSpPr>
        <p:spPr>
          <a:xfrm>
            <a:off x="3055263" y="2641086"/>
            <a:ext cx="1800000" cy="40011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Public </a:t>
            </a:r>
            <a:r>
              <a:rPr lang="ko-KR" altLang="en-US" sz="2000" dirty="0" err="1">
                <a:solidFill>
                  <a:schemeClr val="bg1">
                    <a:lumMod val="85000"/>
                  </a:schemeClr>
                </a:solidFill>
                <a:ea typeface="맑은 고딕"/>
              </a:rPr>
              <a:t>Key</a:t>
            </a:r>
            <a:endParaRPr lang="ko-KR" altLang="en-US" sz="2000" dirty="0">
              <a:solidFill>
                <a:schemeClr val="bg1">
                  <a:lumMod val="85000"/>
                </a:schemeClr>
              </a:solidFill>
              <a:ea typeface="맑은 고딕"/>
            </a:endParaRP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BB87D240-1AE3-E471-6DF1-E3892EE3CC2E}"/>
              </a:ext>
            </a:extLst>
          </p:cNvPr>
          <p:cNvSpPr txBox="1"/>
          <p:nvPr/>
        </p:nvSpPr>
        <p:spPr>
          <a:xfrm>
            <a:off x="3064450" y="3903773"/>
            <a:ext cx="1800000" cy="40011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dirty="0" err="1">
                <a:solidFill>
                  <a:schemeClr val="bg1">
                    <a:lumMod val="85000"/>
                  </a:schemeClr>
                </a:solidFill>
                <a:ea typeface="맑은 고딕"/>
              </a:rPr>
              <a:t>Address</a:t>
            </a:r>
          </a:p>
        </p:txBody>
      </p:sp>
      <p:sp>
        <p:nvSpPr>
          <p:cNvPr id="11" name="TextBox 14">
            <a:extLst>
              <a:ext uri="{FF2B5EF4-FFF2-40B4-BE49-F238E27FC236}">
                <a16:creationId xmlns:a16="http://schemas.microsoft.com/office/drawing/2014/main" id="{081DE473-AD82-B729-2A78-844A8517A6EF}"/>
              </a:ext>
            </a:extLst>
          </p:cNvPr>
          <p:cNvSpPr txBox="1"/>
          <p:nvPr/>
        </p:nvSpPr>
        <p:spPr>
          <a:xfrm>
            <a:off x="3064450" y="4699004"/>
            <a:ext cx="18000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 err="1">
                <a:solidFill>
                  <a:schemeClr val="bg1">
                    <a:lumMod val="85000"/>
                  </a:schemeClr>
                </a:solidFill>
                <a:ea typeface="맑은 고딕"/>
              </a:rPr>
              <a:t>Account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 State</a:t>
            </a:r>
            <a:endParaRPr lang="ko-KR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2" name="TextBox 16">
            <a:extLst>
              <a:ext uri="{FF2B5EF4-FFF2-40B4-BE49-F238E27FC236}">
                <a16:creationId xmlns:a16="http://schemas.microsoft.com/office/drawing/2014/main" id="{0C3B0E38-895D-28C4-5497-9BCAEB00BAF0}"/>
              </a:ext>
            </a:extLst>
          </p:cNvPr>
          <p:cNvSpPr txBox="1"/>
          <p:nvPr/>
        </p:nvSpPr>
        <p:spPr>
          <a:xfrm>
            <a:off x="2275788" y="3514595"/>
            <a:ext cx="3388164" cy="30777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keccak256(</a:t>
            </a:r>
            <a:r>
              <a:rPr lang="ko-KR" altLang="en-US" sz="1400" dirty="0" err="1">
                <a:solidFill>
                  <a:schemeClr val="bg1">
                    <a:lumMod val="85000"/>
                  </a:schemeClr>
                </a:solidFill>
                <a:ea typeface="맑은 고딕"/>
              </a:rPr>
              <a:t>public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 </a:t>
            </a:r>
            <a:r>
              <a:rPr lang="ko-KR" altLang="en-US" sz="1400" dirty="0" err="1">
                <a:solidFill>
                  <a:schemeClr val="bg1">
                    <a:lumMod val="85000"/>
                  </a:schemeClr>
                </a:solidFill>
                <a:ea typeface="맑은 고딕"/>
              </a:rPr>
              <a:t>key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) ➡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 right 160bits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  <a:ea typeface="맑은 고딕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AD085031-1156-4BAF-A8F1-5AC54FFA33BE}"/>
              </a:ext>
            </a:extLst>
          </p:cNvPr>
          <p:cNvCxnSpPr>
            <a:cxnSpLocks/>
          </p:cNvCxnSpPr>
          <p:nvPr/>
        </p:nvCxnSpPr>
        <p:spPr>
          <a:xfrm flipV="1">
            <a:off x="2698212" y="1464486"/>
            <a:ext cx="296183" cy="479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16">
            <a:extLst>
              <a:ext uri="{FF2B5EF4-FFF2-40B4-BE49-F238E27FC236}">
                <a16:creationId xmlns:a16="http://schemas.microsoft.com/office/drawing/2014/main" id="{C0D26BE1-D439-4B2C-BD8E-34891AD4E1D6}"/>
              </a:ext>
            </a:extLst>
          </p:cNvPr>
          <p:cNvSpPr txBox="1"/>
          <p:nvPr/>
        </p:nvSpPr>
        <p:spPr>
          <a:xfrm>
            <a:off x="2339244" y="1667919"/>
            <a:ext cx="3252698" cy="52322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ECDSA (secp256k1)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  <a:ea typeface="맑은 고딕"/>
              </a:rPr>
            </a:b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random 256 bits &lt; n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  <a:ea typeface="맑은 고딕"/>
            </a:endParaRPr>
          </a:p>
        </p:txBody>
      </p:sp>
      <p:pic>
        <p:nvPicPr>
          <p:cNvPr id="36" name="그래픽 35" descr="사용자 단색으로 채워진">
            <a:extLst>
              <a:ext uri="{FF2B5EF4-FFF2-40B4-BE49-F238E27FC236}">
                <a16:creationId xmlns:a16="http://schemas.microsoft.com/office/drawing/2014/main" id="{758AC2AF-936A-4F61-BA83-AE35E53E0B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8294" y="1318678"/>
            <a:ext cx="288000" cy="288000"/>
          </a:xfrm>
          <a:prstGeom prst="rect">
            <a:avLst/>
          </a:prstGeom>
        </p:spPr>
      </p:pic>
      <p:graphicFrame>
        <p:nvGraphicFramePr>
          <p:cNvPr id="37" name="표 38">
            <a:extLst>
              <a:ext uri="{FF2B5EF4-FFF2-40B4-BE49-F238E27FC236}">
                <a16:creationId xmlns:a16="http://schemas.microsoft.com/office/drawing/2014/main" id="{6E84B963-DEED-480F-9FAF-77C09165AA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1490378"/>
              </p:ext>
            </p:extLst>
          </p:nvPr>
        </p:nvGraphicFramePr>
        <p:xfrm>
          <a:off x="3055263" y="5088762"/>
          <a:ext cx="1853899" cy="1341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3899">
                  <a:extLst>
                    <a:ext uri="{9D8B030D-6E8A-4147-A177-3AD203B41FA5}">
                      <a16:colId xmlns:a16="http://schemas.microsoft.com/office/drawing/2014/main" val="522052225"/>
                    </a:ext>
                  </a:extLst>
                </a:gridCol>
              </a:tblGrid>
              <a:tr h="2157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nonce (default: 0)</a:t>
                      </a:r>
                      <a:endParaRPr lang="ko-KR" altLang="en-US" sz="16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0103072"/>
                  </a:ext>
                </a:extLst>
              </a:tr>
              <a:tr h="2157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balance</a:t>
                      </a:r>
                      <a:endParaRPr lang="ko-KR" altLang="en-US" sz="16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729347"/>
                  </a:ext>
                </a:extLst>
              </a:tr>
              <a:tr h="2157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storage hash (null)</a:t>
                      </a:r>
                      <a:endParaRPr lang="ko-KR" altLang="en-US" sz="1600" b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0428799"/>
                  </a:ext>
                </a:extLst>
              </a:tr>
              <a:tr h="2157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code hash ("")</a:t>
                      </a:r>
                      <a:endParaRPr lang="ko-KR" altLang="en-US" sz="1600" b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4789651"/>
                  </a:ext>
                </a:extLst>
              </a:tr>
            </a:tbl>
          </a:graphicData>
        </a:graphic>
      </p:graphicFrame>
      <p:sp>
        <p:nvSpPr>
          <p:cNvPr id="44" name="TextBox 16">
            <a:extLst>
              <a:ext uri="{FF2B5EF4-FFF2-40B4-BE49-F238E27FC236}">
                <a16:creationId xmlns:a16="http://schemas.microsoft.com/office/drawing/2014/main" id="{508F141A-8C67-4D4C-ACD6-265B2F857ADF}"/>
              </a:ext>
            </a:extLst>
          </p:cNvPr>
          <p:cNvSpPr txBox="1"/>
          <p:nvPr/>
        </p:nvSpPr>
        <p:spPr>
          <a:xfrm>
            <a:off x="6672065" y="2744058"/>
            <a:ext cx="5256583" cy="1077218"/>
          </a:xfrm>
          <a:prstGeom prst="rect">
            <a:avLst/>
          </a:prstGeom>
          <a:noFill/>
        </p:spPr>
        <p:txBody>
          <a:bodyPr rot="0" spcFirstLastPara="0" vert="horz" wrap="square" lIns="91440" tIns="45720" rIns="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ea typeface="+mn-lt"/>
                <a:cs typeface="+mn-lt"/>
              </a:rPr>
              <a:t>CREATE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  <a:ea typeface="+mn-lt"/>
                <a:cs typeface="+mn-lt"/>
              </a:rPr>
            </a:b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ea typeface="+mn-lt"/>
                <a:cs typeface="+mn-lt"/>
              </a:rPr>
              <a:t>  </a:t>
            </a:r>
            <a:r>
              <a:rPr lang="ko-KR" altLang="ko-KR" sz="1400" dirty="0">
                <a:solidFill>
                  <a:schemeClr val="bg1">
                    <a:lumMod val="85000"/>
                  </a:schemeClr>
                </a:solidFill>
                <a:ea typeface="+mn-lt"/>
                <a:cs typeface="+mn-lt"/>
              </a:rPr>
              <a:t>keccak256(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ea typeface="+mn-lt"/>
                <a:cs typeface="+mn-lt"/>
              </a:rPr>
              <a:t>RLP</a:t>
            </a:r>
            <a:r>
              <a:rPr lang="ko-KR" altLang="ko-KR" sz="1400" dirty="0">
                <a:solidFill>
                  <a:schemeClr val="bg1">
                    <a:lumMod val="85000"/>
                  </a:schemeClr>
                </a:solidFill>
                <a:ea typeface="+mn-lt"/>
                <a:cs typeface="+mn-lt"/>
              </a:rPr>
              <a:t>([</a:t>
            </a:r>
            <a:r>
              <a:rPr lang="ko-KR" altLang="ko-KR" sz="1400" dirty="0" err="1">
                <a:solidFill>
                  <a:schemeClr val="bg1">
                    <a:lumMod val="85000"/>
                  </a:schemeClr>
                </a:solidFill>
                <a:ea typeface="+mn-lt"/>
                <a:cs typeface="+mn-lt"/>
              </a:rPr>
              <a:t>sender</a:t>
            </a:r>
            <a:r>
              <a:rPr lang="ko-KR" altLang="ko-KR" sz="1400" dirty="0">
                <a:solidFill>
                  <a:schemeClr val="bg1">
                    <a:lumMod val="85000"/>
                  </a:schemeClr>
                </a:solidFill>
                <a:ea typeface="+mn-lt"/>
                <a:cs typeface="+mn-lt"/>
              </a:rPr>
              <a:t>, </a:t>
            </a:r>
            <a:r>
              <a:rPr lang="ko-KR" altLang="ko-KR" sz="1400" dirty="0" err="1">
                <a:solidFill>
                  <a:schemeClr val="bg1">
                    <a:lumMod val="85000"/>
                  </a:schemeClr>
                </a:solidFill>
                <a:ea typeface="+mn-lt"/>
                <a:cs typeface="+mn-lt"/>
              </a:rPr>
              <a:t>nonce</a:t>
            </a:r>
            <a:r>
              <a:rPr lang="ko-KR" altLang="ko-KR" sz="1400" dirty="0">
                <a:solidFill>
                  <a:schemeClr val="bg1">
                    <a:lumMod val="85000"/>
                  </a:schemeClr>
                </a:solidFill>
                <a:ea typeface="+mn-lt"/>
                <a:cs typeface="+mn-lt"/>
              </a:rPr>
              <a:t>]))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ea typeface="+mn-lt"/>
                <a:cs typeface="+mn-lt"/>
              </a:rPr>
              <a:t> ➡ right 160bits</a:t>
            </a:r>
          </a:p>
          <a:p>
            <a:endParaRPr lang="en-US" altLang="ko-KR" sz="800" dirty="0">
              <a:solidFill>
                <a:schemeClr val="bg1">
                  <a:lumMod val="85000"/>
                </a:schemeClr>
              </a:solidFill>
              <a:ea typeface="+mn-lt"/>
              <a:cs typeface="+mn-lt"/>
            </a:endParaRPr>
          </a:p>
          <a:p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ea typeface="+mn-lt"/>
                <a:cs typeface="+mn-lt"/>
              </a:rPr>
              <a:t>CREATE2 (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ea typeface="맑은 고딕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EIP-1014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)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  <a:ea typeface="맑은 고딕"/>
              </a:rPr>
            </a:br>
            <a:r>
              <a:rPr lang="en-US" altLang="ko-KR" sz="1300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  keccak256</a:t>
            </a:r>
            <a:r>
              <a:rPr lang="ko-KR" altLang="ko-KR" sz="1300" dirty="0">
                <a:solidFill>
                  <a:schemeClr val="bg1">
                    <a:lumMod val="85000"/>
                  </a:schemeClr>
                </a:solidFill>
                <a:ea typeface="+mn-lt"/>
                <a:cs typeface="+mn-lt"/>
              </a:rPr>
              <a:t>(0xff</a:t>
            </a:r>
            <a:r>
              <a:rPr lang="en-US" altLang="ko-KR" sz="1300" dirty="0">
                <a:solidFill>
                  <a:schemeClr val="bg1">
                    <a:lumMod val="85000"/>
                  </a:schemeClr>
                </a:solidFill>
                <a:ea typeface="+mn-lt"/>
                <a:cs typeface="+mn-lt"/>
              </a:rPr>
              <a:t>+sender+</a:t>
            </a:r>
            <a:r>
              <a:rPr lang="ko-KR" altLang="ko-KR" sz="1300" dirty="0" err="1">
                <a:solidFill>
                  <a:schemeClr val="bg1">
                    <a:lumMod val="85000"/>
                  </a:schemeClr>
                </a:solidFill>
                <a:ea typeface="+mn-lt"/>
                <a:cs typeface="+mn-lt"/>
              </a:rPr>
              <a:t>salt</a:t>
            </a:r>
            <a:r>
              <a:rPr lang="en-US" altLang="ko-KR" sz="1300" dirty="0">
                <a:solidFill>
                  <a:schemeClr val="bg1">
                    <a:lumMod val="85000"/>
                  </a:schemeClr>
                </a:solidFill>
                <a:ea typeface="+mn-lt"/>
                <a:cs typeface="+mn-lt"/>
              </a:rPr>
              <a:t>+k</a:t>
            </a:r>
            <a:r>
              <a:rPr lang="ko-KR" altLang="ko-KR" sz="1300" dirty="0">
                <a:solidFill>
                  <a:schemeClr val="bg1">
                    <a:lumMod val="85000"/>
                  </a:schemeClr>
                </a:solidFill>
                <a:ea typeface="+mn-lt"/>
                <a:cs typeface="+mn-lt"/>
              </a:rPr>
              <a:t>eccak256(</a:t>
            </a:r>
            <a:r>
              <a:rPr lang="ko-KR" altLang="ko-KR" sz="1300" dirty="0" err="1">
                <a:solidFill>
                  <a:schemeClr val="bg1">
                    <a:lumMod val="85000"/>
                  </a:schemeClr>
                </a:solidFill>
                <a:ea typeface="+mn-lt"/>
                <a:cs typeface="+mn-lt"/>
              </a:rPr>
              <a:t>init</a:t>
            </a:r>
            <a:r>
              <a:rPr lang="en-US" altLang="ko-KR" sz="1300" dirty="0">
                <a:solidFill>
                  <a:schemeClr val="bg1">
                    <a:lumMod val="85000"/>
                  </a:schemeClr>
                </a:solidFill>
                <a:ea typeface="+mn-lt"/>
                <a:cs typeface="+mn-lt"/>
              </a:rPr>
              <a:t> c</a:t>
            </a:r>
            <a:r>
              <a:rPr lang="ko-KR" altLang="ko-KR" sz="1300" dirty="0" err="1">
                <a:solidFill>
                  <a:schemeClr val="bg1">
                    <a:lumMod val="85000"/>
                  </a:schemeClr>
                </a:solidFill>
                <a:ea typeface="+mn-lt"/>
                <a:cs typeface="+mn-lt"/>
              </a:rPr>
              <a:t>ode</a:t>
            </a:r>
            <a:r>
              <a:rPr lang="ko-KR" altLang="ko-KR" sz="1300" dirty="0">
                <a:solidFill>
                  <a:schemeClr val="bg1">
                    <a:lumMod val="85000"/>
                  </a:schemeClr>
                </a:solidFill>
                <a:ea typeface="+mn-lt"/>
                <a:cs typeface="+mn-lt"/>
              </a:rPr>
              <a:t>))</a:t>
            </a:r>
            <a:r>
              <a:rPr lang="en-US" altLang="ko-KR" sz="1300" dirty="0">
                <a:solidFill>
                  <a:schemeClr val="bg1">
                    <a:lumMod val="85000"/>
                  </a:schemeClr>
                </a:solidFill>
                <a:ea typeface="+mn-lt"/>
                <a:cs typeface="+mn-lt"/>
              </a:rPr>
              <a:t> ➡ right 160bits</a:t>
            </a:r>
            <a:endParaRPr lang="ko-KR" altLang="en-US" sz="1300" dirty="0">
              <a:solidFill>
                <a:schemeClr val="bg1">
                  <a:lumMod val="85000"/>
                </a:schemeClr>
              </a:solidFill>
              <a:ea typeface="맑은 고딕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4372C3C2-6435-4B0E-BF28-D52867920E10}"/>
              </a:ext>
            </a:extLst>
          </p:cNvPr>
          <p:cNvCxnSpPr>
            <a:cxnSpLocks/>
          </p:cNvCxnSpPr>
          <p:nvPr/>
        </p:nvCxnSpPr>
        <p:spPr>
          <a:xfrm>
            <a:off x="3963990" y="4437112"/>
            <a:ext cx="0" cy="238569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2101B29-9B67-48A7-AF1C-7A70C0DE37CC}"/>
              </a:ext>
            </a:extLst>
          </p:cNvPr>
          <p:cNvCxnSpPr>
            <a:cxnSpLocks/>
          </p:cNvCxnSpPr>
          <p:nvPr/>
        </p:nvCxnSpPr>
        <p:spPr>
          <a:xfrm>
            <a:off x="3967097" y="3177787"/>
            <a:ext cx="0" cy="238569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F5AE70BA-AA4A-4D96-BBF2-C55CC4ACF5B6}"/>
              </a:ext>
            </a:extLst>
          </p:cNvPr>
          <p:cNvCxnSpPr>
            <a:cxnSpLocks/>
          </p:cNvCxnSpPr>
          <p:nvPr/>
        </p:nvCxnSpPr>
        <p:spPr>
          <a:xfrm>
            <a:off x="3960937" y="2246953"/>
            <a:ext cx="0" cy="238569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9">
            <a:extLst>
              <a:ext uri="{FF2B5EF4-FFF2-40B4-BE49-F238E27FC236}">
                <a16:creationId xmlns:a16="http://schemas.microsoft.com/office/drawing/2014/main" id="{61463C9A-131D-4B08-9C39-478684A5DEC0}"/>
              </a:ext>
            </a:extLst>
          </p:cNvPr>
          <p:cNvSpPr txBox="1"/>
          <p:nvPr/>
        </p:nvSpPr>
        <p:spPr>
          <a:xfrm>
            <a:off x="7736042" y="3903773"/>
            <a:ext cx="1800000" cy="40011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dirty="0" err="1">
                <a:solidFill>
                  <a:schemeClr val="bg1">
                    <a:lumMod val="85000"/>
                  </a:schemeClr>
                </a:solidFill>
                <a:ea typeface="맑은 고딕"/>
              </a:rPr>
              <a:t>Address</a:t>
            </a:r>
          </a:p>
        </p:txBody>
      </p:sp>
      <p:sp>
        <p:nvSpPr>
          <p:cNvPr id="67" name="TextBox 14">
            <a:extLst>
              <a:ext uri="{FF2B5EF4-FFF2-40B4-BE49-F238E27FC236}">
                <a16:creationId xmlns:a16="http://schemas.microsoft.com/office/drawing/2014/main" id="{6C618FCA-4417-4E4A-8F41-11750BDEE470}"/>
              </a:ext>
            </a:extLst>
          </p:cNvPr>
          <p:cNvSpPr txBox="1"/>
          <p:nvPr/>
        </p:nvSpPr>
        <p:spPr>
          <a:xfrm>
            <a:off x="7744367" y="4678578"/>
            <a:ext cx="18000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 err="1">
                <a:solidFill>
                  <a:schemeClr val="bg1">
                    <a:lumMod val="85000"/>
                  </a:schemeClr>
                </a:solidFill>
                <a:ea typeface="맑은 고딕"/>
              </a:rPr>
              <a:t>Account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 State</a:t>
            </a:r>
            <a:endParaRPr lang="ko-KR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graphicFrame>
        <p:nvGraphicFramePr>
          <p:cNvPr id="68" name="표 38">
            <a:extLst>
              <a:ext uri="{FF2B5EF4-FFF2-40B4-BE49-F238E27FC236}">
                <a16:creationId xmlns:a16="http://schemas.microsoft.com/office/drawing/2014/main" id="{FEEF237A-67B2-45D4-9DF8-4AB3E60363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1744652"/>
              </p:ext>
            </p:extLst>
          </p:nvPr>
        </p:nvGraphicFramePr>
        <p:xfrm>
          <a:off x="7735180" y="5068336"/>
          <a:ext cx="1853899" cy="1341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3899">
                  <a:extLst>
                    <a:ext uri="{9D8B030D-6E8A-4147-A177-3AD203B41FA5}">
                      <a16:colId xmlns:a16="http://schemas.microsoft.com/office/drawing/2014/main" val="522052225"/>
                    </a:ext>
                  </a:extLst>
                </a:gridCol>
              </a:tblGrid>
              <a:tr h="2157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nonce (default: 1)</a:t>
                      </a:r>
                      <a:endParaRPr lang="ko-KR" altLang="en-US" sz="16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0103072"/>
                  </a:ext>
                </a:extLst>
              </a:tr>
              <a:tr h="2157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balance</a:t>
                      </a:r>
                      <a:endParaRPr lang="ko-KR" altLang="en-US" sz="16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729347"/>
                  </a:ext>
                </a:extLst>
              </a:tr>
              <a:tr h="2157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rgbClr val="00C8EB"/>
                          </a:solidFill>
                        </a:rPr>
                        <a:t>storage hash</a:t>
                      </a:r>
                      <a:endParaRPr lang="ko-KR" altLang="en-US" sz="1600" b="0" dirty="0">
                        <a:solidFill>
                          <a:srgbClr val="00C8EB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0428799"/>
                  </a:ext>
                </a:extLst>
              </a:tr>
              <a:tr h="2157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rgbClr val="00C8EB"/>
                          </a:solidFill>
                        </a:rPr>
                        <a:t>code hash</a:t>
                      </a:r>
                      <a:endParaRPr lang="ko-KR" altLang="en-US" sz="1600" b="0" dirty="0">
                        <a:solidFill>
                          <a:srgbClr val="00C8EB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4789651"/>
                  </a:ext>
                </a:extLst>
              </a:tr>
            </a:tbl>
          </a:graphicData>
        </a:graphic>
      </p:graphicFrame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988DDD6A-A512-43C1-BC5F-11D76786C029}"/>
              </a:ext>
            </a:extLst>
          </p:cNvPr>
          <p:cNvCxnSpPr>
            <a:cxnSpLocks/>
          </p:cNvCxnSpPr>
          <p:nvPr/>
        </p:nvCxnSpPr>
        <p:spPr>
          <a:xfrm>
            <a:off x="8637836" y="4439267"/>
            <a:ext cx="0" cy="238569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원통형 70">
            <a:extLst>
              <a:ext uri="{FF2B5EF4-FFF2-40B4-BE49-F238E27FC236}">
                <a16:creationId xmlns:a16="http://schemas.microsoft.com/office/drawing/2014/main" id="{F00AF3B0-36A3-461D-BBF7-398C6BB4361D}"/>
              </a:ext>
            </a:extLst>
          </p:cNvPr>
          <p:cNvSpPr>
            <a:spLocks noChangeAspect="1"/>
          </p:cNvSpPr>
          <p:nvPr/>
        </p:nvSpPr>
        <p:spPr>
          <a:xfrm>
            <a:off x="10112106" y="5759265"/>
            <a:ext cx="230400" cy="288000"/>
          </a:xfrm>
          <a:prstGeom prst="can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73" name="그래픽 72">
            <a:extLst>
              <a:ext uri="{FF2B5EF4-FFF2-40B4-BE49-F238E27FC236}">
                <a16:creationId xmlns:a16="http://schemas.microsoft.com/office/drawing/2014/main" id="{A7D3CF5E-E787-4976-911B-07CCEEA7F45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112106" y="6119305"/>
            <a:ext cx="231188" cy="288000"/>
          </a:xfrm>
          <a:prstGeom prst="rect">
            <a:avLst/>
          </a:prstGeom>
        </p:spPr>
      </p:pic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6CE7D4A5-22A0-43C6-8E18-A4DE0458123F}"/>
              </a:ext>
            </a:extLst>
          </p:cNvPr>
          <p:cNvCxnSpPr>
            <a:cxnSpLocks/>
          </p:cNvCxnSpPr>
          <p:nvPr/>
        </p:nvCxnSpPr>
        <p:spPr>
          <a:xfrm>
            <a:off x="9690890" y="5903281"/>
            <a:ext cx="267642" cy="0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62E0536E-9A99-4E04-8E1C-C4DF3B26C073}"/>
              </a:ext>
            </a:extLst>
          </p:cNvPr>
          <p:cNvCxnSpPr>
            <a:cxnSpLocks/>
          </p:cNvCxnSpPr>
          <p:nvPr/>
        </p:nvCxnSpPr>
        <p:spPr>
          <a:xfrm flipV="1">
            <a:off x="9709029" y="6263305"/>
            <a:ext cx="249503" cy="16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6791A9C3-DBAB-4B39-BD24-817AF8F99E79}"/>
              </a:ext>
            </a:extLst>
          </p:cNvPr>
          <p:cNvCxnSpPr>
            <a:cxnSpLocks/>
          </p:cNvCxnSpPr>
          <p:nvPr/>
        </p:nvCxnSpPr>
        <p:spPr>
          <a:xfrm>
            <a:off x="8637836" y="1844824"/>
            <a:ext cx="0" cy="796262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7" name="표 38">
            <a:extLst>
              <a:ext uri="{FF2B5EF4-FFF2-40B4-BE49-F238E27FC236}">
                <a16:creationId xmlns:a16="http://schemas.microsoft.com/office/drawing/2014/main" id="{BF449BFB-F446-4523-96E3-495D45AD59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5763284"/>
              </p:ext>
            </p:extLst>
          </p:nvPr>
        </p:nvGraphicFramePr>
        <p:xfrm>
          <a:off x="10344472" y="5738896"/>
          <a:ext cx="1152128" cy="670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val="52205222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storage</a:t>
                      </a:r>
                      <a:endParaRPr lang="ko-KR" altLang="en-US" sz="16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04287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bytecode</a:t>
                      </a:r>
                      <a:endParaRPr lang="ko-KR" altLang="en-US" sz="16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4789651"/>
                  </a:ext>
                </a:extLst>
              </a:tr>
            </a:tbl>
          </a:graphicData>
        </a:graphic>
      </p:graphicFrame>
      <p:grpSp>
        <p:nvGrpSpPr>
          <p:cNvPr id="92" name="그룹 91">
            <a:extLst>
              <a:ext uri="{FF2B5EF4-FFF2-40B4-BE49-F238E27FC236}">
                <a16:creationId xmlns:a16="http://schemas.microsoft.com/office/drawing/2014/main" id="{77FC8CA1-26D1-417D-8EAD-5E3ABA6E0D20}"/>
              </a:ext>
            </a:extLst>
          </p:cNvPr>
          <p:cNvGrpSpPr/>
          <p:nvPr/>
        </p:nvGrpSpPr>
        <p:grpSpPr>
          <a:xfrm>
            <a:off x="6823454" y="1275494"/>
            <a:ext cx="4708284" cy="406633"/>
            <a:chOff x="7135916" y="1275494"/>
            <a:chExt cx="4708284" cy="406633"/>
          </a:xfrm>
        </p:grpSpPr>
        <p:sp>
          <p:nvSpPr>
            <p:cNvPr id="13" name="TextBox 17">
              <a:extLst>
                <a:ext uri="{FF2B5EF4-FFF2-40B4-BE49-F238E27FC236}">
                  <a16:creationId xmlns:a16="http://schemas.microsoft.com/office/drawing/2014/main" id="{E483E896-F3BD-E9D8-1CA9-9E8067BF925B}"/>
                </a:ext>
              </a:extLst>
            </p:cNvPr>
            <p:cNvSpPr txBox="1"/>
            <p:nvPr/>
          </p:nvSpPr>
          <p:spPr>
            <a:xfrm>
              <a:off x="7135916" y="1282017"/>
              <a:ext cx="1980000" cy="400110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2000" dirty="0" err="1">
                  <a:solidFill>
                    <a:srgbClr val="00C8EB"/>
                  </a:solidFill>
                  <a:ea typeface="맑은 고딕"/>
                </a:rPr>
                <a:t>Sender</a:t>
              </a:r>
              <a:r>
                <a:rPr lang="ko-KR" altLang="en-US" sz="2000" dirty="0">
                  <a:solidFill>
                    <a:srgbClr val="00C8EB"/>
                  </a:solidFill>
                  <a:ea typeface="맑은 고딕"/>
                </a:rPr>
                <a:t> </a:t>
              </a:r>
              <a:r>
                <a:rPr lang="ko-KR" altLang="en-US" sz="2000" dirty="0" err="1">
                  <a:solidFill>
                    <a:srgbClr val="00C8EB"/>
                  </a:solidFill>
                  <a:ea typeface="맑은 고딕"/>
                </a:rPr>
                <a:t>address</a:t>
              </a:r>
            </a:p>
          </p:txBody>
        </p:sp>
        <p:sp>
          <p:nvSpPr>
            <p:cNvPr id="15" name="TextBox 19">
              <a:extLst>
                <a:ext uri="{FF2B5EF4-FFF2-40B4-BE49-F238E27FC236}">
                  <a16:creationId xmlns:a16="http://schemas.microsoft.com/office/drawing/2014/main" id="{66BEA181-D146-92AC-A3A8-4ECFD847B563}"/>
                </a:ext>
              </a:extLst>
            </p:cNvPr>
            <p:cNvSpPr txBox="1"/>
            <p:nvPr/>
          </p:nvSpPr>
          <p:spPr>
            <a:xfrm>
              <a:off x="9218930" y="1275494"/>
              <a:ext cx="1260000" cy="400110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2000" dirty="0" err="1">
                  <a:solidFill>
                    <a:srgbClr val="00C8EB"/>
                  </a:solidFill>
                  <a:ea typeface="맑은 고딕"/>
                </a:rPr>
                <a:t>nonce</a:t>
              </a:r>
            </a:p>
          </p:txBody>
        </p:sp>
        <p:sp>
          <p:nvSpPr>
            <p:cNvPr id="91" name="TextBox 19">
              <a:extLst>
                <a:ext uri="{FF2B5EF4-FFF2-40B4-BE49-F238E27FC236}">
                  <a16:creationId xmlns:a16="http://schemas.microsoft.com/office/drawing/2014/main" id="{65B69AD1-600F-43DE-A54E-3BB1763C532C}"/>
                </a:ext>
              </a:extLst>
            </p:cNvPr>
            <p:cNvSpPr txBox="1"/>
            <p:nvPr/>
          </p:nvSpPr>
          <p:spPr>
            <a:xfrm>
              <a:off x="10584200" y="1277371"/>
              <a:ext cx="1260000" cy="400110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20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init code</a:t>
              </a:r>
              <a:endParaRPr lang="ko-KR" altLang="en-US" sz="2000" dirty="0" err="1">
                <a:solidFill>
                  <a:schemeClr val="bg1">
                    <a:lumMod val="85000"/>
                  </a:schemeClr>
                </a:solidFill>
                <a:ea typeface="맑은 고딕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04545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8" grpId="0" animBg="1"/>
      <p:bldP spid="9" grpId="0" animBg="1"/>
      <p:bldP spid="11" grpId="0"/>
      <p:bldP spid="12" grpId="0"/>
      <p:bldP spid="34" grpId="0"/>
      <p:bldP spid="44" grpId="0"/>
      <p:bldP spid="66" grpId="0" animBg="1"/>
      <p:bldP spid="67" grpId="0"/>
      <p:bldP spid="71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17DB1481-706D-4695-B41F-13A66DF10B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EIP-158 </a:t>
            </a:r>
            <a:r>
              <a:rPr lang="ko-KR" altLang="en-US" dirty="0"/>
              <a:t>이후 </a:t>
            </a:r>
            <a:r>
              <a:rPr lang="en-US" altLang="ko-KR" dirty="0"/>
              <a:t>CA nonce 1 </a:t>
            </a:r>
            <a:r>
              <a:rPr lang="ko-KR" altLang="en-US" dirty="0"/>
              <a:t>기본 설정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Contract Create Data</a:t>
            </a:r>
            <a:r>
              <a:rPr lang="ko-KR" altLang="en-US" dirty="0"/>
              <a:t>는 </a:t>
            </a:r>
            <a:r>
              <a:rPr lang="en-US" altLang="ko-KR" dirty="0"/>
              <a:t>Runtime byte</a:t>
            </a:r>
            <a:r>
              <a:rPr lang="ko-KR" altLang="en-US" dirty="0"/>
              <a:t>당 </a:t>
            </a:r>
            <a:r>
              <a:rPr lang="en-US" altLang="ko-KR" dirty="0"/>
              <a:t>200 </a:t>
            </a:r>
            <a:r>
              <a:rPr lang="ko-KR" altLang="en-US" dirty="0"/>
              <a:t>가스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151F56D2-2611-4EE4-88B5-B57BFA75F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778837D8-5553-42B8-818A-C1408DB3D5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55640" y="1907588"/>
            <a:ext cx="7896200" cy="1061829"/>
          </a:xfrm>
          <a:prstGeom prst="rect">
            <a:avLst/>
          </a:prstGeom>
          <a:solidFill>
            <a:srgbClr val="161C2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Create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account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on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state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snapshot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evm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57B15D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StateDB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Snapshot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()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evm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57B15D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StateDB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CreateAccount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evm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chainRules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IsEIP158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evm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57B15D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StateDB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SetNonce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1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evm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57B15D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Context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Transfer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evm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57B15D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StateDB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caller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()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value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)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3C45D8B8-0DC1-4C14-95E3-FDC60CC75A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9874" y="442913"/>
            <a:ext cx="12192000" cy="457200"/>
          </a:xfrm>
          <a:prstGeom prst="rect">
            <a:avLst/>
          </a:prstGeom>
          <a:solidFill>
            <a:srgbClr val="161C2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1" i="1" u="none" strike="noStrike" cap="none" normalizeH="0" baseline="0">
                <a:ln>
                  <a:noFill/>
                </a:ln>
                <a:solidFill>
                  <a:srgbClr val="5067AA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CreateDataGas        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uint64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200  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//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1ACA6D47-F05C-48E9-A073-D1EC7C1B77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6120" y="3068960"/>
            <a:ext cx="7311752" cy="3416320"/>
          </a:xfrm>
          <a:prstGeom prst="rect">
            <a:avLst/>
          </a:prstGeom>
          <a:solidFill>
            <a:srgbClr val="161C2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ret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err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evm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interpreter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Run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contract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nil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false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Check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whether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max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code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size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has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been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exceeded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assign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err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case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err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==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nil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&amp;&amp;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evm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chainRules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IsEIP158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&amp;&amp;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len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ret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) &gt;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params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MaxCodeSize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err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57B15D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ErrMaxCodeSizeExceeded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57B15D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Reject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code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starting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with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0xEF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EIP-3541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is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enabled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err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==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nil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&amp;&amp;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len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ret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) &gt;=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1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&amp;&amp;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ret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[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0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] ==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0xEF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&amp;&amp;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evm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chainRules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IsLondon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err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57B15D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ErrInvalidCode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57B15D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contract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creation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ran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successfully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and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no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errors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were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returned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calculate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required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store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code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code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could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not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be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stored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due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not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enough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set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error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and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let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it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be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handled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by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error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checking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condition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below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err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==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nil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createDataGas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uint64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len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ret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)) *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params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CreateDataGas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contract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UseGas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createDataGas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) {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evm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57B15D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StateDB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SetCode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ret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}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else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err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57B15D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ErrCodeStoreOutOfGas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57B15D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57B15D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}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A7448885-0D45-48CA-80F3-B7BD169AE5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68696" y="2969417"/>
            <a:ext cx="7815808" cy="3831818"/>
          </a:xfrm>
          <a:prstGeom prst="rect">
            <a:avLst/>
          </a:prstGeom>
          <a:solidFill>
            <a:srgbClr val="161C2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nonce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evm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57B15D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StateDB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GetNonce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caller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())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nonce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+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1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&lt;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nonce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nil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common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{}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57B15D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ErrNonceUintOverflow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57B15D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evm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57B15D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StateDB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SetNonce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caller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()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nonce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+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1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We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add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this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access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list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_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before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_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taking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snapshot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Even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creation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fails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access-list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change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should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not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be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rolled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back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evm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chainRules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IsBerlin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evm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57B15D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StateDB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AddAddressToAccessList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Ensure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there's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no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existing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contract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already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designated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address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contractHash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evm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57B15D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StateDB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GetCodeHash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evm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57B15D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StateDB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GetNonce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) !=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0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|| 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contractHash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!= 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common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Hash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{}) &amp;&amp;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contractHash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!=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emptyCodeHash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) {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nil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common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{}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0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57B15D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ErrContractAddressCollision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57B15D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Create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account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on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state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snapshot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evm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57B15D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StateDB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Snapshot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()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evm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57B15D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StateDB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CreateAccount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evm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chainRules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IsEIP158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evm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57B15D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StateDB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SetNonce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1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evm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57B15D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Context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Transfer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evm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57B15D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StateDB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caller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()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value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Initialise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contract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and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set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code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that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is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be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used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by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EVM.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// The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contract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is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scoped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environment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for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this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execution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context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only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contract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NewContract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caller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769AA5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AccountRef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value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contract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SetCodeOptionalHash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(&amp;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codeAndHash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)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920288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FFC26C14-FB62-4611-A29F-DF47008C9F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트랜잭션 </a:t>
            </a:r>
            <a:r>
              <a:rPr lang="en-US" altLang="ko-KR" dirty="0"/>
              <a:t>: EOA </a:t>
            </a:r>
            <a:r>
              <a:rPr lang="ko-KR" altLang="en-US" dirty="0"/>
              <a:t>가 보낼 메시지를 포함하는 서명된 데이터 패키지</a:t>
            </a:r>
            <a:endParaRPr lang="en-US" altLang="ko-KR" dirty="0"/>
          </a:p>
          <a:p>
            <a:r>
              <a:rPr lang="ko-KR" altLang="en-US" dirty="0"/>
              <a:t>메시지 </a:t>
            </a:r>
            <a:r>
              <a:rPr lang="en-US" altLang="ko-KR" dirty="0"/>
              <a:t>: Account </a:t>
            </a:r>
            <a:r>
              <a:rPr lang="ko-KR" altLang="en-US" dirty="0"/>
              <a:t>에서 </a:t>
            </a:r>
            <a:r>
              <a:rPr lang="en-US" altLang="ko-KR" dirty="0"/>
              <a:t>Account</a:t>
            </a:r>
            <a:r>
              <a:rPr lang="ko-KR" altLang="en-US" dirty="0"/>
              <a:t>로 전달되어 상태 전이</a:t>
            </a:r>
            <a:r>
              <a:rPr lang="en-US" altLang="ko-KR" dirty="0"/>
              <a:t>(State Transition) </a:t>
            </a:r>
            <a:r>
              <a:rPr lang="ko-KR" altLang="en-US" dirty="0"/>
              <a:t>발생</a:t>
            </a: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188958A5-C292-4E88-AC6C-28F909458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트랜잭션 </a:t>
            </a:r>
            <a:r>
              <a:rPr lang="en-US" altLang="ko-KR" dirty="0"/>
              <a:t>(Transaction) </a:t>
            </a:r>
            <a:r>
              <a:rPr lang="ko-KR" altLang="en-US" dirty="0"/>
              <a:t>과 메시지 </a:t>
            </a:r>
            <a:r>
              <a:rPr lang="en-US" altLang="ko-KR" dirty="0"/>
              <a:t>(Message)</a:t>
            </a:r>
            <a:endParaRPr lang="ko-KR" altLang="en-US" dirty="0"/>
          </a:p>
        </p:txBody>
      </p:sp>
      <p:graphicFrame>
        <p:nvGraphicFramePr>
          <p:cNvPr id="4" name="표 38">
            <a:extLst>
              <a:ext uri="{FF2B5EF4-FFF2-40B4-BE49-F238E27FC236}">
                <a16:creationId xmlns:a16="http://schemas.microsoft.com/office/drawing/2014/main" id="{025AFE5D-7699-4469-9849-1A06BE60E8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7931762"/>
              </p:ext>
            </p:extLst>
          </p:nvPr>
        </p:nvGraphicFramePr>
        <p:xfrm>
          <a:off x="1745467" y="2729726"/>
          <a:ext cx="2865416" cy="38676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65416">
                  <a:extLst>
                    <a:ext uri="{9D8B030D-6E8A-4147-A177-3AD203B41FA5}">
                      <a16:colId xmlns:a16="http://schemas.microsoft.com/office/drawing/2014/main" val="522052225"/>
                    </a:ext>
                  </a:extLst>
                </a:gridCol>
              </a:tblGrid>
              <a:tr h="5525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nonce</a:t>
                      </a:r>
                      <a:endParaRPr lang="ko-KR" altLang="en-US" sz="2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0103072"/>
                  </a:ext>
                </a:extLst>
              </a:tr>
              <a:tr h="5525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b="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gasPrice</a:t>
                      </a:r>
                      <a:endParaRPr lang="ko-KR" altLang="en-US" sz="2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729347"/>
                  </a:ext>
                </a:extLst>
              </a:tr>
              <a:tr h="5525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b="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gasLimit</a:t>
                      </a:r>
                      <a:endParaRPr lang="ko-KR" altLang="en-US" sz="2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0428799"/>
                  </a:ext>
                </a:extLst>
              </a:tr>
              <a:tr h="5525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to</a:t>
                      </a:r>
                      <a:endParaRPr lang="ko-KR" altLang="en-US" sz="2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4789651"/>
                  </a:ext>
                </a:extLst>
              </a:tr>
              <a:tr h="5525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value</a:t>
                      </a:r>
                      <a:endParaRPr lang="ko-KR" altLang="en-US" sz="2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2855020"/>
                  </a:ext>
                </a:extLst>
              </a:tr>
              <a:tr h="5525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data</a:t>
                      </a:r>
                      <a:endParaRPr lang="ko-KR" altLang="en-US" sz="2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341349"/>
                  </a:ext>
                </a:extLst>
              </a:tr>
              <a:tr h="5525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v, r, s</a:t>
                      </a:r>
                      <a:endParaRPr lang="ko-KR" altLang="en-US" sz="2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9955739"/>
                  </a:ext>
                </a:extLst>
              </a:tr>
            </a:tbl>
          </a:graphicData>
        </a:graphic>
      </p:graphicFrame>
      <p:sp>
        <p:nvSpPr>
          <p:cNvPr id="6" name="TextBox 4">
            <a:extLst>
              <a:ext uri="{FF2B5EF4-FFF2-40B4-BE49-F238E27FC236}">
                <a16:creationId xmlns:a16="http://schemas.microsoft.com/office/drawing/2014/main" id="{57082EC0-A295-4D7C-BB10-07A4DD222E03}"/>
              </a:ext>
            </a:extLst>
          </p:cNvPr>
          <p:cNvSpPr txBox="1"/>
          <p:nvPr/>
        </p:nvSpPr>
        <p:spPr>
          <a:xfrm>
            <a:off x="1884398" y="1571058"/>
            <a:ext cx="2592288" cy="47705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500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트랜잭션</a:t>
            </a:r>
          </a:p>
        </p:txBody>
      </p:sp>
      <p:sp>
        <p:nvSpPr>
          <p:cNvPr id="7" name="TextBox 4">
            <a:extLst>
              <a:ext uri="{FF2B5EF4-FFF2-40B4-BE49-F238E27FC236}">
                <a16:creationId xmlns:a16="http://schemas.microsoft.com/office/drawing/2014/main" id="{EB9F531A-0173-41A9-A351-201CFDC21D2D}"/>
              </a:ext>
            </a:extLst>
          </p:cNvPr>
          <p:cNvSpPr txBox="1"/>
          <p:nvPr/>
        </p:nvSpPr>
        <p:spPr>
          <a:xfrm>
            <a:off x="7717046" y="1563447"/>
            <a:ext cx="2592288" cy="47705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500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메시지</a:t>
            </a:r>
          </a:p>
        </p:txBody>
      </p:sp>
      <p:graphicFrame>
        <p:nvGraphicFramePr>
          <p:cNvPr id="8" name="표 38">
            <a:extLst>
              <a:ext uri="{FF2B5EF4-FFF2-40B4-BE49-F238E27FC236}">
                <a16:creationId xmlns:a16="http://schemas.microsoft.com/office/drawing/2014/main" id="{5E3B9833-0DAE-4014-A30A-596023BBB8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8869493"/>
              </p:ext>
            </p:extLst>
          </p:nvPr>
        </p:nvGraphicFramePr>
        <p:xfrm>
          <a:off x="7717046" y="2132137"/>
          <a:ext cx="2865416" cy="38676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65416">
                  <a:extLst>
                    <a:ext uri="{9D8B030D-6E8A-4147-A177-3AD203B41FA5}">
                      <a16:colId xmlns:a16="http://schemas.microsoft.com/office/drawing/2014/main" val="522052225"/>
                    </a:ext>
                  </a:extLst>
                </a:gridCol>
              </a:tblGrid>
              <a:tr h="5525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from</a:t>
                      </a:r>
                      <a:endParaRPr lang="ko-KR" altLang="en-US" sz="2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6502743"/>
                  </a:ext>
                </a:extLst>
              </a:tr>
              <a:tr h="5525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nonce</a:t>
                      </a:r>
                      <a:endParaRPr lang="ko-KR" altLang="en-US" sz="2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0103072"/>
                  </a:ext>
                </a:extLst>
              </a:tr>
              <a:tr h="5525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b="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gasPrice</a:t>
                      </a:r>
                      <a:endParaRPr lang="ko-KR" altLang="en-US" sz="2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729347"/>
                  </a:ext>
                </a:extLst>
              </a:tr>
              <a:tr h="5525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b="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gasLimit</a:t>
                      </a:r>
                      <a:endParaRPr lang="ko-KR" altLang="en-US" sz="2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0428799"/>
                  </a:ext>
                </a:extLst>
              </a:tr>
              <a:tr h="5525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to</a:t>
                      </a:r>
                      <a:endParaRPr lang="ko-KR" altLang="en-US" sz="2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4789651"/>
                  </a:ext>
                </a:extLst>
              </a:tr>
              <a:tr h="5525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value</a:t>
                      </a:r>
                      <a:endParaRPr lang="ko-KR" altLang="en-US" sz="2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2855020"/>
                  </a:ext>
                </a:extLst>
              </a:tr>
              <a:tr h="5525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data</a:t>
                      </a:r>
                      <a:endParaRPr lang="ko-KR" altLang="en-US" sz="2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341349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E1350581-2F15-4F4E-A47F-84C5D55155F7}"/>
              </a:ext>
            </a:extLst>
          </p:cNvPr>
          <p:cNvSpPr txBox="1"/>
          <p:nvPr/>
        </p:nvSpPr>
        <p:spPr>
          <a:xfrm>
            <a:off x="7464152" y="6157294"/>
            <a:ext cx="31183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</a:rPr>
              <a:t>공개키 복구 ➡ 발신자 주소</a:t>
            </a:r>
          </a:p>
        </p:txBody>
      </p:sp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7D5D0E47-7D15-42AF-93AE-73C6DA429509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10582462" y="2419083"/>
            <a:ext cx="119652" cy="3907488"/>
          </a:xfrm>
          <a:prstGeom prst="bentConnector3">
            <a:avLst>
              <a:gd name="adj1" fmla="val 291054"/>
            </a:avLst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EE183814-C7D5-48FD-A1CC-DB7144B36059}"/>
              </a:ext>
            </a:extLst>
          </p:cNvPr>
          <p:cNvSpPr txBox="1"/>
          <p:nvPr/>
        </p:nvSpPr>
        <p:spPr>
          <a:xfrm>
            <a:off x="5699956" y="1567186"/>
            <a:ext cx="79208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dirty="0">
                <a:solidFill>
                  <a:schemeClr val="bg1">
                    <a:lumMod val="85000"/>
                  </a:schemeClr>
                </a:solidFill>
              </a:rPr>
              <a:t>➡</a:t>
            </a:r>
          </a:p>
        </p:txBody>
      </p:sp>
      <p:graphicFrame>
        <p:nvGraphicFramePr>
          <p:cNvPr id="21" name="표 38">
            <a:extLst>
              <a:ext uri="{FF2B5EF4-FFF2-40B4-BE49-F238E27FC236}">
                <a16:creationId xmlns:a16="http://schemas.microsoft.com/office/drawing/2014/main" id="{F1408207-88D0-44B5-B6AB-BEB5E36A08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82614"/>
              </p:ext>
            </p:extLst>
          </p:nvPr>
        </p:nvGraphicFramePr>
        <p:xfrm>
          <a:off x="4613327" y="2727375"/>
          <a:ext cx="2967792" cy="38676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67792">
                  <a:extLst>
                    <a:ext uri="{9D8B030D-6E8A-4147-A177-3AD203B41FA5}">
                      <a16:colId xmlns:a16="http://schemas.microsoft.com/office/drawing/2014/main" val="522052225"/>
                    </a:ext>
                  </a:extLst>
                </a:gridCol>
              </a:tblGrid>
              <a:tr h="552518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발신자 </a:t>
                      </a:r>
                      <a:r>
                        <a:rPr lang="en-US" altLang="ko-KR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nonce</a:t>
                      </a:r>
                      <a:endParaRPr lang="ko-KR" altLang="en-US" sz="16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0103072"/>
                  </a:ext>
                </a:extLst>
              </a:tr>
              <a:tr h="552518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가스당 지불 가격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729347"/>
                  </a:ext>
                </a:extLst>
              </a:tr>
              <a:tr h="552518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가스 최대 수량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0428799"/>
                  </a:ext>
                </a:extLst>
              </a:tr>
              <a:tr h="552518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수신자 주소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4789651"/>
                  </a:ext>
                </a:extLst>
              </a:tr>
              <a:tr h="552518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전송할 </a:t>
                      </a:r>
                      <a:r>
                        <a:rPr lang="ko-KR" altLang="en-US" sz="1600" b="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이더의</a:t>
                      </a:r>
                      <a:r>
                        <a:rPr lang="ko-KR" altLang="en-US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 양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2855020"/>
                  </a:ext>
                </a:extLst>
              </a:tr>
              <a:tr h="552518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선택적</a:t>
                      </a:r>
                      <a:r>
                        <a:rPr lang="en-US" altLang="ko-KR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(optional)</a:t>
                      </a:r>
                      <a:r>
                        <a:rPr lang="ko-KR" altLang="en-US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 데이터 필드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341349"/>
                  </a:ext>
                </a:extLst>
              </a:tr>
              <a:tr h="552518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발신자 서명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9955739"/>
                  </a:ext>
                </a:extLst>
              </a:tr>
            </a:tbl>
          </a:graphicData>
        </a:graphic>
      </p:graphicFrame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E39365C8-6EAD-46B2-AC70-395EDED31E83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6240016" y="6326571"/>
            <a:ext cx="1224136" cy="6733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214955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2EDE4E39-7FCE-4C47-837E-1E4770B93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트랜잭션 유형 </a:t>
            </a:r>
            <a:r>
              <a:rPr lang="en-US" altLang="ko-KR" dirty="0"/>
              <a:t>2</a:t>
            </a:r>
            <a:r>
              <a:rPr lang="ko-KR" altLang="en-US" dirty="0"/>
              <a:t>가지 </a:t>
            </a:r>
            <a:r>
              <a:rPr lang="en-US" altLang="ko-KR" dirty="0"/>
              <a:t>[ Message call, Contract creation ]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07365BB-84BD-E9E2-F030-16B56C5583DA}"/>
              </a:ext>
            </a:extLst>
          </p:cNvPr>
          <p:cNvSpPr/>
          <p:nvPr/>
        </p:nvSpPr>
        <p:spPr>
          <a:xfrm>
            <a:off x="5120197" y="723066"/>
            <a:ext cx="1983915" cy="2519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dirty="0">
                <a:ea typeface="맑은 고딕"/>
              </a:rPr>
              <a:t>triggered by </a:t>
            </a:r>
            <a:br>
              <a:rPr lang="en-US" altLang="ko-KR" sz="2000" dirty="0">
                <a:ea typeface="맑은 고딕"/>
              </a:rPr>
            </a:br>
            <a:r>
              <a:rPr lang="ko-KR" altLang="en-US" sz="2000" dirty="0">
                <a:ea typeface="맑은 고딕"/>
              </a:rPr>
              <a:t>EOA</a:t>
            </a:r>
            <a:endParaRPr lang="ko-KR" sz="20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EA5AE2E-55A4-A8A4-1DD0-E1DEC39F6CA5}"/>
              </a:ext>
            </a:extLst>
          </p:cNvPr>
          <p:cNvSpPr/>
          <p:nvPr/>
        </p:nvSpPr>
        <p:spPr>
          <a:xfrm>
            <a:off x="7757527" y="663200"/>
            <a:ext cx="2798346" cy="3725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500" dirty="0" err="1">
                <a:ea typeface="맑은 고딕"/>
              </a:rPr>
              <a:t>Contract</a:t>
            </a:r>
            <a:r>
              <a:rPr lang="ko-KR" altLang="en-US" sz="2500" dirty="0">
                <a:ea typeface="맑은 고딕"/>
              </a:rPr>
              <a:t> </a:t>
            </a:r>
            <a:r>
              <a:rPr lang="ko-KR" altLang="en-US" sz="2500" dirty="0" err="1">
                <a:ea typeface="맑은 고딕"/>
              </a:rPr>
              <a:t>creation</a:t>
            </a:r>
            <a:endParaRPr lang="ko-KR" sz="2500" dirty="0" err="1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7391026-46CC-F98C-4192-BDBD3D2AB103}"/>
              </a:ext>
            </a:extLst>
          </p:cNvPr>
          <p:cNvSpPr/>
          <p:nvPr/>
        </p:nvSpPr>
        <p:spPr>
          <a:xfrm>
            <a:off x="1993486" y="663568"/>
            <a:ext cx="2096936" cy="3725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500" dirty="0" err="1">
                <a:ea typeface="맑은 고딕"/>
              </a:rPr>
              <a:t>Message</a:t>
            </a:r>
            <a:r>
              <a:rPr lang="ko-KR" altLang="en-US" sz="2500" dirty="0">
                <a:ea typeface="맑은 고딕"/>
              </a:rPr>
              <a:t> </a:t>
            </a:r>
            <a:r>
              <a:rPr lang="ko-KR" altLang="en-US" sz="2500" dirty="0" err="1">
                <a:ea typeface="맑은 고딕"/>
              </a:rPr>
              <a:t>call</a:t>
            </a:r>
          </a:p>
        </p:txBody>
      </p: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EE2B2962-DB22-47CD-8627-A04F6FAEAEEC}"/>
              </a:ext>
            </a:extLst>
          </p:cNvPr>
          <p:cNvGrpSpPr/>
          <p:nvPr/>
        </p:nvGrpSpPr>
        <p:grpSpPr>
          <a:xfrm>
            <a:off x="1415480" y="1870991"/>
            <a:ext cx="3240000" cy="1396364"/>
            <a:chOff x="1322376" y="1833648"/>
            <a:chExt cx="3240000" cy="1396364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694EED6-854C-044D-5C9B-815676D9872B}"/>
                </a:ext>
              </a:extLst>
            </p:cNvPr>
            <p:cNvSpPr/>
            <p:nvPr/>
          </p:nvSpPr>
          <p:spPr>
            <a:xfrm>
              <a:off x="1322376" y="1833648"/>
              <a:ext cx="3240000" cy="1080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600" dirty="0">
                  <a:ea typeface="맑은 고딕"/>
                </a:rPr>
                <a:t>EOA </a:t>
              </a:r>
              <a:r>
                <a:rPr lang="ko-KR" altLang="en-US" sz="1600" dirty="0">
                  <a:ea typeface="+mn-lt"/>
                  <a:cs typeface="+mn-lt"/>
                </a:rPr>
                <a:t>                  </a:t>
              </a:r>
              <a:r>
                <a:rPr lang="ko-KR" altLang="en-US" sz="1600" dirty="0">
                  <a:ea typeface="맑은 고딕"/>
                </a:rPr>
                <a:t> EOA </a:t>
              </a:r>
              <a:r>
                <a:rPr lang="ko-KR" altLang="en-US" sz="1600" dirty="0" err="1">
                  <a:ea typeface="맑은 고딕"/>
                </a:rPr>
                <a:t>or</a:t>
              </a:r>
              <a:r>
                <a:rPr lang="ko-KR" altLang="en-US" sz="1600" dirty="0">
                  <a:ea typeface="맑은 고딕"/>
                </a:rPr>
                <a:t> CA</a:t>
              </a:r>
              <a:endParaRPr lang="ko-KR" dirty="0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8E715E5A-3A7E-6A1F-A78F-5801500AE4C5}"/>
                </a:ext>
              </a:extLst>
            </p:cNvPr>
            <p:cNvSpPr/>
            <p:nvPr/>
          </p:nvSpPr>
          <p:spPr>
            <a:xfrm>
              <a:off x="2171450" y="2910215"/>
              <a:ext cx="1538941" cy="31979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algun Gothic"/>
                  <a:ea typeface="Malgun Gothic"/>
                </a:rPr>
                <a:t>World State</a:t>
              </a:r>
              <a:endPara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135F3F6C-5B03-7C3C-A815-1243CDFD8453}"/>
                </a:ext>
              </a:extLst>
            </p:cNvPr>
            <p:cNvSpPr/>
            <p:nvPr/>
          </p:nvSpPr>
          <p:spPr>
            <a:xfrm>
              <a:off x="1867430" y="2040554"/>
              <a:ext cx="1538941" cy="31979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400" b="1" dirty="0">
                  <a:solidFill>
                    <a:srgbClr val="00C8EB"/>
                  </a:solidFill>
                  <a:latin typeface="Malgun Gothic"/>
                  <a:ea typeface="Malgun Gothic"/>
                </a:rPr>
                <a:t>Message</a:t>
              </a:r>
            </a:p>
          </p:txBody>
        </p:sp>
        <p:cxnSp>
          <p:nvCxnSpPr>
            <p:cNvPr id="72" name="직선 화살표 연결선 71">
              <a:extLst>
                <a:ext uri="{FF2B5EF4-FFF2-40B4-BE49-F238E27FC236}">
                  <a16:creationId xmlns:a16="http://schemas.microsoft.com/office/drawing/2014/main" id="{1FAA5FAA-E30E-487B-9A05-AE10EDF4BFDA}"/>
                </a:ext>
              </a:extLst>
            </p:cNvPr>
            <p:cNvCxnSpPr>
              <a:cxnSpLocks/>
            </p:cNvCxnSpPr>
            <p:nvPr/>
          </p:nvCxnSpPr>
          <p:spPr>
            <a:xfrm>
              <a:off x="2041222" y="2362204"/>
              <a:ext cx="1191359" cy="0"/>
            </a:xfrm>
            <a:prstGeom prst="straightConnector1">
              <a:avLst/>
            </a:prstGeom>
            <a:ln>
              <a:solidFill>
                <a:srgbClr val="00C8E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7" name="TextBox 9">
            <a:extLst>
              <a:ext uri="{FF2B5EF4-FFF2-40B4-BE49-F238E27FC236}">
                <a16:creationId xmlns:a16="http://schemas.microsoft.com/office/drawing/2014/main" id="{092A0054-C117-4DFE-A7AD-1BDE6621C228}"/>
              </a:ext>
            </a:extLst>
          </p:cNvPr>
          <p:cNvSpPr txBox="1"/>
          <p:nvPr/>
        </p:nvSpPr>
        <p:spPr>
          <a:xfrm>
            <a:off x="2290355" y="1149312"/>
            <a:ext cx="1500270" cy="31335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rot="0" spcFirstLastPara="0" vert="horz" wrap="square" lIns="18000" tIns="18000" rIns="18000" bIns="1800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Transaction</a:t>
            </a:r>
            <a:endParaRPr lang="ko-KR" altLang="en-US" dirty="0" err="1">
              <a:solidFill>
                <a:schemeClr val="bg1">
                  <a:lumMod val="85000"/>
                </a:schemeClr>
              </a:solidFill>
              <a:ea typeface="맑은 고딕"/>
            </a:endParaRPr>
          </a:p>
        </p:txBody>
      </p: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86C93766-056C-4F5E-8AFD-47BA821874A5}"/>
              </a:ext>
            </a:extLst>
          </p:cNvPr>
          <p:cNvCxnSpPr>
            <a:cxnSpLocks/>
          </p:cNvCxnSpPr>
          <p:nvPr/>
        </p:nvCxnSpPr>
        <p:spPr>
          <a:xfrm>
            <a:off x="3035300" y="1534670"/>
            <a:ext cx="0" cy="238569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9">
            <a:extLst>
              <a:ext uri="{FF2B5EF4-FFF2-40B4-BE49-F238E27FC236}">
                <a16:creationId xmlns:a16="http://schemas.microsoft.com/office/drawing/2014/main" id="{E8B21BB9-B93A-4CB7-8BAC-3BB8D2C5D752}"/>
              </a:ext>
            </a:extLst>
          </p:cNvPr>
          <p:cNvSpPr txBox="1"/>
          <p:nvPr/>
        </p:nvSpPr>
        <p:spPr>
          <a:xfrm>
            <a:off x="8378070" y="1149433"/>
            <a:ext cx="1500270" cy="31335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rot="0" spcFirstLastPara="0" vert="horz" wrap="square" lIns="18000" tIns="18000" rIns="18000" bIns="1800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Transaction</a:t>
            </a:r>
            <a:endParaRPr lang="ko-KR" altLang="en-US" dirty="0" err="1">
              <a:solidFill>
                <a:schemeClr val="bg1">
                  <a:lumMod val="85000"/>
                </a:schemeClr>
              </a:solidFill>
              <a:ea typeface="맑은 고딕"/>
            </a:endParaRPr>
          </a:p>
        </p:txBody>
      </p:sp>
      <p:grpSp>
        <p:nvGrpSpPr>
          <p:cNvPr id="149" name="그룹 148">
            <a:extLst>
              <a:ext uri="{FF2B5EF4-FFF2-40B4-BE49-F238E27FC236}">
                <a16:creationId xmlns:a16="http://schemas.microsoft.com/office/drawing/2014/main" id="{94176A19-1AC4-4AAC-BF41-6FCF3D2470ED}"/>
              </a:ext>
            </a:extLst>
          </p:cNvPr>
          <p:cNvGrpSpPr/>
          <p:nvPr/>
        </p:nvGrpSpPr>
        <p:grpSpPr>
          <a:xfrm>
            <a:off x="335360" y="4365104"/>
            <a:ext cx="2382209" cy="2371002"/>
            <a:chOff x="3200056" y="1117210"/>
            <a:chExt cx="2382209" cy="2371002"/>
          </a:xfrm>
        </p:grpSpPr>
        <p:sp>
          <p:nvSpPr>
            <p:cNvPr id="150" name="TextBox 42">
              <a:extLst>
                <a:ext uri="{FF2B5EF4-FFF2-40B4-BE49-F238E27FC236}">
                  <a16:creationId xmlns:a16="http://schemas.microsoft.com/office/drawing/2014/main" id="{0E22AF40-57A4-42B8-948F-6B0B18382A26}"/>
                </a:ext>
              </a:extLst>
            </p:cNvPr>
            <p:cNvSpPr txBox="1"/>
            <p:nvPr/>
          </p:nvSpPr>
          <p:spPr>
            <a:xfrm>
              <a:off x="3726782" y="3211213"/>
              <a:ext cx="1328756" cy="276999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World State 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(t)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  <a:ea typeface="맑은 고딕"/>
              </a:endParaRPr>
            </a:p>
          </p:txBody>
        </p:sp>
        <p:sp>
          <p:nvSpPr>
            <p:cNvPr id="151" name="TextBox 36">
              <a:extLst>
                <a:ext uri="{FF2B5EF4-FFF2-40B4-BE49-F238E27FC236}">
                  <a16:creationId xmlns:a16="http://schemas.microsoft.com/office/drawing/2014/main" id="{23D44AE3-07E2-497E-86F5-A97955CA6225}"/>
                </a:ext>
              </a:extLst>
            </p:cNvPr>
            <p:cNvSpPr txBox="1"/>
            <p:nvPr/>
          </p:nvSpPr>
          <p:spPr>
            <a:xfrm>
              <a:off x="3284572" y="1231441"/>
              <a:ext cx="783107" cy="221018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txBody>
            <a:bodyPr rot="0" spcFirstLastPara="0" vert="horz" wrap="square" lIns="36000" tIns="18000" rIns="36000" bIns="180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200" dirty="0" err="1">
                  <a:solidFill>
                    <a:schemeClr val="bg1">
                      <a:lumMod val="50000"/>
                    </a:schemeClr>
                  </a:solidFill>
                  <a:ea typeface="맑은 고딕"/>
                </a:rPr>
                <a:t>Address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ea typeface="맑은 고딕"/>
                </a:rPr>
                <a:t> 1</a:t>
              </a:r>
              <a:endParaRPr lang="ko-KR" altLang="en-US" sz="12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52" name="TextBox 36">
              <a:extLst>
                <a:ext uri="{FF2B5EF4-FFF2-40B4-BE49-F238E27FC236}">
                  <a16:creationId xmlns:a16="http://schemas.microsoft.com/office/drawing/2014/main" id="{BE3A1E39-098F-483B-A780-0A5547B3B4BC}"/>
                </a:ext>
              </a:extLst>
            </p:cNvPr>
            <p:cNvSpPr txBox="1"/>
            <p:nvPr/>
          </p:nvSpPr>
          <p:spPr>
            <a:xfrm>
              <a:off x="3280759" y="1493598"/>
              <a:ext cx="783107" cy="221018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txBody>
            <a:bodyPr rot="0" spcFirstLastPara="0" vert="horz" wrap="square" lIns="36000" tIns="18000" rIns="36000" bIns="180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200" dirty="0" err="1">
                  <a:solidFill>
                    <a:schemeClr val="bg1">
                      <a:lumMod val="50000"/>
                    </a:schemeClr>
                  </a:solidFill>
                  <a:ea typeface="맑은 고딕"/>
                </a:rPr>
                <a:t>Address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ea typeface="맑은 고딕"/>
                </a:rPr>
                <a:t> </a:t>
              </a:r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ea typeface="맑은 고딕"/>
                </a:rPr>
                <a:t>2</a:t>
              </a:r>
              <a:endParaRPr lang="ko-KR" altLang="en-US" sz="12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9D0660ED-0CF2-4510-A1BD-2E934A599600}"/>
                </a:ext>
              </a:extLst>
            </p:cNvPr>
            <p:cNvSpPr txBox="1"/>
            <p:nvPr/>
          </p:nvSpPr>
          <p:spPr>
            <a:xfrm>
              <a:off x="3561318" y="1728342"/>
              <a:ext cx="365006" cy="323165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500" b="1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⋮</a:t>
              </a:r>
              <a:endParaRPr lang="ko-KR" altLang="en-US" sz="1500" b="1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54" name="TextBox 36">
              <a:extLst>
                <a:ext uri="{FF2B5EF4-FFF2-40B4-BE49-F238E27FC236}">
                  <a16:creationId xmlns:a16="http://schemas.microsoft.com/office/drawing/2014/main" id="{1879C6FE-464B-4949-8C27-51CA65C51947}"/>
                </a:ext>
              </a:extLst>
            </p:cNvPr>
            <p:cNvSpPr txBox="1"/>
            <p:nvPr/>
          </p:nvSpPr>
          <p:spPr>
            <a:xfrm>
              <a:off x="3280759" y="2045721"/>
              <a:ext cx="783107" cy="221018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rot="0" spcFirstLastPara="0" vert="horz" wrap="square" lIns="36000" tIns="18000" rIns="36000" bIns="180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200" dirty="0" err="1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Address</a:t>
              </a:r>
              <a:r>
                <a:rPr lang="ko-KR" altLang="en-US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 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n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55" name="TextBox 36">
              <a:extLst>
                <a:ext uri="{FF2B5EF4-FFF2-40B4-BE49-F238E27FC236}">
                  <a16:creationId xmlns:a16="http://schemas.microsoft.com/office/drawing/2014/main" id="{985E3D6F-8ECF-4436-82B5-065899D71EB7}"/>
                </a:ext>
              </a:extLst>
            </p:cNvPr>
            <p:cNvSpPr txBox="1"/>
            <p:nvPr/>
          </p:nvSpPr>
          <p:spPr>
            <a:xfrm>
              <a:off x="4295960" y="1231441"/>
              <a:ext cx="1209050" cy="221018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txBody>
            <a:bodyPr rot="0" spcFirstLastPara="0" vert="horz" wrap="square" lIns="36000" tIns="18000" rIns="36000" bIns="180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ea typeface="맑은 고딕"/>
                </a:rPr>
                <a:t>Account State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ea typeface="맑은 고딕"/>
                </a:rPr>
                <a:t> 1</a:t>
              </a:r>
              <a:endParaRPr lang="ko-KR" altLang="en-US" sz="12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56" name="TextBox 36">
              <a:extLst>
                <a:ext uri="{FF2B5EF4-FFF2-40B4-BE49-F238E27FC236}">
                  <a16:creationId xmlns:a16="http://schemas.microsoft.com/office/drawing/2014/main" id="{7AEA5D16-C20D-488A-BA07-E93C219A1B69}"/>
                </a:ext>
              </a:extLst>
            </p:cNvPr>
            <p:cNvSpPr txBox="1"/>
            <p:nvPr/>
          </p:nvSpPr>
          <p:spPr>
            <a:xfrm>
              <a:off x="4292147" y="1493598"/>
              <a:ext cx="1209050" cy="221018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txBody>
            <a:bodyPr rot="0" spcFirstLastPara="0" vert="horz" wrap="square" lIns="36000" tIns="18000" rIns="36000" bIns="180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ea typeface="맑은 고딕"/>
                </a:rPr>
                <a:t>Account State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ea typeface="맑은 고딕"/>
                </a:rPr>
                <a:t> </a:t>
              </a:r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ea typeface="맑은 고딕"/>
                </a:rPr>
                <a:t>2</a:t>
              </a:r>
              <a:endParaRPr lang="ko-KR" altLang="en-US" sz="12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E75F791C-2E61-408A-BBA2-2304EA8E1A58}"/>
                </a:ext>
              </a:extLst>
            </p:cNvPr>
            <p:cNvSpPr txBox="1"/>
            <p:nvPr/>
          </p:nvSpPr>
          <p:spPr>
            <a:xfrm>
              <a:off x="4712224" y="1728342"/>
              <a:ext cx="365006" cy="323165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500" b="1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⋮</a:t>
              </a:r>
              <a:endParaRPr lang="ko-KR" altLang="en-US" sz="1500" b="1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58" name="TextBox 36">
              <a:extLst>
                <a:ext uri="{FF2B5EF4-FFF2-40B4-BE49-F238E27FC236}">
                  <a16:creationId xmlns:a16="http://schemas.microsoft.com/office/drawing/2014/main" id="{49499A43-23BE-44F4-A48D-98107B5BB3FD}"/>
                </a:ext>
              </a:extLst>
            </p:cNvPr>
            <p:cNvSpPr txBox="1"/>
            <p:nvPr/>
          </p:nvSpPr>
          <p:spPr>
            <a:xfrm>
              <a:off x="4316314" y="2045721"/>
              <a:ext cx="1184884" cy="221018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rot="0" spcFirstLastPara="0" vert="horz" wrap="square" lIns="36000" tIns="18000" rIns="36000" bIns="180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Account State</a:t>
              </a:r>
              <a:r>
                <a:rPr lang="ko-KR" altLang="en-US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 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n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cxnSp>
          <p:nvCxnSpPr>
            <p:cNvPr id="159" name="직선 화살표 연결선 158">
              <a:extLst>
                <a:ext uri="{FF2B5EF4-FFF2-40B4-BE49-F238E27FC236}">
                  <a16:creationId xmlns:a16="http://schemas.microsoft.com/office/drawing/2014/main" id="{2597DFDC-BC08-42BD-8C9C-89C4D02B3F08}"/>
                </a:ext>
              </a:extLst>
            </p:cNvPr>
            <p:cNvCxnSpPr>
              <a:cxnSpLocks/>
              <a:stCxn id="151" idx="3"/>
              <a:endCxn id="155" idx="1"/>
            </p:cNvCxnSpPr>
            <p:nvPr/>
          </p:nvCxnSpPr>
          <p:spPr>
            <a:xfrm>
              <a:off x="4067679" y="1341950"/>
              <a:ext cx="228281" cy="0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직선 화살표 연결선 159">
              <a:extLst>
                <a:ext uri="{FF2B5EF4-FFF2-40B4-BE49-F238E27FC236}">
                  <a16:creationId xmlns:a16="http://schemas.microsoft.com/office/drawing/2014/main" id="{00FF19D0-C0AE-483F-974B-CB437FDEC8F0}"/>
                </a:ext>
              </a:extLst>
            </p:cNvPr>
            <p:cNvCxnSpPr>
              <a:cxnSpLocks/>
              <a:stCxn id="152" idx="3"/>
              <a:endCxn id="156" idx="1"/>
            </p:cNvCxnSpPr>
            <p:nvPr/>
          </p:nvCxnSpPr>
          <p:spPr>
            <a:xfrm>
              <a:off x="4063866" y="1604107"/>
              <a:ext cx="228281" cy="0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직선 화살표 연결선 160">
              <a:extLst>
                <a:ext uri="{FF2B5EF4-FFF2-40B4-BE49-F238E27FC236}">
                  <a16:creationId xmlns:a16="http://schemas.microsoft.com/office/drawing/2014/main" id="{60819D01-A466-4776-8974-258904F94604}"/>
                </a:ext>
              </a:extLst>
            </p:cNvPr>
            <p:cNvCxnSpPr>
              <a:cxnSpLocks/>
              <a:stCxn id="154" idx="3"/>
              <a:endCxn id="158" idx="1"/>
            </p:cNvCxnSpPr>
            <p:nvPr/>
          </p:nvCxnSpPr>
          <p:spPr>
            <a:xfrm>
              <a:off x="4063866" y="2156230"/>
              <a:ext cx="252448" cy="0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2" name="그룹 161">
              <a:extLst>
                <a:ext uri="{FF2B5EF4-FFF2-40B4-BE49-F238E27FC236}">
                  <a16:creationId xmlns:a16="http://schemas.microsoft.com/office/drawing/2014/main" id="{0B20BA26-096A-4432-A576-3496A3891E7A}"/>
                </a:ext>
              </a:extLst>
            </p:cNvPr>
            <p:cNvGrpSpPr/>
            <p:nvPr/>
          </p:nvGrpSpPr>
          <p:grpSpPr>
            <a:xfrm>
              <a:off x="4295800" y="2644126"/>
              <a:ext cx="1236786" cy="508034"/>
              <a:chOff x="7163938" y="4363267"/>
              <a:chExt cx="1236786" cy="508034"/>
            </a:xfrm>
          </p:grpSpPr>
          <p:grpSp>
            <p:nvGrpSpPr>
              <p:cNvPr id="166" name="그룹 165">
                <a:extLst>
                  <a:ext uri="{FF2B5EF4-FFF2-40B4-BE49-F238E27FC236}">
                    <a16:creationId xmlns:a16="http://schemas.microsoft.com/office/drawing/2014/main" id="{49CB0D81-83AC-4D71-8A0C-76B29EF85691}"/>
                  </a:ext>
                </a:extLst>
              </p:cNvPr>
              <p:cNvGrpSpPr/>
              <p:nvPr/>
            </p:nvGrpSpPr>
            <p:grpSpPr>
              <a:xfrm>
                <a:off x="7163938" y="4363267"/>
                <a:ext cx="618393" cy="508034"/>
                <a:chOff x="7021855" y="4669484"/>
                <a:chExt cx="618393" cy="508034"/>
              </a:xfrm>
            </p:grpSpPr>
            <p:sp>
              <p:nvSpPr>
                <p:cNvPr id="170" name="TextBox 45">
                  <a:extLst>
                    <a:ext uri="{FF2B5EF4-FFF2-40B4-BE49-F238E27FC236}">
                      <a16:creationId xmlns:a16="http://schemas.microsoft.com/office/drawing/2014/main" id="{18959E0D-08A3-4C75-B50F-2174968ACC62}"/>
                    </a:ext>
                  </a:extLst>
                </p:cNvPr>
                <p:cNvSpPr txBox="1"/>
                <p:nvPr/>
              </p:nvSpPr>
              <p:spPr>
                <a:xfrm>
                  <a:off x="7021855" y="4971041"/>
                  <a:ext cx="618393" cy="206477"/>
                </a:xfrm>
                <a:prstGeom prst="rect">
                  <a:avLst/>
                </a:prstGeom>
                <a:noFill/>
              </p:spPr>
              <p:txBody>
                <a:bodyPr rot="0" spcFirstLastPara="0" vert="horz" wrap="square" lIns="10800" tIns="10800" rIns="10800" bIns="1080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ko-KR" altLang="en-US" sz="1200" dirty="0" err="1">
                      <a:solidFill>
                        <a:schemeClr val="bg1">
                          <a:lumMod val="85000"/>
                        </a:schemeClr>
                      </a:solidFill>
                      <a:ea typeface="맑은 고딕"/>
                    </a:rPr>
                    <a:t>code</a:t>
                  </a:r>
                </a:p>
              </p:txBody>
            </p:sp>
            <p:pic>
              <p:nvPicPr>
                <p:cNvPr id="171" name="그래픽 170">
                  <a:extLst>
                    <a:ext uri="{FF2B5EF4-FFF2-40B4-BE49-F238E27FC236}">
                      <a16:creationId xmlns:a16="http://schemas.microsoft.com/office/drawing/2014/main" id="{18263FC7-82BB-4816-9229-5D1D93FD2BE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215458" y="4669484"/>
                  <a:ext cx="231188" cy="288000"/>
                </a:xfrm>
                <a:prstGeom prst="rect">
                  <a:avLst/>
                </a:prstGeom>
              </p:spPr>
            </p:pic>
          </p:grpSp>
          <p:grpSp>
            <p:nvGrpSpPr>
              <p:cNvPr id="167" name="그룹 166">
                <a:extLst>
                  <a:ext uri="{FF2B5EF4-FFF2-40B4-BE49-F238E27FC236}">
                    <a16:creationId xmlns:a16="http://schemas.microsoft.com/office/drawing/2014/main" id="{6C9CF6FA-2071-40C3-8144-6386D5834D72}"/>
                  </a:ext>
                </a:extLst>
              </p:cNvPr>
              <p:cNvGrpSpPr/>
              <p:nvPr/>
            </p:nvGrpSpPr>
            <p:grpSpPr>
              <a:xfrm>
                <a:off x="7782331" y="4363267"/>
                <a:ext cx="618393" cy="508033"/>
                <a:chOff x="7640248" y="4669484"/>
                <a:chExt cx="618393" cy="508033"/>
              </a:xfrm>
            </p:grpSpPr>
            <p:sp>
              <p:nvSpPr>
                <p:cNvPr id="168" name="원통형 167">
                  <a:extLst>
                    <a:ext uri="{FF2B5EF4-FFF2-40B4-BE49-F238E27FC236}">
                      <a16:creationId xmlns:a16="http://schemas.microsoft.com/office/drawing/2014/main" id="{241CE7C0-0395-4E3F-AFD7-5E6ED833CDC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842110" y="4669484"/>
                  <a:ext cx="230400" cy="288000"/>
                </a:xfrm>
                <a:prstGeom prst="can">
                  <a:avLst/>
                </a:prstGeom>
                <a:noFill/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ko-KR" altLang="en-US"/>
                </a:p>
              </p:txBody>
            </p:sp>
            <p:sp>
              <p:nvSpPr>
                <p:cNvPr id="169" name="TextBox 45">
                  <a:extLst>
                    <a:ext uri="{FF2B5EF4-FFF2-40B4-BE49-F238E27FC236}">
                      <a16:creationId xmlns:a16="http://schemas.microsoft.com/office/drawing/2014/main" id="{31DF7840-DF61-43AB-BEDD-1452AD78B4B9}"/>
                    </a:ext>
                  </a:extLst>
                </p:cNvPr>
                <p:cNvSpPr txBox="1"/>
                <p:nvPr/>
              </p:nvSpPr>
              <p:spPr>
                <a:xfrm>
                  <a:off x="7640248" y="4971040"/>
                  <a:ext cx="618393" cy="206477"/>
                </a:xfrm>
                <a:prstGeom prst="rect">
                  <a:avLst/>
                </a:prstGeom>
                <a:noFill/>
              </p:spPr>
              <p:txBody>
                <a:bodyPr rot="0" spcFirstLastPara="0" vert="horz" wrap="square" lIns="10800" tIns="10800" rIns="10800" bIns="1080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altLang="ko-KR" sz="1200" dirty="0">
                      <a:solidFill>
                        <a:schemeClr val="bg1">
                          <a:lumMod val="85000"/>
                        </a:schemeClr>
                      </a:solidFill>
                      <a:ea typeface="맑은 고딕"/>
                    </a:rPr>
                    <a:t>storage</a:t>
                  </a:r>
                  <a:endParaRPr lang="ko-KR" altLang="en-US" sz="1200" dirty="0" err="1">
                    <a:solidFill>
                      <a:schemeClr val="bg1">
                        <a:lumMod val="85000"/>
                      </a:schemeClr>
                    </a:solidFill>
                    <a:ea typeface="맑은 고딕"/>
                  </a:endParaRPr>
                </a:p>
              </p:txBody>
            </p:sp>
          </p:grpSp>
        </p:grpSp>
        <p:cxnSp>
          <p:nvCxnSpPr>
            <p:cNvPr id="163" name="직선 화살표 연결선 162">
              <a:extLst>
                <a:ext uri="{FF2B5EF4-FFF2-40B4-BE49-F238E27FC236}">
                  <a16:creationId xmlns:a16="http://schemas.microsoft.com/office/drawing/2014/main" id="{24F6C342-F2A4-40C8-969A-0BB4696FB1A8}"/>
                </a:ext>
              </a:extLst>
            </p:cNvPr>
            <p:cNvCxnSpPr>
              <a:cxnSpLocks/>
            </p:cNvCxnSpPr>
            <p:nvPr/>
          </p:nvCxnSpPr>
          <p:spPr>
            <a:xfrm>
              <a:off x="4604996" y="2284086"/>
              <a:ext cx="1" cy="320127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prstDash val="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직선 화살표 연결선 163">
              <a:extLst>
                <a:ext uri="{FF2B5EF4-FFF2-40B4-BE49-F238E27FC236}">
                  <a16:creationId xmlns:a16="http://schemas.microsoft.com/office/drawing/2014/main" id="{3DD68D87-B299-44B2-A9E8-026C194E8A36}"/>
                </a:ext>
              </a:extLst>
            </p:cNvPr>
            <p:cNvCxnSpPr>
              <a:cxnSpLocks/>
            </p:cNvCxnSpPr>
            <p:nvPr/>
          </p:nvCxnSpPr>
          <p:spPr>
            <a:xfrm>
              <a:off x="5230504" y="2278739"/>
              <a:ext cx="1" cy="320127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prstDash val="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C170ECEF-E6AA-49D3-9D0F-FD33F3D373E8}"/>
                </a:ext>
              </a:extLst>
            </p:cNvPr>
            <p:cNvSpPr/>
            <p:nvPr/>
          </p:nvSpPr>
          <p:spPr>
            <a:xfrm>
              <a:off x="3200056" y="1117210"/>
              <a:ext cx="2382209" cy="2090564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73" name="직선 화살표 연결선 172">
            <a:extLst>
              <a:ext uri="{FF2B5EF4-FFF2-40B4-BE49-F238E27FC236}">
                <a16:creationId xmlns:a16="http://schemas.microsoft.com/office/drawing/2014/main" id="{24C870C8-D4CA-4C4A-B85D-B8DA480C323F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>
            <a:off x="7104112" y="849060"/>
            <a:ext cx="653415" cy="422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직선 연결선 178">
            <a:extLst>
              <a:ext uri="{FF2B5EF4-FFF2-40B4-BE49-F238E27FC236}">
                <a16:creationId xmlns:a16="http://schemas.microsoft.com/office/drawing/2014/main" id="{3257B513-4F3A-48DC-AAE9-C1BAAC23AE33}"/>
              </a:ext>
            </a:extLst>
          </p:cNvPr>
          <p:cNvCxnSpPr>
            <a:cxnSpLocks/>
          </p:cNvCxnSpPr>
          <p:nvPr/>
        </p:nvCxnSpPr>
        <p:spPr>
          <a:xfrm>
            <a:off x="263525" y="3370008"/>
            <a:ext cx="561645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7" name="그룹 186">
            <a:extLst>
              <a:ext uri="{FF2B5EF4-FFF2-40B4-BE49-F238E27FC236}">
                <a16:creationId xmlns:a16="http://schemas.microsoft.com/office/drawing/2014/main" id="{F8FD875B-B8AF-4E74-8DB5-EBE136F70317}"/>
              </a:ext>
            </a:extLst>
          </p:cNvPr>
          <p:cNvGrpSpPr/>
          <p:nvPr/>
        </p:nvGrpSpPr>
        <p:grpSpPr>
          <a:xfrm>
            <a:off x="7671947" y="1869248"/>
            <a:ext cx="3240000" cy="1396364"/>
            <a:chOff x="7671947" y="1928240"/>
            <a:chExt cx="3240000" cy="1396364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FA5A95F4-5934-0506-832B-30B6BD0EB288}"/>
                </a:ext>
              </a:extLst>
            </p:cNvPr>
            <p:cNvSpPr/>
            <p:nvPr/>
          </p:nvSpPr>
          <p:spPr>
            <a:xfrm>
              <a:off x="8384959" y="2033084"/>
              <a:ext cx="1538941" cy="31979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dirty="0">
                  <a:solidFill>
                    <a:srgbClr val="00C8EB"/>
                  </a:solidFill>
                  <a:latin typeface="Malgun Gothic"/>
                  <a:ea typeface="Malgun Gothic"/>
                </a:rPr>
                <a:t>Create</a:t>
              </a:r>
            </a:p>
          </p:txBody>
        </p:sp>
        <p:sp>
          <p:nvSpPr>
            <p:cNvPr id="182" name="직사각형 181">
              <a:extLst>
                <a:ext uri="{FF2B5EF4-FFF2-40B4-BE49-F238E27FC236}">
                  <a16:creationId xmlns:a16="http://schemas.microsoft.com/office/drawing/2014/main" id="{22D1D722-9BAC-4990-853B-A0243CAD31E3}"/>
                </a:ext>
              </a:extLst>
            </p:cNvPr>
            <p:cNvSpPr/>
            <p:nvPr/>
          </p:nvSpPr>
          <p:spPr>
            <a:xfrm>
              <a:off x="7671947" y="1928240"/>
              <a:ext cx="3240000" cy="1080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dirty="0"/>
            </a:p>
          </p:txBody>
        </p:sp>
        <p:sp>
          <p:nvSpPr>
            <p:cNvPr id="183" name="직사각형 182">
              <a:extLst>
                <a:ext uri="{FF2B5EF4-FFF2-40B4-BE49-F238E27FC236}">
                  <a16:creationId xmlns:a16="http://schemas.microsoft.com/office/drawing/2014/main" id="{B31619E0-BDEE-4F88-BE71-6A58B9B27F32}"/>
                </a:ext>
              </a:extLst>
            </p:cNvPr>
            <p:cNvSpPr/>
            <p:nvPr/>
          </p:nvSpPr>
          <p:spPr>
            <a:xfrm>
              <a:off x="8521021" y="3004807"/>
              <a:ext cx="1538941" cy="31979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algun Gothic"/>
                  <a:ea typeface="Malgun Gothic"/>
                </a:rPr>
                <a:t>World State</a:t>
              </a:r>
              <a:endPara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</a:endParaRPr>
            </a:p>
          </p:txBody>
        </p:sp>
        <p:sp>
          <p:nvSpPr>
            <p:cNvPr id="186" name="직사각형 185">
              <a:extLst>
                <a:ext uri="{FF2B5EF4-FFF2-40B4-BE49-F238E27FC236}">
                  <a16:creationId xmlns:a16="http://schemas.microsoft.com/office/drawing/2014/main" id="{C0AD0A36-AE43-470C-BD5B-EB55E281BBCF}"/>
                </a:ext>
              </a:extLst>
            </p:cNvPr>
            <p:cNvSpPr/>
            <p:nvPr/>
          </p:nvSpPr>
          <p:spPr>
            <a:xfrm>
              <a:off x="8241964" y="2363051"/>
              <a:ext cx="1861324" cy="442751"/>
            </a:xfrm>
            <a:prstGeom prst="rect">
              <a:avLst/>
            </a:prstGeom>
            <a:noFill/>
            <a:ln>
              <a:solidFill>
                <a:srgbClr val="00C8E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Malgun Gothic"/>
                  <a:ea typeface="Malgun Gothic"/>
                </a:rPr>
                <a:t>Contract account</a:t>
              </a:r>
            </a:p>
          </p:txBody>
        </p:sp>
      </p:grpSp>
      <p:grpSp>
        <p:nvGrpSpPr>
          <p:cNvPr id="261" name="그룹 260">
            <a:extLst>
              <a:ext uri="{FF2B5EF4-FFF2-40B4-BE49-F238E27FC236}">
                <a16:creationId xmlns:a16="http://schemas.microsoft.com/office/drawing/2014/main" id="{142087A9-B0CC-42A1-8D4C-DAEEFC7EFFAA}"/>
              </a:ext>
            </a:extLst>
          </p:cNvPr>
          <p:cNvGrpSpPr/>
          <p:nvPr/>
        </p:nvGrpSpPr>
        <p:grpSpPr>
          <a:xfrm>
            <a:off x="6408731" y="4329132"/>
            <a:ext cx="2382209" cy="2371002"/>
            <a:chOff x="3200056" y="1117210"/>
            <a:chExt cx="2382209" cy="2371002"/>
          </a:xfrm>
        </p:grpSpPr>
        <p:sp>
          <p:nvSpPr>
            <p:cNvPr id="262" name="TextBox 42">
              <a:extLst>
                <a:ext uri="{FF2B5EF4-FFF2-40B4-BE49-F238E27FC236}">
                  <a16:creationId xmlns:a16="http://schemas.microsoft.com/office/drawing/2014/main" id="{18B4BD78-EA67-44A7-B32C-DB9358906799}"/>
                </a:ext>
              </a:extLst>
            </p:cNvPr>
            <p:cNvSpPr txBox="1"/>
            <p:nvPr/>
          </p:nvSpPr>
          <p:spPr>
            <a:xfrm>
              <a:off x="3726782" y="3211213"/>
              <a:ext cx="1328756" cy="276999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World State 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(t)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  <a:ea typeface="맑은 고딕"/>
              </a:endParaRPr>
            </a:p>
          </p:txBody>
        </p:sp>
        <p:sp>
          <p:nvSpPr>
            <p:cNvPr id="263" name="TextBox 36">
              <a:extLst>
                <a:ext uri="{FF2B5EF4-FFF2-40B4-BE49-F238E27FC236}">
                  <a16:creationId xmlns:a16="http://schemas.microsoft.com/office/drawing/2014/main" id="{E8C7969C-0D97-47BF-8612-AA4330F40972}"/>
                </a:ext>
              </a:extLst>
            </p:cNvPr>
            <p:cNvSpPr txBox="1"/>
            <p:nvPr/>
          </p:nvSpPr>
          <p:spPr>
            <a:xfrm>
              <a:off x="3284572" y="1231441"/>
              <a:ext cx="783107" cy="221018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txBody>
            <a:bodyPr rot="0" spcFirstLastPara="0" vert="horz" wrap="square" lIns="36000" tIns="18000" rIns="36000" bIns="180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200" dirty="0" err="1">
                  <a:solidFill>
                    <a:schemeClr val="bg1">
                      <a:lumMod val="50000"/>
                    </a:schemeClr>
                  </a:solidFill>
                  <a:ea typeface="맑은 고딕"/>
                </a:rPr>
                <a:t>Address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ea typeface="맑은 고딕"/>
                </a:rPr>
                <a:t> 1</a:t>
              </a:r>
              <a:endParaRPr lang="ko-KR" altLang="en-US" sz="12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264" name="TextBox 36">
              <a:extLst>
                <a:ext uri="{FF2B5EF4-FFF2-40B4-BE49-F238E27FC236}">
                  <a16:creationId xmlns:a16="http://schemas.microsoft.com/office/drawing/2014/main" id="{471E3B8D-E3C2-4F54-89D4-84766D6357C7}"/>
                </a:ext>
              </a:extLst>
            </p:cNvPr>
            <p:cNvSpPr txBox="1"/>
            <p:nvPr/>
          </p:nvSpPr>
          <p:spPr>
            <a:xfrm>
              <a:off x="3280759" y="1493598"/>
              <a:ext cx="783107" cy="221018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txBody>
            <a:bodyPr rot="0" spcFirstLastPara="0" vert="horz" wrap="square" lIns="36000" tIns="18000" rIns="36000" bIns="180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200" dirty="0" err="1">
                  <a:solidFill>
                    <a:schemeClr val="bg1">
                      <a:lumMod val="50000"/>
                    </a:schemeClr>
                  </a:solidFill>
                  <a:ea typeface="맑은 고딕"/>
                </a:rPr>
                <a:t>Address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ea typeface="맑은 고딕"/>
                </a:rPr>
                <a:t> </a:t>
              </a:r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ea typeface="맑은 고딕"/>
                </a:rPr>
                <a:t>2</a:t>
              </a:r>
              <a:endParaRPr lang="ko-KR" altLang="en-US" sz="12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265" name="TextBox 264">
              <a:extLst>
                <a:ext uri="{FF2B5EF4-FFF2-40B4-BE49-F238E27FC236}">
                  <a16:creationId xmlns:a16="http://schemas.microsoft.com/office/drawing/2014/main" id="{735DEDE1-004F-4FB7-8A61-883F7CD262AA}"/>
                </a:ext>
              </a:extLst>
            </p:cNvPr>
            <p:cNvSpPr txBox="1"/>
            <p:nvPr/>
          </p:nvSpPr>
          <p:spPr>
            <a:xfrm>
              <a:off x="3561318" y="1728342"/>
              <a:ext cx="365006" cy="323165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500" b="1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⋮</a:t>
              </a:r>
              <a:endParaRPr lang="ko-KR" altLang="en-US" sz="1500" b="1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67" name="TextBox 36">
              <a:extLst>
                <a:ext uri="{FF2B5EF4-FFF2-40B4-BE49-F238E27FC236}">
                  <a16:creationId xmlns:a16="http://schemas.microsoft.com/office/drawing/2014/main" id="{A1672A89-97D0-4FA5-8DD4-103562B6B502}"/>
                </a:ext>
              </a:extLst>
            </p:cNvPr>
            <p:cNvSpPr txBox="1"/>
            <p:nvPr/>
          </p:nvSpPr>
          <p:spPr>
            <a:xfrm>
              <a:off x="4295960" y="1231441"/>
              <a:ext cx="1209050" cy="221018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txBody>
            <a:bodyPr rot="0" spcFirstLastPara="0" vert="horz" wrap="square" lIns="36000" tIns="18000" rIns="36000" bIns="180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ea typeface="맑은 고딕"/>
                </a:rPr>
                <a:t>Account State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ea typeface="맑은 고딕"/>
                </a:rPr>
                <a:t> 1</a:t>
              </a:r>
              <a:endParaRPr lang="ko-KR" altLang="en-US" sz="12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268" name="TextBox 36">
              <a:extLst>
                <a:ext uri="{FF2B5EF4-FFF2-40B4-BE49-F238E27FC236}">
                  <a16:creationId xmlns:a16="http://schemas.microsoft.com/office/drawing/2014/main" id="{EA4D4943-C703-443A-8A60-C33A67760C4D}"/>
                </a:ext>
              </a:extLst>
            </p:cNvPr>
            <p:cNvSpPr txBox="1"/>
            <p:nvPr/>
          </p:nvSpPr>
          <p:spPr>
            <a:xfrm>
              <a:off x="4292147" y="1493598"/>
              <a:ext cx="1209050" cy="221018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txBody>
            <a:bodyPr rot="0" spcFirstLastPara="0" vert="horz" wrap="square" lIns="36000" tIns="18000" rIns="36000" bIns="180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ea typeface="맑은 고딕"/>
                </a:rPr>
                <a:t>Account State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ea typeface="맑은 고딕"/>
                </a:rPr>
                <a:t> </a:t>
              </a:r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ea typeface="맑은 고딕"/>
                </a:rPr>
                <a:t>2</a:t>
              </a:r>
              <a:endParaRPr lang="ko-KR" altLang="en-US" sz="12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269" name="TextBox 268">
              <a:extLst>
                <a:ext uri="{FF2B5EF4-FFF2-40B4-BE49-F238E27FC236}">
                  <a16:creationId xmlns:a16="http://schemas.microsoft.com/office/drawing/2014/main" id="{42C55AF8-F5F6-4869-A9D9-763A3C0DCC9F}"/>
                </a:ext>
              </a:extLst>
            </p:cNvPr>
            <p:cNvSpPr txBox="1"/>
            <p:nvPr/>
          </p:nvSpPr>
          <p:spPr>
            <a:xfrm>
              <a:off x="4759533" y="1728342"/>
              <a:ext cx="365006" cy="323165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500" b="1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⋮</a:t>
              </a:r>
              <a:endParaRPr lang="ko-KR" altLang="en-US" sz="1500" b="1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cxnSp>
          <p:nvCxnSpPr>
            <p:cNvPr id="271" name="직선 화살표 연결선 270">
              <a:extLst>
                <a:ext uri="{FF2B5EF4-FFF2-40B4-BE49-F238E27FC236}">
                  <a16:creationId xmlns:a16="http://schemas.microsoft.com/office/drawing/2014/main" id="{9FF0DA69-83B3-4E36-9D39-81598E3C3BD9}"/>
                </a:ext>
              </a:extLst>
            </p:cNvPr>
            <p:cNvCxnSpPr>
              <a:cxnSpLocks/>
              <a:stCxn id="263" idx="3"/>
              <a:endCxn id="267" idx="1"/>
            </p:cNvCxnSpPr>
            <p:nvPr/>
          </p:nvCxnSpPr>
          <p:spPr>
            <a:xfrm>
              <a:off x="4067679" y="1341950"/>
              <a:ext cx="228281" cy="0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직선 화살표 연결선 271">
              <a:extLst>
                <a:ext uri="{FF2B5EF4-FFF2-40B4-BE49-F238E27FC236}">
                  <a16:creationId xmlns:a16="http://schemas.microsoft.com/office/drawing/2014/main" id="{F3A27931-218E-4C2D-942B-F2CB28E321AC}"/>
                </a:ext>
              </a:extLst>
            </p:cNvPr>
            <p:cNvCxnSpPr>
              <a:cxnSpLocks/>
              <a:stCxn id="264" idx="3"/>
              <a:endCxn id="268" idx="1"/>
            </p:cNvCxnSpPr>
            <p:nvPr/>
          </p:nvCxnSpPr>
          <p:spPr>
            <a:xfrm>
              <a:off x="4063866" y="1604107"/>
              <a:ext cx="228281" cy="0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7" name="직사각형 276">
              <a:extLst>
                <a:ext uri="{FF2B5EF4-FFF2-40B4-BE49-F238E27FC236}">
                  <a16:creationId xmlns:a16="http://schemas.microsoft.com/office/drawing/2014/main" id="{ED24C356-77CE-4256-A750-0810EA15B92F}"/>
                </a:ext>
              </a:extLst>
            </p:cNvPr>
            <p:cNvSpPr/>
            <p:nvPr/>
          </p:nvSpPr>
          <p:spPr>
            <a:xfrm>
              <a:off x="3200056" y="1117210"/>
              <a:ext cx="2382209" cy="2090564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20" name="그룹 319">
            <a:extLst>
              <a:ext uri="{FF2B5EF4-FFF2-40B4-BE49-F238E27FC236}">
                <a16:creationId xmlns:a16="http://schemas.microsoft.com/office/drawing/2014/main" id="{AFAC2C31-71FD-4A6C-9BEF-B7070DB18C22}"/>
              </a:ext>
            </a:extLst>
          </p:cNvPr>
          <p:cNvGrpSpPr/>
          <p:nvPr/>
        </p:nvGrpSpPr>
        <p:grpSpPr>
          <a:xfrm>
            <a:off x="8358735" y="3501412"/>
            <a:ext cx="1538941" cy="614659"/>
            <a:chOff x="8358735" y="3501412"/>
            <a:chExt cx="1538941" cy="614659"/>
          </a:xfrm>
        </p:grpSpPr>
        <p:sp>
          <p:nvSpPr>
            <p:cNvPr id="289" name="TextBox 9">
              <a:extLst>
                <a:ext uri="{FF2B5EF4-FFF2-40B4-BE49-F238E27FC236}">
                  <a16:creationId xmlns:a16="http://schemas.microsoft.com/office/drawing/2014/main" id="{780D1240-D1E7-4B3B-B013-E798C371DC20}"/>
                </a:ext>
              </a:extLst>
            </p:cNvPr>
            <p:cNvSpPr txBox="1"/>
            <p:nvPr/>
          </p:nvSpPr>
          <p:spPr>
            <a:xfrm>
              <a:off x="8381383" y="3828071"/>
              <a:ext cx="1500270" cy="288000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rot="0" spcFirstLastPara="0" vert="horz" wrap="square" lIns="18000" tIns="18000" rIns="18000" bIns="180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400" dirty="0" err="1">
                <a:solidFill>
                  <a:srgbClr val="00C8EB"/>
                </a:solidFill>
                <a:ea typeface="맑은 고딕"/>
              </a:endParaRPr>
            </a:p>
          </p:txBody>
        </p:sp>
        <p:sp>
          <p:nvSpPr>
            <p:cNvPr id="290" name="직사각형 289">
              <a:extLst>
                <a:ext uri="{FF2B5EF4-FFF2-40B4-BE49-F238E27FC236}">
                  <a16:creationId xmlns:a16="http://schemas.microsoft.com/office/drawing/2014/main" id="{70DBC4EB-3A36-404A-A66F-FA75E8C8B8D1}"/>
                </a:ext>
              </a:extLst>
            </p:cNvPr>
            <p:cNvSpPr/>
            <p:nvPr/>
          </p:nvSpPr>
          <p:spPr>
            <a:xfrm>
              <a:off x="8358735" y="3501412"/>
              <a:ext cx="1538941" cy="31979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Malgun Gothic"/>
                  <a:ea typeface="Malgun Gothic"/>
                </a:rPr>
                <a:t>Transaction</a:t>
              </a:r>
            </a:p>
          </p:txBody>
        </p:sp>
        <p:sp>
          <p:nvSpPr>
            <p:cNvPr id="291" name="TextBox 36">
              <a:extLst>
                <a:ext uri="{FF2B5EF4-FFF2-40B4-BE49-F238E27FC236}">
                  <a16:creationId xmlns:a16="http://schemas.microsoft.com/office/drawing/2014/main" id="{64CE05E9-2791-44C9-A3AE-71FF98BD3B21}"/>
                </a:ext>
              </a:extLst>
            </p:cNvPr>
            <p:cNvSpPr txBox="1"/>
            <p:nvPr/>
          </p:nvSpPr>
          <p:spPr>
            <a:xfrm>
              <a:off x="8948546" y="3870528"/>
              <a:ext cx="818739" cy="202842"/>
            </a:xfrm>
            <a:prstGeom prst="rect">
              <a:avLst/>
            </a:prstGeom>
            <a:noFill/>
            <a:ln>
              <a:solidFill>
                <a:srgbClr val="00C8EB"/>
              </a:solidFill>
            </a:ln>
          </p:spPr>
          <p:txBody>
            <a:bodyPr rot="0" spcFirstLastPara="0" vert="horz" wrap="square" lIns="7200" tIns="7200" rIns="7200" bIns="72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dirty="0">
                  <a:solidFill>
                    <a:srgbClr val="00C8EB"/>
                  </a:solidFill>
                  <a:ea typeface="맑은 고딕"/>
                </a:rPr>
                <a:t>init code</a:t>
              </a:r>
              <a:endParaRPr lang="ko-KR" altLang="en-US" sz="1200" dirty="0">
                <a:solidFill>
                  <a:srgbClr val="00C8EB"/>
                </a:solidFill>
              </a:endParaRPr>
            </a:p>
          </p:txBody>
        </p:sp>
      </p:grpSp>
      <p:cxnSp>
        <p:nvCxnSpPr>
          <p:cNvPr id="293" name="직선 연결선 292">
            <a:extLst>
              <a:ext uri="{FF2B5EF4-FFF2-40B4-BE49-F238E27FC236}">
                <a16:creationId xmlns:a16="http://schemas.microsoft.com/office/drawing/2014/main" id="{C27A89CB-758A-4A38-B931-E14E76B7B297}"/>
              </a:ext>
            </a:extLst>
          </p:cNvPr>
          <p:cNvCxnSpPr>
            <a:cxnSpLocks/>
          </p:cNvCxnSpPr>
          <p:nvPr/>
        </p:nvCxnSpPr>
        <p:spPr>
          <a:xfrm>
            <a:off x="6312025" y="3370008"/>
            <a:ext cx="561645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직선 연결선 293">
            <a:extLst>
              <a:ext uri="{FF2B5EF4-FFF2-40B4-BE49-F238E27FC236}">
                <a16:creationId xmlns:a16="http://schemas.microsoft.com/office/drawing/2014/main" id="{F61A3949-760B-4B26-945F-68A63A174659}"/>
              </a:ext>
            </a:extLst>
          </p:cNvPr>
          <p:cNvCxnSpPr>
            <a:cxnSpLocks/>
          </p:cNvCxnSpPr>
          <p:nvPr/>
        </p:nvCxnSpPr>
        <p:spPr>
          <a:xfrm flipV="1">
            <a:off x="6096000" y="1268760"/>
            <a:ext cx="0" cy="5397152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7" name="직선 화살표 연결선 296">
            <a:extLst>
              <a:ext uri="{FF2B5EF4-FFF2-40B4-BE49-F238E27FC236}">
                <a16:creationId xmlns:a16="http://schemas.microsoft.com/office/drawing/2014/main" id="{894D65A7-CC08-4099-A61A-71D5603C9514}"/>
              </a:ext>
            </a:extLst>
          </p:cNvPr>
          <p:cNvCxnSpPr>
            <a:cxnSpLocks/>
            <a:endCxn id="6" idx="3"/>
          </p:cNvCxnSpPr>
          <p:nvPr/>
        </p:nvCxnSpPr>
        <p:spPr>
          <a:xfrm flipH="1">
            <a:off x="4090422" y="849060"/>
            <a:ext cx="655200" cy="790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5" name="직선 화살표 연결선 304">
            <a:extLst>
              <a:ext uri="{FF2B5EF4-FFF2-40B4-BE49-F238E27FC236}">
                <a16:creationId xmlns:a16="http://schemas.microsoft.com/office/drawing/2014/main" id="{7EF800C5-F163-4F14-8247-89A7F74F3F29}"/>
              </a:ext>
            </a:extLst>
          </p:cNvPr>
          <p:cNvCxnSpPr>
            <a:cxnSpLocks/>
          </p:cNvCxnSpPr>
          <p:nvPr/>
        </p:nvCxnSpPr>
        <p:spPr>
          <a:xfrm>
            <a:off x="9120188" y="1527296"/>
            <a:ext cx="0" cy="238569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9" name="그룹 318">
            <a:extLst>
              <a:ext uri="{FF2B5EF4-FFF2-40B4-BE49-F238E27FC236}">
                <a16:creationId xmlns:a16="http://schemas.microsoft.com/office/drawing/2014/main" id="{66BDC867-C28B-4022-865F-78A916AC2A99}"/>
              </a:ext>
            </a:extLst>
          </p:cNvPr>
          <p:cNvGrpSpPr/>
          <p:nvPr/>
        </p:nvGrpSpPr>
        <p:grpSpPr>
          <a:xfrm>
            <a:off x="3342379" y="4365104"/>
            <a:ext cx="2382209" cy="2371002"/>
            <a:chOff x="3342379" y="4365104"/>
            <a:chExt cx="2382209" cy="2371002"/>
          </a:xfrm>
        </p:grpSpPr>
        <p:grpSp>
          <p:nvGrpSpPr>
            <p:cNvPr id="126" name="그룹 125">
              <a:extLst>
                <a:ext uri="{FF2B5EF4-FFF2-40B4-BE49-F238E27FC236}">
                  <a16:creationId xmlns:a16="http://schemas.microsoft.com/office/drawing/2014/main" id="{6DC0CFB8-3ED8-42F4-832C-AC30D4FBE9E5}"/>
                </a:ext>
              </a:extLst>
            </p:cNvPr>
            <p:cNvGrpSpPr/>
            <p:nvPr/>
          </p:nvGrpSpPr>
          <p:grpSpPr>
            <a:xfrm>
              <a:off x="3342379" y="4365104"/>
              <a:ext cx="2382209" cy="2371002"/>
              <a:chOff x="3200056" y="1117210"/>
              <a:chExt cx="2382209" cy="2371002"/>
            </a:xfrm>
          </p:grpSpPr>
          <p:sp>
            <p:nvSpPr>
              <p:cNvPr id="127" name="TextBox 42">
                <a:extLst>
                  <a:ext uri="{FF2B5EF4-FFF2-40B4-BE49-F238E27FC236}">
                    <a16:creationId xmlns:a16="http://schemas.microsoft.com/office/drawing/2014/main" id="{C7C48BF4-5C1C-4BC0-BBEF-3C6043506191}"/>
                  </a:ext>
                </a:extLst>
              </p:cNvPr>
              <p:cNvSpPr txBox="1"/>
              <p:nvPr/>
            </p:nvSpPr>
            <p:spPr>
              <a:xfrm>
                <a:off x="3551816" y="3211213"/>
                <a:ext cx="1678688" cy="276999"/>
              </a:xfrm>
              <a:prstGeom prst="rect">
                <a:avLst/>
              </a:prstGeom>
              <a:noFill/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sz="1200" dirty="0">
                    <a:solidFill>
                      <a:schemeClr val="bg1">
                        <a:lumMod val="85000"/>
                      </a:schemeClr>
                    </a:solidFill>
                    <a:ea typeface="맑은 고딕"/>
                  </a:rPr>
                  <a:t>World State </a:t>
                </a:r>
                <a:r>
                  <a:rPr lang="en-US" altLang="ko-KR" sz="1200" dirty="0">
                    <a:solidFill>
                      <a:schemeClr val="bg1">
                        <a:lumMod val="85000"/>
                      </a:schemeClr>
                    </a:solidFill>
                    <a:ea typeface="맑은 고딕"/>
                  </a:rPr>
                  <a:t>(t + 1)</a:t>
                </a:r>
                <a:endParaRPr lang="ko-KR" altLang="en-US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endParaRPr>
              </a:p>
            </p:txBody>
          </p:sp>
          <p:sp>
            <p:nvSpPr>
              <p:cNvPr id="128" name="TextBox 36">
                <a:extLst>
                  <a:ext uri="{FF2B5EF4-FFF2-40B4-BE49-F238E27FC236}">
                    <a16:creationId xmlns:a16="http://schemas.microsoft.com/office/drawing/2014/main" id="{F23793F6-5D75-4895-945C-D882CFA898DC}"/>
                  </a:ext>
                </a:extLst>
              </p:cNvPr>
              <p:cNvSpPr txBox="1"/>
              <p:nvPr/>
            </p:nvSpPr>
            <p:spPr>
              <a:xfrm>
                <a:off x="3284572" y="1231441"/>
                <a:ext cx="783107" cy="221018"/>
              </a:xfrm>
              <a:prstGeom prst="rect">
                <a:avLst/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txBody>
              <a:bodyPr rot="0" spcFirstLastPara="0" vert="horz" wrap="square" lIns="36000" tIns="18000" rIns="36000" bIns="1800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sz="1200" dirty="0" err="1">
                    <a:solidFill>
                      <a:schemeClr val="bg1">
                        <a:lumMod val="50000"/>
                      </a:schemeClr>
                    </a:solidFill>
                    <a:ea typeface="맑은 고딕"/>
                  </a:rPr>
                  <a:t>Address</a:t>
                </a:r>
                <a:r>
                  <a:rPr lang="ko-KR" altLang="en-US" sz="1200" dirty="0">
                    <a:solidFill>
                      <a:schemeClr val="bg1">
                        <a:lumMod val="50000"/>
                      </a:schemeClr>
                    </a:solidFill>
                    <a:ea typeface="맑은 고딕"/>
                  </a:rPr>
                  <a:t> 1</a:t>
                </a:r>
                <a:endParaRPr lang="ko-KR" alt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29" name="TextBox 36">
                <a:extLst>
                  <a:ext uri="{FF2B5EF4-FFF2-40B4-BE49-F238E27FC236}">
                    <a16:creationId xmlns:a16="http://schemas.microsoft.com/office/drawing/2014/main" id="{098F9351-BAE6-4961-B939-59694CA62AD2}"/>
                  </a:ext>
                </a:extLst>
              </p:cNvPr>
              <p:cNvSpPr txBox="1"/>
              <p:nvPr/>
            </p:nvSpPr>
            <p:spPr>
              <a:xfrm>
                <a:off x="3280759" y="1493598"/>
                <a:ext cx="783107" cy="221018"/>
              </a:xfrm>
              <a:prstGeom prst="rect">
                <a:avLst/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txBody>
              <a:bodyPr rot="0" spcFirstLastPara="0" vert="horz" wrap="square" lIns="36000" tIns="18000" rIns="36000" bIns="1800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sz="1200" dirty="0" err="1">
                    <a:solidFill>
                      <a:schemeClr val="bg1">
                        <a:lumMod val="50000"/>
                      </a:schemeClr>
                    </a:solidFill>
                    <a:ea typeface="맑은 고딕"/>
                  </a:rPr>
                  <a:t>Address</a:t>
                </a:r>
                <a:r>
                  <a:rPr lang="ko-KR" altLang="en-US" sz="1200" dirty="0">
                    <a:solidFill>
                      <a:schemeClr val="bg1">
                        <a:lumMod val="50000"/>
                      </a:schemeClr>
                    </a:solidFill>
                    <a:ea typeface="맑은 고딕"/>
                  </a:rPr>
                  <a:t> </a:t>
                </a:r>
                <a:r>
                  <a:rPr lang="en-US" altLang="ko-KR" sz="1200" dirty="0">
                    <a:solidFill>
                      <a:schemeClr val="bg1">
                        <a:lumMod val="50000"/>
                      </a:schemeClr>
                    </a:solidFill>
                    <a:ea typeface="맑은 고딕"/>
                  </a:rPr>
                  <a:t>2</a:t>
                </a:r>
                <a:endParaRPr lang="ko-KR" alt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F58DFFF4-0ACE-42AC-892E-EEBB3EDF2050}"/>
                  </a:ext>
                </a:extLst>
              </p:cNvPr>
              <p:cNvSpPr txBox="1"/>
              <p:nvPr/>
            </p:nvSpPr>
            <p:spPr>
              <a:xfrm>
                <a:off x="3561318" y="1728342"/>
                <a:ext cx="365006" cy="323165"/>
              </a:xfrm>
              <a:prstGeom prst="rect">
                <a:avLst/>
              </a:prstGeom>
              <a:noFill/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500" b="1" dirty="0">
                    <a:solidFill>
                      <a:schemeClr val="bg1">
                        <a:lumMod val="85000"/>
                      </a:schemeClr>
                    </a:solidFill>
                    <a:ea typeface="맑은 고딕"/>
                  </a:rPr>
                  <a:t>⋮</a:t>
                </a:r>
                <a:endParaRPr lang="ko-KR" altLang="en-US" sz="1500" b="1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sp>
            <p:nvSpPr>
              <p:cNvPr id="131" name="TextBox 36">
                <a:extLst>
                  <a:ext uri="{FF2B5EF4-FFF2-40B4-BE49-F238E27FC236}">
                    <a16:creationId xmlns:a16="http://schemas.microsoft.com/office/drawing/2014/main" id="{A0E88361-524D-4F13-92A5-A73B0A1E1714}"/>
                  </a:ext>
                </a:extLst>
              </p:cNvPr>
              <p:cNvSpPr txBox="1"/>
              <p:nvPr/>
            </p:nvSpPr>
            <p:spPr>
              <a:xfrm>
                <a:off x="3280759" y="2045721"/>
                <a:ext cx="783107" cy="221018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txBody>
              <a:bodyPr rot="0" spcFirstLastPara="0" vert="horz" wrap="square" lIns="36000" tIns="18000" rIns="36000" bIns="1800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sz="1200" dirty="0" err="1">
                    <a:solidFill>
                      <a:schemeClr val="bg1">
                        <a:lumMod val="85000"/>
                      </a:schemeClr>
                    </a:solidFill>
                    <a:ea typeface="맑은 고딕"/>
                  </a:rPr>
                  <a:t>Address</a:t>
                </a:r>
                <a:r>
                  <a:rPr lang="ko-KR" altLang="en-US" sz="1200" dirty="0">
                    <a:solidFill>
                      <a:schemeClr val="bg1">
                        <a:lumMod val="85000"/>
                      </a:schemeClr>
                    </a:solidFill>
                    <a:ea typeface="맑은 고딕"/>
                  </a:rPr>
                  <a:t> </a:t>
                </a:r>
                <a:r>
                  <a:rPr lang="en-US" altLang="ko-KR" sz="1200" dirty="0">
                    <a:solidFill>
                      <a:schemeClr val="bg1">
                        <a:lumMod val="85000"/>
                      </a:schemeClr>
                    </a:solidFill>
                    <a:ea typeface="맑은 고딕"/>
                  </a:rPr>
                  <a:t>n</a:t>
                </a:r>
                <a:endParaRPr lang="ko-KR" altLang="en-US" sz="120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sp>
            <p:nvSpPr>
              <p:cNvPr id="132" name="TextBox 36">
                <a:extLst>
                  <a:ext uri="{FF2B5EF4-FFF2-40B4-BE49-F238E27FC236}">
                    <a16:creationId xmlns:a16="http://schemas.microsoft.com/office/drawing/2014/main" id="{B913CECC-E340-4815-AC77-18C75C8ACD6F}"/>
                  </a:ext>
                </a:extLst>
              </p:cNvPr>
              <p:cNvSpPr txBox="1"/>
              <p:nvPr/>
            </p:nvSpPr>
            <p:spPr>
              <a:xfrm>
                <a:off x="4295960" y="1231441"/>
                <a:ext cx="1209050" cy="221018"/>
              </a:xfrm>
              <a:prstGeom prst="rect">
                <a:avLst/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txBody>
              <a:bodyPr rot="0" spcFirstLastPara="0" vert="horz" wrap="square" lIns="36000" tIns="18000" rIns="36000" bIns="1800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200" dirty="0">
                    <a:solidFill>
                      <a:schemeClr val="bg1">
                        <a:lumMod val="50000"/>
                      </a:schemeClr>
                    </a:solidFill>
                    <a:ea typeface="맑은 고딕"/>
                  </a:rPr>
                  <a:t>Account State</a:t>
                </a:r>
                <a:r>
                  <a:rPr lang="ko-KR" altLang="en-US" sz="1200" dirty="0">
                    <a:solidFill>
                      <a:schemeClr val="bg1">
                        <a:lumMod val="50000"/>
                      </a:schemeClr>
                    </a:solidFill>
                    <a:ea typeface="맑은 고딕"/>
                  </a:rPr>
                  <a:t> 1</a:t>
                </a:r>
                <a:endParaRPr lang="ko-KR" alt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33" name="TextBox 36">
                <a:extLst>
                  <a:ext uri="{FF2B5EF4-FFF2-40B4-BE49-F238E27FC236}">
                    <a16:creationId xmlns:a16="http://schemas.microsoft.com/office/drawing/2014/main" id="{C4E6E7E9-36C0-4CA3-BF3E-31B9DF4BAB3C}"/>
                  </a:ext>
                </a:extLst>
              </p:cNvPr>
              <p:cNvSpPr txBox="1"/>
              <p:nvPr/>
            </p:nvSpPr>
            <p:spPr>
              <a:xfrm>
                <a:off x="4292147" y="1493598"/>
                <a:ext cx="1209050" cy="221018"/>
              </a:xfrm>
              <a:prstGeom prst="rect">
                <a:avLst/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txBody>
              <a:bodyPr rot="0" spcFirstLastPara="0" vert="horz" wrap="square" lIns="36000" tIns="18000" rIns="36000" bIns="1800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200" dirty="0">
                    <a:solidFill>
                      <a:schemeClr val="bg1">
                        <a:lumMod val="50000"/>
                      </a:schemeClr>
                    </a:solidFill>
                    <a:ea typeface="맑은 고딕"/>
                  </a:rPr>
                  <a:t>Account State</a:t>
                </a:r>
                <a:r>
                  <a:rPr lang="ko-KR" altLang="en-US" sz="1200" dirty="0">
                    <a:solidFill>
                      <a:schemeClr val="bg1">
                        <a:lumMod val="50000"/>
                      </a:schemeClr>
                    </a:solidFill>
                    <a:ea typeface="맑은 고딕"/>
                  </a:rPr>
                  <a:t> </a:t>
                </a:r>
                <a:r>
                  <a:rPr lang="en-US" altLang="ko-KR" sz="1200" dirty="0">
                    <a:solidFill>
                      <a:schemeClr val="bg1">
                        <a:lumMod val="50000"/>
                      </a:schemeClr>
                    </a:solidFill>
                    <a:ea typeface="맑은 고딕"/>
                  </a:rPr>
                  <a:t>2</a:t>
                </a:r>
                <a:endParaRPr lang="ko-KR" alt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86D8CD31-0F29-4534-A6FA-45D6F9050D55}"/>
                  </a:ext>
                </a:extLst>
              </p:cNvPr>
              <p:cNvSpPr txBox="1"/>
              <p:nvPr/>
            </p:nvSpPr>
            <p:spPr>
              <a:xfrm>
                <a:off x="4729541" y="1728342"/>
                <a:ext cx="365006" cy="323165"/>
              </a:xfrm>
              <a:prstGeom prst="rect">
                <a:avLst/>
              </a:prstGeom>
              <a:noFill/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500" b="1" dirty="0">
                    <a:solidFill>
                      <a:schemeClr val="bg1">
                        <a:lumMod val="85000"/>
                      </a:schemeClr>
                    </a:solidFill>
                    <a:ea typeface="맑은 고딕"/>
                  </a:rPr>
                  <a:t>⋮</a:t>
                </a:r>
                <a:endParaRPr lang="ko-KR" altLang="en-US" sz="1500" b="1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sp>
            <p:nvSpPr>
              <p:cNvPr id="135" name="TextBox 36">
                <a:extLst>
                  <a:ext uri="{FF2B5EF4-FFF2-40B4-BE49-F238E27FC236}">
                    <a16:creationId xmlns:a16="http://schemas.microsoft.com/office/drawing/2014/main" id="{D023C78F-E2DA-40B3-A909-6C9B4927B477}"/>
                  </a:ext>
                </a:extLst>
              </p:cNvPr>
              <p:cNvSpPr txBox="1"/>
              <p:nvPr/>
            </p:nvSpPr>
            <p:spPr>
              <a:xfrm>
                <a:off x="4316314" y="2045721"/>
                <a:ext cx="1184884" cy="221018"/>
              </a:xfrm>
              <a:prstGeom prst="rect">
                <a:avLst/>
              </a:prstGeom>
              <a:noFill/>
              <a:ln>
                <a:solidFill>
                  <a:srgbClr val="00C8EB"/>
                </a:solidFill>
              </a:ln>
            </p:spPr>
            <p:txBody>
              <a:bodyPr rot="0" spcFirstLastPara="0" vert="horz" wrap="square" lIns="36000" tIns="18000" rIns="36000" bIns="1800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200" dirty="0">
                    <a:solidFill>
                      <a:srgbClr val="00C8EB"/>
                    </a:solidFill>
                    <a:ea typeface="맑은 고딕"/>
                  </a:rPr>
                  <a:t>Account State</a:t>
                </a:r>
                <a:r>
                  <a:rPr lang="ko-KR" altLang="en-US" sz="1200" dirty="0">
                    <a:solidFill>
                      <a:srgbClr val="00C8EB"/>
                    </a:solidFill>
                    <a:ea typeface="맑은 고딕"/>
                  </a:rPr>
                  <a:t> </a:t>
                </a:r>
                <a:r>
                  <a:rPr lang="en-US" altLang="ko-KR" sz="1200" dirty="0">
                    <a:solidFill>
                      <a:srgbClr val="00C8EB"/>
                    </a:solidFill>
                    <a:ea typeface="맑은 고딕"/>
                  </a:rPr>
                  <a:t>n</a:t>
                </a:r>
                <a:endParaRPr lang="ko-KR" altLang="en-US" sz="1200" dirty="0">
                  <a:solidFill>
                    <a:srgbClr val="00C8EB"/>
                  </a:solidFill>
                </a:endParaRPr>
              </a:p>
            </p:txBody>
          </p:sp>
          <p:cxnSp>
            <p:nvCxnSpPr>
              <p:cNvPr id="136" name="직선 화살표 연결선 135">
                <a:extLst>
                  <a:ext uri="{FF2B5EF4-FFF2-40B4-BE49-F238E27FC236}">
                    <a16:creationId xmlns:a16="http://schemas.microsoft.com/office/drawing/2014/main" id="{7C3ACB2F-0206-4F6B-8897-0DB423404633}"/>
                  </a:ext>
                </a:extLst>
              </p:cNvPr>
              <p:cNvCxnSpPr>
                <a:cxnSpLocks/>
                <a:stCxn id="128" idx="3"/>
                <a:endCxn id="132" idx="1"/>
              </p:cNvCxnSpPr>
              <p:nvPr/>
            </p:nvCxnSpPr>
            <p:spPr>
              <a:xfrm>
                <a:off x="4067679" y="1341950"/>
                <a:ext cx="228281" cy="0"/>
              </a:xfrm>
              <a:prstGeom prst="straightConnector1">
                <a:avLst/>
              </a:prstGeom>
              <a:ln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직선 화살표 연결선 136">
                <a:extLst>
                  <a:ext uri="{FF2B5EF4-FFF2-40B4-BE49-F238E27FC236}">
                    <a16:creationId xmlns:a16="http://schemas.microsoft.com/office/drawing/2014/main" id="{0AA3A491-D2FB-47EA-A7D4-2A340D673F1C}"/>
                  </a:ext>
                </a:extLst>
              </p:cNvPr>
              <p:cNvCxnSpPr>
                <a:cxnSpLocks/>
                <a:stCxn id="129" idx="3"/>
                <a:endCxn id="133" idx="1"/>
              </p:cNvCxnSpPr>
              <p:nvPr/>
            </p:nvCxnSpPr>
            <p:spPr>
              <a:xfrm>
                <a:off x="4063866" y="1604107"/>
                <a:ext cx="228281" cy="0"/>
              </a:xfrm>
              <a:prstGeom prst="straightConnector1">
                <a:avLst/>
              </a:prstGeom>
              <a:ln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직선 화살표 연결선 137">
                <a:extLst>
                  <a:ext uri="{FF2B5EF4-FFF2-40B4-BE49-F238E27FC236}">
                    <a16:creationId xmlns:a16="http://schemas.microsoft.com/office/drawing/2014/main" id="{77EA3767-8F25-4D08-B253-5E68942C3059}"/>
                  </a:ext>
                </a:extLst>
              </p:cNvPr>
              <p:cNvCxnSpPr>
                <a:cxnSpLocks/>
                <a:stCxn id="131" idx="3"/>
                <a:endCxn id="135" idx="1"/>
              </p:cNvCxnSpPr>
              <p:nvPr/>
            </p:nvCxnSpPr>
            <p:spPr>
              <a:xfrm>
                <a:off x="4063866" y="2156230"/>
                <a:ext cx="252448" cy="0"/>
              </a:xfrm>
              <a:prstGeom prst="straightConnector1">
                <a:avLst/>
              </a:prstGeom>
              <a:ln>
                <a:solidFill>
                  <a:schemeClr val="bg1">
                    <a:lumMod val="8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9" name="그룹 138">
                <a:extLst>
                  <a:ext uri="{FF2B5EF4-FFF2-40B4-BE49-F238E27FC236}">
                    <a16:creationId xmlns:a16="http://schemas.microsoft.com/office/drawing/2014/main" id="{B6DBBA3F-A321-4F0B-B8E7-EB2C6E5ADDE3}"/>
                  </a:ext>
                </a:extLst>
              </p:cNvPr>
              <p:cNvGrpSpPr/>
              <p:nvPr/>
            </p:nvGrpSpPr>
            <p:grpSpPr>
              <a:xfrm>
                <a:off x="4295800" y="2644126"/>
                <a:ext cx="1236786" cy="508034"/>
                <a:chOff x="7163938" y="4363267"/>
                <a:chExt cx="1236786" cy="508034"/>
              </a:xfrm>
            </p:grpSpPr>
            <p:grpSp>
              <p:nvGrpSpPr>
                <p:cNvPr id="143" name="그룹 142">
                  <a:extLst>
                    <a:ext uri="{FF2B5EF4-FFF2-40B4-BE49-F238E27FC236}">
                      <a16:creationId xmlns:a16="http://schemas.microsoft.com/office/drawing/2014/main" id="{E297B08C-F4BA-472E-A238-4DD98B4BB4F5}"/>
                    </a:ext>
                  </a:extLst>
                </p:cNvPr>
                <p:cNvGrpSpPr/>
                <p:nvPr/>
              </p:nvGrpSpPr>
              <p:grpSpPr>
                <a:xfrm>
                  <a:off x="7163938" y="4363267"/>
                  <a:ext cx="618393" cy="508034"/>
                  <a:chOff x="7021855" y="4669484"/>
                  <a:chExt cx="618393" cy="508034"/>
                </a:xfrm>
              </p:grpSpPr>
              <p:sp>
                <p:nvSpPr>
                  <p:cNvPr id="147" name="TextBox 45">
                    <a:extLst>
                      <a:ext uri="{FF2B5EF4-FFF2-40B4-BE49-F238E27FC236}">
                        <a16:creationId xmlns:a16="http://schemas.microsoft.com/office/drawing/2014/main" id="{621C020F-69C1-455C-A3C3-B55D88977957}"/>
                      </a:ext>
                    </a:extLst>
                  </p:cNvPr>
                  <p:cNvSpPr txBox="1"/>
                  <p:nvPr/>
                </p:nvSpPr>
                <p:spPr>
                  <a:xfrm>
                    <a:off x="7021855" y="4971041"/>
                    <a:ext cx="618393" cy="206477"/>
                  </a:xfrm>
                  <a:prstGeom prst="rect">
                    <a:avLst/>
                  </a:prstGeom>
                  <a:noFill/>
                </p:spPr>
                <p:txBody>
                  <a:bodyPr rot="0" spcFirstLastPara="0" vert="horz" wrap="square" lIns="10800" tIns="10800" rIns="10800" bIns="10800" numCol="1" spcCol="0" rtlCol="0" fromWordArt="0" anchor="t" anchorCtr="0" forceAA="0" compatLnSpc="1">
                    <a:prstTxWarp prst="textNoShape">
                      <a:avLst/>
                    </a:prstTxWarp>
                    <a:spAutoFit/>
                  </a:bodyPr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ko-KR" altLang="en-US" sz="1200" dirty="0" err="1">
                        <a:solidFill>
                          <a:schemeClr val="bg1">
                            <a:lumMod val="85000"/>
                          </a:schemeClr>
                        </a:solidFill>
                        <a:ea typeface="맑은 고딕"/>
                      </a:rPr>
                      <a:t>code</a:t>
                    </a:r>
                  </a:p>
                </p:txBody>
              </p:sp>
              <p:pic>
                <p:nvPicPr>
                  <p:cNvPr id="148" name="그래픽 147">
                    <a:extLst>
                      <a:ext uri="{FF2B5EF4-FFF2-40B4-BE49-F238E27FC236}">
                        <a16:creationId xmlns:a16="http://schemas.microsoft.com/office/drawing/2014/main" id="{68333F0C-BBED-4A10-9561-64A47ED58AD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215458" y="4669484"/>
                    <a:ext cx="231188" cy="28800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44" name="그룹 143">
                  <a:extLst>
                    <a:ext uri="{FF2B5EF4-FFF2-40B4-BE49-F238E27FC236}">
                      <a16:creationId xmlns:a16="http://schemas.microsoft.com/office/drawing/2014/main" id="{98B984B5-30B6-4D47-AEC9-FFC2B9420181}"/>
                    </a:ext>
                  </a:extLst>
                </p:cNvPr>
                <p:cNvGrpSpPr/>
                <p:nvPr/>
              </p:nvGrpSpPr>
              <p:grpSpPr>
                <a:xfrm>
                  <a:off x="7782331" y="4363267"/>
                  <a:ext cx="618393" cy="508033"/>
                  <a:chOff x="7640248" y="4669484"/>
                  <a:chExt cx="618393" cy="508033"/>
                </a:xfrm>
              </p:grpSpPr>
              <p:sp>
                <p:nvSpPr>
                  <p:cNvPr id="145" name="원통형 144">
                    <a:extLst>
                      <a:ext uri="{FF2B5EF4-FFF2-40B4-BE49-F238E27FC236}">
                        <a16:creationId xmlns:a16="http://schemas.microsoft.com/office/drawing/2014/main" id="{DF71BB8E-5471-4ED6-ADEE-8225F1A3CA13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842110" y="4669484"/>
                    <a:ext cx="230400" cy="288000"/>
                  </a:xfrm>
                  <a:prstGeom prst="can">
                    <a:avLst/>
                  </a:prstGeom>
                  <a:noFill/>
                  <a:ln w="19050">
                    <a:solidFill>
                      <a:srgbClr val="00C8EB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46" name="TextBox 45">
                    <a:extLst>
                      <a:ext uri="{FF2B5EF4-FFF2-40B4-BE49-F238E27FC236}">
                        <a16:creationId xmlns:a16="http://schemas.microsoft.com/office/drawing/2014/main" id="{CC3526DB-FA3E-4560-A1E1-DB17571988CB}"/>
                      </a:ext>
                    </a:extLst>
                  </p:cNvPr>
                  <p:cNvSpPr txBox="1"/>
                  <p:nvPr/>
                </p:nvSpPr>
                <p:spPr>
                  <a:xfrm>
                    <a:off x="7640248" y="4971040"/>
                    <a:ext cx="618393" cy="206477"/>
                  </a:xfrm>
                  <a:prstGeom prst="rect">
                    <a:avLst/>
                  </a:prstGeom>
                  <a:noFill/>
                </p:spPr>
                <p:txBody>
                  <a:bodyPr rot="0" spcFirstLastPara="0" vert="horz" wrap="square" lIns="10800" tIns="10800" rIns="10800" bIns="10800" numCol="1" spcCol="0" rtlCol="0" fromWordArt="0" anchor="t" anchorCtr="0" forceAA="0" compatLnSpc="1">
                    <a:prstTxWarp prst="textNoShape">
                      <a:avLst/>
                    </a:prstTxWarp>
                    <a:spAutoFit/>
                  </a:bodyPr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en-US" altLang="ko-KR" sz="1200" dirty="0">
                        <a:solidFill>
                          <a:schemeClr val="bg1">
                            <a:lumMod val="85000"/>
                          </a:schemeClr>
                        </a:solidFill>
                        <a:ea typeface="맑은 고딕"/>
                      </a:rPr>
                      <a:t>storage</a:t>
                    </a:r>
                    <a:endParaRPr lang="ko-KR" altLang="en-US" sz="1200" dirty="0" err="1">
                      <a:solidFill>
                        <a:schemeClr val="bg1">
                          <a:lumMod val="85000"/>
                        </a:schemeClr>
                      </a:solidFill>
                      <a:ea typeface="맑은 고딕"/>
                    </a:endParaRPr>
                  </a:p>
                </p:txBody>
              </p:sp>
            </p:grpSp>
          </p:grpSp>
          <p:cxnSp>
            <p:nvCxnSpPr>
              <p:cNvPr id="140" name="직선 화살표 연결선 139">
                <a:extLst>
                  <a:ext uri="{FF2B5EF4-FFF2-40B4-BE49-F238E27FC236}">
                    <a16:creationId xmlns:a16="http://schemas.microsoft.com/office/drawing/2014/main" id="{2A5956E2-7D3A-40BF-A041-A0C3CE06EBC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04996" y="2284086"/>
                <a:ext cx="1" cy="320127"/>
              </a:xfrm>
              <a:prstGeom prst="straightConnector1">
                <a:avLst/>
              </a:prstGeom>
              <a:ln>
                <a:solidFill>
                  <a:schemeClr val="bg1">
                    <a:lumMod val="85000"/>
                  </a:schemeClr>
                </a:solidFill>
                <a:prstDash val="dash"/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직선 화살표 연결선 140">
                <a:extLst>
                  <a:ext uri="{FF2B5EF4-FFF2-40B4-BE49-F238E27FC236}">
                    <a16:creationId xmlns:a16="http://schemas.microsoft.com/office/drawing/2014/main" id="{80E80006-49A6-437F-8425-F2338D7E2F8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30504" y="2278739"/>
                <a:ext cx="1" cy="320127"/>
              </a:xfrm>
              <a:prstGeom prst="straightConnector1">
                <a:avLst/>
              </a:prstGeom>
              <a:ln>
                <a:solidFill>
                  <a:schemeClr val="bg1">
                    <a:lumMod val="85000"/>
                  </a:schemeClr>
                </a:solidFill>
                <a:prstDash val="dash"/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2" name="직사각형 141">
                <a:extLst>
                  <a:ext uri="{FF2B5EF4-FFF2-40B4-BE49-F238E27FC236}">
                    <a16:creationId xmlns:a16="http://schemas.microsoft.com/office/drawing/2014/main" id="{E2F05DDC-5CE6-43D0-8E4C-40D95320AD6B}"/>
                  </a:ext>
                </a:extLst>
              </p:cNvPr>
              <p:cNvSpPr/>
              <p:nvPr/>
            </p:nvSpPr>
            <p:spPr>
              <a:xfrm>
                <a:off x="3200056" y="1117210"/>
                <a:ext cx="2382209" cy="2090564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80" name="TextBox 36">
              <a:extLst>
                <a:ext uri="{FF2B5EF4-FFF2-40B4-BE49-F238E27FC236}">
                  <a16:creationId xmlns:a16="http://schemas.microsoft.com/office/drawing/2014/main" id="{2EF3BF04-86F6-4481-8D34-64AD8543EAC8}"/>
                </a:ext>
              </a:extLst>
            </p:cNvPr>
            <p:cNvSpPr txBox="1"/>
            <p:nvPr/>
          </p:nvSpPr>
          <p:spPr>
            <a:xfrm>
              <a:off x="3519765" y="5625142"/>
              <a:ext cx="700103" cy="221018"/>
            </a:xfrm>
            <a:prstGeom prst="rect">
              <a:avLst/>
            </a:prstGeom>
            <a:noFill/>
            <a:ln>
              <a:noFill/>
            </a:ln>
          </p:spPr>
          <p:txBody>
            <a:bodyPr rot="0" spcFirstLastPara="0" vert="horz" wrap="square" lIns="36000" tIns="18000" rIns="36000" bIns="180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dirty="0">
                  <a:solidFill>
                    <a:srgbClr val="EF296B"/>
                  </a:solidFill>
                  <a:ea typeface="맑은 고딕"/>
                </a:rPr>
                <a:t>update</a:t>
              </a:r>
              <a:endParaRPr lang="ko-KR" altLang="en-US" sz="1200" dirty="0">
                <a:solidFill>
                  <a:srgbClr val="EF296B"/>
                </a:solidFill>
              </a:endParaRPr>
            </a:p>
          </p:txBody>
        </p:sp>
        <p:cxnSp>
          <p:nvCxnSpPr>
            <p:cNvPr id="307" name="직선 화살표 연결선 306">
              <a:extLst>
                <a:ext uri="{FF2B5EF4-FFF2-40B4-BE49-F238E27FC236}">
                  <a16:creationId xmlns:a16="http://schemas.microsoft.com/office/drawing/2014/main" id="{B668C3BC-8813-4034-A189-062B0A8D10C3}"/>
                </a:ext>
              </a:extLst>
            </p:cNvPr>
            <p:cNvCxnSpPr>
              <a:cxnSpLocks/>
              <a:stCxn id="180" idx="3"/>
            </p:cNvCxnSpPr>
            <p:nvPr/>
          </p:nvCxnSpPr>
          <p:spPr>
            <a:xfrm flipV="1">
              <a:off x="4219868" y="5555772"/>
              <a:ext cx="240487" cy="179879"/>
            </a:xfrm>
            <a:prstGeom prst="straightConnector1">
              <a:avLst/>
            </a:prstGeom>
            <a:ln>
              <a:solidFill>
                <a:srgbClr val="EF296B"/>
              </a:solidFill>
              <a:prstDash val="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직선 화살표 연결선 308">
              <a:extLst>
                <a:ext uri="{FF2B5EF4-FFF2-40B4-BE49-F238E27FC236}">
                  <a16:creationId xmlns:a16="http://schemas.microsoft.com/office/drawing/2014/main" id="{C0E33243-6B80-404F-A4E6-4965D74DB57B}"/>
                </a:ext>
              </a:extLst>
            </p:cNvPr>
            <p:cNvCxnSpPr>
              <a:cxnSpLocks/>
              <a:stCxn id="180" idx="3"/>
            </p:cNvCxnSpPr>
            <p:nvPr/>
          </p:nvCxnSpPr>
          <p:spPr>
            <a:xfrm>
              <a:off x="4219868" y="5735651"/>
              <a:ext cx="944591" cy="154516"/>
            </a:xfrm>
            <a:prstGeom prst="straightConnector1">
              <a:avLst/>
            </a:prstGeom>
            <a:ln>
              <a:solidFill>
                <a:srgbClr val="EF296B"/>
              </a:solidFill>
              <a:prstDash val="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1" name="그룹 320">
            <a:extLst>
              <a:ext uri="{FF2B5EF4-FFF2-40B4-BE49-F238E27FC236}">
                <a16:creationId xmlns:a16="http://schemas.microsoft.com/office/drawing/2014/main" id="{FA766B49-6E52-413A-9BE3-4ED4C7453451}"/>
              </a:ext>
            </a:extLst>
          </p:cNvPr>
          <p:cNvGrpSpPr/>
          <p:nvPr/>
        </p:nvGrpSpPr>
        <p:grpSpPr>
          <a:xfrm>
            <a:off x="9314047" y="4341132"/>
            <a:ext cx="2484609" cy="2371002"/>
            <a:chOff x="9314047" y="4341132"/>
            <a:chExt cx="2484609" cy="2371002"/>
          </a:xfrm>
        </p:grpSpPr>
        <p:grpSp>
          <p:nvGrpSpPr>
            <p:cNvPr id="238" name="그룹 237">
              <a:extLst>
                <a:ext uri="{FF2B5EF4-FFF2-40B4-BE49-F238E27FC236}">
                  <a16:creationId xmlns:a16="http://schemas.microsoft.com/office/drawing/2014/main" id="{5C85254F-CFE8-45BB-8A1D-1E18BA0F6BB1}"/>
                </a:ext>
              </a:extLst>
            </p:cNvPr>
            <p:cNvGrpSpPr/>
            <p:nvPr/>
          </p:nvGrpSpPr>
          <p:grpSpPr>
            <a:xfrm>
              <a:off x="9416447" y="4341132"/>
              <a:ext cx="2382209" cy="2371002"/>
              <a:chOff x="3200056" y="1117210"/>
              <a:chExt cx="2382209" cy="2371002"/>
            </a:xfrm>
          </p:grpSpPr>
          <p:sp>
            <p:nvSpPr>
              <p:cNvPr id="239" name="TextBox 42">
                <a:extLst>
                  <a:ext uri="{FF2B5EF4-FFF2-40B4-BE49-F238E27FC236}">
                    <a16:creationId xmlns:a16="http://schemas.microsoft.com/office/drawing/2014/main" id="{7CECFC86-A4F0-4C9E-9182-AAB9F8E4F13B}"/>
                  </a:ext>
                </a:extLst>
              </p:cNvPr>
              <p:cNvSpPr txBox="1"/>
              <p:nvPr/>
            </p:nvSpPr>
            <p:spPr>
              <a:xfrm>
                <a:off x="3551816" y="3211213"/>
                <a:ext cx="1678688" cy="276999"/>
              </a:xfrm>
              <a:prstGeom prst="rect">
                <a:avLst/>
              </a:prstGeom>
              <a:noFill/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sz="1200" dirty="0">
                    <a:solidFill>
                      <a:schemeClr val="bg1">
                        <a:lumMod val="85000"/>
                      </a:schemeClr>
                    </a:solidFill>
                    <a:ea typeface="맑은 고딕"/>
                  </a:rPr>
                  <a:t>World State </a:t>
                </a:r>
                <a:r>
                  <a:rPr lang="en-US" altLang="ko-KR" sz="1200" dirty="0">
                    <a:solidFill>
                      <a:schemeClr val="bg1">
                        <a:lumMod val="85000"/>
                      </a:schemeClr>
                    </a:solidFill>
                    <a:ea typeface="맑은 고딕"/>
                  </a:rPr>
                  <a:t>(t + 1)</a:t>
                </a:r>
                <a:endParaRPr lang="ko-KR" altLang="en-US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endParaRPr>
              </a:p>
            </p:txBody>
          </p:sp>
          <p:sp>
            <p:nvSpPr>
              <p:cNvPr id="240" name="TextBox 36">
                <a:extLst>
                  <a:ext uri="{FF2B5EF4-FFF2-40B4-BE49-F238E27FC236}">
                    <a16:creationId xmlns:a16="http://schemas.microsoft.com/office/drawing/2014/main" id="{13AF2D80-7A78-4AFC-861B-95E323A2A57A}"/>
                  </a:ext>
                </a:extLst>
              </p:cNvPr>
              <p:cNvSpPr txBox="1"/>
              <p:nvPr/>
            </p:nvSpPr>
            <p:spPr>
              <a:xfrm>
                <a:off x="3284572" y="1231441"/>
                <a:ext cx="783107" cy="221018"/>
              </a:xfrm>
              <a:prstGeom prst="rect">
                <a:avLst/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txBody>
              <a:bodyPr rot="0" spcFirstLastPara="0" vert="horz" wrap="square" lIns="36000" tIns="18000" rIns="36000" bIns="1800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sz="1200" dirty="0" err="1">
                    <a:solidFill>
                      <a:schemeClr val="bg1">
                        <a:lumMod val="50000"/>
                      </a:schemeClr>
                    </a:solidFill>
                    <a:ea typeface="맑은 고딕"/>
                  </a:rPr>
                  <a:t>Address</a:t>
                </a:r>
                <a:r>
                  <a:rPr lang="ko-KR" altLang="en-US" sz="1200" dirty="0">
                    <a:solidFill>
                      <a:schemeClr val="bg1">
                        <a:lumMod val="50000"/>
                      </a:schemeClr>
                    </a:solidFill>
                    <a:ea typeface="맑은 고딕"/>
                  </a:rPr>
                  <a:t> 1</a:t>
                </a:r>
                <a:endParaRPr lang="ko-KR" alt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41" name="TextBox 36">
                <a:extLst>
                  <a:ext uri="{FF2B5EF4-FFF2-40B4-BE49-F238E27FC236}">
                    <a16:creationId xmlns:a16="http://schemas.microsoft.com/office/drawing/2014/main" id="{AC0F7216-E8AA-4768-AF1F-DAD97ED0FB59}"/>
                  </a:ext>
                </a:extLst>
              </p:cNvPr>
              <p:cNvSpPr txBox="1"/>
              <p:nvPr/>
            </p:nvSpPr>
            <p:spPr>
              <a:xfrm>
                <a:off x="3280759" y="1493598"/>
                <a:ext cx="783107" cy="221018"/>
              </a:xfrm>
              <a:prstGeom prst="rect">
                <a:avLst/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txBody>
              <a:bodyPr rot="0" spcFirstLastPara="0" vert="horz" wrap="square" lIns="36000" tIns="18000" rIns="36000" bIns="1800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sz="1200" dirty="0" err="1">
                    <a:solidFill>
                      <a:schemeClr val="bg1">
                        <a:lumMod val="50000"/>
                      </a:schemeClr>
                    </a:solidFill>
                    <a:ea typeface="맑은 고딕"/>
                  </a:rPr>
                  <a:t>Address</a:t>
                </a:r>
                <a:r>
                  <a:rPr lang="ko-KR" altLang="en-US" sz="1200" dirty="0">
                    <a:solidFill>
                      <a:schemeClr val="bg1">
                        <a:lumMod val="50000"/>
                      </a:schemeClr>
                    </a:solidFill>
                    <a:ea typeface="맑은 고딕"/>
                  </a:rPr>
                  <a:t> </a:t>
                </a:r>
                <a:r>
                  <a:rPr lang="en-US" altLang="ko-KR" sz="1200" dirty="0">
                    <a:solidFill>
                      <a:schemeClr val="bg1">
                        <a:lumMod val="50000"/>
                      </a:schemeClr>
                    </a:solidFill>
                    <a:ea typeface="맑은 고딕"/>
                  </a:rPr>
                  <a:t>2</a:t>
                </a:r>
                <a:endParaRPr lang="ko-KR" alt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42" name="TextBox 241">
                <a:extLst>
                  <a:ext uri="{FF2B5EF4-FFF2-40B4-BE49-F238E27FC236}">
                    <a16:creationId xmlns:a16="http://schemas.microsoft.com/office/drawing/2014/main" id="{85B738A9-1B17-4423-A4C8-C585763AA98D}"/>
                  </a:ext>
                </a:extLst>
              </p:cNvPr>
              <p:cNvSpPr txBox="1"/>
              <p:nvPr/>
            </p:nvSpPr>
            <p:spPr>
              <a:xfrm>
                <a:off x="3561318" y="1728342"/>
                <a:ext cx="365006" cy="323165"/>
              </a:xfrm>
              <a:prstGeom prst="rect">
                <a:avLst/>
              </a:prstGeom>
              <a:noFill/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500" b="1" dirty="0">
                    <a:solidFill>
                      <a:schemeClr val="bg1">
                        <a:lumMod val="85000"/>
                      </a:schemeClr>
                    </a:solidFill>
                    <a:ea typeface="맑은 고딕"/>
                  </a:rPr>
                  <a:t>⋮</a:t>
                </a:r>
                <a:endParaRPr lang="ko-KR" altLang="en-US" sz="1500" b="1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sp>
            <p:nvSpPr>
              <p:cNvPr id="243" name="TextBox 36">
                <a:extLst>
                  <a:ext uri="{FF2B5EF4-FFF2-40B4-BE49-F238E27FC236}">
                    <a16:creationId xmlns:a16="http://schemas.microsoft.com/office/drawing/2014/main" id="{10339417-D53A-419E-9CEE-2EA57E4FD08D}"/>
                  </a:ext>
                </a:extLst>
              </p:cNvPr>
              <p:cNvSpPr txBox="1"/>
              <p:nvPr/>
            </p:nvSpPr>
            <p:spPr>
              <a:xfrm>
                <a:off x="3280759" y="2045721"/>
                <a:ext cx="783107" cy="221018"/>
              </a:xfrm>
              <a:prstGeom prst="rect">
                <a:avLst/>
              </a:prstGeom>
              <a:noFill/>
              <a:ln>
                <a:solidFill>
                  <a:srgbClr val="00C8EB"/>
                </a:solidFill>
              </a:ln>
            </p:spPr>
            <p:txBody>
              <a:bodyPr rot="0" spcFirstLastPara="0" vert="horz" wrap="square" lIns="36000" tIns="18000" rIns="36000" bIns="1800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sz="1200" dirty="0" err="1">
                    <a:solidFill>
                      <a:srgbClr val="00C8EB"/>
                    </a:solidFill>
                    <a:ea typeface="맑은 고딕"/>
                  </a:rPr>
                  <a:t>Address</a:t>
                </a:r>
                <a:r>
                  <a:rPr lang="ko-KR" altLang="en-US" sz="1200" dirty="0">
                    <a:solidFill>
                      <a:srgbClr val="00C8EB"/>
                    </a:solidFill>
                    <a:ea typeface="맑은 고딕"/>
                  </a:rPr>
                  <a:t> </a:t>
                </a:r>
                <a:r>
                  <a:rPr lang="en-US" altLang="ko-KR" sz="1200" dirty="0">
                    <a:solidFill>
                      <a:srgbClr val="00C8EB"/>
                    </a:solidFill>
                    <a:ea typeface="맑은 고딕"/>
                  </a:rPr>
                  <a:t>n</a:t>
                </a:r>
                <a:endParaRPr lang="ko-KR" altLang="en-US" sz="1200" dirty="0">
                  <a:solidFill>
                    <a:srgbClr val="00C8EB"/>
                  </a:solidFill>
                </a:endParaRPr>
              </a:p>
            </p:txBody>
          </p:sp>
          <p:sp>
            <p:nvSpPr>
              <p:cNvPr id="244" name="TextBox 36">
                <a:extLst>
                  <a:ext uri="{FF2B5EF4-FFF2-40B4-BE49-F238E27FC236}">
                    <a16:creationId xmlns:a16="http://schemas.microsoft.com/office/drawing/2014/main" id="{34C9955D-9497-4FE5-9425-05604EE82C3A}"/>
                  </a:ext>
                </a:extLst>
              </p:cNvPr>
              <p:cNvSpPr txBox="1"/>
              <p:nvPr/>
            </p:nvSpPr>
            <p:spPr>
              <a:xfrm>
                <a:off x="4295960" y="1231441"/>
                <a:ext cx="1209050" cy="221018"/>
              </a:xfrm>
              <a:prstGeom prst="rect">
                <a:avLst/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txBody>
              <a:bodyPr rot="0" spcFirstLastPara="0" vert="horz" wrap="square" lIns="36000" tIns="18000" rIns="36000" bIns="1800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200" dirty="0">
                    <a:solidFill>
                      <a:schemeClr val="bg1">
                        <a:lumMod val="50000"/>
                      </a:schemeClr>
                    </a:solidFill>
                    <a:ea typeface="맑은 고딕"/>
                  </a:rPr>
                  <a:t>Account State</a:t>
                </a:r>
                <a:r>
                  <a:rPr lang="ko-KR" altLang="en-US" sz="1200" dirty="0">
                    <a:solidFill>
                      <a:schemeClr val="bg1">
                        <a:lumMod val="50000"/>
                      </a:schemeClr>
                    </a:solidFill>
                    <a:ea typeface="맑은 고딕"/>
                  </a:rPr>
                  <a:t> 1</a:t>
                </a:r>
                <a:endParaRPr lang="ko-KR" alt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45" name="TextBox 36">
                <a:extLst>
                  <a:ext uri="{FF2B5EF4-FFF2-40B4-BE49-F238E27FC236}">
                    <a16:creationId xmlns:a16="http://schemas.microsoft.com/office/drawing/2014/main" id="{A7B6DBAF-B7D5-4207-AD6B-E96760F67C78}"/>
                  </a:ext>
                </a:extLst>
              </p:cNvPr>
              <p:cNvSpPr txBox="1"/>
              <p:nvPr/>
            </p:nvSpPr>
            <p:spPr>
              <a:xfrm>
                <a:off x="4292147" y="1493598"/>
                <a:ext cx="1209050" cy="221018"/>
              </a:xfrm>
              <a:prstGeom prst="rect">
                <a:avLst/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txBody>
              <a:bodyPr rot="0" spcFirstLastPara="0" vert="horz" wrap="square" lIns="36000" tIns="18000" rIns="36000" bIns="1800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200" dirty="0">
                    <a:solidFill>
                      <a:schemeClr val="bg1">
                        <a:lumMod val="50000"/>
                      </a:schemeClr>
                    </a:solidFill>
                    <a:ea typeface="맑은 고딕"/>
                  </a:rPr>
                  <a:t>Account State</a:t>
                </a:r>
                <a:r>
                  <a:rPr lang="ko-KR" altLang="en-US" sz="1200" dirty="0">
                    <a:solidFill>
                      <a:schemeClr val="bg1">
                        <a:lumMod val="50000"/>
                      </a:schemeClr>
                    </a:solidFill>
                    <a:ea typeface="맑은 고딕"/>
                  </a:rPr>
                  <a:t> </a:t>
                </a:r>
                <a:r>
                  <a:rPr lang="en-US" altLang="ko-KR" sz="1200" dirty="0">
                    <a:solidFill>
                      <a:schemeClr val="bg1">
                        <a:lumMod val="50000"/>
                      </a:schemeClr>
                    </a:solidFill>
                    <a:ea typeface="맑은 고딕"/>
                  </a:rPr>
                  <a:t>2</a:t>
                </a:r>
                <a:endParaRPr lang="ko-KR" alt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46" name="TextBox 245">
                <a:extLst>
                  <a:ext uri="{FF2B5EF4-FFF2-40B4-BE49-F238E27FC236}">
                    <a16:creationId xmlns:a16="http://schemas.microsoft.com/office/drawing/2014/main" id="{7E7169DB-1F26-4AF1-9AD9-97FC6AAE0336}"/>
                  </a:ext>
                </a:extLst>
              </p:cNvPr>
              <p:cNvSpPr txBox="1"/>
              <p:nvPr/>
            </p:nvSpPr>
            <p:spPr>
              <a:xfrm>
                <a:off x="4704145" y="1728342"/>
                <a:ext cx="365006" cy="323165"/>
              </a:xfrm>
              <a:prstGeom prst="rect">
                <a:avLst/>
              </a:prstGeom>
              <a:noFill/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500" b="1" dirty="0">
                    <a:solidFill>
                      <a:schemeClr val="bg1">
                        <a:lumMod val="85000"/>
                      </a:schemeClr>
                    </a:solidFill>
                    <a:ea typeface="맑은 고딕"/>
                  </a:rPr>
                  <a:t>⋮</a:t>
                </a:r>
                <a:endParaRPr lang="ko-KR" altLang="en-US" sz="1500" b="1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sp>
            <p:nvSpPr>
              <p:cNvPr id="247" name="TextBox 36">
                <a:extLst>
                  <a:ext uri="{FF2B5EF4-FFF2-40B4-BE49-F238E27FC236}">
                    <a16:creationId xmlns:a16="http://schemas.microsoft.com/office/drawing/2014/main" id="{B62839EC-0DF2-4641-A96A-550FD069AE64}"/>
                  </a:ext>
                </a:extLst>
              </p:cNvPr>
              <p:cNvSpPr txBox="1"/>
              <p:nvPr/>
            </p:nvSpPr>
            <p:spPr>
              <a:xfrm>
                <a:off x="4316314" y="2045721"/>
                <a:ext cx="1184884" cy="221018"/>
              </a:xfrm>
              <a:prstGeom prst="rect">
                <a:avLst/>
              </a:prstGeom>
              <a:noFill/>
              <a:ln>
                <a:solidFill>
                  <a:srgbClr val="00C8EB"/>
                </a:solidFill>
              </a:ln>
            </p:spPr>
            <p:txBody>
              <a:bodyPr rot="0" spcFirstLastPara="0" vert="horz" wrap="square" lIns="36000" tIns="18000" rIns="36000" bIns="1800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200" dirty="0">
                    <a:solidFill>
                      <a:srgbClr val="00C8EB"/>
                    </a:solidFill>
                    <a:ea typeface="맑은 고딕"/>
                  </a:rPr>
                  <a:t>Account State</a:t>
                </a:r>
                <a:r>
                  <a:rPr lang="ko-KR" altLang="en-US" sz="1200" dirty="0">
                    <a:solidFill>
                      <a:srgbClr val="00C8EB"/>
                    </a:solidFill>
                    <a:ea typeface="맑은 고딕"/>
                  </a:rPr>
                  <a:t> </a:t>
                </a:r>
                <a:r>
                  <a:rPr lang="en-US" altLang="ko-KR" sz="1200" dirty="0">
                    <a:solidFill>
                      <a:srgbClr val="00C8EB"/>
                    </a:solidFill>
                    <a:ea typeface="맑은 고딕"/>
                  </a:rPr>
                  <a:t>n</a:t>
                </a:r>
                <a:endParaRPr lang="ko-KR" altLang="en-US" sz="1200" dirty="0">
                  <a:solidFill>
                    <a:srgbClr val="00C8EB"/>
                  </a:solidFill>
                </a:endParaRPr>
              </a:p>
            </p:txBody>
          </p:sp>
          <p:cxnSp>
            <p:nvCxnSpPr>
              <p:cNvPr id="248" name="직선 화살표 연결선 247">
                <a:extLst>
                  <a:ext uri="{FF2B5EF4-FFF2-40B4-BE49-F238E27FC236}">
                    <a16:creationId xmlns:a16="http://schemas.microsoft.com/office/drawing/2014/main" id="{727B9656-90C6-4A32-BDFA-6C47B338D358}"/>
                  </a:ext>
                </a:extLst>
              </p:cNvPr>
              <p:cNvCxnSpPr>
                <a:cxnSpLocks/>
                <a:stCxn id="240" idx="3"/>
                <a:endCxn id="244" idx="1"/>
              </p:cNvCxnSpPr>
              <p:nvPr/>
            </p:nvCxnSpPr>
            <p:spPr>
              <a:xfrm>
                <a:off x="4067679" y="1341950"/>
                <a:ext cx="228281" cy="0"/>
              </a:xfrm>
              <a:prstGeom prst="straightConnector1">
                <a:avLst/>
              </a:prstGeom>
              <a:ln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직선 화살표 연결선 248">
                <a:extLst>
                  <a:ext uri="{FF2B5EF4-FFF2-40B4-BE49-F238E27FC236}">
                    <a16:creationId xmlns:a16="http://schemas.microsoft.com/office/drawing/2014/main" id="{4A5079D7-ABBF-47B1-89B1-D991749F5A2A}"/>
                  </a:ext>
                </a:extLst>
              </p:cNvPr>
              <p:cNvCxnSpPr>
                <a:cxnSpLocks/>
                <a:stCxn id="241" idx="3"/>
                <a:endCxn id="245" idx="1"/>
              </p:cNvCxnSpPr>
              <p:nvPr/>
            </p:nvCxnSpPr>
            <p:spPr>
              <a:xfrm>
                <a:off x="4063866" y="1604107"/>
                <a:ext cx="228281" cy="0"/>
              </a:xfrm>
              <a:prstGeom prst="straightConnector1">
                <a:avLst/>
              </a:prstGeom>
              <a:ln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직선 화살표 연결선 249">
                <a:extLst>
                  <a:ext uri="{FF2B5EF4-FFF2-40B4-BE49-F238E27FC236}">
                    <a16:creationId xmlns:a16="http://schemas.microsoft.com/office/drawing/2014/main" id="{22A3C566-79CD-42A1-8FDC-C8CC934A48D2}"/>
                  </a:ext>
                </a:extLst>
              </p:cNvPr>
              <p:cNvCxnSpPr>
                <a:cxnSpLocks/>
                <a:stCxn id="243" idx="3"/>
                <a:endCxn id="247" idx="1"/>
              </p:cNvCxnSpPr>
              <p:nvPr/>
            </p:nvCxnSpPr>
            <p:spPr>
              <a:xfrm>
                <a:off x="4063866" y="2156230"/>
                <a:ext cx="252448" cy="0"/>
              </a:xfrm>
              <a:prstGeom prst="straightConnector1">
                <a:avLst/>
              </a:prstGeom>
              <a:ln>
                <a:solidFill>
                  <a:schemeClr val="bg1">
                    <a:lumMod val="8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51" name="그룹 250">
                <a:extLst>
                  <a:ext uri="{FF2B5EF4-FFF2-40B4-BE49-F238E27FC236}">
                    <a16:creationId xmlns:a16="http://schemas.microsoft.com/office/drawing/2014/main" id="{9F56383D-C415-43D5-BD41-81BB385B8DB2}"/>
                  </a:ext>
                </a:extLst>
              </p:cNvPr>
              <p:cNvGrpSpPr/>
              <p:nvPr/>
            </p:nvGrpSpPr>
            <p:grpSpPr>
              <a:xfrm>
                <a:off x="4295800" y="2644126"/>
                <a:ext cx="1236786" cy="508034"/>
                <a:chOff x="7163938" y="4363267"/>
                <a:chExt cx="1236786" cy="508034"/>
              </a:xfrm>
            </p:grpSpPr>
            <p:grpSp>
              <p:nvGrpSpPr>
                <p:cNvPr id="255" name="그룹 254">
                  <a:extLst>
                    <a:ext uri="{FF2B5EF4-FFF2-40B4-BE49-F238E27FC236}">
                      <a16:creationId xmlns:a16="http://schemas.microsoft.com/office/drawing/2014/main" id="{87A0D78C-0C03-41FD-8191-C54CBE2064A6}"/>
                    </a:ext>
                  </a:extLst>
                </p:cNvPr>
                <p:cNvGrpSpPr/>
                <p:nvPr/>
              </p:nvGrpSpPr>
              <p:grpSpPr>
                <a:xfrm>
                  <a:off x="7163938" y="4363267"/>
                  <a:ext cx="618393" cy="508034"/>
                  <a:chOff x="7021855" y="4669484"/>
                  <a:chExt cx="618393" cy="508034"/>
                </a:xfrm>
              </p:grpSpPr>
              <p:sp>
                <p:nvSpPr>
                  <p:cNvPr id="259" name="TextBox 45">
                    <a:extLst>
                      <a:ext uri="{FF2B5EF4-FFF2-40B4-BE49-F238E27FC236}">
                        <a16:creationId xmlns:a16="http://schemas.microsoft.com/office/drawing/2014/main" id="{B92E5FE3-7C2D-47BD-8829-99D80573D961}"/>
                      </a:ext>
                    </a:extLst>
                  </p:cNvPr>
                  <p:cNvSpPr txBox="1"/>
                  <p:nvPr/>
                </p:nvSpPr>
                <p:spPr>
                  <a:xfrm>
                    <a:off x="7021855" y="4971041"/>
                    <a:ext cx="618393" cy="206477"/>
                  </a:xfrm>
                  <a:prstGeom prst="rect">
                    <a:avLst/>
                  </a:prstGeom>
                  <a:noFill/>
                </p:spPr>
                <p:txBody>
                  <a:bodyPr rot="0" spcFirstLastPara="0" vert="horz" wrap="square" lIns="10800" tIns="10800" rIns="10800" bIns="10800" numCol="1" spcCol="0" rtlCol="0" fromWordArt="0" anchor="t" anchorCtr="0" forceAA="0" compatLnSpc="1">
                    <a:prstTxWarp prst="textNoShape">
                      <a:avLst/>
                    </a:prstTxWarp>
                    <a:spAutoFit/>
                  </a:bodyPr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ko-KR" altLang="en-US" sz="1200" dirty="0" err="1">
                        <a:solidFill>
                          <a:schemeClr val="bg1">
                            <a:lumMod val="85000"/>
                          </a:schemeClr>
                        </a:solidFill>
                        <a:ea typeface="맑은 고딕"/>
                      </a:rPr>
                      <a:t>code</a:t>
                    </a:r>
                  </a:p>
                </p:txBody>
              </p:sp>
              <p:pic>
                <p:nvPicPr>
                  <p:cNvPr id="260" name="그래픽 259">
                    <a:extLst>
                      <a:ext uri="{FF2B5EF4-FFF2-40B4-BE49-F238E27FC236}">
                        <a16:creationId xmlns:a16="http://schemas.microsoft.com/office/drawing/2014/main" id="{DD00E61B-81EA-4DF2-BCFC-D1E2C097C49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6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215458" y="4669484"/>
                    <a:ext cx="231188" cy="28800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56" name="그룹 255">
                  <a:extLst>
                    <a:ext uri="{FF2B5EF4-FFF2-40B4-BE49-F238E27FC236}">
                      <a16:creationId xmlns:a16="http://schemas.microsoft.com/office/drawing/2014/main" id="{29B16EA9-828F-4291-80A7-0E8444295D1B}"/>
                    </a:ext>
                  </a:extLst>
                </p:cNvPr>
                <p:cNvGrpSpPr/>
                <p:nvPr/>
              </p:nvGrpSpPr>
              <p:grpSpPr>
                <a:xfrm>
                  <a:off x="7782331" y="4363267"/>
                  <a:ext cx="618393" cy="508033"/>
                  <a:chOff x="7640248" y="4669484"/>
                  <a:chExt cx="618393" cy="508033"/>
                </a:xfrm>
              </p:grpSpPr>
              <p:sp>
                <p:nvSpPr>
                  <p:cNvPr id="257" name="원통형 256">
                    <a:extLst>
                      <a:ext uri="{FF2B5EF4-FFF2-40B4-BE49-F238E27FC236}">
                        <a16:creationId xmlns:a16="http://schemas.microsoft.com/office/drawing/2014/main" id="{06CA3FF9-E19D-4EF6-AE73-195AFA41F344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842110" y="4669484"/>
                    <a:ext cx="230400" cy="288000"/>
                  </a:xfrm>
                  <a:prstGeom prst="can">
                    <a:avLst/>
                  </a:prstGeom>
                  <a:noFill/>
                  <a:ln w="19050">
                    <a:solidFill>
                      <a:srgbClr val="00C8EB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258" name="TextBox 45">
                    <a:extLst>
                      <a:ext uri="{FF2B5EF4-FFF2-40B4-BE49-F238E27FC236}">
                        <a16:creationId xmlns:a16="http://schemas.microsoft.com/office/drawing/2014/main" id="{66B33137-60C8-46BB-B817-34969784F9E6}"/>
                      </a:ext>
                    </a:extLst>
                  </p:cNvPr>
                  <p:cNvSpPr txBox="1"/>
                  <p:nvPr/>
                </p:nvSpPr>
                <p:spPr>
                  <a:xfrm>
                    <a:off x="7640248" y="4971040"/>
                    <a:ext cx="618393" cy="206477"/>
                  </a:xfrm>
                  <a:prstGeom prst="rect">
                    <a:avLst/>
                  </a:prstGeom>
                  <a:noFill/>
                </p:spPr>
                <p:txBody>
                  <a:bodyPr rot="0" spcFirstLastPara="0" vert="horz" wrap="square" lIns="10800" tIns="10800" rIns="10800" bIns="10800" numCol="1" spcCol="0" rtlCol="0" fromWordArt="0" anchor="t" anchorCtr="0" forceAA="0" compatLnSpc="1">
                    <a:prstTxWarp prst="textNoShape">
                      <a:avLst/>
                    </a:prstTxWarp>
                    <a:spAutoFit/>
                  </a:bodyPr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en-US" altLang="ko-KR" sz="1200" dirty="0">
                        <a:solidFill>
                          <a:schemeClr val="bg1">
                            <a:lumMod val="85000"/>
                          </a:schemeClr>
                        </a:solidFill>
                        <a:ea typeface="맑은 고딕"/>
                      </a:rPr>
                      <a:t>storage</a:t>
                    </a:r>
                    <a:endParaRPr lang="ko-KR" altLang="en-US" sz="1200" dirty="0" err="1">
                      <a:solidFill>
                        <a:schemeClr val="bg1">
                          <a:lumMod val="85000"/>
                        </a:schemeClr>
                      </a:solidFill>
                      <a:ea typeface="맑은 고딕"/>
                    </a:endParaRPr>
                  </a:p>
                </p:txBody>
              </p:sp>
            </p:grpSp>
          </p:grpSp>
          <p:cxnSp>
            <p:nvCxnSpPr>
              <p:cNvPr id="252" name="직선 화살표 연결선 251">
                <a:extLst>
                  <a:ext uri="{FF2B5EF4-FFF2-40B4-BE49-F238E27FC236}">
                    <a16:creationId xmlns:a16="http://schemas.microsoft.com/office/drawing/2014/main" id="{2343EE01-4290-4966-97EF-092343A1DDB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04996" y="2284086"/>
                <a:ext cx="1" cy="320127"/>
              </a:xfrm>
              <a:prstGeom prst="straightConnector1">
                <a:avLst/>
              </a:prstGeom>
              <a:ln>
                <a:solidFill>
                  <a:srgbClr val="00C8EB"/>
                </a:solidFill>
                <a:prstDash val="dash"/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직선 화살표 연결선 252">
                <a:extLst>
                  <a:ext uri="{FF2B5EF4-FFF2-40B4-BE49-F238E27FC236}">
                    <a16:creationId xmlns:a16="http://schemas.microsoft.com/office/drawing/2014/main" id="{DE6C3173-4F34-4EE2-97F6-D7BEDA87DCD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30504" y="2278739"/>
                <a:ext cx="1" cy="320127"/>
              </a:xfrm>
              <a:prstGeom prst="straightConnector1">
                <a:avLst/>
              </a:prstGeom>
              <a:ln>
                <a:solidFill>
                  <a:srgbClr val="00C8EB"/>
                </a:solidFill>
                <a:prstDash val="dash"/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4" name="직사각형 253">
                <a:extLst>
                  <a:ext uri="{FF2B5EF4-FFF2-40B4-BE49-F238E27FC236}">
                    <a16:creationId xmlns:a16="http://schemas.microsoft.com/office/drawing/2014/main" id="{6CFCDAC8-3A9D-4654-920B-95648351E3FD}"/>
                  </a:ext>
                </a:extLst>
              </p:cNvPr>
              <p:cNvSpPr/>
              <p:nvPr/>
            </p:nvSpPr>
            <p:spPr>
              <a:xfrm>
                <a:off x="3200056" y="1117210"/>
                <a:ext cx="2382209" cy="2090564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87" name="TextBox 36">
              <a:extLst>
                <a:ext uri="{FF2B5EF4-FFF2-40B4-BE49-F238E27FC236}">
                  <a16:creationId xmlns:a16="http://schemas.microsoft.com/office/drawing/2014/main" id="{FB56B760-C1B0-40D9-85BF-7A68221CF363}"/>
                </a:ext>
              </a:extLst>
            </p:cNvPr>
            <p:cNvSpPr txBox="1"/>
            <p:nvPr/>
          </p:nvSpPr>
          <p:spPr>
            <a:xfrm>
              <a:off x="9314047" y="4995811"/>
              <a:ext cx="700103" cy="221018"/>
            </a:xfrm>
            <a:prstGeom prst="rect">
              <a:avLst/>
            </a:prstGeom>
            <a:noFill/>
            <a:ln>
              <a:noFill/>
            </a:ln>
          </p:spPr>
          <p:txBody>
            <a:bodyPr rot="0" spcFirstLastPara="0" vert="horz" wrap="square" lIns="36000" tIns="18000" rIns="36000" bIns="180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dirty="0">
                  <a:solidFill>
                    <a:srgbClr val="EF296B"/>
                  </a:solidFill>
                  <a:ea typeface="맑은 고딕"/>
                </a:rPr>
                <a:t>create</a:t>
              </a:r>
              <a:endParaRPr lang="ko-KR" altLang="en-US" sz="1200" dirty="0">
                <a:solidFill>
                  <a:srgbClr val="EF296B"/>
                </a:solidFill>
              </a:endParaRPr>
            </a:p>
          </p:txBody>
        </p:sp>
        <p:sp>
          <p:nvSpPr>
            <p:cNvPr id="314" name="직사각형 313">
              <a:extLst>
                <a:ext uri="{FF2B5EF4-FFF2-40B4-BE49-F238E27FC236}">
                  <a16:creationId xmlns:a16="http://schemas.microsoft.com/office/drawing/2014/main" id="{9772DB17-43CA-4CC9-B2DD-03281C8CC662}"/>
                </a:ext>
              </a:extLst>
            </p:cNvPr>
            <p:cNvSpPr/>
            <p:nvPr/>
          </p:nvSpPr>
          <p:spPr>
            <a:xfrm>
              <a:off x="9464491" y="5231958"/>
              <a:ext cx="2295488" cy="1160891"/>
            </a:xfrm>
            <a:prstGeom prst="rect">
              <a:avLst/>
            </a:prstGeom>
            <a:noFill/>
            <a:ln>
              <a:solidFill>
                <a:srgbClr val="EF296B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15" name="자유형: 도형 314">
            <a:extLst>
              <a:ext uri="{FF2B5EF4-FFF2-40B4-BE49-F238E27FC236}">
                <a16:creationId xmlns:a16="http://schemas.microsoft.com/office/drawing/2014/main" id="{095C7F12-B391-4CF0-BC75-A2BBC85B9ABB}"/>
              </a:ext>
            </a:extLst>
          </p:cNvPr>
          <p:cNvSpPr/>
          <p:nvPr/>
        </p:nvSpPr>
        <p:spPr>
          <a:xfrm>
            <a:off x="2732567" y="4152930"/>
            <a:ext cx="616689" cy="356190"/>
          </a:xfrm>
          <a:custGeom>
            <a:avLst/>
            <a:gdLst>
              <a:gd name="connsiteX0" fmla="*/ 0 w 616689"/>
              <a:gd name="connsiteY0" fmla="*/ 356190 h 356190"/>
              <a:gd name="connsiteX1" fmla="*/ 308345 w 616689"/>
              <a:gd name="connsiteY1" fmla="*/ 0 h 356190"/>
              <a:gd name="connsiteX2" fmla="*/ 616689 w 616689"/>
              <a:gd name="connsiteY2" fmla="*/ 356190 h 356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16689" h="356190">
                <a:moveTo>
                  <a:pt x="0" y="356190"/>
                </a:moveTo>
                <a:cubicBezTo>
                  <a:pt x="102782" y="178095"/>
                  <a:pt x="205564" y="0"/>
                  <a:pt x="308345" y="0"/>
                </a:cubicBezTo>
                <a:cubicBezTo>
                  <a:pt x="411126" y="0"/>
                  <a:pt x="544033" y="212651"/>
                  <a:pt x="616689" y="356190"/>
                </a:cubicBezTo>
              </a:path>
            </a:pathLst>
          </a:custGeom>
          <a:noFill/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6" name="자유형: 도형 315">
            <a:extLst>
              <a:ext uri="{FF2B5EF4-FFF2-40B4-BE49-F238E27FC236}">
                <a16:creationId xmlns:a16="http://schemas.microsoft.com/office/drawing/2014/main" id="{AEF2C6A5-5DAF-4F90-B30E-70E77FC990D0}"/>
              </a:ext>
            </a:extLst>
          </p:cNvPr>
          <p:cNvSpPr/>
          <p:nvPr/>
        </p:nvSpPr>
        <p:spPr>
          <a:xfrm>
            <a:off x="8807019" y="4152930"/>
            <a:ext cx="616689" cy="356190"/>
          </a:xfrm>
          <a:custGeom>
            <a:avLst/>
            <a:gdLst>
              <a:gd name="connsiteX0" fmla="*/ 0 w 616689"/>
              <a:gd name="connsiteY0" fmla="*/ 356190 h 356190"/>
              <a:gd name="connsiteX1" fmla="*/ 308345 w 616689"/>
              <a:gd name="connsiteY1" fmla="*/ 0 h 356190"/>
              <a:gd name="connsiteX2" fmla="*/ 616689 w 616689"/>
              <a:gd name="connsiteY2" fmla="*/ 356190 h 356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16689" h="356190">
                <a:moveTo>
                  <a:pt x="0" y="356190"/>
                </a:moveTo>
                <a:cubicBezTo>
                  <a:pt x="102782" y="178095"/>
                  <a:pt x="205564" y="0"/>
                  <a:pt x="308345" y="0"/>
                </a:cubicBezTo>
                <a:cubicBezTo>
                  <a:pt x="411126" y="0"/>
                  <a:pt x="544033" y="212651"/>
                  <a:pt x="616689" y="356190"/>
                </a:cubicBezTo>
              </a:path>
            </a:pathLst>
          </a:custGeom>
          <a:noFill/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18" name="그룹 317">
            <a:extLst>
              <a:ext uri="{FF2B5EF4-FFF2-40B4-BE49-F238E27FC236}">
                <a16:creationId xmlns:a16="http://schemas.microsoft.com/office/drawing/2014/main" id="{4851E91A-1EDF-42CD-96B7-C33EA5C524F7}"/>
              </a:ext>
            </a:extLst>
          </p:cNvPr>
          <p:cNvGrpSpPr/>
          <p:nvPr/>
        </p:nvGrpSpPr>
        <p:grpSpPr>
          <a:xfrm>
            <a:off x="2008578" y="3504259"/>
            <a:ext cx="2060068" cy="614659"/>
            <a:chOff x="2008578" y="3504259"/>
            <a:chExt cx="2060068" cy="614659"/>
          </a:xfrm>
        </p:grpSpPr>
        <p:sp>
          <p:nvSpPr>
            <p:cNvPr id="174" name="TextBox 9">
              <a:extLst>
                <a:ext uri="{FF2B5EF4-FFF2-40B4-BE49-F238E27FC236}">
                  <a16:creationId xmlns:a16="http://schemas.microsoft.com/office/drawing/2014/main" id="{20BE9ACF-0BF5-4BFE-910E-19A6849E8C31}"/>
                </a:ext>
              </a:extLst>
            </p:cNvPr>
            <p:cNvSpPr txBox="1"/>
            <p:nvPr/>
          </p:nvSpPr>
          <p:spPr>
            <a:xfrm>
              <a:off x="2008578" y="3830918"/>
              <a:ext cx="2060068" cy="288000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rot="0" spcFirstLastPara="0" vert="horz" wrap="square" lIns="18000" tIns="18000" rIns="18000" bIns="180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400" dirty="0" err="1">
                <a:solidFill>
                  <a:srgbClr val="00C8EB"/>
                </a:solidFill>
                <a:ea typeface="맑은 고딕"/>
              </a:endParaRPr>
            </a:p>
          </p:txBody>
        </p:sp>
        <p:sp>
          <p:nvSpPr>
            <p:cNvPr id="176" name="직사각형 175">
              <a:extLst>
                <a:ext uri="{FF2B5EF4-FFF2-40B4-BE49-F238E27FC236}">
                  <a16:creationId xmlns:a16="http://schemas.microsoft.com/office/drawing/2014/main" id="{51D5D635-03AF-4EF6-A02B-59E2A6DC43E9}"/>
                </a:ext>
              </a:extLst>
            </p:cNvPr>
            <p:cNvSpPr/>
            <p:nvPr/>
          </p:nvSpPr>
          <p:spPr>
            <a:xfrm>
              <a:off x="2265829" y="3504259"/>
              <a:ext cx="1538941" cy="31979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Malgun Gothic"/>
                  <a:ea typeface="Malgun Gothic"/>
                </a:rPr>
                <a:t>Transaction</a:t>
              </a:r>
            </a:p>
          </p:txBody>
        </p:sp>
        <p:sp>
          <p:nvSpPr>
            <p:cNvPr id="288" name="TextBox 36">
              <a:extLst>
                <a:ext uri="{FF2B5EF4-FFF2-40B4-BE49-F238E27FC236}">
                  <a16:creationId xmlns:a16="http://schemas.microsoft.com/office/drawing/2014/main" id="{C26C3855-D6E2-4F91-9E63-DF55328214FB}"/>
                </a:ext>
              </a:extLst>
            </p:cNvPr>
            <p:cNvSpPr txBox="1"/>
            <p:nvPr/>
          </p:nvSpPr>
          <p:spPr>
            <a:xfrm>
              <a:off x="3170004" y="3877924"/>
              <a:ext cx="837764" cy="202842"/>
            </a:xfrm>
            <a:prstGeom prst="rect">
              <a:avLst/>
            </a:prstGeom>
            <a:noFill/>
            <a:ln>
              <a:solidFill>
                <a:srgbClr val="00C8EB"/>
              </a:solidFill>
            </a:ln>
          </p:spPr>
          <p:txBody>
            <a:bodyPr rot="0" spcFirstLastPara="0" vert="horz" wrap="square" lIns="7200" tIns="7200" rIns="7200" bIns="72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dirty="0">
                  <a:solidFill>
                    <a:srgbClr val="00C8EB"/>
                  </a:solidFill>
                </a:rPr>
                <a:t>input data</a:t>
              </a:r>
              <a:endParaRPr lang="ko-KR" altLang="en-US" sz="1200" dirty="0">
                <a:solidFill>
                  <a:srgbClr val="00C8EB"/>
                </a:solidFill>
              </a:endParaRPr>
            </a:p>
          </p:txBody>
        </p:sp>
        <p:sp>
          <p:nvSpPr>
            <p:cNvPr id="317" name="TextBox 36">
              <a:extLst>
                <a:ext uri="{FF2B5EF4-FFF2-40B4-BE49-F238E27FC236}">
                  <a16:creationId xmlns:a16="http://schemas.microsoft.com/office/drawing/2014/main" id="{E4CE1E30-2A49-424C-A741-F1C418AB27D1}"/>
                </a:ext>
              </a:extLst>
            </p:cNvPr>
            <p:cNvSpPr txBox="1"/>
            <p:nvPr/>
          </p:nvSpPr>
          <p:spPr>
            <a:xfrm>
              <a:off x="2596176" y="3875800"/>
              <a:ext cx="547496" cy="202842"/>
            </a:xfrm>
            <a:prstGeom prst="rect">
              <a:avLst/>
            </a:prstGeom>
            <a:noFill/>
            <a:ln>
              <a:solidFill>
                <a:srgbClr val="00C8EB"/>
              </a:solidFill>
            </a:ln>
          </p:spPr>
          <p:txBody>
            <a:bodyPr rot="0" spcFirstLastPara="0" vert="horz" wrap="square" lIns="7200" tIns="7200" rIns="7200" bIns="72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dirty="0">
                  <a:solidFill>
                    <a:srgbClr val="00C8EB"/>
                  </a:solidFill>
                  <a:ea typeface="맑은 고딕"/>
                </a:rPr>
                <a:t>value</a:t>
              </a:r>
              <a:endParaRPr lang="ko-KR" altLang="en-US" sz="1200" dirty="0">
                <a:solidFill>
                  <a:srgbClr val="00C8EB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3529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5" grpId="0" animBg="1"/>
      <p:bldP spid="316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144EFFBF-010B-4D04-A18F-300B520CA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95D6E911-C98E-4158-AB58-EFCD4DAF015C}"/>
              </a:ext>
            </a:extLst>
          </p:cNvPr>
          <p:cNvGrpSpPr/>
          <p:nvPr/>
        </p:nvGrpSpPr>
        <p:grpSpPr>
          <a:xfrm>
            <a:off x="10680532" y="620309"/>
            <a:ext cx="618393" cy="530156"/>
            <a:chOff x="7021855" y="4669484"/>
            <a:chExt cx="618393" cy="530156"/>
          </a:xfrm>
        </p:grpSpPr>
        <p:sp>
          <p:nvSpPr>
            <p:cNvPr id="14" name="TextBox 45">
              <a:extLst>
                <a:ext uri="{FF2B5EF4-FFF2-40B4-BE49-F238E27FC236}">
                  <a16:creationId xmlns:a16="http://schemas.microsoft.com/office/drawing/2014/main" id="{18F6C892-DD94-47A7-8902-D0BB6D5EC129}"/>
                </a:ext>
              </a:extLst>
            </p:cNvPr>
            <p:cNvSpPr txBox="1"/>
            <p:nvPr/>
          </p:nvSpPr>
          <p:spPr>
            <a:xfrm>
              <a:off x="7021855" y="4993163"/>
              <a:ext cx="618393" cy="206477"/>
            </a:xfrm>
            <a:prstGeom prst="rect">
              <a:avLst/>
            </a:prstGeom>
            <a:noFill/>
          </p:spPr>
          <p:txBody>
            <a:bodyPr rot="0" spcFirstLastPara="0" vert="horz" wrap="square" lIns="10800" tIns="10800" rIns="10800" bIns="108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200" dirty="0" err="1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code</a:t>
              </a:r>
            </a:p>
          </p:txBody>
        </p:sp>
        <p:pic>
          <p:nvPicPr>
            <p:cNvPr id="17" name="그래픽 16">
              <a:extLst>
                <a:ext uri="{FF2B5EF4-FFF2-40B4-BE49-F238E27FC236}">
                  <a16:creationId xmlns:a16="http://schemas.microsoft.com/office/drawing/2014/main" id="{1A6B8F46-9FDF-44A8-96CD-331B19B50D7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215458" y="4669484"/>
              <a:ext cx="231188" cy="288000"/>
            </a:xfrm>
            <a:prstGeom prst="rect">
              <a:avLst/>
            </a:prstGeom>
          </p:spPr>
        </p:pic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6F362E7A-92DB-45F7-BB2F-12F0E141437C}"/>
              </a:ext>
            </a:extLst>
          </p:cNvPr>
          <p:cNvGrpSpPr/>
          <p:nvPr/>
        </p:nvGrpSpPr>
        <p:grpSpPr>
          <a:xfrm>
            <a:off x="11298925" y="620309"/>
            <a:ext cx="618393" cy="530155"/>
            <a:chOff x="7640248" y="4669484"/>
            <a:chExt cx="618393" cy="530155"/>
          </a:xfrm>
        </p:grpSpPr>
        <p:sp>
          <p:nvSpPr>
            <p:cNvPr id="16" name="원통형 15">
              <a:extLst>
                <a:ext uri="{FF2B5EF4-FFF2-40B4-BE49-F238E27FC236}">
                  <a16:creationId xmlns:a16="http://schemas.microsoft.com/office/drawing/2014/main" id="{A323A02E-481E-406A-9656-4B04D1D7134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842110" y="4669484"/>
              <a:ext cx="230400" cy="288000"/>
            </a:xfrm>
            <a:prstGeom prst="can">
              <a:avLst/>
            </a:prstGeom>
            <a:noFill/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19" name="TextBox 45">
              <a:extLst>
                <a:ext uri="{FF2B5EF4-FFF2-40B4-BE49-F238E27FC236}">
                  <a16:creationId xmlns:a16="http://schemas.microsoft.com/office/drawing/2014/main" id="{CCDD3CBE-8287-4652-9DAD-3F1CDEAFE8D9}"/>
                </a:ext>
              </a:extLst>
            </p:cNvPr>
            <p:cNvSpPr txBox="1"/>
            <p:nvPr/>
          </p:nvSpPr>
          <p:spPr>
            <a:xfrm>
              <a:off x="7640248" y="4993162"/>
              <a:ext cx="618393" cy="206477"/>
            </a:xfrm>
            <a:prstGeom prst="rect">
              <a:avLst/>
            </a:prstGeom>
            <a:noFill/>
          </p:spPr>
          <p:txBody>
            <a:bodyPr rot="0" spcFirstLastPara="0" vert="horz" wrap="square" lIns="10800" tIns="10800" rIns="10800" bIns="108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storage</a:t>
              </a:r>
              <a:endParaRPr lang="ko-KR" altLang="en-US" sz="1200" dirty="0" err="1">
                <a:solidFill>
                  <a:schemeClr val="bg1">
                    <a:lumMod val="85000"/>
                  </a:schemeClr>
                </a:solidFill>
                <a:ea typeface="맑은 고딕"/>
              </a:endParaRPr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37A52F82-C5D9-4EF1-9B29-5C1CF162E050}"/>
              </a:ext>
            </a:extLst>
          </p:cNvPr>
          <p:cNvGrpSpPr/>
          <p:nvPr/>
        </p:nvGrpSpPr>
        <p:grpSpPr>
          <a:xfrm>
            <a:off x="10726380" y="1363697"/>
            <a:ext cx="1236786" cy="530156"/>
            <a:chOff x="7163938" y="4363267"/>
            <a:chExt cx="1236786" cy="530156"/>
          </a:xfrm>
        </p:grpSpPr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334CC2FB-B675-487A-9A61-2CD4AE4B19B6}"/>
                </a:ext>
              </a:extLst>
            </p:cNvPr>
            <p:cNvGrpSpPr/>
            <p:nvPr/>
          </p:nvGrpSpPr>
          <p:grpSpPr>
            <a:xfrm>
              <a:off x="7163938" y="4363267"/>
              <a:ext cx="618393" cy="530156"/>
              <a:chOff x="7021855" y="4669484"/>
              <a:chExt cx="618393" cy="530156"/>
            </a:xfrm>
          </p:grpSpPr>
          <p:sp>
            <p:nvSpPr>
              <p:cNvPr id="41" name="TextBox 45">
                <a:extLst>
                  <a:ext uri="{FF2B5EF4-FFF2-40B4-BE49-F238E27FC236}">
                    <a16:creationId xmlns:a16="http://schemas.microsoft.com/office/drawing/2014/main" id="{401D01EC-B1FB-4CA6-8F4F-B1A8ECC98152}"/>
                  </a:ext>
                </a:extLst>
              </p:cNvPr>
              <p:cNvSpPr txBox="1"/>
              <p:nvPr/>
            </p:nvSpPr>
            <p:spPr>
              <a:xfrm>
                <a:off x="7021855" y="4993163"/>
                <a:ext cx="618393" cy="206477"/>
              </a:xfrm>
              <a:prstGeom prst="rect">
                <a:avLst/>
              </a:prstGeom>
              <a:noFill/>
            </p:spPr>
            <p:txBody>
              <a:bodyPr rot="0" spcFirstLastPara="0" vert="horz" wrap="square" lIns="10800" tIns="10800" rIns="10800" bIns="1080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sz="1200" dirty="0" err="1">
                    <a:solidFill>
                      <a:schemeClr val="bg1">
                        <a:lumMod val="85000"/>
                      </a:schemeClr>
                    </a:solidFill>
                    <a:ea typeface="맑은 고딕"/>
                  </a:rPr>
                  <a:t>code</a:t>
                </a:r>
              </a:p>
            </p:txBody>
          </p:sp>
          <p:pic>
            <p:nvPicPr>
              <p:cNvPr id="42" name="그래픽 41">
                <a:extLst>
                  <a:ext uri="{FF2B5EF4-FFF2-40B4-BE49-F238E27FC236}">
                    <a16:creationId xmlns:a16="http://schemas.microsoft.com/office/drawing/2014/main" id="{BADCC31D-8D8C-48B4-B1EE-2ED6D60478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7215458" y="4669484"/>
                <a:ext cx="231188" cy="288000"/>
              </a:xfrm>
              <a:prstGeom prst="rect">
                <a:avLst/>
              </a:prstGeom>
            </p:spPr>
          </p:pic>
        </p:grp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D732D71A-EEB3-4384-95D2-20E6F8FB1924}"/>
                </a:ext>
              </a:extLst>
            </p:cNvPr>
            <p:cNvGrpSpPr/>
            <p:nvPr/>
          </p:nvGrpSpPr>
          <p:grpSpPr>
            <a:xfrm>
              <a:off x="7782331" y="4363267"/>
              <a:ext cx="618393" cy="530155"/>
              <a:chOff x="7640248" y="4669484"/>
              <a:chExt cx="618393" cy="530155"/>
            </a:xfrm>
          </p:grpSpPr>
          <p:sp>
            <p:nvSpPr>
              <p:cNvPr id="44" name="원통형 43">
                <a:extLst>
                  <a:ext uri="{FF2B5EF4-FFF2-40B4-BE49-F238E27FC236}">
                    <a16:creationId xmlns:a16="http://schemas.microsoft.com/office/drawing/2014/main" id="{07C8236C-83F5-4339-9CCC-C7BE27B9CC8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842110" y="4669484"/>
                <a:ext cx="230400" cy="288000"/>
              </a:xfrm>
              <a:prstGeom prst="can">
                <a:avLst/>
              </a:prstGeom>
              <a:noFill/>
              <a:ln w="1905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  <p:sp>
            <p:nvSpPr>
              <p:cNvPr id="45" name="TextBox 45">
                <a:extLst>
                  <a:ext uri="{FF2B5EF4-FFF2-40B4-BE49-F238E27FC236}">
                    <a16:creationId xmlns:a16="http://schemas.microsoft.com/office/drawing/2014/main" id="{4CBD094D-8B6D-4020-9514-0C447F70CA4E}"/>
                  </a:ext>
                </a:extLst>
              </p:cNvPr>
              <p:cNvSpPr txBox="1"/>
              <p:nvPr/>
            </p:nvSpPr>
            <p:spPr>
              <a:xfrm>
                <a:off x="7640248" y="4993162"/>
                <a:ext cx="618393" cy="206477"/>
              </a:xfrm>
              <a:prstGeom prst="rect">
                <a:avLst/>
              </a:prstGeom>
              <a:noFill/>
            </p:spPr>
            <p:txBody>
              <a:bodyPr rot="0" spcFirstLastPara="0" vert="horz" wrap="square" lIns="10800" tIns="10800" rIns="10800" bIns="1080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200" dirty="0">
                    <a:solidFill>
                      <a:schemeClr val="bg1">
                        <a:lumMod val="85000"/>
                      </a:schemeClr>
                    </a:solidFill>
                    <a:ea typeface="맑은 고딕"/>
                  </a:rPr>
                  <a:t>storage</a:t>
                </a:r>
                <a:endParaRPr lang="ko-KR" altLang="en-US" sz="1200" dirty="0" err="1">
                  <a:solidFill>
                    <a:schemeClr val="bg1">
                      <a:lumMod val="85000"/>
                    </a:schemeClr>
                  </a:solidFill>
                  <a:ea typeface="맑은 고딕"/>
                </a:endParaRPr>
              </a:p>
            </p:txBody>
          </p:sp>
        </p:grp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B643F13C-DDD1-4083-BA17-212C529B73C7}"/>
              </a:ext>
            </a:extLst>
          </p:cNvPr>
          <p:cNvGrpSpPr/>
          <p:nvPr/>
        </p:nvGrpSpPr>
        <p:grpSpPr>
          <a:xfrm>
            <a:off x="9294934" y="2186037"/>
            <a:ext cx="2622384" cy="1942841"/>
            <a:chOff x="1136143" y="4407327"/>
            <a:chExt cx="2622384" cy="1942841"/>
          </a:xfrm>
        </p:grpSpPr>
        <p:sp>
          <p:nvSpPr>
            <p:cNvPr id="62" name="TextBox 36">
              <a:extLst>
                <a:ext uri="{FF2B5EF4-FFF2-40B4-BE49-F238E27FC236}">
                  <a16:creationId xmlns:a16="http://schemas.microsoft.com/office/drawing/2014/main" id="{CC0AE847-6145-4BE5-B42B-66F6C91A9596}"/>
                </a:ext>
              </a:extLst>
            </p:cNvPr>
            <p:cNvSpPr txBox="1"/>
            <p:nvPr/>
          </p:nvSpPr>
          <p:spPr>
            <a:xfrm>
              <a:off x="1139956" y="4407327"/>
              <a:ext cx="926124" cy="221018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rot="0" spcFirstLastPara="0" vert="horz" wrap="square" lIns="36000" tIns="18000" rIns="36000" bIns="180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200" dirty="0" err="1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Address</a:t>
              </a:r>
              <a:r>
                <a:rPr lang="ko-KR" altLang="en-US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 1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63" name="TextBox 36">
              <a:extLst>
                <a:ext uri="{FF2B5EF4-FFF2-40B4-BE49-F238E27FC236}">
                  <a16:creationId xmlns:a16="http://schemas.microsoft.com/office/drawing/2014/main" id="{276A2CA8-96E7-42B7-A957-E0999A4445CD}"/>
                </a:ext>
              </a:extLst>
            </p:cNvPr>
            <p:cNvSpPr txBox="1"/>
            <p:nvPr/>
          </p:nvSpPr>
          <p:spPr>
            <a:xfrm>
              <a:off x="1136143" y="4669484"/>
              <a:ext cx="926124" cy="221018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rot="0" spcFirstLastPara="0" vert="horz" wrap="square" lIns="36000" tIns="18000" rIns="36000" bIns="180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200" dirty="0" err="1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Address</a:t>
              </a:r>
              <a:r>
                <a:rPr lang="ko-KR" altLang="en-US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 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2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ED772754-491F-4742-AECD-2DA764B71A3E}"/>
                </a:ext>
              </a:extLst>
            </p:cNvPr>
            <p:cNvSpPr txBox="1"/>
            <p:nvPr/>
          </p:nvSpPr>
          <p:spPr>
            <a:xfrm>
              <a:off x="1416702" y="4904228"/>
              <a:ext cx="365006" cy="323165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500" b="1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⋮</a:t>
              </a:r>
              <a:endParaRPr lang="ko-KR" altLang="en-US" sz="1500" b="1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65" name="TextBox 36">
              <a:extLst>
                <a:ext uri="{FF2B5EF4-FFF2-40B4-BE49-F238E27FC236}">
                  <a16:creationId xmlns:a16="http://schemas.microsoft.com/office/drawing/2014/main" id="{451E25DA-5994-4AD6-AD0F-704F915C742E}"/>
                </a:ext>
              </a:extLst>
            </p:cNvPr>
            <p:cNvSpPr txBox="1"/>
            <p:nvPr/>
          </p:nvSpPr>
          <p:spPr>
            <a:xfrm>
              <a:off x="1136143" y="5221607"/>
              <a:ext cx="926124" cy="221018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rot="0" spcFirstLastPara="0" vert="horz" wrap="square" lIns="36000" tIns="18000" rIns="36000" bIns="180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200" dirty="0" err="1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Address</a:t>
              </a:r>
              <a:r>
                <a:rPr lang="ko-KR" altLang="en-US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 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N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66" name="TextBox 36">
              <a:extLst>
                <a:ext uri="{FF2B5EF4-FFF2-40B4-BE49-F238E27FC236}">
                  <a16:creationId xmlns:a16="http://schemas.microsoft.com/office/drawing/2014/main" id="{DEF4A2EE-B1B5-441A-8A08-2C785A66F528}"/>
                </a:ext>
              </a:extLst>
            </p:cNvPr>
            <p:cNvSpPr txBox="1"/>
            <p:nvPr/>
          </p:nvSpPr>
          <p:spPr>
            <a:xfrm>
              <a:off x="2318527" y="4407327"/>
              <a:ext cx="1440000" cy="221018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rot="0" spcFirstLastPara="0" vert="horz" wrap="square" lIns="36000" tIns="18000" rIns="36000" bIns="180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Account State</a:t>
              </a:r>
              <a:r>
                <a:rPr lang="ko-KR" altLang="en-US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 1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67" name="TextBox 36">
              <a:extLst>
                <a:ext uri="{FF2B5EF4-FFF2-40B4-BE49-F238E27FC236}">
                  <a16:creationId xmlns:a16="http://schemas.microsoft.com/office/drawing/2014/main" id="{A8A3F5C0-54D0-4F3B-BB7D-C6470F070299}"/>
                </a:ext>
              </a:extLst>
            </p:cNvPr>
            <p:cNvSpPr txBox="1"/>
            <p:nvPr/>
          </p:nvSpPr>
          <p:spPr>
            <a:xfrm>
              <a:off x="2314714" y="4669484"/>
              <a:ext cx="1440000" cy="221018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rot="0" spcFirstLastPara="0" vert="horz" wrap="square" lIns="36000" tIns="18000" rIns="36000" bIns="180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Account State</a:t>
              </a:r>
              <a:r>
                <a:rPr lang="ko-KR" altLang="en-US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 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2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757B6623-20C2-43DF-B387-DA262FEA9C95}"/>
                </a:ext>
              </a:extLst>
            </p:cNvPr>
            <p:cNvSpPr txBox="1"/>
            <p:nvPr/>
          </p:nvSpPr>
          <p:spPr>
            <a:xfrm>
              <a:off x="2850674" y="4904228"/>
              <a:ext cx="365006" cy="323165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500" b="1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⋮</a:t>
              </a:r>
              <a:endParaRPr lang="ko-KR" altLang="en-US" sz="1500" b="1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69" name="TextBox 36">
              <a:extLst>
                <a:ext uri="{FF2B5EF4-FFF2-40B4-BE49-F238E27FC236}">
                  <a16:creationId xmlns:a16="http://schemas.microsoft.com/office/drawing/2014/main" id="{3A50AB24-7E29-4B45-952B-FFD862BDAD65}"/>
                </a:ext>
              </a:extLst>
            </p:cNvPr>
            <p:cNvSpPr txBox="1"/>
            <p:nvPr/>
          </p:nvSpPr>
          <p:spPr>
            <a:xfrm>
              <a:off x="2314714" y="5221607"/>
              <a:ext cx="1440000" cy="221018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rot="0" spcFirstLastPara="0" vert="horz" wrap="square" lIns="36000" tIns="18000" rIns="36000" bIns="180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Account State</a:t>
              </a:r>
              <a:r>
                <a:rPr lang="ko-KR" altLang="en-US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 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N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cxnSp>
          <p:nvCxnSpPr>
            <p:cNvPr id="70" name="직선 화살표 연결선 69">
              <a:extLst>
                <a:ext uri="{FF2B5EF4-FFF2-40B4-BE49-F238E27FC236}">
                  <a16:creationId xmlns:a16="http://schemas.microsoft.com/office/drawing/2014/main" id="{14119A73-A8C9-4E60-BC13-F3BE08F07F37}"/>
                </a:ext>
              </a:extLst>
            </p:cNvPr>
            <p:cNvCxnSpPr>
              <a:cxnSpLocks/>
              <a:stCxn id="62" idx="3"/>
              <a:endCxn id="66" idx="1"/>
            </p:cNvCxnSpPr>
            <p:nvPr/>
          </p:nvCxnSpPr>
          <p:spPr>
            <a:xfrm>
              <a:off x="2066080" y="4517836"/>
              <a:ext cx="252447" cy="0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화살표 연결선 70">
              <a:extLst>
                <a:ext uri="{FF2B5EF4-FFF2-40B4-BE49-F238E27FC236}">
                  <a16:creationId xmlns:a16="http://schemas.microsoft.com/office/drawing/2014/main" id="{DD8FA185-F670-4FDA-8611-8A1B90578A9C}"/>
                </a:ext>
              </a:extLst>
            </p:cNvPr>
            <p:cNvCxnSpPr>
              <a:cxnSpLocks/>
              <a:stCxn id="63" idx="3"/>
              <a:endCxn id="67" idx="1"/>
            </p:cNvCxnSpPr>
            <p:nvPr/>
          </p:nvCxnSpPr>
          <p:spPr>
            <a:xfrm>
              <a:off x="2062267" y="4779993"/>
              <a:ext cx="252447" cy="0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화살표 연결선 71">
              <a:extLst>
                <a:ext uri="{FF2B5EF4-FFF2-40B4-BE49-F238E27FC236}">
                  <a16:creationId xmlns:a16="http://schemas.microsoft.com/office/drawing/2014/main" id="{E91C7581-120D-43BB-BCB1-04A1F182D914}"/>
                </a:ext>
              </a:extLst>
            </p:cNvPr>
            <p:cNvCxnSpPr>
              <a:cxnSpLocks/>
              <a:stCxn id="65" idx="3"/>
              <a:endCxn id="69" idx="1"/>
            </p:cNvCxnSpPr>
            <p:nvPr/>
          </p:nvCxnSpPr>
          <p:spPr>
            <a:xfrm>
              <a:off x="2062267" y="5332116"/>
              <a:ext cx="252447" cy="0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3" name="그룹 72">
              <a:extLst>
                <a:ext uri="{FF2B5EF4-FFF2-40B4-BE49-F238E27FC236}">
                  <a16:creationId xmlns:a16="http://schemas.microsoft.com/office/drawing/2014/main" id="{C55055FF-D9F3-4789-A496-327622FCC99A}"/>
                </a:ext>
              </a:extLst>
            </p:cNvPr>
            <p:cNvGrpSpPr/>
            <p:nvPr/>
          </p:nvGrpSpPr>
          <p:grpSpPr>
            <a:xfrm>
              <a:off x="2425690" y="5820012"/>
              <a:ext cx="1236786" cy="530156"/>
              <a:chOff x="7163938" y="4363267"/>
              <a:chExt cx="1236786" cy="530156"/>
            </a:xfrm>
          </p:grpSpPr>
          <p:grpSp>
            <p:nvGrpSpPr>
              <p:cNvPr id="76" name="그룹 75">
                <a:extLst>
                  <a:ext uri="{FF2B5EF4-FFF2-40B4-BE49-F238E27FC236}">
                    <a16:creationId xmlns:a16="http://schemas.microsoft.com/office/drawing/2014/main" id="{DCE0186A-CD81-4088-B1FF-64EEC012CA6E}"/>
                  </a:ext>
                </a:extLst>
              </p:cNvPr>
              <p:cNvGrpSpPr/>
              <p:nvPr/>
            </p:nvGrpSpPr>
            <p:grpSpPr>
              <a:xfrm>
                <a:off x="7163938" y="4363267"/>
                <a:ext cx="618393" cy="530156"/>
                <a:chOff x="7021855" y="4669484"/>
                <a:chExt cx="618393" cy="530156"/>
              </a:xfrm>
            </p:grpSpPr>
            <p:sp>
              <p:nvSpPr>
                <p:cNvPr id="80" name="TextBox 45">
                  <a:extLst>
                    <a:ext uri="{FF2B5EF4-FFF2-40B4-BE49-F238E27FC236}">
                      <a16:creationId xmlns:a16="http://schemas.microsoft.com/office/drawing/2014/main" id="{2DD359C2-B49A-47E8-882F-FAA8A392F0E5}"/>
                    </a:ext>
                  </a:extLst>
                </p:cNvPr>
                <p:cNvSpPr txBox="1"/>
                <p:nvPr/>
              </p:nvSpPr>
              <p:spPr>
                <a:xfrm>
                  <a:off x="7021855" y="4993163"/>
                  <a:ext cx="618393" cy="206477"/>
                </a:xfrm>
                <a:prstGeom prst="rect">
                  <a:avLst/>
                </a:prstGeom>
                <a:noFill/>
              </p:spPr>
              <p:txBody>
                <a:bodyPr rot="0" spcFirstLastPara="0" vert="horz" wrap="square" lIns="10800" tIns="10800" rIns="10800" bIns="1080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ko-KR" altLang="en-US" sz="1200" dirty="0" err="1">
                      <a:solidFill>
                        <a:schemeClr val="bg1">
                          <a:lumMod val="85000"/>
                        </a:schemeClr>
                      </a:solidFill>
                      <a:ea typeface="맑은 고딕"/>
                    </a:rPr>
                    <a:t>code</a:t>
                  </a:r>
                </a:p>
              </p:txBody>
            </p:sp>
            <p:pic>
              <p:nvPicPr>
                <p:cNvPr id="81" name="그래픽 80">
                  <a:extLst>
                    <a:ext uri="{FF2B5EF4-FFF2-40B4-BE49-F238E27FC236}">
                      <a16:creationId xmlns:a16="http://schemas.microsoft.com/office/drawing/2014/main" id="{99393F6E-5B96-4A57-9104-D1E28CBB67E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215458" y="4669484"/>
                  <a:ext cx="231188" cy="288000"/>
                </a:xfrm>
                <a:prstGeom prst="rect">
                  <a:avLst/>
                </a:prstGeom>
              </p:spPr>
            </p:pic>
          </p:grpSp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4528D12C-BA1A-4647-B934-4DE16CE44718}"/>
                  </a:ext>
                </a:extLst>
              </p:cNvPr>
              <p:cNvGrpSpPr/>
              <p:nvPr/>
            </p:nvGrpSpPr>
            <p:grpSpPr>
              <a:xfrm>
                <a:off x="7782331" y="4363267"/>
                <a:ext cx="618393" cy="530155"/>
                <a:chOff x="7640248" y="4669484"/>
                <a:chExt cx="618393" cy="530155"/>
              </a:xfrm>
            </p:grpSpPr>
            <p:sp>
              <p:nvSpPr>
                <p:cNvPr id="78" name="원통형 77">
                  <a:extLst>
                    <a:ext uri="{FF2B5EF4-FFF2-40B4-BE49-F238E27FC236}">
                      <a16:creationId xmlns:a16="http://schemas.microsoft.com/office/drawing/2014/main" id="{CB52F256-608A-4676-9E5C-16469688FF2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842110" y="4669484"/>
                  <a:ext cx="230400" cy="288000"/>
                </a:xfrm>
                <a:prstGeom prst="can">
                  <a:avLst/>
                </a:prstGeom>
                <a:noFill/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ko-KR" altLang="en-US"/>
                </a:p>
              </p:txBody>
            </p:sp>
            <p:sp>
              <p:nvSpPr>
                <p:cNvPr id="79" name="TextBox 45">
                  <a:extLst>
                    <a:ext uri="{FF2B5EF4-FFF2-40B4-BE49-F238E27FC236}">
                      <a16:creationId xmlns:a16="http://schemas.microsoft.com/office/drawing/2014/main" id="{4A5E7C30-997E-4F18-964B-FF3B37D343C3}"/>
                    </a:ext>
                  </a:extLst>
                </p:cNvPr>
                <p:cNvSpPr txBox="1"/>
                <p:nvPr/>
              </p:nvSpPr>
              <p:spPr>
                <a:xfrm>
                  <a:off x="7640248" y="4993162"/>
                  <a:ext cx="618393" cy="206477"/>
                </a:xfrm>
                <a:prstGeom prst="rect">
                  <a:avLst/>
                </a:prstGeom>
                <a:noFill/>
              </p:spPr>
              <p:txBody>
                <a:bodyPr rot="0" spcFirstLastPara="0" vert="horz" wrap="square" lIns="10800" tIns="10800" rIns="10800" bIns="1080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altLang="ko-KR" sz="1200" dirty="0">
                      <a:solidFill>
                        <a:schemeClr val="bg1">
                          <a:lumMod val="85000"/>
                        </a:schemeClr>
                      </a:solidFill>
                      <a:ea typeface="맑은 고딕"/>
                    </a:rPr>
                    <a:t>storage</a:t>
                  </a:r>
                  <a:endParaRPr lang="ko-KR" altLang="en-US" sz="1200" dirty="0" err="1">
                    <a:solidFill>
                      <a:schemeClr val="bg1">
                        <a:lumMod val="85000"/>
                      </a:schemeClr>
                    </a:solidFill>
                    <a:ea typeface="맑은 고딕"/>
                  </a:endParaRPr>
                </a:p>
              </p:txBody>
            </p:sp>
          </p:grpSp>
        </p:grpSp>
        <p:cxnSp>
          <p:nvCxnSpPr>
            <p:cNvPr id="74" name="직선 화살표 연결선 73">
              <a:extLst>
                <a:ext uri="{FF2B5EF4-FFF2-40B4-BE49-F238E27FC236}">
                  <a16:creationId xmlns:a16="http://schemas.microsoft.com/office/drawing/2014/main" id="{89C72CCD-2A69-4DF6-9D9B-7370F65C1277}"/>
                </a:ext>
              </a:extLst>
            </p:cNvPr>
            <p:cNvCxnSpPr>
              <a:cxnSpLocks/>
            </p:cNvCxnSpPr>
            <p:nvPr/>
          </p:nvCxnSpPr>
          <p:spPr>
            <a:xfrm>
              <a:off x="2734886" y="5459972"/>
              <a:ext cx="1" cy="320127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prstDash val="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화살표 연결선 74">
              <a:extLst>
                <a:ext uri="{FF2B5EF4-FFF2-40B4-BE49-F238E27FC236}">
                  <a16:creationId xmlns:a16="http://schemas.microsoft.com/office/drawing/2014/main" id="{CA39ADF6-479F-45E9-BACC-25354D6CF114}"/>
                </a:ext>
              </a:extLst>
            </p:cNvPr>
            <p:cNvCxnSpPr>
              <a:cxnSpLocks/>
            </p:cNvCxnSpPr>
            <p:nvPr/>
          </p:nvCxnSpPr>
          <p:spPr>
            <a:xfrm>
              <a:off x="3360394" y="5454625"/>
              <a:ext cx="1" cy="320127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prstDash val="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D319CAD9-3810-4AE0-9473-FF9E0831F8DC}"/>
              </a:ext>
            </a:extLst>
          </p:cNvPr>
          <p:cNvGrpSpPr/>
          <p:nvPr/>
        </p:nvGrpSpPr>
        <p:grpSpPr>
          <a:xfrm>
            <a:off x="9020232" y="4347249"/>
            <a:ext cx="2903431" cy="2437239"/>
            <a:chOff x="1055440" y="4293096"/>
            <a:chExt cx="2903431" cy="2437239"/>
          </a:xfrm>
        </p:grpSpPr>
        <p:sp>
          <p:nvSpPr>
            <p:cNvPr id="85" name="TextBox 42">
              <a:extLst>
                <a:ext uri="{FF2B5EF4-FFF2-40B4-BE49-F238E27FC236}">
                  <a16:creationId xmlns:a16="http://schemas.microsoft.com/office/drawing/2014/main" id="{A1DD886D-6484-4849-8B3E-CE5EC3AEAD24}"/>
                </a:ext>
              </a:extLst>
            </p:cNvPr>
            <p:cNvSpPr txBox="1"/>
            <p:nvPr/>
          </p:nvSpPr>
          <p:spPr>
            <a:xfrm>
              <a:off x="1842777" y="6453336"/>
              <a:ext cx="1328756" cy="276999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World State 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(t)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  <a:ea typeface="맑은 고딕"/>
              </a:endParaRPr>
            </a:p>
          </p:txBody>
        </p:sp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CB7C18EF-3632-400E-B3F4-133BE5E736BA}"/>
                </a:ext>
              </a:extLst>
            </p:cNvPr>
            <p:cNvGrpSpPr/>
            <p:nvPr/>
          </p:nvGrpSpPr>
          <p:grpSpPr>
            <a:xfrm>
              <a:off x="1136143" y="4407327"/>
              <a:ext cx="2622384" cy="1942841"/>
              <a:chOff x="1136143" y="4407327"/>
              <a:chExt cx="2622384" cy="1942841"/>
            </a:xfrm>
          </p:grpSpPr>
          <p:sp>
            <p:nvSpPr>
              <p:cNvPr id="88" name="TextBox 36">
                <a:extLst>
                  <a:ext uri="{FF2B5EF4-FFF2-40B4-BE49-F238E27FC236}">
                    <a16:creationId xmlns:a16="http://schemas.microsoft.com/office/drawing/2014/main" id="{8A61478E-7C91-47F8-97DD-519CBAE0556F}"/>
                  </a:ext>
                </a:extLst>
              </p:cNvPr>
              <p:cNvSpPr txBox="1"/>
              <p:nvPr/>
            </p:nvSpPr>
            <p:spPr>
              <a:xfrm>
                <a:off x="1139956" y="4407327"/>
                <a:ext cx="926124" cy="221018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txBody>
              <a:bodyPr rot="0" spcFirstLastPara="0" vert="horz" wrap="square" lIns="36000" tIns="18000" rIns="36000" bIns="1800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sz="1200" dirty="0" err="1">
                    <a:solidFill>
                      <a:schemeClr val="bg1">
                        <a:lumMod val="85000"/>
                      </a:schemeClr>
                    </a:solidFill>
                    <a:ea typeface="맑은 고딕"/>
                  </a:rPr>
                  <a:t>Address</a:t>
                </a:r>
                <a:r>
                  <a:rPr lang="ko-KR" altLang="en-US" sz="1200" dirty="0">
                    <a:solidFill>
                      <a:schemeClr val="bg1">
                        <a:lumMod val="85000"/>
                      </a:schemeClr>
                    </a:solidFill>
                    <a:ea typeface="맑은 고딕"/>
                  </a:rPr>
                  <a:t> 1</a:t>
                </a:r>
                <a:endParaRPr lang="ko-KR" altLang="en-US" sz="120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sp>
            <p:nvSpPr>
              <p:cNvPr id="89" name="TextBox 36">
                <a:extLst>
                  <a:ext uri="{FF2B5EF4-FFF2-40B4-BE49-F238E27FC236}">
                    <a16:creationId xmlns:a16="http://schemas.microsoft.com/office/drawing/2014/main" id="{8437DE49-16F3-4153-BBEE-82A10747951A}"/>
                  </a:ext>
                </a:extLst>
              </p:cNvPr>
              <p:cNvSpPr txBox="1"/>
              <p:nvPr/>
            </p:nvSpPr>
            <p:spPr>
              <a:xfrm>
                <a:off x="1136143" y="4669484"/>
                <a:ext cx="926124" cy="221018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txBody>
              <a:bodyPr rot="0" spcFirstLastPara="0" vert="horz" wrap="square" lIns="36000" tIns="18000" rIns="36000" bIns="1800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sz="1200" dirty="0" err="1">
                    <a:solidFill>
                      <a:schemeClr val="bg1">
                        <a:lumMod val="85000"/>
                      </a:schemeClr>
                    </a:solidFill>
                    <a:ea typeface="맑은 고딕"/>
                  </a:rPr>
                  <a:t>Address</a:t>
                </a:r>
                <a:r>
                  <a:rPr lang="ko-KR" altLang="en-US" sz="1200" dirty="0">
                    <a:solidFill>
                      <a:schemeClr val="bg1">
                        <a:lumMod val="85000"/>
                      </a:schemeClr>
                    </a:solidFill>
                    <a:ea typeface="맑은 고딕"/>
                  </a:rPr>
                  <a:t> </a:t>
                </a:r>
                <a:r>
                  <a:rPr lang="en-US" altLang="ko-KR" sz="1200" dirty="0">
                    <a:solidFill>
                      <a:schemeClr val="bg1">
                        <a:lumMod val="85000"/>
                      </a:schemeClr>
                    </a:solidFill>
                    <a:ea typeface="맑은 고딕"/>
                  </a:rPr>
                  <a:t>2</a:t>
                </a:r>
                <a:endParaRPr lang="ko-KR" altLang="en-US" sz="120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626FC8F3-0928-4C48-AA52-DEA1B419C3E2}"/>
                  </a:ext>
                </a:extLst>
              </p:cNvPr>
              <p:cNvSpPr txBox="1"/>
              <p:nvPr/>
            </p:nvSpPr>
            <p:spPr>
              <a:xfrm>
                <a:off x="1416702" y="4904228"/>
                <a:ext cx="365006" cy="323165"/>
              </a:xfrm>
              <a:prstGeom prst="rect">
                <a:avLst/>
              </a:prstGeom>
              <a:noFill/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500" b="1" dirty="0">
                    <a:solidFill>
                      <a:schemeClr val="bg1">
                        <a:lumMod val="85000"/>
                      </a:schemeClr>
                    </a:solidFill>
                    <a:ea typeface="맑은 고딕"/>
                  </a:rPr>
                  <a:t>⋮</a:t>
                </a:r>
                <a:endParaRPr lang="ko-KR" altLang="en-US" sz="1500" b="1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sp>
            <p:nvSpPr>
              <p:cNvPr id="91" name="TextBox 36">
                <a:extLst>
                  <a:ext uri="{FF2B5EF4-FFF2-40B4-BE49-F238E27FC236}">
                    <a16:creationId xmlns:a16="http://schemas.microsoft.com/office/drawing/2014/main" id="{D09AE89F-1D10-47B3-96FC-E20DDD41F03C}"/>
                  </a:ext>
                </a:extLst>
              </p:cNvPr>
              <p:cNvSpPr txBox="1"/>
              <p:nvPr/>
            </p:nvSpPr>
            <p:spPr>
              <a:xfrm>
                <a:off x="1136143" y="5221607"/>
                <a:ext cx="926124" cy="221018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txBody>
              <a:bodyPr rot="0" spcFirstLastPara="0" vert="horz" wrap="square" lIns="36000" tIns="18000" rIns="36000" bIns="1800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sz="1200" dirty="0" err="1">
                    <a:solidFill>
                      <a:schemeClr val="bg1">
                        <a:lumMod val="85000"/>
                      </a:schemeClr>
                    </a:solidFill>
                    <a:ea typeface="맑은 고딕"/>
                  </a:rPr>
                  <a:t>Address</a:t>
                </a:r>
                <a:r>
                  <a:rPr lang="ko-KR" altLang="en-US" sz="1200" dirty="0">
                    <a:solidFill>
                      <a:schemeClr val="bg1">
                        <a:lumMod val="85000"/>
                      </a:schemeClr>
                    </a:solidFill>
                    <a:ea typeface="맑은 고딕"/>
                  </a:rPr>
                  <a:t> </a:t>
                </a:r>
                <a:r>
                  <a:rPr lang="en-US" altLang="ko-KR" sz="1200" dirty="0">
                    <a:solidFill>
                      <a:schemeClr val="bg1">
                        <a:lumMod val="85000"/>
                      </a:schemeClr>
                    </a:solidFill>
                    <a:ea typeface="맑은 고딕"/>
                  </a:rPr>
                  <a:t>N</a:t>
                </a:r>
                <a:endParaRPr lang="ko-KR" altLang="en-US" sz="120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sp>
            <p:nvSpPr>
              <p:cNvPr id="92" name="TextBox 36">
                <a:extLst>
                  <a:ext uri="{FF2B5EF4-FFF2-40B4-BE49-F238E27FC236}">
                    <a16:creationId xmlns:a16="http://schemas.microsoft.com/office/drawing/2014/main" id="{F7CC57BD-E95C-4C53-BC78-E7DEA246F403}"/>
                  </a:ext>
                </a:extLst>
              </p:cNvPr>
              <p:cNvSpPr txBox="1"/>
              <p:nvPr/>
            </p:nvSpPr>
            <p:spPr>
              <a:xfrm>
                <a:off x="2318527" y="4407327"/>
                <a:ext cx="1440000" cy="221018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txBody>
              <a:bodyPr rot="0" spcFirstLastPara="0" vert="horz" wrap="square" lIns="36000" tIns="18000" rIns="36000" bIns="1800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200" dirty="0">
                    <a:solidFill>
                      <a:schemeClr val="bg1">
                        <a:lumMod val="85000"/>
                      </a:schemeClr>
                    </a:solidFill>
                    <a:ea typeface="맑은 고딕"/>
                  </a:rPr>
                  <a:t>Account State</a:t>
                </a:r>
                <a:r>
                  <a:rPr lang="ko-KR" altLang="en-US" sz="1200" dirty="0">
                    <a:solidFill>
                      <a:schemeClr val="bg1">
                        <a:lumMod val="85000"/>
                      </a:schemeClr>
                    </a:solidFill>
                    <a:ea typeface="맑은 고딕"/>
                  </a:rPr>
                  <a:t> 1</a:t>
                </a:r>
                <a:endParaRPr lang="ko-KR" altLang="en-US" sz="120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sp>
            <p:nvSpPr>
              <p:cNvPr id="93" name="TextBox 36">
                <a:extLst>
                  <a:ext uri="{FF2B5EF4-FFF2-40B4-BE49-F238E27FC236}">
                    <a16:creationId xmlns:a16="http://schemas.microsoft.com/office/drawing/2014/main" id="{4A065931-A2FC-498F-954B-68030A1F065E}"/>
                  </a:ext>
                </a:extLst>
              </p:cNvPr>
              <p:cNvSpPr txBox="1"/>
              <p:nvPr/>
            </p:nvSpPr>
            <p:spPr>
              <a:xfrm>
                <a:off x="2314714" y="4669484"/>
                <a:ext cx="1440000" cy="221018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txBody>
              <a:bodyPr rot="0" spcFirstLastPara="0" vert="horz" wrap="square" lIns="36000" tIns="18000" rIns="36000" bIns="1800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200" dirty="0">
                    <a:solidFill>
                      <a:schemeClr val="bg1">
                        <a:lumMod val="85000"/>
                      </a:schemeClr>
                    </a:solidFill>
                    <a:ea typeface="맑은 고딕"/>
                  </a:rPr>
                  <a:t>Account State</a:t>
                </a:r>
                <a:r>
                  <a:rPr lang="ko-KR" altLang="en-US" sz="1200" dirty="0">
                    <a:solidFill>
                      <a:schemeClr val="bg1">
                        <a:lumMod val="85000"/>
                      </a:schemeClr>
                    </a:solidFill>
                    <a:ea typeface="맑은 고딕"/>
                  </a:rPr>
                  <a:t> </a:t>
                </a:r>
                <a:r>
                  <a:rPr lang="en-US" altLang="ko-KR" sz="1200" dirty="0">
                    <a:solidFill>
                      <a:schemeClr val="bg1">
                        <a:lumMod val="85000"/>
                      </a:schemeClr>
                    </a:solidFill>
                    <a:ea typeface="맑은 고딕"/>
                  </a:rPr>
                  <a:t>2</a:t>
                </a:r>
                <a:endParaRPr lang="ko-KR" altLang="en-US" sz="120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82E53D84-282D-475E-814D-11B7010791A3}"/>
                  </a:ext>
                </a:extLst>
              </p:cNvPr>
              <p:cNvSpPr txBox="1"/>
              <p:nvPr/>
            </p:nvSpPr>
            <p:spPr>
              <a:xfrm>
                <a:off x="2850674" y="4904228"/>
                <a:ext cx="365006" cy="323165"/>
              </a:xfrm>
              <a:prstGeom prst="rect">
                <a:avLst/>
              </a:prstGeom>
              <a:noFill/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500" b="1" dirty="0">
                    <a:solidFill>
                      <a:schemeClr val="bg1">
                        <a:lumMod val="85000"/>
                      </a:schemeClr>
                    </a:solidFill>
                    <a:ea typeface="맑은 고딕"/>
                  </a:rPr>
                  <a:t>⋮</a:t>
                </a:r>
                <a:endParaRPr lang="ko-KR" altLang="en-US" sz="1500" b="1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sp>
            <p:nvSpPr>
              <p:cNvPr id="95" name="TextBox 36">
                <a:extLst>
                  <a:ext uri="{FF2B5EF4-FFF2-40B4-BE49-F238E27FC236}">
                    <a16:creationId xmlns:a16="http://schemas.microsoft.com/office/drawing/2014/main" id="{75274771-488C-4EAF-82F7-D140DF2A8DB5}"/>
                  </a:ext>
                </a:extLst>
              </p:cNvPr>
              <p:cNvSpPr txBox="1"/>
              <p:nvPr/>
            </p:nvSpPr>
            <p:spPr>
              <a:xfrm>
                <a:off x="2314714" y="5221607"/>
                <a:ext cx="1440000" cy="221018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txBody>
              <a:bodyPr rot="0" spcFirstLastPara="0" vert="horz" wrap="square" lIns="36000" tIns="18000" rIns="36000" bIns="1800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200" dirty="0">
                    <a:solidFill>
                      <a:schemeClr val="bg1">
                        <a:lumMod val="85000"/>
                      </a:schemeClr>
                    </a:solidFill>
                    <a:ea typeface="맑은 고딕"/>
                  </a:rPr>
                  <a:t>Account State</a:t>
                </a:r>
                <a:r>
                  <a:rPr lang="ko-KR" altLang="en-US" sz="1200" dirty="0">
                    <a:solidFill>
                      <a:schemeClr val="bg1">
                        <a:lumMod val="85000"/>
                      </a:schemeClr>
                    </a:solidFill>
                    <a:ea typeface="맑은 고딕"/>
                  </a:rPr>
                  <a:t> </a:t>
                </a:r>
                <a:r>
                  <a:rPr lang="en-US" altLang="ko-KR" sz="1200" dirty="0">
                    <a:solidFill>
                      <a:schemeClr val="bg1">
                        <a:lumMod val="85000"/>
                      </a:schemeClr>
                    </a:solidFill>
                    <a:ea typeface="맑은 고딕"/>
                  </a:rPr>
                  <a:t>N</a:t>
                </a:r>
                <a:endParaRPr lang="ko-KR" altLang="en-US" sz="120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cxnSp>
            <p:nvCxnSpPr>
              <p:cNvPr id="96" name="직선 화살표 연결선 95">
                <a:extLst>
                  <a:ext uri="{FF2B5EF4-FFF2-40B4-BE49-F238E27FC236}">
                    <a16:creationId xmlns:a16="http://schemas.microsoft.com/office/drawing/2014/main" id="{65422517-B04F-49FB-926E-ED33F24F474E}"/>
                  </a:ext>
                </a:extLst>
              </p:cNvPr>
              <p:cNvCxnSpPr>
                <a:cxnSpLocks/>
                <a:stCxn id="88" idx="3"/>
                <a:endCxn id="92" idx="1"/>
              </p:cNvCxnSpPr>
              <p:nvPr/>
            </p:nvCxnSpPr>
            <p:spPr>
              <a:xfrm>
                <a:off x="2066080" y="4517836"/>
                <a:ext cx="252447" cy="0"/>
              </a:xfrm>
              <a:prstGeom prst="straightConnector1">
                <a:avLst/>
              </a:prstGeom>
              <a:ln>
                <a:solidFill>
                  <a:schemeClr val="bg1">
                    <a:lumMod val="8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직선 화살표 연결선 96">
                <a:extLst>
                  <a:ext uri="{FF2B5EF4-FFF2-40B4-BE49-F238E27FC236}">
                    <a16:creationId xmlns:a16="http://schemas.microsoft.com/office/drawing/2014/main" id="{FBC3383D-516B-40C6-B121-994C94BF8D96}"/>
                  </a:ext>
                </a:extLst>
              </p:cNvPr>
              <p:cNvCxnSpPr>
                <a:cxnSpLocks/>
                <a:stCxn id="89" idx="3"/>
                <a:endCxn id="93" idx="1"/>
              </p:cNvCxnSpPr>
              <p:nvPr/>
            </p:nvCxnSpPr>
            <p:spPr>
              <a:xfrm>
                <a:off x="2062267" y="4779993"/>
                <a:ext cx="252447" cy="0"/>
              </a:xfrm>
              <a:prstGeom prst="straightConnector1">
                <a:avLst/>
              </a:prstGeom>
              <a:ln>
                <a:solidFill>
                  <a:schemeClr val="bg1">
                    <a:lumMod val="8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직선 화살표 연결선 97">
                <a:extLst>
                  <a:ext uri="{FF2B5EF4-FFF2-40B4-BE49-F238E27FC236}">
                    <a16:creationId xmlns:a16="http://schemas.microsoft.com/office/drawing/2014/main" id="{5D80E945-2BC0-44BD-BFA8-6EBE67C358F7}"/>
                  </a:ext>
                </a:extLst>
              </p:cNvPr>
              <p:cNvCxnSpPr>
                <a:cxnSpLocks/>
                <a:stCxn id="91" idx="3"/>
                <a:endCxn id="95" idx="1"/>
              </p:cNvCxnSpPr>
              <p:nvPr/>
            </p:nvCxnSpPr>
            <p:spPr>
              <a:xfrm>
                <a:off x="2062267" y="5332116"/>
                <a:ext cx="252447" cy="0"/>
              </a:xfrm>
              <a:prstGeom prst="straightConnector1">
                <a:avLst/>
              </a:prstGeom>
              <a:ln>
                <a:solidFill>
                  <a:schemeClr val="bg1">
                    <a:lumMod val="8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99" name="그룹 98">
                <a:extLst>
                  <a:ext uri="{FF2B5EF4-FFF2-40B4-BE49-F238E27FC236}">
                    <a16:creationId xmlns:a16="http://schemas.microsoft.com/office/drawing/2014/main" id="{CC5F3E47-A9E3-4872-A298-03CAD430DF65}"/>
                  </a:ext>
                </a:extLst>
              </p:cNvPr>
              <p:cNvGrpSpPr/>
              <p:nvPr/>
            </p:nvGrpSpPr>
            <p:grpSpPr>
              <a:xfrm>
                <a:off x="2425690" y="5820012"/>
                <a:ext cx="1236786" cy="530156"/>
                <a:chOff x="7163938" y="4363267"/>
                <a:chExt cx="1236786" cy="530156"/>
              </a:xfrm>
            </p:grpSpPr>
            <p:grpSp>
              <p:nvGrpSpPr>
                <p:cNvPr id="102" name="그룹 101">
                  <a:extLst>
                    <a:ext uri="{FF2B5EF4-FFF2-40B4-BE49-F238E27FC236}">
                      <a16:creationId xmlns:a16="http://schemas.microsoft.com/office/drawing/2014/main" id="{A09A6EDE-5213-47A4-85E9-E01F275B2CE1}"/>
                    </a:ext>
                  </a:extLst>
                </p:cNvPr>
                <p:cNvGrpSpPr/>
                <p:nvPr/>
              </p:nvGrpSpPr>
              <p:grpSpPr>
                <a:xfrm>
                  <a:off x="7163938" y="4363267"/>
                  <a:ext cx="618393" cy="530156"/>
                  <a:chOff x="7021855" y="4669484"/>
                  <a:chExt cx="618393" cy="530156"/>
                </a:xfrm>
              </p:grpSpPr>
              <p:sp>
                <p:nvSpPr>
                  <p:cNvPr id="106" name="TextBox 45">
                    <a:extLst>
                      <a:ext uri="{FF2B5EF4-FFF2-40B4-BE49-F238E27FC236}">
                        <a16:creationId xmlns:a16="http://schemas.microsoft.com/office/drawing/2014/main" id="{49D0C84D-D06E-405B-A10E-32C0961143AE}"/>
                      </a:ext>
                    </a:extLst>
                  </p:cNvPr>
                  <p:cNvSpPr txBox="1"/>
                  <p:nvPr/>
                </p:nvSpPr>
                <p:spPr>
                  <a:xfrm>
                    <a:off x="7021855" y="4993163"/>
                    <a:ext cx="618393" cy="206477"/>
                  </a:xfrm>
                  <a:prstGeom prst="rect">
                    <a:avLst/>
                  </a:prstGeom>
                  <a:noFill/>
                </p:spPr>
                <p:txBody>
                  <a:bodyPr rot="0" spcFirstLastPara="0" vert="horz" wrap="square" lIns="10800" tIns="10800" rIns="10800" bIns="10800" numCol="1" spcCol="0" rtlCol="0" fromWordArt="0" anchor="t" anchorCtr="0" forceAA="0" compatLnSpc="1">
                    <a:prstTxWarp prst="textNoShape">
                      <a:avLst/>
                    </a:prstTxWarp>
                    <a:spAutoFit/>
                  </a:bodyPr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ko-KR" altLang="en-US" sz="1200" dirty="0" err="1">
                        <a:solidFill>
                          <a:schemeClr val="bg1">
                            <a:lumMod val="85000"/>
                          </a:schemeClr>
                        </a:solidFill>
                        <a:ea typeface="맑은 고딕"/>
                      </a:rPr>
                      <a:t>code</a:t>
                    </a:r>
                  </a:p>
                </p:txBody>
              </p:sp>
              <p:pic>
                <p:nvPicPr>
                  <p:cNvPr id="107" name="그래픽 106">
                    <a:extLst>
                      <a:ext uri="{FF2B5EF4-FFF2-40B4-BE49-F238E27FC236}">
                        <a16:creationId xmlns:a16="http://schemas.microsoft.com/office/drawing/2014/main" id="{B2E4B06E-263A-4D76-B099-F9BC1B8BFFE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215458" y="4669484"/>
                    <a:ext cx="231188" cy="28800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3" name="그룹 102">
                  <a:extLst>
                    <a:ext uri="{FF2B5EF4-FFF2-40B4-BE49-F238E27FC236}">
                      <a16:creationId xmlns:a16="http://schemas.microsoft.com/office/drawing/2014/main" id="{1BC2E49A-0D61-4A8B-8194-5723968B783F}"/>
                    </a:ext>
                  </a:extLst>
                </p:cNvPr>
                <p:cNvGrpSpPr/>
                <p:nvPr/>
              </p:nvGrpSpPr>
              <p:grpSpPr>
                <a:xfrm>
                  <a:off x="7782331" y="4363267"/>
                  <a:ext cx="618393" cy="530155"/>
                  <a:chOff x="7640248" y="4669484"/>
                  <a:chExt cx="618393" cy="530155"/>
                </a:xfrm>
              </p:grpSpPr>
              <p:sp>
                <p:nvSpPr>
                  <p:cNvPr id="104" name="원통형 103">
                    <a:extLst>
                      <a:ext uri="{FF2B5EF4-FFF2-40B4-BE49-F238E27FC236}">
                        <a16:creationId xmlns:a16="http://schemas.microsoft.com/office/drawing/2014/main" id="{7A76E3AF-1B2F-4E7F-B4A4-2AFBB13A9FF7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842110" y="4669484"/>
                    <a:ext cx="230400" cy="288000"/>
                  </a:xfrm>
                  <a:prstGeom prst="can">
                    <a:avLst/>
                  </a:prstGeom>
                  <a:noFill/>
                  <a:ln w="19050"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05" name="TextBox 45">
                    <a:extLst>
                      <a:ext uri="{FF2B5EF4-FFF2-40B4-BE49-F238E27FC236}">
                        <a16:creationId xmlns:a16="http://schemas.microsoft.com/office/drawing/2014/main" id="{55E935E3-CB75-4D64-BF57-C2EFC0CD86F7}"/>
                      </a:ext>
                    </a:extLst>
                  </p:cNvPr>
                  <p:cNvSpPr txBox="1"/>
                  <p:nvPr/>
                </p:nvSpPr>
                <p:spPr>
                  <a:xfrm>
                    <a:off x="7640248" y="4993162"/>
                    <a:ext cx="618393" cy="206477"/>
                  </a:xfrm>
                  <a:prstGeom prst="rect">
                    <a:avLst/>
                  </a:prstGeom>
                  <a:noFill/>
                </p:spPr>
                <p:txBody>
                  <a:bodyPr rot="0" spcFirstLastPara="0" vert="horz" wrap="square" lIns="10800" tIns="10800" rIns="10800" bIns="10800" numCol="1" spcCol="0" rtlCol="0" fromWordArt="0" anchor="t" anchorCtr="0" forceAA="0" compatLnSpc="1">
                    <a:prstTxWarp prst="textNoShape">
                      <a:avLst/>
                    </a:prstTxWarp>
                    <a:spAutoFit/>
                  </a:bodyPr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en-US" altLang="ko-KR" sz="1200" dirty="0">
                        <a:solidFill>
                          <a:schemeClr val="bg1">
                            <a:lumMod val="85000"/>
                          </a:schemeClr>
                        </a:solidFill>
                        <a:ea typeface="맑은 고딕"/>
                      </a:rPr>
                      <a:t>storage</a:t>
                    </a:r>
                    <a:endParaRPr lang="ko-KR" altLang="en-US" sz="1200" dirty="0" err="1">
                      <a:solidFill>
                        <a:schemeClr val="bg1">
                          <a:lumMod val="85000"/>
                        </a:schemeClr>
                      </a:solidFill>
                      <a:ea typeface="맑은 고딕"/>
                    </a:endParaRPr>
                  </a:p>
                </p:txBody>
              </p:sp>
            </p:grpSp>
          </p:grpSp>
          <p:cxnSp>
            <p:nvCxnSpPr>
              <p:cNvPr id="100" name="직선 화살표 연결선 99">
                <a:extLst>
                  <a:ext uri="{FF2B5EF4-FFF2-40B4-BE49-F238E27FC236}">
                    <a16:creationId xmlns:a16="http://schemas.microsoft.com/office/drawing/2014/main" id="{718E7E5A-DAFA-4829-BBFB-187C38A6263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34886" y="5459972"/>
                <a:ext cx="1" cy="320127"/>
              </a:xfrm>
              <a:prstGeom prst="straightConnector1">
                <a:avLst/>
              </a:prstGeom>
              <a:ln>
                <a:solidFill>
                  <a:schemeClr val="bg1">
                    <a:lumMod val="85000"/>
                  </a:schemeClr>
                </a:solidFill>
                <a:prstDash val="dash"/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직선 화살표 연결선 100">
                <a:extLst>
                  <a:ext uri="{FF2B5EF4-FFF2-40B4-BE49-F238E27FC236}">
                    <a16:creationId xmlns:a16="http://schemas.microsoft.com/office/drawing/2014/main" id="{E53236F8-9C82-4E48-B736-6B8C4712907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60394" y="5454625"/>
                <a:ext cx="1" cy="320127"/>
              </a:xfrm>
              <a:prstGeom prst="straightConnector1">
                <a:avLst/>
              </a:prstGeom>
              <a:ln>
                <a:solidFill>
                  <a:schemeClr val="bg1">
                    <a:lumMod val="85000"/>
                  </a:schemeClr>
                </a:solidFill>
                <a:prstDash val="dash"/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AA9A2F1B-E71D-4E69-8CED-4B09294F868B}"/>
                </a:ext>
              </a:extLst>
            </p:cNvPr>
            <p:cNvSpPr/>
            <p:nvPr/>
          </p:nvSpPr>
          <p:spPr>
            <a:xfrm>
              <a:off x="1055440" y="4293096"/>
              <a:ext cx="2903431" cy="216024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65" name="그룹 164">
            <a:extLst>
              <a:ext uri="{FF2B5EF4-FFF2-40B4-BE49-F238E27FC236}">
                <a16:creationId xmlns:a16="http://schemas.microsoft.com/office/drawing/2014/main" id="{FD5FB7D9-2D86-4998-AEBF-278CD08491F8}"/>
              </a:ext>
            </a:extLst>
          </p:cNvPr>
          <p:cNvGrpSpPr/>
          <p:nvPr/>
        </p:nvGrpSpPr>
        <p:grpSpPr>
          <a:xfrm>
            <a:off x="6269168" y="1431505"/>
            <a:ext cx="2382209" cy="2371002"/>
            <a:chOff x="3200056" y="1117210"/>
            <a:chExt cx="2382209" cy="2371002"/>
          </a:xfrm>
        </p:grpSpPr>
        <p:sp>
          <p:nvSpPr>
            <p:cNvPr id="133" name="TextBox 42">
              <a:extLst>
                <a:ext uri="{FF2B5EF4-FFF2-40B4-BE49-F238E27FC236}">
                  <a16:creationId xmlns:a16="http://schemas.microsoft.com/office/drawing/2014/main" id="{C952E097-D9B6-461D-9FEB-B16BF4EB6F8B}"/>
                </a:ext>
              </a:extLst>
            </p:cNvPr>
            <p:cNvSpPr txBox="1"/>
            <p:nvPr/>
          </p:nvSpPr>
          <p:spPr>
            <a:xfrm>
              <a:off x="3726782" y="3211213"/>
              <a:ext cx="1328756" cy="276999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World State 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(t)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  <a:ea typeface="맑은 고딕"/>
              </a:endParaRPr>
            </a:p>
          </p:txBody>
        </p:sp>
        <p:sp>
          <p:nvSpPr>
            <p:cNvPr id="136" name="TextBox 36">
              <a:extLst>
                <a:ext uri="{FF2B5EF4-FFF2-40B4-BE49-F238E27FC236}">
                  <a16:creationId xmlns:a16="http://schemas.microsoft.com/office/drawing/2014/main" id="{C8AFB717-3EE2-4C4A-92D2-2DED89247A09}"/>
                </a:ext>
              </a:extLst>
            </p:cNvPr>
            <p:cNvSpPr txBox="1"/>
            <p:nvPr/>
          </p:nvSpPr>
          <p:spPr>
            <a:xfrm>
              <a:off x="3284572" y="1231441"/>
              <a:ext cx="783107" cy="221018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rot="0" spcFirstLastPara="0" vert="horz" wrap="square" lIns="36000" tIns="18000" rIns="36000" bIns="180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200" dirty="0" err="1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Address</a:t>
              </a:r>
              <a:r>
                <a:rPr lang="ko-KR" altLang="en-US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 1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37" name="TextBox 36">
              <a:extLst>
                <a:ext uri="{FF2B5EF4-FFF2-40B4-BE49-F238E27FC236}">
                  <a16:creationId xmlns:a16="http://schemas.microsoft.com/office/drawing/2014/main" id="{28906720-9BB1-4FA2-953C-5C2A94451FEF}"/>
                </a:ext>
              </a:extLst>
            </p:cNvPr>
            <p:cNvSpPr txBox="1"/>
            <p:nvPr/>
          </p:nvSpPr>
          <p:spPr>
            <a:xfrm>
              <a:off x="3280759" y="1493598"/>
              <a:ext cx="783107" cy="221018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rot="0" spcFirstLastPara="0" vert="horz" wrap="square" lIns="36000" tIns="18000" rIns="36000" bIns="180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200" dirty="0" err="1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Address</a:t>
              </a:r>
              <a:r>
                <a:rPr lang="ko-KR" altLang="en-US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 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2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B4FED67C-D23D-4CE8-8FF0-F03052B5D282}"/>
                </a:ext>
              </a:extLst>
            </p:cNvPr>
            <p:cNvSpPr txBox="1"/>
            <p:nvPr/>
          </p:nvSpPr>
          <p:spPr>
            <a:xfrm>
              <a:off x="3561318" y="1728342"/>
              <a:ext cx="365006" cy="323165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500" b="1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⋮</a:t>
              </a:r>
              <a:endParaRPr lang="ko-KR" altLang="en-US" sz="1500" b="1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39" name="TextBox 36">
              <a:extLst>
                <a:ext uri="{FF2B5EF4-FFF2-40B4-BE49-F238E27FC236}">
                  <a16:creationId xmlns:a16="http://schemas.microsoft.com/office/drawing/2014/main" id="{D909061C-AE04-4BC6-BACF-9E3484EC3BE6}"/>
                </a:ext>
              </a:extLst>
            </p:cNvPr>
            <p:cNvSpPr txBox="1"/>
            <p:nvPr/>
          </p:nvSpPr>
          <p:spPr>
            <a:xfrm>
              <a:off x="3280759" y="2045721"/>
              <a:ext cx="783107" cy="221018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rot="0" spcFirstLastPara="0" vert="horz" wrap="square" lIns="36000" tIns="18000" rIns="36000" bIns="180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200" dirty="0" err="1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Address</a:t>
              </a:r>
              <a:r>
                <a:rPr lang="ko-KR" altLang="en-US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 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n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40" name="TextBox 36">
              <a:extLst>
                <a:ext uri="{FF2B5EF4-FFF2-40B4-BE49-F238E27FC236}">
                  <a16:creationId xmlns:a16="http://schemas.microsoft.com/office/drawing/2014/main" id="{710D4103-F859-4AF2-B9D9-9DC6E08C9799}"/>
                </a:ext>
              </a:extLst>
            </p:cNvPr>
            <p:cNvSpPr txBox="1"/>
            <p:nvPr/>
          </p:nvSpPr>
          <p:spPr>
            <a:xfrm>
              <a:off x="4295960" y="1231441"/>
              <a:ext cx="1209050" cy="221018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rot="0" spcFirstLastPara="0" vert="horz" wrap="square" lIns="36000" tIns="18000" rIns="36000" bIns="180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Account State</a:t>
              </a:r>
              <a:r>
                <a:rPr lang="ko-KR" altLang="en-US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 1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41" name="TextBox 36">
              <a:extLst>
                <a:ext uri="{FF2B5EF4-FFF2-40B4-BE49-F238E27FC236}">
                  <a16:creationId xmlns:a16="http://schemas.microsoft.com/office/drawing/2014/main" id="{D4F481F1-1543-43DE-96F1-2160CC8BDF29}"/>
                </a:ext>
              </a:extLst>
            </p:cNvPr>
            <p:cNvSpPr txBox="1"/>
            <p:nvPr/>
          </p:nvSpPr>
          <p:spPr>
            <a:xfrm>
              <a:off x="4292147" y="1493598"/>
              <a:ext cx="1209050" cy="221018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rot="0" spcFirstLastPara="0" vert="horz" wrap="square" lIns="36000" tIns="18000" rIns="36000" bIns="180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Account State</a:t>
              </a:r>
              <a:r>
                <a:rPr lang="ko-KR" altLang="en-US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 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2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4A5DFB11-58C7-4EDC-87DA-054B52687B66}"/>
                </a:ext>
              </a:extLst>
            </p:cNvPr>
            <p:cNvSpPr txBox="1"/>
            <p:nvPr/>
          </p:nvSpPr>
          <p:spPr>
            <a:xfrm>
              <a:off x="4995290" y="1728342"/>
              <a:ext cx="365006" cy="323165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500" b="1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⋮</a:t>
              </a:r>
              <a:endParaRPr lang="ko-KR" altLang="en-US" sz="1500" b="1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43" name="TextBox 36">
              <a:extLst>
                <a:ext uri="{FF2B5EF4-FFF2-40B4-BE49-F238E27FC236}">
                  <a16:creationId xmlns:a16="http://schemas.microsoft.com/office/drawing/2014/main" id="{201E947B-AC5F-4B7A-B50C-6F0F6F2654E8}"/>
                </a:ext>
              </a:extLst>
            </p:cNvPr>
            <p:cNvSpPr txBox="1"/>
            <p:nvPr/>
          </p:nvSpPr>
          <p:spPr>
            <a:xfrm>
              <a:off x="4316314" y="2045721"/>
              <a:ext cx="1184884" cy="221018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rot="0" spcFirstLastPara="0" vert="horz" wrap="square" lIns="36000" tIns="18000" rIns="36000" bIns="180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Account State</a:t>
              </a:r>
              <a:r>
                <a:rPr lang="ko-KR" altLang="en-US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 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n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cxnSp>
          <p:nvCxnSpPr>
            <p:cNvPr id="144" name="직선 화살표 연결선 143">
              <a:extLst>
                <a:ext uri="{FF2B5EF4-FFF2-40B4-BE49-F238E27FC236}">
                  <a16:creationId xmlns:a16="http://schemas.microsoft.com/office/drawing/2014/main" id="{0622D768-D6E1-44E7-806F-75AC43B0D7A4}"/>
                </a:ext>
              </a:extLst>
            </p:cNvPr>
            <p:cNvCxnSpPr>
              <a:cxnSpLocks/>
              <a:stCxn id="136" idx="3"/>
              <a:endCxn id="140" idx="1"/>
            </p:cNvCxnSpPr>
            <p:nvPr/>
          </p:nvCxnSpPr>
          <p:spPr>
            <a:xfrm>
              <a:off x="4067679" y="1341950"/>
              <a:ext cx="228281" cy="0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직선 화살표 연결선 144">
              <a:extLst>
                <a:ext uri="{FF2B5EF4-FFF2-40B4-BE49-F238E27FC236}">
                  <a16:creationId xmlns:a16="http://schemas.microsoft.com/office/drawing/2014/main" id="{614A82EF-B2BB-455F-B308-37E6F19B2CC3}"/>
                </a:ext>
              </a:extLst>
            </p:cNvPr>
            <p:cNvCxnSpPr>
              <a:cxnSpLocks/>
              <a:stCxn id="137" idx="3"/>
              <a:endCxn id="141" idx="1"/>
            </p:cNvCxnSpPr>
            <p:nvPr/>
          </p:nvCxnSpPr>
          <p:spPr>
            <a:xfrm>
              <a:off x="4063866" y="1604107"/>
              <a:ext cx="228281" cy="0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직선 화살표 연결선 145">
              <a:extLst>
                <a:ext uri="{FF2B5EF4-FFF2-40B4-BE49-F238E27FC236}">
                  <a16:creationId xmlns:a16="http://schemas.microsoft.com/office/drawing/2014/main" id="{724E35D1-6831-4961-977B-4206A2CBA4CB}"/>
                </a:ext>
              </a:extLst>
            </p:cNvPr>
            <p:cNvCxnSpPr>
              <a:cxnSpLocks/>
              <a:stCxn id="139" idx="3"/>
              <a:endCxn id="143" idx="1"/>
            </p:cNvCxnSpPr>
            <p:nvPr/>
          </p:nvCxnSpPr>
          <p:spPr>
            <a:xfrm>
              <a:off x="4063866" y="2156230"/>
              <a:ext cx="252448" cy="0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7" name="그룹 146">
              <a:extLst>
                <a:ext uri="{FF2B5EF4-FFF2-40B4-BE49-F238E27FC236}">
                  <a16:creationId xmlns:a16="http://schemas.microsoft.com/office/drawing/2014/main" id="{8F5B1384-DD33-455C-88E1-363B298E6AE2}"/>
                </a:ext>
              </a:extLst>
            </p:cNvPr>
            <p:cNvGrpSpPr/>
            <p:nvPr/>
          </p:nvGrpSpPr>
          <p:grpSpPr>
            <a:xfrm>
              <a:off x="4295800" y="2644126"/>
              <a:ext cx="1236786" cy="508034"/>
              <a:chOff x="7163938" y="4363267"/>
              <a:chExt cx="1236786" cy="508034"/>
            </a:xfrm>
          </p:grpSpPr>
          <p:grpSp>
            <p:nvGrpSpPr>
              <p:cNvPr id="150" name="그룹 149">
                <a:extLst>
                  <a:ext uri="{FF2B5EF4-FFF2-40B4-BE49-F238E27FC236}">
                    <a16:creationId xmlns:a16="http://schemas.microsoft.com/office/drawing/2014/main" id="{D7BBA16A-51FE-412B-B48D-80AE7A1FC0DD}"/>
                  </a:ext>
                </a:extLst>
              </p:cNvPr>
              <p:cNvGrpSpPr/>
              <p:nvPr/>
            </p:nvGrpSpPr>
            <p:grpSpPr>
              <a:xfrm>
                <a:off x="7163938" y="4363267"/>
                <a:ext cx="618393" cy="508034"/>
                <a:chOff x="7021855" y="4669484"/>
                <a:chExt cx="618393" cy="508034"/>
              </a:xfrm>
            </p:grpSpPr>
            <p:sp>
              <p:nvSpPr>
                <p:cNvPr id="154" name="TextBox 45">
                  <a:extLst>
                    <a:ext uri="{FF2B5EF4-FFF2-40B4-BE49-F238E27FC236}">
                      <a16:creationId xmlns:a16="http://schemas.microsoft.com/office/drawing/2014/main" id="{358C38F8-D6DE-43A1-B6DF-CD01368FB4D5}"/>
                    </a:ext>
                  </a:extLst>
                </p:cNvPr>
                <p:cNvSpPr txBox="1"/>
                <p:nvPr/>
              </p:nvSpPr>
              <p:spPr>
                <a:xfrm>
                  <a:off x="7021855" y="4971041"/>
                  <a:ext cx="618393" cy="206477"/>
                </a:xfrm>
                <a:prstGeom prst="rect">
                  <a:avLst/>
                </a:prstGeom>
                <a:noFill/>
              </p:spPr>
              <p:txBody>
                <a:bodyPr rot="0" spcFirstLastPara="0" vert="horz" wrap="square" lIns="10800" tIns="10800" rIns="10800" bIns="1080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ko-KR" altLang="en-US" sz="1200" dirty="0" err="1">
                      <a:solidFill>
                        <a:schemeClr val="bg1">
                          <a:lumMod val="85000"/>
                        </a:schemeClr>
                      </a:solidFill>
                      <a:ea typeface="맑은 고딕"/>
                    </a:rPr>
                    <a:t>code</a:t>
                  </a:r>
                </a:p>
              </p:txBody>
            </p:sp>
            <p:pic>
              <p:nvPicPr>
                <p:cNvPr id="155" name="그래픽 154">
                  <a:extLst>
                    <a:ext uri="{FF2B5EF4-FFF2-40B4-BE49-F238E27FC236}">
                      <a16:creationId xmlns:a16="http://schemas.microsoft.com/office/drawing/2014/main" id="{76FEFA20-7164-4A8D-930E-1656FF3591D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215458" y="4669484"/>
                  <a:ext cx="231188" cy="288000"/>
                </a:xfrm>
                <a:prstGeom prst="rect">
                  <a:avLst/>
                </a:prstGeom>
              </p:spPr>
            </p:pic>
          </p:grpSp>
          <p:grpSp>
            <p:nvGrpSpPr>
              <p:cNvPr id="151" name="그룹 150">
                <a:extLst>
                  <a:ext uri="{FF2B5EF4-FFF2-40B4-BE49-F238E27FC236}">
                    <a16:creationId xmlns:a16="http://schemas.microsoft.com/office/drawing/2014/main" id="{4A932EFB-EBF6-4D31-8BFE-92C429D48691}"/>
                  </a:ext>
                </a:extLst>
              </p:cNvPr>
              <p:cNvGrpSpPr/>
              <p:nvPr/>
            </p:nvGrpSpPr>
            <p:grpSpPr>
              <a:xfrm>
                <a:off x="7782331" y="4363267"/>
                <a:ext cx="618393" cy="508033"/>
                <a:chOff x="7640248" y="4669484"/>
                <a:chExt cx="618393" cy="508033"/>
              </a:xfrm>
            </p:grpSpPr>
            <p:sp>
              <p:nvSpPr>
                <p:cNvPr id="152" name="원통형 151">
                  <a:extLst>
                    <a:ext uri="{FF2B5EF4-FFF2-40B4-BE49-F238E27FC236}">
                      <a16:creationId xmlns:a16="http://schemas.microsoft.com/office/drawing/2014/main" id="{E5EA3A92-1280-4B8B-A111-9E32FD96F65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842110" y="4669484"/>
                  <a:ext cx="230400" cy="288000"/>
                </a:xfrm>
                <a:prstGeom prst="can">
                  <a:avLst/>
                </a:prstGeom>
                <a:noFill/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ko-KR" altLang="en-US"/>
                </a:p>
              </p:txBody>
            </p:sp>
            <p:sp>
              <p:nvSpPr>
                <p:cNvPr id="153" name="TextBox 45">
                  <a:extLst>
                    <a:ext uri="{FF2B5EF4-FFF2-40B4-BE49-F238E27FC236}">
                      <a16:creationId xmlns:a16="http://schemas.microsoft.com/office/drawing/2014/main" id="{52D2C5C0-34E1-4B77-8EE2-EEA4B3B14400}"/>
                    </a:ext>
                  </a:extLst>
                </p:cNvPr>
                <p:cNvSpPr txBox="1"/>
                <p:nvPr/>
              </p:nvSpPr>
              <p:spPr>
                <a:xfrm>
                  <a:off x="7640248" y="4971040"/>
                  <a:ext cx="618393" cy="206477"/>
                </a:xfrm>
                <a:prstGeom prst="rect">
                  <a:avLst/>
                </a:prstGeom>
                <a:noFill/>
              </p:spPr>
              <p:txBody>
                <a:bodyPr rot="0" spcFirstLastPara="0" vert="horz" wrap="square" lIns="10800" tIns="10800" rIns="10800" bIns="1080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altLang="ko-KR" sz="1200" dirty="0">
                      <a:solidFill>
                        <a:schemeClr val="bg1">
                          <a:lumMod val="85000"/>
                        </a:schemeClr>
                      </a:solidFill>
                      <a:ea typeface="맑은 고딕"/>
                    </a:rPr>
                    <a:t>storage</a:t>
                  </a:r>
                  <a:endParaRPr lang="ko-KR" altLang="en-US" sz="1200" dirty="0" err="1">
                    <a:solidFill>
                      <a:schemeClr val="bg1">
                        <a:lumMod val="85000"/>
                      </a:schemeClr>
                    </a:solidFill>
                    <a:ea typeface="맑은 고딕"/>
                  </a:endParaRPr>
                </a:p>
              </p:txBody>
            </p:sp>
          </p:grpSp>
        </p:grpSp>
        <p:cxnSp>
          <p:nvCxnSpPr>
            <p:cNvPr id="148" name="직선 화살표 연결선 147">
              <a:extLst>
                <a:ext uri="{FF2B5EF4-FFF2-40B4-BE49-F238E27FC236}">
                  <a16:creationId xmlns:a16="http://schemas.microsoft.com/office/drawing/2014/main" id="{D6CB3965-97DB-4251-8321-B297E72A3A8D}"/>
                </a:ext>
              </a:extLst>
            </p:cNvPr>
            <p:cNvCxnSpPr>
              <a:cxnSpLocks/>
            </p:cNvCxnSpPr>
            <p:nvPr/>
          </p:nvCxnSpPr>
          <p:spPr>
            <a:xfrm>
              <a:off x="4604996" y="2284086"/>
              <a:ext cx="1" cy="320127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prstDash val="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직선 화살표 연결선 148">
              <a:extLst>
                <a:ext uri="{FF2B5EF4-FFF2-40B4-BE49-F238E27FC236}">
                  <a16:creationId xmlns:a16="http://schemas.microsoft.com/office/drawing/2014/main" id="{F10A877E-F333-4419-8C56-D134DA22F618}"/>
                </a:ext>
              </a:extLst>
            </p:cNvPr>
            <p:cNvCxnSpPr>
              <a:cxnSpLocks/>
            </p:cNvCxnSpPr>
            <p:nvPr/>
          </p:nvCxnSpPr>
          <p:spPr>
            <a:xfrm>
              <a:off x="5230504" y="2278739"/>
              <a:ext cx="1" cy="320127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prstDash val="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AB8946D4-E7F0-49D7-8E56-010AEBC35E6A}"/>
                </a:ext>
              </a:extLst>
            </p:cNvPr>
            <p:cNvSpPr/>
            <p:nvPr/>
          </p:nvSpPr>
          <p:spPr>
            <a:xfrm>
              <a:off x="3200056" y="1117210"/>
              <a:ext cx="2382209" cy="2090564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66" name="그룹 165">
            <a:extLst>
              <a:ext uri="{FF2B5EF4-FFF2-40B4-BE49-F238E27FC236}">
                <a16:creationId xmlns:a16="http://schemas.microsoft.com/office/drawing/2014/main" id="{F3DDA9DB-31D5-4849-938C-A83293750723}"/>
              </a:ext>
            </a:extLst>
          </p:cNvPr>
          <p:cNvGrpSpPr/>
          <p:nvPr/>
        </p:nvGrpSpPr>
        <p:grpSpPr>
          <a:xfrm>
            <a:off x="6201376" y="4308113"/>
            <a:ext cx="2382209" cy="2371002"/>
            <a:chOff x="3200056" y="1117210"/>
            <a:chExt cx="2382209" cy="2371002"/>
          </a:xfrm>
        </p:grpSpPr>
        <p:sp>
          <p:nvSpPr>
            <p:cNvPr id="167" name="TextBox 42">
              <a:extLst>
                <a:ext uri="{FF2B5EF4-FFF2-40B4-BE49-F238E27FC236}">
                  <a16:creationId xmlns:a16="http://schemas.microsoft.com/office/drawing/2014/main" id="{F46C887B-AF00-470C-9404-E5B016E61126}"/>
                </a:ext>
              </a:extLst>
            </p:cNvPr>
            <p:cNvSpPr txBox="1"/>
            <p:nvPr/>
          </p:nvSpPr>
          <p:spPr>
            <a:xfrm>
              <a:off x="3726782" y="3211213"/>
              <a:ext cx="1328756" cy="276999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World State 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(t)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  <a:ea typeface="맑은 고딕"/>
              </a:endParaRPr>
            </a:p>
          </p:txBody>
        </p:sp>
        <p:sp>
          <p:nvSpPr>
            <p:cNvPr id="168" name="TextBox 36">
              <a:extLst>
                <a:ext uri="{FF2B5EF4-FFF2-40B4-BE49-F238E27FC236}">
                  <a16:creationId xmlns:a16="http://schemas.microsoft.com/office/drawing/2014/main" id="{379911E0-3C38-4D2D-BE3A-26A88916FF0F}"/>
                </a:ext>
              </a:extLst>
            </p:cNvPr>
            <p:cNvSpPr txBox="1"/>
            <p:nvPr/>
          </p:nvSpPr>
          <p:spPr>
            <a:xfrm>
              <a:off x="3284572" y="1231441"/>
              <a:ext cx="783107" cy="221018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rot="0" spcFirstLastPara="0" vert="horz" wrap="square" lIns="36000" tIns="18000" rIns="36000" bIns="180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200" dirty="0" err="1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Address</a:t>
              </a:r>
              <a:r>
                <a:rPr lang="ko-KR" altLang="en-US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 1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69" name="TextBox 36">
              <a:extLst>
                <a:ext uri="{FF2B5EF4-FFF2-40B4-BE49-F238E27FC236}">
                  <a16:creationId xmlns:a16="http://schemas.microsoft.com/office/drawing/2014/main" id="{7F8862F6-D3DC-4E2B-95E9-25620AE77EB0}"/>
                </a:ext>
              </a:extLst>
            </p:cNvPr>
            <p:cNvSpPr txBox="1"/>
            <p:nvPr/>
          </p:nvSpPr>
          <p:spPr>
            <a:xfrm>
              <a:off x="3280759" y="1493598"/>
              <a:ext cx="783107" cy="221018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rot="0" spcFirstLastPara="0" vert="horz" wrap="square" lIns="36000" tIns="18000" rIns="36000" bIns="180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200" dirty="0" err="1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Address</a:t>
              </a:r>
              <a:r>
                <a:rPr lang="ko-KR" altLang="en-US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 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2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70" name="TextBox 169">
              <a:extLst>
                <a:ext uri="{FF2B5EF4-FFF2-40B4-BE49-F238E27FC236}">
                  <a16:creationId xmlns:a16="http://schemas.microsoft.com/office/drawing/2014/main" id="{53821E5A-4B3E-4ED2-9B74-3A9278CBE5C5}"/>
                </a:ext>
              </a:extLst>
            </p:cNvPr>
            <p:cNvSpPr txBox="1"/>
            <p:nvPr/>
          </p:nvSpPr>
          <p:spPr>
            <a:xfrm>
              <a:off x="3561318" y="1728342"/>
              <a:ext cx="365006" cy="323165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500" b="1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⋮</a:t>
              </a:r>
              <a:endParaRPr lang="ko-KR" altLang="en-US" sz="1500" b="1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71" name="TextBox 36">
              <a:extLst>
                <a:ext uri="{FF2B5EF4-FFF2-40B4-BE49-F238E27FC236}">
                  <a16:creationId xmlns:a16="http://schemas.microsoft.com/office/drawing/2014/main" id="{4211559B-D963-4033-BA97-E1F7AC7789C6}"/>
                </a:ext>
              </a:extLst>
            </p:cNvPr>
            <p:cNvSpPr txBox="1"/>
            <p:nvPr/>
          </p:nvSpPr>
          <p:spPr>
            <a:xfrm>
              <a:off x="3280759" y="2045721"/>
              <a:ext cx="783107" cy="221018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rot="0" spcFirstLastPara="0" vert="horz" wrap="square" lIns="36000" tIns="18000" rIns="36000" bIns="180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200" dirty="0" err="1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Address</a:t>
              </a:r>
              <a:r>
                <a:rPr lang="ko-KR" altLang="en-US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 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n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72" name="TextBox 36">
              <a:extLst>
                <a:ext uri="{FF2B5EF4-FFF2-40B4-BE49-F238E27FC236}">
                  <a16:creationId xmlns:a16="http://schemas.microsoft.com/office/drawing/2014/main" id="{B95EB503-81DD-4362-AC40-55FE41D2A8C2}"/>
                </a:ext>
              </a:extLst>
            </p:cNvPr>
            <p:cNvSpPr txBox="1"/>
            <p:nvPr/>
          </p:nvSpPr>
          <p:spPr>
            <a:xfrm>
              <a:off x="4295960" y="1231441"/>
              <a:ext cx="1209050" cy="221018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rot="0" spcFirstLastPara="0" vert="horz" wrap="square" lIns="36000" tIns="18000" rIns="36000" bIns="180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Account State</a:t>
              </a:r>
              <a:r>
                <a:rPr lang="ko-KR" altLang="en-US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 1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73" name="TextBox 36">
              <a:extLst>
                <a:ext uri="{FF2B5EF4-FFF2-40B4-BE49-F238E27FC236}">
                  <a16:creationId xmlns:a16="http://schemas.microsoft.com/office/drawing/2014/main" id="{E4C87A55-03A6-4592-BFFC-CEE7073C02FA}"/>
                </a:ext>
              </a:extLst>
            </p:cNvPr>
            <p:cNvSpPr txBox="1"/>
            <p:nvPr/>
          </p:nvSpPr>
          <p:spPr>
            <a:xfrm>
              <a:off x="4292147" y="1493598"/>
              <a:ext cx="1209050" cy="221018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rot="0" spcFirstLastPara="0" vert="horz" wrap="square" lIns="36000" tIns="18000" rIns="36000" bIns="180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Account State</a:t>
              </a:r>
              <a:r>
                <a:rPr lang="ko-KR" altLang="en-US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 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2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F25F02A7-941F-437A-B889-2982CADA2A92}"/>
                </a:ext>
              </a:extLst>
            </p:cNvPr>
            <p:cNvSpPr txBox="1"/>
            <p:nvPr/>
          </p:nvSpPr>
          <p:spPr>
            <a:xfrm>
              <a:off x="4995290" y="1728342"/>
              <a:ext cx="365006" cy="323165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500" b="1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⋮</a:t>
              </a:r>
              <a:endParaRPr lang="ko-KR" altLang="en-US" sz="1500" b="1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75" name="TextBox 36">
              <a:extLst>
                <a:ext uri="{FF2B5EF4-FFF2-40B4-BE49-F238E27FC236}">
                  <a16:creationId xmlns:a16="http://schemas.microsoft.com/office/drawing/2014/main" id="{A1996542-A4A7-45F0-B104-BBB32ACC4F90}"/>
                </a:ext>
              </a:extLst>
            </p:cNvPr>
            <p:cNvSpPr txBox="1"/>
            <p:nvPr/>
          </p:nvSpPr>
          <p:spPr>
            <a:xfrm>
              <a:off x="4316314" y="2045721"/>
              <a:ext cx="1184884" cy="221018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rot="0" spcFirstLastPara="0" vert="horz" wrap="square" lIns="36000" tIns="18000" rIns="36000" bIns="180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Account State</a:t>
              </a:r>
              <a:r>
                <a:rPr lang="ko-KR" altLang="en-US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 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n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cxnSp>
          <p:nvCxnSpPr>
            <p:cNvPr id="176" name="직선 화살표 연결선 175">
              <a:extLst>
                <a:ext uri="{FF2B5EF4-FFF2-40B4-BE49-F238E27FC236}">
                  <a16:creationId xmlns:a16="http://schemas.microsoft.com/office/drawing/2014/main" id="{3B222D47-7E62-4FDA-844D-AD71CA12544D}"/>
                </a:ext>
              </a:extLst>
            </p:cNvPr>
            <p:cNvCxnSpPr>
              <a:cxnSpLocks/>
              <a:stCxn id="168" idx="3"/>
              <a:endCxn id="172" idx="1"/>
            </p:cNvCxnSpPr>
            <p:nvPr/>
          </p:nvCxnSpPr>
          <p:spPr>
            <a:xfrm>
              <a:off x="4067679" y="1341950"/>
              <a:ext cx="228281" cy="0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직선 화살표 연결선 176">
              <a:extLst>
                <a:ext uri="{FF2B5EF4-FFF2-40B4-BE49-F238E27FC236}">
                  <a16:creationId xmlns:a16="http://schemas.microsoft.com/office/drawing/2014/main" id="{C8D8254B-76FF-4C11-8DF0-130AC3BE8FA9}"/>
                </a:ext>
              </a:extLst>
            </p:cNvPr>
            <p:cNvCxnSpPr>
              <a:cxnSpLocks/>
              <a:stCxn id="169" idx="3"/>
              <a:endCxn id="173" idx="1"/>
            </p:cNvCxnSpPr>
            <p:nvPr/>
          </p:nvCxnSpPr>
          <p:spPr>
            <a:xfrm>
              <a:off x="4063866" y="1604107"/>
              <a:ext cx="228281" cy="0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직선 화살표 연결선 177">
              <a:extLst>
                <a:ext uri="{FF2B5EF4-FFF2-40B4-BE49-F238E27FC236}">
                  <a16:creationId xmlns:a16="http://schemas.microsoft.com/office/drawing/2014/main" id="{11202C9C-A48A-4EE1-9AAE-24466114259C}"/>
                </a:ext>
              </a:extLst>
            </p:cNvPr>
            <p:cNvCxnSpPr>
              <a:cxnSpLocks/>
              <a:stCxn id="171" idx="3"/>
              <a:endCxn id="175" idx="1"/>
            </p:cNvCxnSpPr>
            <p:nvPr/>
          </p:nvCxnSpPr>
          <p:spPr>
            <a:xfrm>
              <a:off x="4063866" y="2156230"/>
              <a:ext cx="252448" cy="0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9" name="그룹 178">
              <a:extLst>
                <a:ext uri="{FF2B5EF4-FFF2-40B4-BE49-F238E27FC236}">
                  <a16:creationId xmlns:a16="http://schemas.microsoft.com/office/drawing/2014/main" id="{6FE25D3A-F29E-4CF6-8EAF-881B6E6ABA29}"/>
                </a:ext>
              </a:extLst>
            </p:cNvPr>
            <p:cNvGrpSpPr/>
            <p:nvPr/>
          </p:nvGrpSpPr>
          <p:grpSpPr>
            <a:xfrm>
              <a:off x="4295800" y="2644126"/>
              <a:ext cx="1236786" cy="508034"/>
              <a:chOff x="7163938" y="4363267"/>
              <a:chExt cx="1236786" cy="508034"/>
            </a:xfrm>
          </p:grpSpPr>
          <p:grpSp>
            <p:nvGrpSpPr>
              <p:cNvPr id="183" name="그룹 182">
                <a:extLst>
                  <a:ext uri="{FF2B5EF4-FFF2-40B4-BE49-F238E27FC236}">
                    <a16:creationId xmlns:a16="http://schemas.microsoft.com/office/drawing/2014/main" id="{3F359D36-5CFD-4F19-A862-9F8D598E91A0}"/>
                  </a:ext>
                </a:extLst>
              </p:cNvPr>
              <p:cNvGrpSpPr/>
              <p:nvPr/>
            </p:nvGrpSpPr>
            <p:grpSpPr>
              <a:xfrm>
                <a:off x="7163938" y="4363267"/>
                <a:ext cx="618393" cy="508034"/>
                <a:chOff x="7021855" y="4669484"/>
                <a:chExt cx="618393" cy="508034"/>
              </a:xfrm>
            </p:grpSpPr>
            <p:sp>
              <p:nvSpPr>
                <p:cNvPr id="187" name="TextBox 45">
                  <a:extLst>
                    <a:ext uri="{FF2B5EF4-FFF2-40B4-BE49-F238E27FC236}">
                      <a16:creationId xmlns:a16="http://schemas.microsoft.com/office/drawing/2014/main" id="{3936B6C4-62A1-4804-9876-B343651DE7F3}"/>
                    </a:ext>
                  </a:extLst>
                </p:cNvPr>
                <p:cNvSpPr txBox="1"/>
                <p:nvPr/>
              </p:nvSpPr>
              <p:spPr>
                <a:xfrm>
                  <a:off x="7021855" y="4971041"/>
                  <a:ext cx="618393" cy="206477"/>
                </a:xfrm>
                <a:prstGeom prst="rect">
                  <a:avLst/>
                </a:prstGeom>
                <a:noFill/>
              </p:spPr>
              <p:txBody>
                <a:bodyPr rot="0" spcFirstLastPara="0" vert="horz" wrap="square" lIns="10800" tIns="10800" rIns="10800" bIns="1080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ko-KR" altLang="en-US" sz="1200" dirty="0" err="1">
                      <a:solidFill>
                        <a:schemeClr val="bg1">
                          <a:lumMod val="85000"/>
                        </a:schemeClr>
                      </a:solidFill>
                      <a:ea typeface="맑은 고딕"/>
                    </a:rPr>
                    <a:t>code</a:t>
                  </a:r>
                </a:p>
              </p:txBody>
            </p:sp>
            <p:pic>
              <p:nvPicPr>
                <p:cNvPr id="188" name="그래픽 187">
                  <a:extLst>
                    <a:ext uri="{FF2B5EF4-FFF2-40B4-BE49-F238E27FC236}">
                      <a16:creationId xmlns:a16="http://schemas.microsoft.com/office/drawing/2014/main" id="{C4D7571E-35D8-485E-ABD5-A5C2ECBD018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215458" y="4669484"/>
                  <a:ext cx="231188" cy="288000"/>
                </a:xfrm>
                <a:prstGeom prst="rect">
                  <a:avLst/>
                </a:prstGeom>
              </p:spPr>
            </p:pic>
          </p:grpSp>
          <p:grpSp>
            <p:nvGrpSpPr>
              <p:cNvPr id="184" name="그룹 183">
                <a:extLst>
                  <a:ext uri="{FF2B5EF4-FFF2-40B4-BE49-F238E27FC236}">
                    <a16:creationId xmlns:a16="http://schemas.microsoft.com/office/drawing/2014/main" id="{8861DC40-A3F4-490C-BECC-11CAFCE790ED}"/>
                  </a:ext>
                </a:extLst>
              </p:cNvPr>
              <p:cNvGrpSpPr/>
              <p:nvPr/>
            </p:nvGrpSpPr>
            <p:grpSpPr>
              <a:xfrm>
                <a:off x="7782331" y="4363267"/>
                <a:ext cx="618393" cy="508033"/>
                <a:chOff x="7640248" y="4669484"/>
                <a:chExt cx="618393" cy="508033"/>
              </a:xfrm>
            </p:grpSpPr>
            <p:sp>
              <p:nvSpPr>
                <p:cNvPr id="185" name="원통형 184">
                  <a:extLst>
                    <a:ext uri="{FF2B5EF4-FFF2-40B4-BE49-F238E27FC236}">
                      <a16:creationId xmlns:a16="http://schemas.microsoft.com/office/drawing/2014/main" id="{521C0838-AD34-4FA2-B2BD-169A9CAFD57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842110" y="4669484"/>
                  <a:ext cx="230400" cy="288000"/>
                </a:xfrm>
                <a:prstGeom prst="can">
                  <a:avLst/>
                </a:prstGeom>
                <a:noFill/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ko-KR" altLang="en-US"/>
                </a:p>
              </p:txBody>
            </p:sp>
            <p:sp>
              <p:nvSpPr>
                <p:cNvPr id="186" name="TextBox 45">
                  <a:extLst>
                    <a:ext uri="{FF2B5EF4-FFF2-40B4-BE49-F238E27FC236}">
                      <a16:creationId xmlns:a16="http://schemas.microsoft.com/office/drawing/2014/main" id="{136ADB60-DD1A-4B39-A800-A1432944FF23}"/>
                    </a:ext>
                  </a:extLst>
                </p:cNvPr>
                <p:cNvSpPr txBox="1"/>
                <p:nvPr/>
              </p:nvSpPr>
              <p:spPr>
                <a:xfrm>
                  <a:off x="7640248" y="4971040"/>
                  <a:ext cx="618393" cy="206477"/>
                </a:xfrm>
                <a:prstGeom prst="rect">
                  <a:avLst/>
                </a:prstGeom>
                <a:noFill/>
              </p:spPr>
              <p:txBody>
                <a:bodyPr rot="0" spcFirstLastPara="0" vert="horz" wrap="square" lIns="10800" tIns="10800" rIns="10800" bIns="1080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altLang="ko-KR" sz="1200" dirty="0">
                      <a:solidFill>
                        <a:schemeClr val="bg1">
                          <a:lumMod val="85000"/>
                        </a:schemeClr>
                      </a:solidFill>
                      <a:ea typeface="맑은 고딕"/>
                    </a:rPr>
                    <a:t>storage</a:t>
                  </a:r>
                  <a:endParaRPr lang="ko-KR" altLang="en-US" sz="1200" dirty="0" err="1">
                    <a:solidFill>
                      <a:schemeClr val="bg1">
                        <a:lumMod val="85000"/>
                      </a:schemeClr>
                    </a:solidFill>
                    <a:ea typeface="맑은 고딕"/>
                  </a:endParaRPr>
                </a:p>
              </p:txBody>
            </p:sp>
          </p:grpSp>
        </p:grpSp>
        <p:cxnSp>
          <p:nvCxnSpPr>
            <p:cNvPr id="180" name="직선 화살표 연결선 179">
              <a:extLst>
                <a:ext uri="{FF2B5EF4-FFF2-40B4-BE49-F238E27FC236}">
                  <a16:creationId xmlns:a16="http://schemas.microsoft.com/office/drawing/2014/main" id="{97C50622-2179-459B-A60D-14A9A73CF4C0}"/>
                </a:ext>
              </a:extLst>
            </p:cNvPr>
            <p:cNvCxnSpPr>
              <a:cxnSpLocks/>
            </p:cNvCxnSpPr>
            <p:nvPr/>
          </p:nvCxnSpPr>
          <p:spPr>
            <a:xfrm>
              <a:off x="4604996" y="2284086"/>
              <a:ext cx="1" cy="320127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prstDash val="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직선 화살표 연결선 180">
              <a:extLst>
                <a:ext uri="{FF2B5EF4-FFF2-40B4-BE49-F238E27FC236}">
                  <a16:creationId xmlns:a16="http://schemas.microsoft.com/office/drawing/2014/main" id="{4A7BFCE6-CA20-4DAE-A3F9-ABCA8862849D}"/>
                </a:ext>
              </a:extLst>
            </p:cNvPr>
            <p:cNvCxnSpPr>
              <a:cxnSpLocks/>
            </p:cNvCxnSpPr>
            <p:nvPr/>
          </p:nvCxnSpPr>
          <p:spPr>
            <a:xfrm>
              <a:off x="5230504" y="2278739"/>
              <a:ext cx="1" cy="320127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prstDash val="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2" name="직사각형 181">
              <a:extLst>
                <a:ext uri="{FF2B5EF4-FFF2-40B4-BE49-F238E27FC236}">
                  <a16:creationId xmlns:a16="http://schemas.microsoft.com/office/drawing/2014/main" id="{FAE718D8-6DC6-4441-8964-CD27A2DED0AC}"/>
                </a:ext>
              </a:extLst>
            </p:cNvPr>
            <p:cNvSpPr/>
            <p:nvPr/>
          </p:nvSpPr>
          <p:spPr>
            <a:xfrm>
              <a:off x="3200056" y="1117210"/>
              <a:ext cx="2382209" cy="2090564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04" name="그룹 203">
            <a:extLst>
              <a:ext uri="{FF2B5EF4-FFF2-40B4-BE49-F238E27FC236}">
                <a16:creationId xmlns:a16="http://schemas.microsoft.com/office/drawing/2014/main" id="{F5B42232-BC89-47B8-A24F-062EB70A22EC}"/>
              </a:ext>
            </a:extLst>
          </p:cNvPr>
          <p:cNvGrpSpPr/>
          <p:nvPr/>
        </p:nvGrpSpPr>
        <p:grpSpPr>
          <a:xfrm>
            <a:off x="446769" y="1048844"/>
            <a:ext cx="2782957" cy="596348"/>
            <a:chOff x="446769" y="1048844"/>
            <a:chExt cx="2782957" cy="596348"/>
          </a:xfrm>
        </p:grpSpPr>
        <p:sp>
          <p:nvSpPr>
            <p:cNvPr id="189" name="TextBox 24">
              <a:extLst>
                <a:ext uri="{FF2B5EF4-FFF2-40B4-BE49-F238E27FC236}">
                  <a16:creationId xmlns:a16="http://schemas.microsoft.com/office/drawing/2014/main" id="{DBC893A3-E241-4B7A-882B-D2CB60AE2C53}"/>
                </a:ext>
              </a:extLst>
            </p:cNvPr>
            <p:cNvSpPr txBox="1"/>
            <p:nvPr/>
          </p:nvSpPr>
          <p:spPr>
            <a:xfrm>
              <a:off x="567242" y="1203207"/>
              <a:ext cx="715457" cy="222714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rot="0" spcFirstLastPara="0" vert="horz" wrap="square" lIns="36000" tIns="3600" rIns="36000" bIns="36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4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CA</a:t>
              </a:r>
            </a:p>
          </p:txBody>
        </p:sp>
        <p:cxnSp>
          <p:nvCxnSpPr>
            <p:cNvPr id="190" name="직선 화살표 연결선 189">
              <a:extLst>
                <a:ext uri="{FF2B5EF4-FFF2-40B4-BE49-F238E27FC236}">
                  <a16:creationId xmlns:a16="http://schemas.microsoft.com/office/drawing/2014/main" id="{FA1D0C45-65B9-4EEA-8E7A-650A729A4B04}"/>
                </a:ext>
              </a:extLst>
            </p:cNvPr>
            <p:cNvCxnSpPr>
              <a:cxnSpLocks/>
              <a:stCxn id="189" idx="3"/>
              <a:endCxn id="194" idx="1"/>
            </p:cNvCxnSpPr>
            <p:nvPr/>
          </p:nvCxnSpPr>
          <p:spPr>
            <a:xfrm flipV="1">
              <a:off x="1282699" y="1313672"/>
              <a:ext cx="944347" cy="892"/>
            </a:xfrm>
            <a:prstGeom prst="straightConnector1">
              <a:avLst/>
            </a:prstGeom>
            <a:ln>
              <a:solidFill>
                <a:srgbClr val="00C8E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660128C2-3366-4C1F-9933-09BA91805EFA}"/>
                </a:ext>
              </a:extLst>
            </p:cNvPr>
            <p:cNvSpPr/>
            <p:nvPr/>
          </p:nvSpPr>
          <p:spPr>
            <a:xfrm>
              <a:off x="1269207" y="1060352"/>
              <a:ext cx="968900" cy="2519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dirty="0">
                  <a:ea typeface="맑은 고딕"/>
                </a:rPr>
                <a:t>M</a:t>
              </a:r>
              <a:r>
                <a:rPr lang="ko-KR" altLang="en-US" sz="1200" dirty="0" err="1">
                  <a:ea typeface="맑은 고딕"/>
                </a:rPr>
                <a:t>essage</a:t>
              </a:r>
              <a:endParaRPr lang="ko-KR" altLang="en-US" sz="1200" dirty="0">
                <a:ea typeface="맑은 고딕"/>
              </a:endParaRPr>
            </a:p>
          </p:txBody>
        </p:sp>
        <p:sp>
          <p:nvSpPr>
            <p:cNvPr id="192" name="직사각형 191">
              <a:extLst>
                <a:ext uri="{FF2B5EF4-FFF2-40B4-BE49-F238E27FC236}">
                  <a16:creationId xmlns:a16="http://schemas.microsoft.com/office/drawing/2014/main" id="{DD7CD12A-1E0F-455A-9694-AC5E7C0DF956}"/>
                </a:ext>
              </a:extLst>
            </p:cNvPr>
            <p:cNvSpPr/>
            <p:nvPr/>
          </p:nvSpPr>
          <p:spPr>
            <a:xfrm>
              <a:off x="446769" y="1048844"/>
              <a:ext cx="2782957" cy="596348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600" dirty="0">
                <a:ea typeface="맑은 고딕"/>
              </a:endParaRPr>
            </a:p>
          </p:txBody>
        </p:sp>
        <p:sp>
          <p:nvSpPr>
            <p:cNvPr id="193" name="직사각형 192">
              <a:extLst>
                <a:ext uri="{FF2B5EF4-FFF2-40B4-BE49-F238E27FC236}">
                  <a16:creationId xmlns:a16="http://schemas.microsoft.com/office/drawing/2014/main" id="{33D199FC-CFD0-4C74-83F0-A7ADB70DBACE}"/>
                </a:ext>
              </a:extLst>
            </p:cNvPr>
            <p:cNvSpPr/>
            <p:nvPr/>
          </p:nvSpPr>
          <p:spPr>
            <a:xfrm>
              <a:off x="1047054" y="1381546"/>
              <a:ext cx="672316" cy="183175"/>
            </a:xfrm>
            <a:prstGeom prst="rect">
              <a:avLst/>
            </a:prstGeom>
            <a:solidFill>
              <a:srgbClr val="262626"/>
            </a:solidFill>
            <a:ln>
              <a:solidFill>
                <a:srgbClr val="00C8E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000" dirty="0">
                  <a:ea typeface="맑은 고딕"/>
                </a:rPr>
                <a:t>EVM </a:t>
              </a:r>
              <a:r>
                <a:rPr lang="ko-KR" altLang="en-US" sz="1000" dirty="0" err="1">
                  <a:ea typeface="맑은 고딕"/>
                </a:rPr>
                <a:t>code</a:t>
              </a:r>
              <a:endParaRPr lang="ko-KR" altLang="en-US" sz="1000" dirty="0">
                <a:ea typeface="맑은 고딕"/>
              </a:endParaRPr>
            </a:p>
          </p:txBody>
        </p:sp>
        <p:sp>
          <p:nvSpPr>
            <p:cNvPr id="194" name="TextBox 24">
              <a:extLst>
                <a:ext uri="{FF2B5EF4-FFF2-40B4-BE49-F238E27FC236}">
                  <a16:creationId xmlns:a16="http://schemas.microsoft.com/office/drawing/2014/main" id="{1D6FBB35-6818-45F5-B2FA-70509926A809}"/>
                </a:ext>
              </a:extLst>
            </p:cNvPr>
            <p:cNvSpPr txBox="1"/>
            <p:nvPr/>
          </p:nvSpPr>
          <p:spPr>
            <a:xfrm>
              <a:off x="2227046" y="1202315"/>
              <a:ext cx="906067" cy="222714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rot="0" spcFirstLastPara="0" vert="horz" wrap="square" lIns="36000" tIns="3600" rIns="36000" bIns="36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Account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  <a:ea typeface="맑은 고딕"/>
              </a:endParaRPr>
            </a:p>
          </p:txBody>
        </p:sp>
      </p:grpSp>
      <p:grpSp>
        <p:nvGrpSpPr>
          <p:cNvPr id="195" name="그룹 194">
            <a:extLst>
              <a:ext uri="{FF2B5EF4-FFF2-40B4-BE49-F238E27FC236}">
                <a16:creationId xmlns:a16="http://schemas.microsoft.com/office/drawing/2014/main" id="{D56C0FA9-0E93-4B03-8095-C1DE4809FE4A}"/>
              </a:ext>
            </a:extLst>
          </p:cNvPr>
          <p:cNvGrpSpPr/>
          <p:nvPr/>
        </p:nvGrpSpPr>
        <p:grpSpPr>
          <a:xfrm>
            <a:off x="446769" y="1982961"/>
            <a:ext cx="2782957" cy="1146152"/>
            <a:chOff x="4705099" y="4155056"/>
            <a:chExt cx="2782957" cy="1146152"/>
          </a:xfrm>
        </p:grpSpPr>
        <p:grpSp>
          <p:nvGrpSpPr>
            <p:cNvPr id="196" name="그룹 195">
              <a:extLst>
                <a:ext uri="{FF2B5EF4-FFF2-40B4-BE49-F238E27FC236}">
                  <a16:creationId xmlns:a16="http://schemas.microsoft.com/office/drawing/2014/main" id="{34D3AC86-09AE-4B25-9DB6-040302076BD1}"/>
                </a:ext>
              </a:extLst>
            </p:cNvPr>
            <p:cNvGrpSpPr/>
            <p:nvPr/>
          </p:nvGrpSpPr>
          <p:grpSpPr>
            <a:xfrm>
              <a:off x="4705099" y="4704860"/>
              <a:ext cx="2782957" cy="596348"/>
              <a:chOff x="4705099" y="4704860"/>
              <a:chExt cx="2782957" cy="596348"/>
            </a:xfrm>
          </p:grpSpPr>
          <p:sp>
            <p:nvSpPr>
              <p:cNvPr id="199" name="TextBox 24">
                <a:extLst>
                  <a:ext uri="{FF2B5EF4-FFF2-40B4-BE49-F238E27FC236}">
                    <a16:creationId xmlns:a16="http://schemas.microsoft.com/office/drawing/2014/main" id="{2253393C-B012-453E-9B3C-45CD94FBB8C6}"/>
                  </a:ext>
                </a:extLst>
              </p:cNvPr>
              <p:cNvSpPr txBox="1"/>
              <p:nvPr/>
            </p:nvSpPr>
            <p:spPr>
              <a:xfrm>
                <a:off x="4825572" y="4859223"/>
                <a:ext cx="715457" cy="222714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txBody>
              <a:bodyPr rot="0" spcFirstLastPara="0" vert="horz" wrap="square" lIns="36000" tIns="3600" rIns="36000" bIns="360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400" dirty="0">
                    <a:solidFill>
                      <a:schemeClr val="bg1">
                        <a:lumMod val="85000"/>
                      </a:schemeClr>
                    </a:solidFill>
                    <a:ea typeface="맑은 고딕"/>
                  </a:rPr>
                  <a:t>EOA</a:t>
                </a:r>
                <a:endParaRPr lang="ko-KR" altLang="en-US" sz="1400" dirty="0">
                  <a:solidFill>
                    <a:schemeClr val="bg1">
                      <a:lumMod val="85000"/>
                    </a:schemeClr>
                  </a:solidFill>
                  <a:ea typeface="맑은 고딕"/>
                </a:endParaRPr>
              </a:p>
            </p:txBody>
          </p:sp>
          <p:cxnSp>
            <p:nvCxnSpPr>
              <p:cNvPr id="200" name="직선 화살표 연결선 199">
                <a:extLst>
                  <a:ext uri="{FF2B5EF4-FFF2-40B4-BE49-F238E27FC236}">
                    <a16:creationId xmlns:a16="http://schemas.microsoft.com/office/drawing/2014/main" id="{36D2A757-C5E5-43E4-86E6-8753371574FF}"/>
                  </a:ext>
                </a:extLst>
              </p:cNvPr>
              <p:cNvCxnSpPr>
                <a:cxnSpLocks/>
                <a:stCxn id="199" idx="3"/>
                <a:endCxn id="203" idx="1"/>
              </p:cNvCxnSpPr>
              <p:nvPr/>
            </p:nvCxnSpPr>
            <p:spPr>
              <a:xfrm flipV="1">
                <a:off x="5541029" y="4969688"/>
                <a:ext cx="944347" cy="892"/>
              </a:xfrm>
              <a:prstGeom prst="straightConnector1">
                <a:avLst/>
              </a:prstGeom>
              <a:ln>
                <a:solidFill>
                  <a:srgbClr val="00C8EB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1" name="직사각형 200">
                <a:extLst>
                  <a:ext uri="{FF2B5EF4-FFF2-40B4-BE49-F238E27FC236}">
                    <a16:creationId xmlns:a16="http://schemas.microsoft.com/office/drawing/2014/main" id="{5D14FAF5-0D08-41EA-89E9-71BF45A053E9}"/>
                  </a:ext>
                </a:extLst>
              </p:cNvPr>
              <p:cNvSpPr/>
              <p:nvPr/>
            </p:nvSpPr>
            <p:spPr>
              <a:xfrm>
                <a:off x="5527537" y="4716368"/>
                <a:ext cx="968900" cy="25198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200" dirty="0">
                    <a:ea typeface="맑은 고딕"/>
                  </a:rPr>
                  <a:t>M</a:t>
                </a:r>
                <a:r>
                  <a:rPr lang="ko-KR" altLang="en-US" sz="1200" dirty="0" err="1">
                    <a:ea typeface="맑은 고딕"/>
                  </a:rPr>
                  <a:t>essage</a:t>
                </a:r>
                <a:endParaRPr lang="ko-KR" altLang="en-US" sz="1200" dirty="0">
                  <a:ea typeface="맑은 고딕"/>
                </a:endParaRPr>
              </a:p>
            </p:txBody>
          </p:sp>
          <p:sp>
            <p:nvSpPr>
              <p:cNvPr id="202" name="직사각형 201">
                <a:extLst>
                  <a:ext uri="{FF2B5EF4-FFF2-40B4-BE49-F238E27FC236}">
                    <a16:creationId xmlns:a16="http://schemas.microsoft.com/office/drawing/2014/main" id="{A5DB7AE6-7FE9-4B74-8A35-8DC39A6CEC76}"/>
                  </a:ext>
                </a:extLst>
              </p:cNvPr>
              <p:cNvSpPr/>
              <p:nvPr/>
            </p:nvSpPr>
            <p:spPr>
              <a:xfrm>
                <a:off x="4705099" y="4704860"/>
                <a:ext cx="2782957" cy="596348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1600" dirty="0">
                  <a:ea typeface="맑은 고딕"/>
                </a:endParaRPr>
              </a:p>
            </p:txBody>
          </p:sp>
          <p:sp>
            <p:nvSpPr>
              <p:cNvPr id="203" name="TextBox 202">
                <a:extLst>
                  <a:ext uri="{FF2B5EF4-FFF2-40B4-BE49-F238E27FC236}">
                    <a16:creationId xmlns:a16="http://schemas.microsoft.com/office/drawing/2014/main" id="{0D2F199D-FE53-4604-A569-3683EC912AF7}"/>
                  </a:ext>
                </a:extLst>
              </p:cNvPr>
              <p:cNvSpPr txBox="1"/>
              <p:nvPr/>
            </p:nvSpPr>
            <p:spPr>
              <a:xfrm>
                <a:off x="6485376" y="4858331"/>
                <a:ext cx="906067" cy="222714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txBody>
              <a:bodyPr rot="0" spcFirstLastPara="0" vert="horz" wrap="square" lIns="36000" tIns="3600" rIns="36000" bIns="360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400" dirty="0">
                    <a:solidFill>
                      <a:schemeClr val="bg1">
                        <a:lumMod val="85000"/>
                      </a:schemeClr>
                    </a:solidFill>
                    <a:ea typeface="맑은 고딕"/>
                  </a:rPr>
                  <a:t>Account</a:t>
                </a:r>
                <a:endParaRPr lang="ko-KR" altLang="en-US" sz="1400" dirty="0">
                  <a:solidFill>
                    <a:schemeClr val="bg1">
                      <a:lumMod val="85000"/>
                    </a:schemeClr>
                  </a:solidFill>
                  <a:ea typeface="맑은 고딕"/>
                </a:endParaRPr>
              </a:p>
            </p:txBody>
          </p:sp>
        </p:grpSp>
        <p:sp>
          <p:nvSpPr>
            <p:cNvPr id="197" name="TextBox 24">
              <a:extLst>
                <a:ext uri="{FF2B5EF4-FFF2-40B4-BE49-F238E27FC236}">
                  <a16:creationId xmlns:a16="http://schemas.microsoft.com/office/drawing/2014/main" id="{CEF5EC0E-82CE-4F6E-B1BF-54A446F3FEAA}"/>
                </a:ext>
              </a:extLst>
            </p:cNvPr>
            <p:cNvSpPr txBox="1"/>
            <p:nvPr/>
          </p:nvSpPr>
          <p:spPr>
            <a:xfrm>
              <a:off x="5501594" y="4155056"/>
              <a:ext cx="1200350" cy="222714"/>
            </a:xfrm>
            <a:prstGeom prst="rect">
              <a:avLst/>
            </a:prstGeom>
            <a:noFill/>
            <a:ln>
              <a:solidFill>
                <a:srgbClr val="00C8EB"/>
              </a:solidFill>
            </a:ln>
          </p:spPr>
          <p:txBody>
            <a:bodyPr rot="0" spcFirstLastPara="0" vert="horz" wrap="square" lIns="36000" tIns="3600" rIns="36000" bIns="36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Transaction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  <a:ea typeface="맑은 고딕"/>
              </a:endParaRPr>
            </a:p>
          </p:txBody>
        </p:sp>
        <p:cxnSp>
          <p:nvCxnSpPr>
            <p:cNvPr id="198" name="직선 화살표 연결선 197">
              <a:extLst>
                <a:ext uri="{FF2B5EF4-FFF2-40B4-BE49-F238E27FC236}">
                  <a16:creationId xmlns:a16="http://schemas.microsoft.com/office/drawing/2014/main" id="{BBEDF755-44FD-445F-964C-FCD4948D0EB2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4485216"/>
              <a:ext cx="0" cy="144439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5" name="그룹 204">
            <a:extLst>
              <a:ext uri="{FF2B5EF4-FFF2-40B4-BE49-F238E27FC236}">
                <a16:creationId xmlns:a16="http://schemas.microsoft.com/office/drawing/2014/main" id="{C60C6AE8-745C-4CC8-878B-67ABABA4FD3B}"/>
              </a:ext>
            </a:extLst>
          </p:cNvPr>
          <p:cNvGrpSpPr/>
          <p:nvPr/>
        </p:nvGrpSpPr>
        <p:grpSpPr>
          <a:xfrm>
            <a:off x="460465" y="3636870"/>
            <a:ext cx="2880320" cy="1790499"/>
            <a:chOff x="1063868" y="3555209"/>
            <a:chExt cx="2880320" cy="1790499"/>
          </a:xfrm>
        </p:grpSpPr>
        <p:sp>
          <p:nvSpPr>
            <p:cNvPr id="206" name="직사각형 205">
              <a:extLst>
                <a:ext uri="{FF2B5EF4-FFF2-40B4-BE49-F238E27FC236}">
                  <a16:creationId xmlns:a16="http://schemas.microsoft.com/office/drawing/2014/main" id="{13287ED0-E965-4269-934A-0A33EC7E27D3}"/>
                </a:ext>
              </a:extLst>
            </p:cNvPr>
            <p:cNvSpPr/>
            <p:nvPr/>
          </p:nvSpPr>
          <p:spPr>
            <a:xfrm>
              <a:off x="1667579" y="3555209"/>
              <a:ext cx="1538941" cy="319797"/>
            </a:xfrm>
            <a:prstGeom prst="rect">
              <a:avLst/>
            </a:prstGeom>
            <a:noFill/>
            <a:ln>
              <a:solidFill>
                <a:srgbClr val="00C8E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Malgun Gothic"/>
                  <a:ea typeface="Malgun Gothic"/>
                </a:rPr>
                <a:t>Transaction</a:t>
              </a:r>
            </a:p>
          </p:txBody>
        </p:sp>
        <p:sp>
          <p:nvSpPr>
            <p:cNvPr id="207" name="직사각형 206">
              <a:extLst>
                <a:ext uri="{FF2B5EF4-FFF2-40B4-BE49-F238E27FC236}">
                  <a16:creationId xmlns:a16="http://schemas.microsoft.com/office/drawing/2014/main" id="{DD4DE617-40BF-4819-A9AE-21ECE55854BE}"/>
                </a:ext>
              </a:extLst>
            </p:cNvPr>
            <p:cNvSpPr/>
            <p:nvPr/>
          </p:nvSpPr>
          <p:spPr>
            <a:xfrm>
              <a:off x="1063868" y="3591701"/>
              <a:ext cx="603711" cy="2519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ko-KR" altLang="en-US" sz="1600" dirty="0">
                  <a:ea typeface="맑은 고딕"/>
                </a:rPr>
                <a:t>EOA</a:t>
              </a:r>
            </a:p>
          </p:txBody>
        </p:sp>
        <p:sp>
          <p:nvSpPr>
            <p:cNvPr id="208" name="TextBox 37">
              <a:extLst>
                <a:ext uri="{FF2B5EF4-FFF2-40B4-BE49-F238E27FC236}">
                  <a16:creationId xmlns:a16="http://schemas.microsoft.com/office/drawing/2014/main" id="{180C1541-47EB-4324-ABD4-DE9344EC58D4}"/>
                </a:ext>
              </a:extLst>
            </p:cNvPr>
            <p:cNvSpPr txBox="1"/>
            <p:nvPr/>
          </p:nvSpPr>
          <p:spPr>
            <a:xfrm>
              <a:off x="1366507" y="4718248"/>
              <a:ext cx="735623" cy="338554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6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EOA</a:t>
              </a:r>
            </a:p>
          </p:txBody>
        </p:sp>
        <p:sp>
          <p:nvSpPr>
            <p:cNvPr id="209" name="TextBox 38">
              <a:extLst>
                <a:ext uri="{FF2B5EF4-FFF2-40B4-BE49-F238E27FC236}">
                  <a16:creationId xmlns:a16="http://schemas.microsoft.com/office/drawing/2014/main" id="{610D567A-AC21-4B3F-807B-06D5066A791D}"/>
                </a:ext>
              </a:extLst>
            </p:cNvPr>
            <p:cNvSpPr txBox="1"/>
            <p:nvPr/>
          </p:nvSpPr>
          <p:spPr>
            <a:xfrm>
              <a:off x="3006726" y="4718776"/>
              <a:ext cx="735623" cy="338554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CA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ea typeface="맑은 고딕"/>
              </a:endParaRPr>
            </a:p>
          </p:txBody>
        </p:sp>
        <p:cxnSp>
          <p:nvCxnSpPr>
            <p:cNvPr id="210" name="직선 화살표 연결선 209">
              <a:extLst>
                <a:ext uri="{FF2B5EF4-FFF2-40B4-BE49-F238E27FC236}">
                  <a16:creationId xmlns:a16="http://schemas.microsoft.com/office/drawing/2014/main" id="{4765EB2D-7C20-4722-BDF6-09068E2CA191}"/>
                </a:ext>
              </a:extLst>
            </p:cNvPr>
            <p:cNvCxnSpPr>
              <a:cxnSpLocks/>
              <a:stCxn id="208" idx="3"/>
              <a:endCxn id="209" idx="1"/>
            </p:cNvCxnSpPr>
            <p:nvPr/>
          </p:nvCxnSpPr>
          <p:spPr>
            <a:xfrm>
              <a:off x="2102130" y="4887525"/>
              <a:ext cx="904596" cy="528"/>
            </a:xfrm>
            <a:prstGeom prst="straightConnector1">
              <a:avLst/>
            </a:prstGeom>
            <a:ln w="12700">
              <a:solidFill>
                <a:srgbClr val="00C8E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1" name="직사각형 210">
              <a:extLst>
                <a:ext uri="{FF2B5EF4-FFF2-40B4-BE49-F238E27FC236}">
                  <a16:creationId xmlns:a16="http://schemas.microsoft.com/office/drawing/2014/main" id="{B1F24CBC-C941-4D45-AB1A-38CC7F3C4A22}"/>
                </a:ext>
              </a:extLst>
            </p:cNvPr>
            <p:cNvSpPr/>
            <p:nvPr/>
          </p:nvSpPr>
          <p:spPr>
            <a:xfrm>
              <a:off x="2055063" y="4632839"/>
              <a:ext cx="1020266" cy="2519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dirty="0">
                  <a:ea typeface="맑은 고딕"/>
                </a:rPr>
                <a:t>M</a:t>
              </a:r>
              <a:r>
                <a:rPr lang="ko-KR" altLang="en-US" sz="1200" dirty="0" err="1">
                  <a:ea typeface="맑은 고딕"/>
                </a:rPr>
                <a:t>essage</a:t>
              </a:r>
              <a:endParaRPr lang="ko-KR" altLang="en-US" sz="1200" dirty="0">
                <a:ea typeface="맑은 고딕"/>
              </a:endParaRPr>
            </a:p>
          </p:txBody>
        </p:sp>
        <p:sp>
          <p:nvSpPr>
            <p:cNvPr id="212" name="직사각형 211">
              <a:extLst>
                <a:ext uri="{FF2B5EF4-FFF2-40B4-BE49-F238E27FC236}">
                  <a16:creationId xmlns:a16="http://schemas.microsoft.com/office/drawing/2014/main" id="{DC30A050-8253-4B34-887D-665B600A525A}"/>
                </a:ext>
              </a:extLst>
            </p:cNvPr>
            <p:cNvSpPr/>
            <p:nvPr/>
          </p:nvSpPr>
          <p:spPr>
            <a:xfrm>
              <a:off x="1143868" y="4434297"/>
              <a:ext cx="2800320" cy="911411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600" dirty="0">
                <a:ea typeface="맑은 고딕"/>
              </a:endParaRPr>
            </a:p>
          </p:txBody>
        </p:sp>
        <p:cxnSp>
          <p:nvCxnSpPr>
            <p:cNvPr id="213" name="직선 화살표 연결선 212">
              <a:extLst>
                <a:ext uri="{FF2B5EF4-FFF2-40B4-BE49-F238E27FC236}">
                  <a16:creationId xmlns:a16="http://schemas.microsoft.com/office/drawing/2014/main" id="{FEEAC19C-9B75-453F-BCE2-B23338CE2E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2626" y="4009325"/>
              <a:ext cx="113" cy="262891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4" name="직사각형 213">
              <a:extLst>
                <a:ext uri="{FF2B5EF4-FFF2-40B4-BE49-F238E27FC236}">
                  <a16:creationId xmlns:a16="http://schemas.microsoft.com/office/drawing/2014/main" id="{1E889EA9-D66D-458E-A96D-EB90F91EF1A9}"/>
                </a:ext>
              </a:extLst>
            </p:cNvPr>
            <p:cNvSpPr/>
            <p:nvPr/>
          </p:nvSpPr>
          <p:spPr>
            <a:xfrm>
              <a:off x="1864645" y="5001891"/>
              <a:ext cx="672316" cy="183175"/>
            </a:xfrm>
            <a:prstGeom prst="rect">
              <a:avLst/>
            </a:prstGeom>
            <a:solidFill>
              <a:srgbClr val="262626"/>
            </a:solidFill>
            <a:ln>
              <a:solidFill>
                <a:srgbClr val="00C8E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000" dirty="0">
                  <a:ea typeface="맑은 고딕"/>
                </a:rPr>
                <a:t>EVM </a:t>
              </a:r>
              <a:r>
                <a:rPr lang="ko-KR" altLang="en-US" sz="1000" dirty="0" err="1">
                  <a:ea typeface="맑은 고딕"/>
                </a:rPr>
                <a:t>code</a:t>
              </a:r>
              <a:endParaRPr lang="ko-KR" altLang="en-US" sz="1000" dirty="0">
                <a:ea typeface="맑은 고딕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2116561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ADDBFEA8-ACC8-46C1-9C2E-AFC73BBB35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메시지 </a:t>
            </a:r>
            <a:r>
              <a:rPr lang="en-US" altLang="ko-KR" dirty="0"/>
              <a:t>(Message)</a:t>
            </a:r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5158B94-0B58-2695-F8AA-06759176BEA5}"/>
              </a:ext>
            </a:extLst>
          </p:cNvPr>
          <p:cNvSpPr/>
          <p:nvPr/>
        </p:nvSpPr>
        <p:spPr>
          <a:xfrm>
            <a:off x="270726" y="3559779"/>
            <a:ext cx="1649994" cy="2519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500" dirty="0" err="1">
                <a:ea typeface="맑은 고딕"/>
              </a:rPr>
              <a:t>From</a:t>
            </a:r>
            <a:r>
              <a:rPr lang="ko-KR" altLang="en-US" sz="2500" dirty="0">
                <a:ea typeface="맑은 고딕"/>
              </a:rPr>
              <a:t> EOA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850CB17-5873-456B-44BB-CEDEF5A2B6DF}"/>
              </a:ext>
            </a:extLst>
          </p:cNvPr>
          <p:cNvSpPr/>
          <p:nvPr/>
        </p:nvSpPr>
        <p:spPr>
          <a:xfrm>
            <a:off x="241299" y="5727621"/>
            <a:ext cx="1649994" cy="2519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500" dirty="0" err="1">
                <a:ea typeface="맑은 고딕"/>
              </a:rPr>
              <a:t>From</a:t>
            </a:r>
            <a:r>
              <a:rPr lang="ko-KR" altLang="en-US" sz="2500" dirty="0">
                <a:ea typeface="맑은 고딕"/>
              </a:rPr>
              <a:t> CA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F621D40-7FB3-44C7-B20B-2623D4DA907D}"/>
              </a:ext>
            </a:extLst>
          </p:cNvPr>
          <p:cNvSpPr/>
          <p:nvPr/>
        </p:nvSpPr>
        <p:spPr>
          <a:xfrm>
            <a:off x="3770020" y="2168900"/>
            <a:ext cx="1649994" cy="2519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500" dirty="0" err="1">
                <a:ea typeface="맑은 고딕"/>
              </a:rPr>
              <a:t>To</a:t>
            </a:r>
            <a:r>
              <a:rPr lang="ko-KR" altLang="en-US" sz="2500" dirty="0">
                <a:ea typeface="맑은 고딕"/>
              </a:rPr>
              <a:t> EOA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09B61B4-BCE0-52B8-D75A-4312BA8E4AD9}"/>
              </a:ext>
            </a:extLst>
          </p:cNvPr>
          <p:cNvSpPr/>
          <p:nvPr/>
        </p:nvSpPr>
        <p:spPr>
          <a:xfrm>
            <a:off x="8471149" y="2168900"/>
            <a:ext cx="1649994" cy="2519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500" dirty="0" err="1">
                <a:ea typeface="맑은 고딕"/>
              </a:rPr>
              <a:t>To</a:t>
            </a:r>
            <a:r>
              <a:rPr lang="ko-KR" altLang="en-US" sz="2500" dirty="0">
                <a:ea typeface="맑은 고딕"/>
              </a:rPr>
              <a:t> CA</a:t>
            </a:r>
          </a:p>
        </p:txBody>
      </p:sp>
      <p:sp>
        <p:nvSpPr>
          <p:cNvPr id="45" name="내용 개체 틀 1">
            <a:extLst>
              <a:ext uri="{FF2B5EF4-FFF2-40B4-BE49-F238E27FC236}">
                <a16:creationId xmlns:a16="http://schemas.microsoft.com/office/drawing/2014/main" id="{CD753239-0801-4B8A-BFEA-CAAFC7B1E7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59"/>
            <a:ext cx="11683999" cy="1042722"/>
          </a:xfrm>
        </p:spPr>
        <p:txBody>
          <a:bodyPr>
            <a:normAutofit fontScale="85000" lnSpcReduction="20000"/>
          </a:bodyPr>
          <a:lstStyle/>
          <a:p>
            <a:r>
              <a:rPr lang="ko-KR" altLang="en-US" dirty="0"/>
              <a:t>메시지는 </a:t>
            </a:r>
            <a:r>
              <a:rPr lang="en-US" altLang="ko-KR" dirty="0"/>
              <a:t>Account </a:t>
            </a:r>
            <a:r>
              <a:rPr lang="ko-KR" altLang="en-US" dirty="0"/>
              <a:t>에서 </a:t>
            </a:r>
            <a:r>
              <a:rPr lang="en-US" altLang="ko-KR" dirty="0"/>
              <a:t>Account</a:t>
            </a:r>
            <a:r>
              <a:rPr lang="ko-KR" altLang="en-US" dirty="0"/>
              <a:t>로 전달</a:t>
            </a:r>
            <a:endParaRPr lang="en-US" altLang="ko-KR" dirty="0"/>
          </a:p>
          <a:p>
            <a:r>
              <a:rPr lang="en-US" altLang="ko-KR" dirty="0"/>
              <a:t>Data(</a:t>
            </a:r>
            <a:r>
              <a:rPr lang="ko-KR" altLang="en-US" dirty="0" err="1"/>
              <a:t>컨트랙트</a:t>
            </a:r>
            <a:r>
              <a:rPr lang="ko-KR" altLang="en-US" dirty="0"/>
              <a:t> 실행 </a:t>
            </a:r>
            <a:r>
              <a:rPr lang="en-US" altLang="ko-KR" dirty="0"/>
              <a:t>bytes)</a:t>
            </a:r>
            <a:r>
              <a:rPr lang="ko-KR" altLang="en-US" dirty="0"/>
              <a:t>와 </a:t>
            </a:r>
            <a:r>
              <a:rPr lang="en-US" altLang="ko-KR" dirty="0"/>
              <a:t>Value(Ether)</a:t>
            </a:r>
            <a:r>
              <a:rPr lang="ko-KR" altLang="en-US" dirty="0"/>
              <a:t>로 구성</a:t>
            </a:r>
            <a:endParaRPr lang="en-US" altLang="ko-KR" dirty="0"/>
          </a:p>
          <a:p>
            <a:r>
              <a:rPr lang="en-US" altLang="ko-KR" dirty="0"/>
              <a:t>CA</a:t>
            </a:r>
            <a:r>
              <a:rPr lang="ko-KR" altLang="en-US" dirty="0"/>
              <a:t>도 </a:t>
            </a:r>
            <a:r>
              <a:rPr lang="en-US" altLang="ko-KR" dirty="0"/>
              <a:t>code</a:t>
            </a:r>
            <a:r>
              <a:rPr lang="ko-KR" altLang="en-US" dirty="0"/>
              <a:t>에서 메시지를 생성해서 다른 </a:t>
            </a:r>
            <a:r>
              <a:rPr lang="en-US" altLang="ko-KR" dirty="0"/>
              <a:t>CA </a:t>
            </a:r>
            <a:r>
              <a:rPr lang="ko-KR" altLang="en-US" dirty="0"/>
              <a:t>또는 </a:t>
            </a:r>
            <a:r>
              <a:rPr lang="en-US" altLang="ko-KR" dirty="0"/>
              <a:t>EOA </a:t>
            </a:r>
            <a:r>
              <a:rPr lang="ko-KR" altLang="en-US" dirty="0"/>
              <a:t>호출</a:t>
            </a:r>
            <a:r>
              <a:rPr lang="en-US" altLang="ko-KR" dirty="0"/>
              <a:t>(call)</a:t>
            </a:r>
            <a:r>
              <a:rPr lang="ko-KR" altLang="en-US" dirty="0"/>
              <a:t> 가능</a:t>
            </a: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D0B9EC53-1F49-4D2E-ABB0-15F72AAD5E1F}"/>
              </a:ext>
            </a:extLst>
          </p:cNvPr>
          <p:cNvCxnSpPr>
            <a:cxnSpLocks/>
          </p:cNvCxnSpPr>
          <p:nvPr/>
        </p:nvCxnSpPr>
        <p:spPr>
          <a:xfrm flipH="1" flipV="1">
            <a:off x="6939116" y="1939413"/>
            <a:ext cx="14749" cy="4719484"/>
          </a:xfrm>
          <a:prstGeom prst="straightConnector1">
            <a:avLst/>
          </a:prstGeom>
          <a:ln w="254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6CC73DD6-A48C-410B-803B-2B6953CB2688}"/>
              </a:ext>
            </a:extLst>
          </p:cNvPr>
          <p:cNvCxnSpPr>
            <a:cxnSpLocks/>
          </p:cNvCxnSpPr>
          <p:nvPr/>
        </p:nvCxnSpPr>
        <p:spPr>
          <a:xfrm flipH="1" flipV="1">
            <a:off x="2256029" y="1916832"/>
            <a:ext cx="15223" cy="4705194"/>
          </a:xfrm>
          <a:prstGeom prst="straightConnector1">
            <a:avLst/>
          </a:prstGeom>
          <a:ln w="254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22C9DA65-21E0-43E2-A6F7-1E038B7542E1}"/>
              </a:ext>
            </a:extLst>
          </p:cNvPr>
          <p:cNvCxnSpPr>
            <a:cxnSpLocks/>
          </p:cNvCxnSpPr>
          <p:nvPr/>
        </p:nvCxnSpPr>
        <p:spPr>
          <a:xfrm flipH="1">
            <a:off x="298206" y="2564904"/>
            <a:ext cx="11336928" cy="0"/>
          </a:xfrm>
          <a:prstGeom prst="straightConnector1">
            <a:avLst/>
          </a:prstGeom>
          <a:ln w="254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41C8B426-2324-4159-88D5-D0EEDD5756E2}"/>
              </a:ext>
            </a:extLst>
          </p:cNvPr>
          <p:cNvCxnSpPr>
            <a:cxnSpLocks/>
          </p:cNvCxnSpPr>
          <p:nvPr/>
        </p:nvCxnSpPr>
        <p:spPr>
          <a:xfrm flipH="1">
            <a:off x="298206" y="4941168"/>
            <a:ext cx="11336928" cy="0"/>
          </a:xfrm>
          <a:prstGeom prst="straightConnector1">
            <a:avLst/>
          </a:prstGeom>
          <a:ln w="254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2" name="그룹 121">
            <a:extLst>
              <a:ext uri="{FF2B5EF4-FFF2-40B4-BE49-F238E27FC236}">
                <a16:creationId xmlns:a16="http://schemas.microsoft.com/office/drawing/2014/main" id="{53DE6D51-35A7-4EC4-9ECC-EEE05D6C8A04}"/>
              </a:ext>
            </a:extLst>
          </p:cNvPr>
          <p:cNvGrpSpPr/>
          <p:nvPr/>
        </p:nvGrpSpPr>
        <p:grpSpPr>
          <a:xfrm>
            <a:off x="3229475" y="2790629"/>
            <a:ext cx="2986720" cy="2060669"/>
            <a:chOff x="3229475" y="2790629"/>
            <a:chExt cx="2986720" cy="2060669"/>
          </a:xfrm>
        </p:grpSpPr>
        <p:grpSp>
          <p:nvGrpSpPr>
            <p:cNvPr id="79" name="그룹 78">
              <a:extLst>
                <a:ext uri="{FF2B5EF4-FFF2-40B4-BE49-F238E27FC236}">
                  <a16:creationId xmlns:a16="http://schemas.microsoft.com/office/drawing/2014/main" id="{945CA084-F48C-4365-846E-2905EF2B76AC}"/>
                </a:ext>
              </a:extLst>
            </p:cNvPr>
            <p:cNvGrpSpPr/>
            <p:nvPr/>
          </p:nvGrpSpPr>
          <p:grpSpPr>
            <a:xfrm>
              <a:off x="3229475" y="2790629"/>
              <a:ext cx="2986720" cy="1790499"/>
              <a:chOff x="4143920" y="1990296"/>
              <a:chExt cx="2986720" cy="1790499"/>
            </a:xfrm>
          </p:grpSpPr>
          <p:sp>
            <p:nvSpPr>
              <p:cNvPr id="80" name="직사각형 79">
                <a:extLst>
                  <a:ext uri="{FF2B5EF4-FFF2-40B4-BE49-F238E27FC236}">
                    <a16:creationId xmlns:a16="http://schemas.microsoft.com/office/drawing/2014/main" id="{FB0B5E99-60E3-41AB-9A14-584D7167EAFF}"/>
                  </a:ext>
                </a:extLst>
              </p:cNvPr>
              <p:cNvSpPr/>
              <p:nvPr/>
            </p:nvSpPr>
            <p:spPr>
              <a:xfrm>
                <a:off x="4667631" y="1990296"/>
                <a:ext cx="1538941" cy="319797"/>
              </a:xfrm>
              <a:prstGeom prst="rect">
                <a:avLst/>
              </a:prstGeom>
              <a:noFill/>
              <a:ln>
                <a:solidFill>
                  <a:srgbClr val="00C8E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400" dirty="0">
                    <a:solidFill>
                      <a:schemeClr val="bg1">
                        <a:lumMod val="85000"/>
                      </a:schemeClr>
                    </a:solidFill>
                    <a:latin typeface="Malgun Gothic"/>
                    <a:ea typeface="Malgun Gothic"/>
                  </a:rPr>
                  <a:t>Transaction</a:t>
                </a:r>
              </a:p>
            </p:txBody>
          </p:sp>
          <p:sp>
            <p:nvSpPr>
              <p:cNvPr id="81" name="직사각형 80">
                <a:extLst>
                  <a:ext uri="{FF2B5EF4-FFF2-40B4-BE49-F238E27FC236}">
                    <a16:creationId xmlns:a16="http://schemas.microsoft.com/office/drawing/2014/main" id="{93FB1105-14B6-46A7-9829-2645D2FA249A}"/>
                  </a:ext>
                </a:extLst>
              </p:cNvPr>
              <p:cNvSpPr/>
              <p:nvPr/>
            </p:nvSpPr>
            <p:spPr>
              <a:xfrm>
                <a:off x="6213458" y="2045896"/>
                <a:ext cx="917182" cy="25198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1600" dirty="0">
                    <a:ea typeface="맑은 고딕"/>
                  </a:rPr>
                  <a:t>by </a:t>
                </a:r>
                <a:r>
                  <a:rPr lang="ko-KR" altLang="en-US" sz="1600" dirty="0">
                    <a:ea typeface="맑은 고딕"/>
                  </a:rPr>
                  <a:t>EOA</a:t>
                </a:r>
              </a:p>
            </p:txBody>
          </p:sp>
          <p:sp>
            <p:nvSpPr>
              <p:cNvPr id="82" name="TextBox 37">
                <a:extLst>
                  <a:ext uri="{FF2B5EF4-FFF2-40B4-BE49-F238E27FC236}">
                    <a16:creationId xmlns:a16="http://schemas.microsoft.com/office/drawing/2014/main" id="{2529D60B-1515-404D-9CFB-B6B3B71A0850}"/>
                  </a:ext>
                </a:extLst>
              </p:cNvPr>
              <p:cNvSpPr txBox="1"/>
              <p:nvPr/>
            </p:nvSpPr>
            <p:spPr>
              <a:xfrm>
                <a:off x="4366559" y="3153335"/>
                <a:ext cx="735623" cy="338554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sz="1600" dirty="0">
                    <a:solidFill>
                      <a:schemeClr val="bg1">
                        <a:lumMod val="85000"/>
                      </a:schemeClr>
                    </a:solidFill>
                    <a:ea typeface="맑은 고딕"/>
                  </a:rPr>
                  <a:t>EOA</a:t>
                </a:r>
              </a:p>
            </p:txBody>
          </p:sp>
          <p:sp>
            <p:nvSpPr>
              <p:cNvPr id="83" name="TextBox 38">
                <a:extLst>
                  <a:ext uri="{FF2B5EF4-FFF2-40B4-BE49-F238E27FC236}">
                    <a16:creationId xmlns:a16="http://schemas.microsoft.com/office/drawing/2014/main" id="{A4A14D8D-43A1-4579-8EA2-88EDA6765A0D}"/>
                  </a:ext>
                </a:extLst>
              </p:cNvPr>
              <p:cNvSpPr txBox="1"/>
              <p:nvPr/>
            </p:nvSpPr>
            <p:spPr>
              <a:xfrm>
                <a:off x="6006778" y="3153863"/>
                <a:ext cx="735623" cy="338554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600" dirty="0">
                    <a:solidFill>
                      <a:schemeClr val="bg1">
                        <a:lumMod val="85000"/>
                      </a:schemeClr>
                    </a:solidFill>
                    <a:ea typeface="맑은 고딕"/>
                  </a:rPr>
                  <a:t>EOA</a:t>
                </a:r>
                <a:endParaRPr lang="ko-KR" altLang="en-US" sz="1600" dirty="0">
                  <a:solidFill>
                    <a:schemeClr val="bg1">
                      <a:lumMod val="85000"/>
                    </a:schemeClr>
                  </a:solidFill>
                  <a:ea typeface="맑은 고딕"/>
                </a:endParaRPr>
              </a:p>
            </p:txBody>
          </p:sp>
          <p:cxnSp>
            <p:nvCxnSpPr>
              <p:cNvPr id="84" name="직선 화살표 연결선 83">
                <a:extLst>
                  <a:ext uri="{FF2B5EF4-FFF2-40B4-BE49-F238E27FC236}">
                    <a16:creationId xmlns:a16="http://schemas.microsoft.com/office/drawing/2014/main" id="{B9409A33-5714-46C9-97B3-7C2BD19A7088}"/>
                  </a:ext>
                </a:extLst>
              </p:cNvPr>
              <p:cNvCxnSpPr>
                <a:cxnSpLocks/>
                <a:stCxn id="82" idx="3"/>
                <a:endCxn id="83" idx="1"/>
              </p:cNvCxnSpPr>
              <p:nvPr/>
            </p:nvCxnSpPr>
            <p:spPr>
              <a:xfrm>
                <a:off x="5102182" y="3322612"/>
                <a:ext cx="904596" cy="528"/>
              </a:xfrm>
              <a:prstGeom prst="straightConnector1">
                <a:avLst/>
              </a:prstGeom>
              <a:ln w="12700">
                <a:solidFill>
                  <a:srgbClr val="00C8EB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5" name="직사각형 84">
                <a:extLst>
                  <a:ext uri="{FF2B5EF4-FFF2-40B4-BE49-F238E27FC236}">
                    <a16:creationId xmlns:a16="http://schemas.microsoft.com/office/drawing/2014/main" id="{25CB12F5-AA5E-4F3E-ABD1-984D70300DB0}"/>
                  </a:ext>
                </a:extLst>
              </p:cNvPr>
              <p:cNvSpPr/>
              <p:nvPr/>
            </p:nvSpPr>
            <p:spPr>
              <a:xfrm>
                <a:off x="5055115" y="3067926"/>
                <a:ext cx="1020266" cy="25198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200" dirty="0">
                    <a:ea typeface="맑은 고딕"/>
                  </a:rPr>
                  <a:t>M</a:t>
                </a:r>
                <a:r>
                  <a:rPr lang="ko-KR" altLang="en-US" sz="1200" dirty="0" err="1">
                    <a:ea typeface="맑은 고딕"/>
                  </a:rPr>
                  <a:t>essage</a:t>
                </a:r>
                <a:endParaRPr lang="ko-KR" altLang="en-US" sz="1200" dirty="0">
                  <a:ea typeface="맑은 고딕"/>
                </a:endParaRPr>
              </a:p>
            </p:txBody>
          </p:sp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368CAFDD-D8F6-4F2E-A336-2B4ADAE8A324}"/>
                  </a:ext>
                </a:extLst>
              </p:cNvPr>
              <p:cNvSpPr/>
              <p:nvPr/>
            </p:nvSpPr>
            <p:spPr>
              <a:xfrm>
                <a:off x="4143920" y="2869384"/>
                <a:ext cx="2800320" cy="911411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1600" dirty="0">
                  <a:ea typeface="맑은 고딕"/>
                </a:endParaRPr>
              </a:p>
            </p:txBody>
          </p:sp>
          <p:cxnSp>
            <p:nvCxnSpPr>
              <p:cNvPr id="87" name="직선 화살표 연결선 86">
                <a:extLst>
                  <a:ext uri="{FF2B5EF4-FFF2-40B4-BE49-F238E27FC236}">
                    <a16:creationId xmlns:a16="http://schemas.microsoft.com/office/drawing/2014/main" id="{66BF0E60-BD09-49A7-8EA0-3619EA1B89E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432678" y="2444412"/>
                <a:ext cx="113" cy="262891"/>
              </a:xfrm>
              <a:prstGeom prst="straightConnector1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8" name="TextBox 42">
              <a:extLst>
                <a:ext uri="{FF2B5EF4-FFF2-40B4-BE49-F238E27FC236}">
                  <a16:creationId xmlns:a16="http://schemas.microsoft.com/office/drawing/2014/main" id="{B6272E22-8875-4024-A8A1-859FE1905533}"/>
                </a:ext>
              </a:extLst>
            </p:cNvPr>
            <p:cNvSpPr txBox="1"/>
            <p:nvPr/>
          </p:nvSpPr>
          <p:spPr>
            <a:xfrm>
              <a:off x="3853855" y="4574299"/>
              <a:ext cx="1328756" cy="276999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ea typeface="맑은 고딕"/>
                </a:rPr>
                <a:t>World State</a:t>
              </a:r>
            </a:p>
          </p:txBody>
        </p:sp>
      </p:grpSp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E1C17505-CD10-431C-8E1E-BE7062789655}"/>
              </a:ext>
            </a:extLst>
          </p:cNvPr>
          <p:cNvGrpSpPr/>
          <p:nvPr/>
        </p:nvGrpSpPr>
        <p:grpSpPr>
          <a:xfrm>
            <a:off x="7958219" y="2788487"/>
            <a:ext cx="2991813" cy="2075330"/>
            <a:chOff x="7958219" y="2788487"/>
            <a:chExt cx="2991813" cy="2075330"/>
          </a:xfrm>
        </p:grpSpPr>
        <p:grpSp>
          <p:nvGrpSpPr>
            <p:cNvPr id="88" name="그룹 87">
              <a:extLst>
                <a:ext uri="{FF2B5EF4-FFF2-40B4-BE49-F238E27FC236}">
                  <a16:creationId xmlns:a16="http://schemas.microsoft.com/office/drawing/2014/main" id="{9E1BF611-59B9-4AB1-A2F7-F72A3BAB5CA2}"/>
                </a:ext>
              </a:extLst>
            </p:cNvPr>
            <p:cNvGrpSpPr/>
            <p:nvPr/>
          </p:nvGrpSpPr>
          <p:grpSpPr>
            <a:xfrm>
              <a:off x="7958219" y="2788487"/>
              <a:ext cx="2991813" cy="1790499"/>
              <a:chOff x="1143868" y="3555209"/>
              <a:chExt cx="2991813" cy="1790499"/>
            </a:xfrm>
          </p:grpSpPr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DA6DAC21-443F-44BA-95CD-A746DE7B2182}"/>
                  </a:ext>
                </a:extLst>
              </p:cNvPr>
              <p:cNvSpPr/>
              <p:nvPr/>
            </p:nvSpPr>
            <p:spPr>
              <a:xfrm>
                <a:off x="1667579" y="3555209"/>
                <a:ext cx="1538941" cy="319797"/>
              </a:xfrm>
              <a:prstGeom prst="rect">
                <a:avLst/>
              </a:prstGeom>
              <a:noFill/>
              <a:ln>
                <a:solidFill>
                  <a:srgbClr val="00C8E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400" dirty="0">
                    <a:solidFill>
                      <a:schemeClr val="bg1">
                        <a:lumMod val="85000"/>
                      </a:schemeClr>
                    </a:solidFill>
                    <a:latin typeface="Malgun Gothic"/>
                    <a:ea typeface="Malgun Gothic"/>
                  </a:rPr>
                  <a:t>Transaction</a:t>
                </a:r>
              </a:p>
            </p:txBody>
          </p:sp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BF5BF056-32E4-414F-B078-441F0E3AE2C9}"/>
                  </a:ext>
                </a:extLst>
              </p:cNvPr>
              <p:cNvSpPr/>
              <p:nvPr/>
            </p:nvSpPr>
            <p:spPr>
              <a:xfrm>
                <a:off x="3211037" y="3598859"/>
                <a:ext cx="924644" cy="25198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1600" dirty="0">
                    <a:ea typeface="맑은 고딕"/>
                  </a:rPr>
                  <a:t>by </a:t>
                </a:r>
                <a:r>
                  <a:rPr lang="ko-KR" altLang="en-US" sz="1600" dirty="0">
                    <a:ea typeface="맑은 고딕"/>
                  </a:rPr>
                  <a:t>EOA</a:t>
                </a:r>
              </a:p>
            </p:txBody>
          </p:sp>
          <p:sp>
            <p:nvSpPr>
              <p:cNvPr id="91" name="TextBox 37">
                <a:extLst>
                  <a:ext uri="{FF2B5EF4-FFF2-40B4-BE49-F238E27FC236}">
                    <a16:creationId xmlns:a16="http://schemas.microsoft.com/office/drawing/2014/main" id="{E853E69E-7EBE-4069-98C0-E3B4DA6B2D24}"/>
                  </a:ext>
                </a:extLst>
              </p:cNvPr>
              <p:cNvSpPr txBox="1"/>
              <p:nvPr/>
            </p:nvSpPr>
            <p:spPr>
              <a:xfrm>
                <a:off x="1366507" y="4718248"/>
                <a:ext cx="735623" cy="338554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sz="1600" dirty="0">
                    <a:solidFill>
                      <a:schemeClr val="bg1">
                        <a:lumMod val="85000"/>
                      </a:schemeClr>
                    </a:solidFill>
                    <a:ea typeface="맑은 고딕"/>
                  </a:rPr>
                  <a:t>EOA</a:t>
                </a:r>
              </a:p>
            </p:txBody>
          </p:sp>
          <p:sp>
            <p:nvSpPr>
              <p:cNvPr id="92" name="TextBox 38">
                <a:extLst>
                  <a:ext uri="{FF2B5EF4-FFF2-40B4-BE49-F238E27FC236}">
                    <a16:creationId xmlns:a16="http://schemas.microsoft.com/office/drawing/2014/main" id="{1FAC3AA3-6260-439C-8219-74464656AB11}"/>
                  </a:ext>
                </a:extLst>
              </p:cNvPr>
              <p:cNvSpPr txBox="1"/>
              <p:nvPr/>
            </p:nvSpPr>
            <p:spPr>
              <a:xfrm>
                <a:off x="3006726" y="4718776"/>
                <a:ext cx="735623" cy="338554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600" dirty="0">
                    <a:solidFill>
                      <a:schemeClr val="bg1">
                        <a:lumMod val="85000"/>
                      </a:schemeClr>
                    </a:solidFill>
                    <a:ea typeface="맑은 고딕"/>
                  </a:rPr>
                  <a:t>CA</a:t>
                </a:r>
                <a:endParaRPr lang="ko-KR" altLang="en-US" sz="1600" dirty="0">
                  <a:solidFill>
                    <a:schemeClr val="bg1">
                      <a:lumMod val="85000"/>
                    </a:schemeClr>
                  </a:solidFill>
                  <a:ea typeface="맑은 고딕"/>
                </a:endParaRPr>
              </a:p>
            </p:txBody>
          </p:sp>
          <p:cxnSp>
            <p:nvCxnSpPr>
              <p:cNvPr id="93" name="직선 화살표 연결선 92">
                <a:extLst>
                  <a:ext uri="{FF2B5EF4-FFF2-40B4-BE49-F238E27FC236}">
                    <a16:creationId xmlns:a16="http://schemas.microsoft.com/office/drawing/2014/main" id="{BA247A9A-B5A6-4FFA-9C80-97222CC6206A}"/>
                  </a:ext>
                </a:extLst>
              </p:cNvPr>
              <p:cNvCxnSpPr>
                <a:cxnSpLocks/>
                <a:stCxn id="91" idx="3"/>
                <a:endCxn id="92" idx="1"/>
              </p:cNvCxnSpPr>
              <p:nvPr/>
            </p:nvCxnSpPr>
            <p:spPr>
              <a:xfrm>
                <a:off x="2102130" y="4887525"/>
                <a:ext cx="904596" cy="528"/>
              </a:xfrm>
              <a:prstGeom prst="straightConnector1">
                <a:avLst/>
              </a:prstGeom>
              <a:ln w="12700">
                <a:solidFill>
                  <a:srgbClr val="00C8EB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4" name="직사각형 93">
                <a:extLst>
                  <a:ext uri="{FF2B5EF4-FFF2-40B4-BE49-F238E27FC236}">
                    <a16:creationId xmlns:a16="http://schemas.microsoft.com/office/drawing/2014/main" id="{112924C5-7F36-4532-9F0C-D3C4E3E92CD9}"/>
                  </a:ext>
                </a:extLst>
              </p:cNvPr>
              <p:cNvSpPr/>
              <p:nvPr/>
            </p:nvSpPr>
            <p:spPr>
              <a:xfrm>
                <a:off x="2055063" y="4632839"/>
                <a:ext cx="1020266" cy="25198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200" dirty="0">
                    <a:ea typeface="맑은 고딕"/>
                  </a:rPr>
                  <a:t>M</a:t>
                </a:r>
                <a:r>
                  <a:rPr lang="ko-KR" altLang="en-US" sz="1200" dirty="0" err="1">
                    <a:ea typeface="맑은 고딕"/>
                  </a:rPr>
                  <a:t>essage</a:t>
                </a:r>
                <a:endParaRPr lang="ko-KR" altLang="en-US" sz="1200" dirty="0">
                  <a:ea typeface="맑은 고딕"/>
                </a:endParaRPr>
              </a:p>
            </p:txBody>
          </p:sp>
          <p:sp>
            <p:nvSpPr>
              <p:cNvPr id="95" name="직사각형 94">
                <a:extLst>
                  <a:ext uri="{FF2B5EF4-FFF2-40B4-BE49-F238E27FC236}">
                    <a16:creationId xmlns:a16="http://schemas.microsoft.com/office/drawing/2014/main" id="{8E231D5F-1E43-47A2-98FE-4FD69F6D2FD8}"/>
                  </a:ext>
                </a:extLst>
              </p:cNvPr>
              <p:cNvSpPr/>
              <p:nvPr/>
            </p:nvSpPr>
            <p:spPr>
              <a:xfrm>
                <a:off x="1143868" y="4434297"/>
                <a:ext cx="2800320" cy="911411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1600" dirty="0">
                  <a:ea typeface="맑은 고딕"/>
                </a:endParaRPr>
              </a:p>
            </p:txBody>
          </p:sp>
          <p:cxnSp>
            <p:nvCxnSpPr>
              <p:cNvPr id="96" name="직선 화살표 연결선 95">
                <a:extLst>
                  <a:ext uri="{FF2B5EF4-FFF2-40B4-BE49-F238E27FC236}">
                    <a16:creationId xmlns:a16="http://schemas.microsoft.com/office/drawing/2014/main" id="{AF48CE0C-2E3D-4D6D-B626-3A38947B816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432626" y="4009325"/>
                <a:ext cx="113" cy="262891"/>
              </a:xfrm>
              <a:prstGeom prst="straightConnector1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9" name="TextBox 42">
              <a:extLst>
                <a:ext uri="{FF2B5EF4-FFF2-40B4-BE49-F238E27FC236}">
                  <a16:creationId xmlns:a16="http://schemas.microsoft.com/office/drawing/2014/main" id="{E217CBFC-C451-4F13-9C2E-993FC14660C0}"/>
                </a:ext>
              </a:extLst>
            </p:cNvPr>
            <p:cNvSpPr txBox="1"/>
            <p:nvPr/>
          </p:nvSpPr>
          <p:spPr>
            <a:xfrm>
              <a:off x="8582599" y="4586818"/>
              <a:ext cx="1328756" cy="276999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ea typeface="맑은 고딕"/>
                </a:rPr>
                <a:t>World State</a:t>
              </a:r>
            </a:p>
          </p:txBody>
        </p:sp>
      </p:grpSp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27F970D8-4FD8-4EB1-A875-DE5B7C56DAA3}"/>
              </a:ext>
            </a:extLst>
          </p:cNvPr>
          <p:cNvGrpSpPr/>
          <p:nvPr/>
        </p:nvGrpSpPr>
        <p:grpSpPr>
          <a:xfrm>
            <a:off x="3194857" y="5397909"/>
            <a:ext cx="2800320" cy="1195054"/>
            <a:chOff x="3194857" y="5397909"/>
            <a:chExt cx="2800320" cy="1195054"/>
          </a:xfrm>
        </p:grpSpPr>
        <p:grpSp>
          <p:nvGrpSpPr>
            <p:cNvPr id="97" name="그룹 96">
              <a:extLst>
                <a:ext uri="{FF2B5EF4-FFF2-40B4-BE49-F238E27FC236}">
                  <a16:creationId xmlns:a16="http://schemas.microsoft.com/office/drawing/2014/main" id="{964855B1-065A-4FCC-8993-BCD2F8AC6E3C}"/>
                </a:ext>
              </a:extLst>
            </p:cNvPr>
            <p:cNvGrpSpPr/>
            <p:nvPr/>
          </p:nvGrpSpPr>
          <p:grpSpPr>
            <a:xfrm>
              <a:off x="3194857" y="5397909"/>
              <a:ext cx="2800320" cy="911411"/>
              <a:chOff x="1143868" y="4434297"/>
              <a:chExt cx="2800320" cy="911411"/>
            </a:xfrm>
          </p:grpSpPr>
          <p:sp>
            <p:nvSpPr>
              <p:cNvPr id="98" name="TextBox 37">
                <a:extLst>
                  <a:ext uri="{FF2B5EF4-FFF2-40B4-BE49-F238E27FC236}">
                    <a16:creationId xmlns:a16="http://schemas.microsoft.com/office/drawing/2014/main" id="{43894714-9A4D-427C-A965-D6E446B663EB}"/>
                  </a:ext>
                </a:extLst>
              </p:cNvPr>
              <p:cNvSpPr txBox="1"/>
              <p:nvPr/>
            </p:nvSpPr>
            <p:spPr>
              <a:xfrm>
                <a:off x="1366507" y="4718248"/>
                <a:ext cx="735623" cy="338554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600" dirty="0">
                    <a:solidFill>
                      <a:schemeClr val="bg1">
                        <a:lumMod val="85000"/>
                      </a:schemeClr>
                    </a:solidFill>
                    <a:ea typeface="맑은 고딕"/>
                  </a:rPr>
                  <a:t>CA</a:t>
                </a:r>
                <a:endParaRPr lang="ko-KR" altLang="en-US" sz="1600" dirty="0">
                  <a:solidFill>
                    <a:schemeClr val="bg1">
                      <a:lumMod val="85000"/>
                    </a:schemeClr>
                  </a:solidFill>
                  <a:ea typeface="맑은 고딕"/>
                </a:endParaRPr>
              </a:p>
            </p:txBody>
          </p:sp>
          <p:sp>
            <p:nvSpPr>
              <p:cNvPr id="99" name="TextBox 38">
                <a:extLst>
                  <a:ext uri="{FF2B5EF4-FFF2-40B4-BE49-F238E27FC236}">
                    <a16:creationId xmlns:a16="http://schemas.microsoft.com/office/drawing/2014/main" id="{BB37FA41-E5C3-4AE3-A36D-F9EB0BC8AE3A}"/>
                  </a:ext>
                </a:extLst>
              </p:cNvPr>
              <p:cNvSpPr txBox="1"/>
              <p:nvPr/>
            </p:nvSpPr>
            <p:spPr>
              <a:xfrm>
                <a:off x="3006726" y="4718776"/>
                <a:ext cx="735623" cy="338554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600" dirty="0">
                    <a:solidFill>
                      <a:schemeClr val="bg1">
                        <a:lumMod val="85000"/>
                      </a:schemeClr>
                    </a:solidFill>
                    <a:ea typeface="맑은 고딕"/>
                  </a:rPr>
                  <a:t>EOA</a:t>
                </a:r>
                <a:endParaRPr lang="ko-KR" altLang="en-US" sz="1600" dirty="0">
                  <a:solidFill>
                    <a:schemeClr val="bg1">
                      <a:lumMod val="85000"/>
                    </a:schemeClr>
                  </a:solidFill>
                  <a:ea typeface="맑은 고딕"/>
                </a:endParaRPr>
              </a:p>
            </p:txBody>
          </p:sp>
          <p:cxnSp>
            <p:nvCxnSpPr>
              <p:cNvPr id="100" name="직선 화살표 연결선 99">
                <a:extLst>
                  <a:ext uri="{FF2B5EF4-FFF2-40B4-BE49-F238E27FC236}">
                    <a16:creationId xmlns:a16="http://schemas.microsoft.com/office/drawing/2014/main" id="{33235D2B-F337-42C6-8387-F9804F44E9DE}"/>
                  </a:ext>
                </a:extLst>
              </p:cNvPr>
              <p:cNvCxnSpPr>
                <a:cxnSpLocks/>
                <a:stCxn id="98" idx="3"/>
                <a:endCxn id="99" idx="1"/>
              </p:cNvCxnSpPr>
              <p:nvPr/>
            </p:nvCxnSpPr>
            <p:spPr>
              <a:xfrm>
                <a:off x="2102130" y="4887525"/>
                <a:ext cx="904596" cy="528"/>
              </a:xfrm>
              <a:prstGeom prst="straightConnector1">
                <a:avLst/>
              </a:prstGeom>
              <a:ln w="12700">
                <a:solidFill>
                  <a:srgbClr val="00C8EB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1" name="직사각형 100">
                <a:extLst>
                  <a:ext uri="{FF2B5EF4-FFF2-40B4-BE49-F238E27FC236}">
                    <a16:creationId xmlns:a16="http://schemas.microsoft.com/office/drawing/2014/main" id="{DFC5E1EE-F909-4449-9C14-613883A3F7CD}"/>
                  </a:ext>
                </a:extLst>
              </p:cNvPr>
              <p:cNvSpPr/>
              <p:nvPr/>
            </p:nvSpPr>
            <p:spPr>
              <a:xfrm>
                <a:off x="2055063" y="4632839"/>
                <a:ext cx="1020266" cy="25198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200" dirty="0">
                    <a:ea typeface="맑은 고딕"/>
                  </a:rPr>
                  <a:t>M</a:t>
                </a:r>
                <a:r>
                  <a:rPr lang="ko-KR" altLang="en-US" sz="1200" dirty="0" err="1">
                    <a:ea typeface="맑은 고딕"/>
                  </a:rPr>
                  <a:t>essage</a:t>
                </a:r>
                <a:endParaRPr lang="ko-KR" altLang="en-US" sz="1200" dirty="0">
                  <a:ea typeface="맑은 고딕"/>
                </a:endParaRPr>
              </a:p>
            </p:txBody>
          </p:sp>
          <p:sp>
            <p:nvSpPr>
              <p:cNvPr id="102" name="직사각형 101">
                <a:extLst>
                  <a:ext uri="{FF2B5EF4-FFF2-40B4-BE49-F238E27FC236}">
                    <a16:creationId xmlns:a16="http://schemas.microsoft.com/office/drawing/2014/main" id="{4C99F9F4-E493-476F-8530-6504915AF76D}"/>
                  </a:ext>
                </a:extLst>
              </p:cNvPr>
              <p:cNvSpPr/>
              <p:nvPr/>
            </p:nvSpPr>
            <p:spPr>
              <a:xfrm>
                <a:off x="1143868" y="4434297"/>
                <a:ext cx="2800320" cy="911411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1600" dirty="0">
                  <a:ea typeface="맑은 고딕"/>
                </a:endParaRPr>
              </a:p>
            </p:txBody>
          </p:sp>
          <p:sp>
            <p:nvSpPr>
              <p:cNvPr id="103" name="직사각형 102">
                <a:extLst>
                  <a:ext uri="{FF2B5EF4-FFF2-40B4-BE49-F238E27FC236}">
                    <a16:creationId xmlns:a16="http://schemas.microsoft.com/office/drawing/2014/main" id="{2A707D2B-0088-467A-8502-A305BDB88EE9}"/>
                  </a:ext>
                </a:extLst>
              </p:cNvPr>
              <p:cNvSpPr/>
              <p:nvPr/>
            </p:nvSpPr>
            <p:spPr>
              <a:xfrm>
                <a:off x="1864645" y="5001891"/>
                <a:ext cx="360000" cy="183175"/>
              </a:xfrm>
              <a:prstGeom prst="rect">
                <a:avLst/>
              </a:prstGeom>
              <a:solidFill>
                <a:srgbClr val="262626"/>
              </a:solidFill>
              <a:ln>
                <a:solidFill>
                  <a:srgbClr val="00C8E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sz="1000" dirty="0" err="1">
                    <a:ea typeface="맑은 고딕"/>
                  </a:rPr>
                  <a:t>code</a:t>
                </a:r>
                <a:endParaRPr lang="ko-KR" altLang="en-US" sz="1000" dirty="0">
                  <a:ea typeface="맑은 고딕"/>
                </a:endParaRPr>
              </a:p>
            </p:txBody>
          </p:sp>
        </p:grpSp>
        <p:sp>
          <p:nvSpPr>
            <p:cNvPr id="120" name="TextBox 42">
              <a:extLst>
                <a:ext uri="{FF2B5EF4-FFF2-40B4-BE49-F238E27FC236}">
                  <a16:creationId xmlns:a16="http://schemas.microsoft.com/office/drawing/2014/main" id="{ABCAD0F6-088C-4299-B20E-DFECD7290C81}"/>
                </a:ext>
              </a:extLst>
            </p:cNvPr>
            <p:cNvSpPr txBox="1"/>
            <p:nvPr/>
          </p:nvSpPr>
          <p:spPr>
            <a:xfrm>
              <a:off x="3853855" y="6315964"/>
              <a:ext cx="1328756" cy="276999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ea typeface="맑은 고딕"/>
                </a:rPr>
                <a:t>World State</a:t>
              </a:r>
            </a:p>
          </p:txBody>
        </p:sp>
      </p:grpSp>
      <p:grpSp>
        <p:nvGrpSpPr>
          <p:cNvPr id="125" name="그룹 124">
            <a:extLst>
              <a:ext uri="{FF2B5EF4-FFF2-40B4-BE49-F238E27FC236}">
                <a16:creationId xmlns:a16="http://schemas.microsoft.com/office/drawing/2014/main" id="{323BEC47-6483-40DE-8C76-58F5F95EDA01}"/>
              </a:ext>
            </a:extLst>
          </p:cNvPr>
          <p:cNvGrpSpPr/>
          <p:nvPr/>
        </p:nvGrpSpPr>
        <p:grpSpPr>
          <a:xfrm>
            <a:off x="7968619" y="5397909"/>
            <a:ext cx="2800320" cy="1198546"/>
            <a:chOff x="7968619" y="5397909"/>
            <a:chExt cx="2800320" cy="1198546"/>
          </a:xfrm>
        </p:grpSpPr>
        <p:grpSp>
          <p:nvGrpSpPr>
            <p:cNvPr id="104" name="그룹 103">
              <a:extLst>
                <a:ext uri="{FF2B5EF4-FFF2-40B4-BE49-F238E27FC236}">
                  <a16:creationId xmlns:a16="http://schemas.microsoft.com/office/drawing/2014/main" id="{56507234-CD10-4BE6-BD3B-4CC497360DB5}"/>
                </a:ext>
              </a:extLst>
            </p:cNvPr>
            <p:cNvGrpSpPr/>
            <p:nvPr/>
          </p:nvGrpSpPr>
          <p:grpSpPr>
            <a:xfrm>
              <a:off x="7968619" y="5397909"/>
              <a:ext cx="2800320" cy="911411"/>
              <a:chOff x="1143868" y="4434297"/>
              <a:chExt cx="2800320" cy="911411"/>
            </a:xfrm>
          </p:grpSpPr>
          <p:sp>
            <p:nvSpPr>
              <p:cNvPr id="105" name="TextBox 37">
                <a:extLst>
                  <a:ext uri="{FF2B5EF4-FFF2-40B4-BE49-F238E27FC236}">
                    <a16:creationId xmlns:a16="http://schemas.microsoft.com/office/drawing/2014/main" id="{3C8289C1-30C8-48AD-9971-5DECAD2F579A}"/>
                  </a:ext>
                </a:extLst>
              </p:cNvPr>
              <p:cNvSpPr txBox="1"/>
              <p:nvPr/>
            </p:nvSpPr>
            <p:spPr>
              <a:xfrm>
                <a:off x="1366507" y="4718248"/>
                <a:ext cx="735623" cy="338554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600" dirty="0">
                    <a:solidFill>
                      <a:schemeClr val="bg1">
                        <a:lumMod val="85000"/>
                      </a:schemeClr>
                    </a:solidFill>
                    <a:ea typeface="맑은 고딕"/>
                  </a:rPr>
                  <a:t>CA</a:t>
                </a:r>
                <a:endParaRPr lang="ko-KR" altLang="en-US" sz="1600" dirty="0">
                  <a:solidFill>
                    <a:schemeClr val="bg1">
                      <a:lumMod val="85000"/>
                    </a:schemeClr>
                  </a:solidFill>
                  <a:ea typeface="맑은 고딕"/>
                </a:endParaRPr>
              </a:p>
            </p:txBody>
          </p:sp>
          <p:sp>
            <p:nvSpPr>
              <p:cNvPr id="106" name="TextBox 38">
                <a:extLst>
                  <a:ext uri="{FF2B5EF4-FFF2-40B4-BE49-F238E27FC236}">
                    <a16:creationId xmlns:a16="http://schemas.microsoft.com/office/drawing/2014/main" id="{4647B74E-72E1-423A-968E-C3B1BC1DBF38}"/>
                  </a:ext>
                </a:extLst>
              </p:cNvPr>
              <p:cNvSpPr txBox="1"/>
              <p:nvPr/>
            </p:nvSpPr>
            <p:spPr>
              <a:xfrm>
                <a:off x="3006726" y="4718776"/>
                <a:ext cx="735623" cy="338554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600" dirty="0">
                    <a:solidFill>
                      <a:schemeClr val="bg1">
                        <a:lumMod val="85000"/>
                      </a:schemeClr>
                    </a:solidFill>
                    <a:ea typeface="맑은 고딕"/>
                  </a:rPr>
                  <a:t>CA</a:t>
                </a:r>
                <a:endParaRPr lang="ko-KR" altLang="en-US" sz="1600" dirty="0">
                  <a:solidFill>
                    <a:schemeClr val="bg1">
                      <a:lumMod val="85000"/>
                    </a:schemeClr>
                  </a:solidFill>
                  <a:ea typeface="맑은 고딕"/>
                </a:endParaRPr>
              </a:p>
            </p:txBody>
          </p:sp>
          <p:cxnSp>
            <p:nvCxnSpPr>
              <p:cNvPr id="107" name="직선 화살표 연결선 106">
                <a:extLst>
                  <a:ext uri="{FF2B5EF4-FFF2-40B4-BE49-F238E27FC236}">
                    <a16:creationId xmlns:a16="http://schemas.microsoft.com/office/drawing/2014/main" id="{AED17D7C-0B94-47DA-84F8-069B46606BDF}"/>
                  </a:ext>
                </a:extLst>
              </p:cNvPr>
              <p:cNvCxnSpPr>
                <a:cxnSpLocks/>
                <a:stCxn id="105" idx="3"/>
                <a:endCxn id="106" idx="1"/>
              </p:cNvCxnSpPr>
              <p:nvPr/>
            </p:nvCxnSpPr>
            <p:spPr>
              <a:xfrm>
                <a:off x="2102130" y="4887525"/>
                <a:ext cx="904596" cy="528"/>
              </a:xfrm>
              <a:prstGeom prst="straightConnector1">
                <a:avLst/>
              </a:prstGeom>
              <a:ln w="12700">
                <a:solidFill>
                  <a:srgbClr val="00C8EB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8" name="직사각형 107">
                <a:extLst>
                  <a:ext uri="{FF2B5EF4-FFF2-40B4-BE49-F238E27FC236}">
                    <a16:creationId xmlns:a16="http://schemas.microsoft.com/office/drawing/2014/main" id="{4D9CD471-86E7-445D-BEC4-FE5EB9CE1C74}"/>
                  </a:ext>
                </a:extLst>
              </p:cNvPr>
              <p:cNvSpPr/>
              <p:nvPr/>
            </p:nvSpPr>
            <p:spPr>
              <a:xfrm>
                <a:off x="2055063" y="4632839"/>
                <a:ext cx="1020266" cy="25198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200" dirty="0">
                    <a:ea typeface="맑은 고딕"/>
                  </a:rPr>
                  <a:t>M</a:t>
                </a:r>
                <a:r>
                  <a:rPr lang="ko-KR" altLang="en-US" sz="1200" dirty="0" err="1">
                    <a:ea typeface="맑은 고딕"/>
                  </a:rPr>
                  <a:t>essage</a:t>
                </a:r>
                <a:endParaRPr lang="ko-KR" altLang="en-US" sz="1200" dirty="0">
                  <a:ea typeface="맑은 고딕"/>
                </a:endParaRPr>
              </a:p>
            </p:txBody>
          </p:sp>
          <p:sp>
            <p:nvSpPr>
              <p:cNvPr id="109" name="직사각형 108">
                <a:extLst>
                  <a:ext uri="{FF2B5EF4-FFF2-40B4-BE49-F238E27FC236}">
                    <a16:creationId xmlns:a16="http://schemas.microsoft.com/office/drawing/2014/main" id="{709D94C6-5A36-44EF-A0B8-52D3581B401A}"/>
                  </a:ext>
                </a:extLst>
              </p:cNvPr>
              <p:cNvSpPr/>
              <p:nvPr/>
            </p:nvSpPr>
            <p:spPr>
              <a:xfrm>
                <a:off x="1143868" y="4434297"/>
                <a:ext cx="2800320" cy="911411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1600" dirty="0">
                  <a:ea typeface="맑은 고딕"/>
                </a:endParaRPr>
              </a:p>
            </p:txBody>
          </p:sp>
          <p:sp>
            <p:nvSpPr>
              <p:cNvPr id="110" name="직사각형 109">
                <a:extLst>
                  <a:ext uri="{FF2B5EF4-FFF2-40B4-BE49-F238E27FC236}">
                    <a16:creationId xmlns:a16="http://schemas.microsoft.com/office/drawing/2014/main" id="{09E2FCAC-FCDE-4A2A-B784-626D6508A5D6}"/>
                  </a:ext>
                </a:extLst>
              </p:cNvPr>
              <p:cNvSpPr/>
              <p:nvPr/>
            </p:nvSpPr>
            <p:spPr>
              <a:xfrm>
                <a:off x="1864645" y="5001891"/>
                <a:ext cx="360000" cy="183175"/>
              </a:xfrm>
              <a:prstGeom prst="rect">
                <a:avLst/>
              </a:prstGeom>
              <a:solidFill>
                <a:srgbClr val="262626"/>
              </a:solidFill>
              <a:ln>
                <a:solidFill>
                  <a:srgbClr val="00C8E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sz="1000" dirty="0" err="1">
                    <a:ea typeface="맑은 고딕"/>
                  </a:rPr>
                  <a:t>code</a:t>
                </a:r>
                <a:endParaRPr lang="ko-KR" altLang="en-US" sz="1000" dirty="0">
                  <a:ea typeface="맑은 고딕"/>
                </a:endParaRPr>
              </a:p>
            </p:txBody>
          </p:sp>
        </p:grpSp>
        <p:sp>
          <p:nvSpPr>
            <p:cNvPr id="121" name="TextBox 42">
              <a:extLst>
                <a:ext uri="{FF2B5EF4-FFF2-40B4-BE49-F238E27FC236}">
                  <a16:creationId xmlns:a16="http://schemas.microsoft.com/office/drawing/2014/main" id="{34C53274-5A61-4540-A696-9E75BEC9F53C}"/>
                </a:ext>
              </a:extLst>
            </p:cNvPr>
            <p:cNvSpPr txBox="1"/>
            <p:nvPr/>
          </p:nvSpPr>
          <p:spPr>
            <a:xfrm>
              <a:off x="8591723" y="6319456"/>
              <a:ext cx="1328756" cy="276999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ea typeface="맑은 고딕"/>
                </a:rPr>
                <a:t>World State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957021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554603C8-ADBC-4469-864A-4970EF264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메시지 </a:t>
            </a:r>
            <a:r>
              <a:rPr lang="en-US" altLang="ko-KR" dirty="0"/>
              <a:t>(CA  ➡ CA)</a:t>
            </a:r>
            <a:endParaRPr lang="ko-KR" altLang="en-US" dirty="0"/>
          </a:p>
        </p:txBody>
      </p:sp>
      <p:sp>
        <p:nvSpPr>
          <p:cNvPr id="26" name="TextBox 6">
            <a:extLst>
              <a:ext uri="{FF2B5EF4-FFF2-40B4-BE49-F238E27FC236}">
                <a16:creationId xmlns:a16="http://schemas.microsoft.com/office/drawing/2014/main" id="{2DA10AFF-91AB-FAD7-ABF6-C66E1D2DC1EB}"/>
              </a:ext>
            </a:extLst>
          </p:cNvPr>
          <p:cNvSpPr txBox="1"/>
          <p:nvPr/>
        </p:nvSpPr>
        <p:spPr>
          <a:xfrm>
            <a:off x="585368" y="1687928"/>
            <a:ext cx="735623" cy="338554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EOA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9D5C630C-DB6F-18E8-EBAE-25307E36829D}"/>
              </a:ext>
            </a:extLst>
          </p:cNvPr>
          <p:cNvSpPr/>
          <p:nvPr/>
        </p:nvSpPr>
        <p:spPr>
          <a:xfrm>
            <a:off x="284806" y="1482409"/>
            <a:ext cx="11643670" cy="722455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600" dirty="0">
              <a:ea typeface="맑은 고딕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18DEE475-48DA-602D-425B-D24447B5092B}"/>
              </a:ext>
            </a:extLst>
          </p:cNvPr>
          <p:cNvCxnSpPr>
            <a:cxnSpLocks/>
          </p:cNvCxnSpPr>
          <p:nvPr/>
        </p:nvCxnSpPr>
        <p:spPr>
          <a:xfrm flipH="1">
            <a:off x="951714" y="1120782"/>
            <a:ext cx="1465" cy="313593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7A8556A-563F-4F7A-81B5-0E44507C23EC}"/>
              </a:ext>
            </a:extLst>
          </p:cNvPr>
          <p:cNvSpPr/>
          <p:nvPr/>
        </p:nvSpPr>
        <p:spPr>
          <a:xfrm>
            <a:off x="263525" y="743987"/>
            <a:ext cx="1538941" cy="319797"/>
          </a:xfrm>
          <a:prstGeom prst="rect">
            <a:avLst/>
          </a:prstGeom>
          <a:noFill/>
          <a:ln>
            <a:solidFill>
              <a:srgbClr val="00C8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Malgun Gothic"/>
                <a:ea typeface="Malgun Gothic"/>
              </a:rPr>
              <a:t>Transaction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01C051DF-6A44-455F-8699-78B98BAC9295}"/>
              </a:ext>
            </a:extLst>
          </p:cNvPr>
          <p:cNvSpPr/>
          <p:nvPr/>
        </p:nvSpPr>
        <p:spPr>
          <a:xfrm>
            <a:off x="1809352" y="799587"/>
            <a:ext cx="917182" cy="2519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>
                <a:ea typeface="맑은 고딕"/>
              </a:rPr>
              <a:t>by </a:t>
            </a:r>
            <a:r>
              <a:rPr lang="ko-KR" altLang="en-US" sz="1600" dirty="0">
                <a:ea typeface="맑은 고딕"/>
              </a:rPr>
              <a:t>EOA</a:t>
            </a: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7FF9B27C-0036-480C-973F-3B8F1D5CF478}"/>
              </a:ext>
            </a:extLst>
          </p:cNvPr>
          <p:cNvGrpSpPr/>
          <p:nvPr/>
        </p:nvGrpSpPr>
        <p:grpSpPr>
          <a:xfrm>
            <a:off x="1143350" y="1596892"/>
            <a:ext cx="1828759" cy="427667"/>
            <a:chOff x="6659048" y="5845135"/>
            <a:chExt cx="1828759" cy="427667"/>
          </a:xfrm>
        </p:grpSpPr>
        <p:sp>
          <p:nvSpPr>
            <p:cNvPr id="47" name="TextBox 7">
              <a:extLst>
                <a:ext uri="{FF2B5EF4-FFF2-40B4-BE49-F238E27FC236}">
                  <a16:creationId xmlns:a16="http://schemas.microsoft.com/office/drawing/2014/main" id="{330500F1-6E0E-48F0-ABA4-010DB7757921}"/>
                </a:ext>
              </a:extLst>
            </p:cNvPr>
            <p:cNvSpPr txBox="1"/>
            <p:nvPr/>
          </p:nvSpPr>
          <p:spPr>
            <a:xfrm>
              <a:off x="7752184" y="5934248"/>
              <a:ext cx="735623" cy="338554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6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CA</a:t>
              </a: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40E0CFDA-3B44-4437-94CC-74BA14BD68BE}"/>
                </a:ext>
              </a:extLst>
            </p:cNvPr>
            <p:cNvSpPr/>
            <p:nvPr/>
          </p:nvSpPr>
          <p:spPr>
            <a:xfrm>
              <a:off x="6659048" y="5845135"/>
              <a:ext cx="1247013" cy="2519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dirty="0">
                  <a:ea typeface="맑은 고딕"/>
                </a:rPr>
                <a:t>M</a:t>
              </a:r>
              <a:r>
                <a:rPr lang="ko-KR" altLang="en-US" sz="1200" dirty="0" err="1">
                  <a:ea typeface="맑은 고딕"/>
                </a:rPr>
                <a:t>essage</a:t>
              </a:r>
              <a:endParaRPr lang="ko-KR" altLang="en-US" sz="1200" dirty="0">
                <a:ea typeface="맑은 고딕"/>
              </a:endParaRPr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68D76338-C362-49E9-9312-9975287EBA30}"/>
              </a:ext>
            </a:extLst>
          </p:cNvPr>
          <p:cNvGrpSpPr/>
          <p:nvPr/>
        </p:nvGrpSpPr>
        <p:grpSpPr>
          <a:xfrm>
            <a:off x="2789371" y="1592976"/>
            <a:ext cx="1828759" cy="427667"/>
            <a:chOff x="6659048" y="5845135"/>
            <a:chExt cx="1828759" cy="427667"/>
          </a:xfrm>
        </p:grpSpPr>
        <p:sp>
          <p:nvSpPr>
            <p:cNvPr id="51" name="TextBox 7">
              <a:extLst>
                <a:ext uri="{FF2B5EF4-FFF2-40B4-BE49-F238E27FC236}">
                  <a16:creationId xmlns:a16="http://schemas.microsoft.com/office/drawing/2014/main" id="{9FA8F532-2F44-4871-A120-90C2E0CF5120}"/>
                </a:ext>
              </a:extLst>
            </p:cNvPr>
            <p:cNvSpPr txBox="1"/>
            <p:nvPr/>
          </p:nvSpPr>
          <p:spPr>
            <a:xfrm>
              <a:off x="7752184" y="5934248"/>
              <a:ext cx="735623" cy="338554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6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CA</a:t>
              </a: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196400FB-9626-46A0-8C70-BC2B2DC364B0}"/>
                </a:ext>
              </a:extLst>
            </p:cNvPr>
            <p:cNvSpPr/>
            <p:nvPr/>
          </p:nvSpPr>
          <p:spPr>
            <a:xfrm>
              <a:off x="6659048" y="5845135"/>
              <a:ext cx="1247013" cy="2519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dirty="0">
                  <a:ea typeface="맑은 고딕"/>
                </a:rPr>
                <a:t>M</a:t>
              </a:r>
              <a:r>
                <a:rPr lang="ko-KR" altLang="en-US" sz="1200" dirty="0" err="1">
                  <a:ea typeface="맑은 고딕"/>
                </a:rPr>
                <a:t>essage</a:t>
              </a:r>
              <a:endParaRPr lang="ko-KR" altLang="en-US" sz="1200" dirty="0">
                <a:ea typeface="맑은 고딕"/>
              </a:endParaRPr>
            </a:p>
          </p:txBody>
        </p:sp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EFF45DDD-396B-4AD2-A3BF-E7C6A295C918}"/>
              </a:ext>
            </a:extLst>
          </p:cNvPr>
          <p:cNvGrpSpPr/>
          <p:nvPr/>
        </p:nvGrpSpPr>
        <p:grpSpPr>
          <a:xfrm>
            <a:off x="4435392" y="1590339"/>
            <a:ext cx="1828759" cy="427667"/>
            <a:chOff x="6659048" y="5845135"/>
            <a:chExt cx="1828759" cy="427667"/>
          </a:xfrm>
        </p:grpSpPr>
        <p:sp>
          <p:nvSpPr>
            <p:cNvPr id="56" name="TextBox 7">
              <a:extLst>
                <a:ext uri="{FF2B5EF4-FFF2-40B4-BE49-F238E27FC236}">
                  <a16:creationId xmlns:a16="http://schemas.microsoft.com/office/drawing/2014/main" id="{AA2379CA-201A-41BC-A438-7DA1558F206D}"/>
                </a:ext>
              </a:extLst>
            </p:cNvPr>
            <p:cNvSpPr txBox="1"/>
            <p:nvPr/>
          </p:nvSpPr>
          <p:spPr>
            <a:xfrm>
              <a:off x="7752184" y="5934248"/>
              <a:ext cx="735623" cy="338554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6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CA</a:t>
              </a: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85B54598-2FD1-443B-A8CC-C9B8BA3E61DE}"/>
                </a:ext>
              </a:extLst>
            </p:cNvPr>
            <p:cNvSpPr/>
            <p:nvPr/>
          </p:nvSpPr>
          <p:spPr>
            <a:xfrm>
              <a:off x="6659048" y="5845135"/>
              <a:ext cx="1247013" cy="2519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dirty="0">
                  <a:ea typeface="맑은 고딕"/>
                </a:rPr>
                <a:t>M</a:t>
              </a:r>
              <a:r>
                <a:rPr lang="ko-KR" altLang="en-US" sz="1200" dirty="0" err="1">
                  <a:ea typeface="맑은 고딕"/>
                </a:rPr>
                <a:t>essage</a:t>
              </a:r>
              <a:endParaRPr lang="ko-KR" altLang="en-US" sz="1200" dirty="0">
                <a:ea typeface="맑은 고딕"/>
              </a:endParaRP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B83B81BC-222A-429A-B166-EC9267D33B03}"/>
              </a:ext>
            </a:extLst>
          </p:cNvPr>
          <p:cNvGrpSpPr/>
          <p:nvPr/>
        </p:nvGrpSpPr>
        <p:grpSpPr>
          <a:xfrm>
            <a:off x="6086155" y="1590339"/>
            <a:ext cx="1828759" cy="427667"/>
            <a:chOff x="6659048" y="5845135"/>
            <a:chExt cx="1828759" cy="427667"/>
          </a:xfrm>
        </p:grpSpPr>
        <p:sp>
          <p:nvSpPr>
            <p:cNvPr id="60" name="TextBox 7">
              <a:extLst>
                <a:ext uri="{FF2B5EF4-FFF2-40B4-BE49-F238E27FC236}">
                  <a16:creationId xmlns:a16="http://schemas.microsoft.com/office/drawing/2014/main" id="{C633670E-F867-4FEE-8264-66B52665F0CC}"/>
                </a:ext>
              </a:extLst>
            </p:cNvPr>
            <p:cNvSpPr txBox="1"/>
            <p:nvPr/>
          </p:nvSpPr>
          <p:spPr>
            <a:xfrm>
              <a:off x="7752184" y="5934248"/>
              <a:ext cx="735623" cy="338554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6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CA</a:t>
              </a: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55ADB5E7-59A0-4BC0-8366-EEB974530629}"/>
                </a:ext>
              </a:extLst>
            </p:cNvPr>
            <p:cNvSpPr/>
            <p:nvPr/>
          </p:nvSpPr>
          <p:spPr>
            <a:xfrm>
              <a:off x="6659048" y="5845135"/>
              <a:ext cx="1247013" cy="2519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dirty="0">
                  <a:ea typeface="맑은 고딕"/>
                </a:rPr>
                <a:t>M</a:t>
              </a:r>
              <a:r>
                <a:rPr lang="ko-KR" altLang="en-US" sz="1200" dirty="0" err="1">
                  <a:ea typeface="맑은 고딕"/>
                </a:rPr>
                <a:t>essage</a:t>
              </a:r>
              <a:endParaRPr lang="ko-KR" altLang="en-US" sz="1200" dirty="0">
                <a:ea typeface="맑은 고딕"/>
              </a:endParaRPr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A4E81B1D-FFDA-4583-A28E-1463A7D5D1C8}"/>
              </a:ext>
            </a:extLst>
          </p:cNvPr>
          <p:cNvGrpSpPr/>
          <p:nvPr/>
        </p:nvGrpSpPr>
        <p:grpSpPr>
          <a:xfrm>
            <a:off x="7736282" y="1590339"/>
            <a:ext cx="1828759" cy="427667"/>
            <a:chOff x="6659048" y="5845135"/>
            <a:chExt cx="1828759" cy="427667"/>
          </a:xfrm>
        </p:grpSpPr>
        <p:sp>
          <p:nvSpPr>
            <p:cNvPr id="64" name="TextBox 7">
              <a:extLst>
                <a:ext uri="{FF2B5EF4-FFF2-40B4-BE49-F238E27FC236}">
                  <a16:creationId xmlns:a16="http://schemas.microsoft.com/office/drawing/2014/main" id="{006B0E1F-EF3A-420A-B8C1-D42AC65670E6}"/>
                </a:ext>
              </a:extLst>
            </p:cNvPr>
            <p:cNvSpPr txBox="1"/>
            <p:nvPr/>
          </p:nvSpPr>
          <p:spPr>
            <a:xfrm>
              <a:off x="7752184" y="5934248"/>
              <a:ext cx="735623" cy="338554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6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CA</a:t>
              </a:r>
            </a:p>
          </p:txBody>
        </p:sp>
        <p:cxnSp>
          <p:nvCxnSpPr>
            <p:cNvPr id="65" name="직선 화살표 연결선 64">
              <a:extLst>
                <a:ext uri="{FF2B5EF4-FFF2-40B4-BE49-F238E27FC236}">
                  <a16:creationId xmlns:a16="http://schemas.microsoft.com/office/drawing/2014/main" id="{5F941603-B8E0-4F35-A013-6908A6F1A981}"/>
                </a:ext>
              </a:extLst>
            </p:cNvPr>
            <p:cNvCxnSpPr>
              <a:cxnSpLocks/>
              <a:stCxn id="60" idx="3"/>
              <a:endCxn id="64" idx="1"/>
            </p:cNvCxnSpPr>
            <p:nvPr/>
          </p:nvCxnSpPr>
          <p:spPr>
            <a:xfrm>
              <a:off x="6837680" y="6103525"/>
              <a:ext cx="914504" cy="0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F333AE38-587B-47D2-8D65-52DE93CFC637}"/>
                </a:ext>
              </a:extLst>
            </p:cNvPr>
            <p:cNvSpPr/>
            <p:nvPr/>
          </p:nvSpPr>
          <p:spPr>
            <a:xfrm>
              <a:off x="6659048" y="5845135"/>
              <a:ext cx="1247013" cy="2519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dirty="0">
                  <a:ea typeface="맑은 고딕"/>
                </a:rPr>
                <a:t>M</a:t>
              </a:r>
              <a:r>
                <a:rPr lang="ko-KR" altLang="en-US" sz="1200" dirty="0" err="1">
                  <a:ea typeface="맑은 고딕"/>
                </a:rPr>
                <a:t>essage</a:t>
              </a:r>
              <a:endParaRPr lang="ko-KR" altLang="en-US" sz="1200" dirty="0">
                <a:ea typeface="맑은 고딕"/>
              </a:endParaRPr>
            </a:p>
          </p:txBody>
        </p:sp>
      </p:grpSp>
      <p:sp>
        <p:nvSpPr>
          <p:cNvPr id="67" name="TextBox 7">
            <a:extLst>
              <a:ext uri="{FF2B5EF4-FFF2-40B4-BE49-F238E27FC236}">
                <a16:creationId xmlns:a16="http://schemas.microsoft.com/office/drawing/2014/main" id="{156053E9-5EEF-4BEE-9156-AFA89003CE43}"/>
              </a:ext>
            </a:extLst>
          </p:cNvPr>
          <p:cNvSpPr txBox="1"/>
          <p:nvPr/>
        </p:nvSpPr>
        <p:spPr>
          <a:xfrm>
            <a:off x="9565041" y="1692438"/>
            <a:ext cx="390473" cy="338554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⋯</a:t>
            </a: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ADCB48AD-3B75-4FFA-BD0B-7BEE001EC218}"/>
              </a:ext>
            </a:extLst>
          </p:cNvPr>
          <p:cNvSpPr/>
          <p:nvPr/>
        </p:nvSpPr>
        <p:spPr>
          <a:xfrm>
            <a:off x="2817650" y="1950782"/>
            <a:ext cx="360000" cy="183175"/>
          </a:xfrm>
          <a:prstGeom prst="rect">
            <a:avLst/>
          </a:prstGeom>
          <a:solidFill>
            <a:srgbClr val="262626"/>
          </a:solidFill>
          <a:ln>
            <a:solidFill>
              <a:srgbClr val="00C8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000" dirty="0" err="1">
                <a:ea typeface="맑은 고딕"/>
              </a:rPr>
              <a:t>code</a:t>
            </a:r>
            <a:endParaRPr lang="ko-KR" altLang="en-US" sz="1000" dirty="0">
              <a:ea typeface="맑은 고딕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707C2D9B-FE26-4E15-9B72-A3D367246CA0}"/>
              </a:ext>
            </a:extLst>
          </p:cNvPr>
          <p:cNvSpPr/>
          <p:nvPr/>
        </p:nvSpPr>
        <p:spPr>
          <a:xfrm>
            <a:off x="4465739" y="1951359"/>
            <a:ext cx="360000" cy="183175"/>
          </a:xfrm>
          <a:prstGeom prst="rect">
            <a:avLst/>
          </a:prstGeom>
          <a:solidFill>
            <a:srgbClr val="262626"/>
          </a:solidFill>
          <a:ln>
            <a:solidFill>
              <a:srgbClr val="00C8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000" dirty="0" err="1">
                <a:ea typeface="맑은 고딕"/>
              </a:rPr>
              <a:t>code</a:t>
            </a:r>
            <a:endParaRPr lang="ko-KR" altLang="en-US" sz="1000" dirty="0">
              <a:ea typeface="맑은 고딕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863A0067-EE68-465D-A32D-E136F81A1C06}"/>
              </a:ext>
            </a:extLst>
          </p:cNvPr>
          <p:cNvSpPr/>
          <p:nvPr/>
        </p:nvSpPr>
        <p:spPr>
          <a:xfrm>
            <a:off x="6103560" y="1948636"/>
            <a:ext cx="360000" cy="183175"/>
          </a:xfrm>
          <a:prstGeom prst="rect">
            <a:avLst/>
          </a:prstGeom>
          <a:solidFill>
            <a:srgbClr val="262626"/>
          </a:solidFill>
          <a:ln>
            <a:solidFill>
              <a:srgbClr val="00C8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000" dirty="0" err="1">
                <a:ea typeface="맑은 고딕"/>
              </a:rPr>
              <a:t>code</a:t>
            </a:r>
            <a:endParaRPr lang="ko-KR" altLang="en-US" sz="1000" dirty="0">
              <a:ea typeface="맑은 고딕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98E7650F-08CA-48EC-9345-45769EC1D268}"/>
              </a:ext>
            </a:extLst>
          </p:cNvPr>
          <p:cNvSpPr/>
          <p:nvPr/>
        </p:nvSpPr>
        <p:spPr>
          <a:xfrm>
            <a:off x="7752184" y="1948636"/>
            <a:ext cx="360000" cy="183175"/>
          </a:xfrm>
          <a:prstGeom prst="rect">
            <a:avLst/>
          </a:prstGeom>
          <a:solidFill>
            <a:srgbClr val="262626"/>
          </a:solidFill>
          <a:ln>
            <a:solidFill>
              <a:srgbClr val="00C8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000" dirty="0" err="1">
                <a:ea typeface="맑은 고딕"/>
              </a:rPr>
              <a:t>code</a:t>
            </a:r>
            <a:endParaRPr lang="ko-KR" altLang="en-US" sz="1000" dirty="0">
              <a:ea typeface="맑은 고딕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5F17F237-8B24-4730-B983-BA4B70E073A2}"/>
              </a:ext>
            </a:extLst>
          </p:cNvPr>
          <p:cNvSpPr/>
          <p:nvPr/>
        </p:nvSpPr>
        <p:spPr>
          <a:xfrm>
            <a:off x="9400808" y="1948636"/>
            <a:ext cx="360000" cy="183175"/>
          </a:xfrm>
          <a:prstGeom prst="rect">
            <a:avLst/>
          </a:prstGeom>
          <a:solidFill>
            <a:srgbClr val="262626"/>
          </a:solidFill>
          <a:ln>
            <a:solidFill>
              <a:srgbClr val="00C8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000" dirty="0" err="1">
                <a:ea typeface="맑은 고딕"/>
              </a:rPr>
              <a:t>code</a:t>
            </a:r>
            <a:endParaRPr lang="ko-KR" altLang="en-US" sz="1000" dirty="0">
              <a:ea typeface="맑은 고딕"/>
            </a:endParaRP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69046C90-3AEE-4E86-8728-4F5C0E63A06F}"/>
              </a:ext>
            </a:extLst>
          </p:cNvPr>
          <p:cNvCxnSpPr>
            <a:cxnSpLocks/>
            <a:stCxn id="26" idx="3"/>
            <a:endCxn id="47" idx="1"/>
          </p:cNvCxnSpPr>
          <p:nvPr/>
        </p:nvCxnSpPr>
        <p:spPr>
          <a:xfrm flipV="1">
            <a:off x="1320991" y="1855282"/>
            <a:ext cx="915495" cy="1923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B15A766-35FA-4B6B-9A3E-8E0B77789D28}"/>
              </a:ext>
            </a:extLst>
          </p:cNvPr>
          <p:cNvCxnSpPr>
            <a:cxnSpLocks/>
            <a:stCxn id="47" idx="3"/>
            <a:endCxn id="51" idx="1"/>
          </p:cNvCxnSpPr>
          <p:nvPr/>
        </p:nvCxnSpPr>
        <p:spPr>
          <a:xfrm flipV="1">
            <a:off x="2972109" y="1851366"/>
            <a:ext cx="910398" cy="3916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B5FA48F5-132C-4CED-9FAE-9C407F7DAEB7}"/>
              </a:ext>
            </a:extLst>
          </p:cNvPr>
          <p:cNvCxnSpPr>
            <a:cxnSpLocks/>
            <a:stCxn id="51" idx="3"/>
            <a:endCxn id="56" idx="1"/>
          </p:cNvCxnSpPr>
          <p:nvPr/>
        </p:nvCxnSpPr>
        <p:spPr>
          <a:xfrm flipV="1">
            <a:off x="4618130" y="1848729"/>
            <a:ext cx="910398" cy="2637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93554CB6-B945-42FD-9C8B-A1920EB775AA}"/>
              </a:ext>
            </a:extLst>
          </p:cNvPr>
          <p:cNvCxnSpPr>
            <a:cxnSpLocks/>
            <a:stCxn id="56" idx="3"/>
            <a:endCxn id="60" idx="1"/>
          </p:cNvCxnSpPr>
          <p:nvPr/>
        </p:nvCxnSpPr>
        <p:spPr>
          <a:xfrm>
            <a:off x="6264151" y="1848729"/>
            <a:ext cx="915140" cy="0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Rectangle 1">
            <a:extLst>
              <a:ext uri="{FF2B5EF4-FFF2-40B4-BE49-F238E27FC236}">
                <a16:creationId xmlns:a16="http://schemas.microsoft.com/office/drawing/2014/main" id="{702747DC-D7CF-4874-8915-EE910C6EF5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709" y="2796311"/>
            <a:ext cx="5320234" cy="193899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0C8E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.sol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C8E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0xd8b934580fcE35a11B58C6D73aDeE468a2833fa8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SPDX-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License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-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Identifier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MIT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pragma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solidity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0.8.13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contract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0C8E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{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function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071F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public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pure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returns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{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+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endParaRPr kumimoji="0" lang="ko-KR" altLang="ko-KR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4" name="Rectangle 2">
            <a:extLst>
              <a:ext uri="{FF2B5EF4-FFF2-40B4-BE49-F238E27FC236}">
                <a16:creationId xmlns:a16="http://schemas.microsoft.com/office/drawing/2014/main" id="{C3E96B7C-2D53-47C0-BD0E-7DCD9985B2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4806" y="4884256"/>
            <a:ext cx="5307137" cy="1785104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EF296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Sub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.sol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F296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0xd9145CCE52D386f254917e481eB44e9943F39138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SPDX-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License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-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Identifier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MIT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pragma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solidity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0.8.13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contract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EF296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Sub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{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function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FF80B1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sub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public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pure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returns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{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-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endParaRPr kumimoji="0" lang="ko-KR" altLang="ko-KR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5" name="Rectangle 3">
            <a:extLst>
              <a:ext uri="{FF2B5EF4-FFF2-40B4-BE49-F238E27FC236}">
                <a16:creationId xmlns:a16="http://schemas.microsoft.com/office/drawing/2014/main" id="{897CA9FE-6B59-4657-ACB3-7453E7356E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03560" y="2796311"/>
            <a:ext cx="5526933" cy="3308598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Calculator.sol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SPDX-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License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-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Identifier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MIT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pragma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solidity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0.8.13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import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"./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Add.sol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import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"./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Sub.sol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contract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Calculator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{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+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- c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function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calc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c)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public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pure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returns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{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00C8E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769AA5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addContract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= </a:t>
            </a:r>
            <a:br>
              <a:rPr kumimoji="0" lang="en-US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en-US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00C8E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00C8E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0xd8b934580fcE35a11B58C6D73aDeE468a2833fa8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))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sum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=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addContract.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0071F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EF296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Sub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769AA5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subContract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= </a:t>
            </a:r>
            <a:endParaRPr kumimoji="0" lang="en-US" altLang="ko-KR" sz="1100" b="0" i="0" u="none" strike="noStrike" cap="none" normalizeH="0" baseline="0" dirty="0">
              <a:ln>
                <a:noFill/>
              </a:ln>
              <a:solidFill>
                <a:srgbClr val="A8AFBE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100" dirty="0">
                <a:solidFill>
                  <a:srgbClr val="A8AFBE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EF296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Sub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F296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0xd9145CCE52D386f254917e481eB44e9943F39138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))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subContract.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FF80B1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sub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sum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c)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endParaRPr kumimoji="0" lang="ko-KR" altLang="ko-KR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00" name="왼쪽 대괄호 99">
            <a:extLst>
              <a:ext uri="{FF2B5EF4-FFF2-40B4-BE49-F238E27FC236}">
                <a16:creationId xmlns:a16="http://schemas.microsoft.com/office/drawing/2014/main" id="{69C6F7F2-33E8-435C-ACCC-6DC20702DC81}"/>
              </a:ext>
            </a:extLst>
          </p:cNvPr>
          <p:cNvSpPr/>
          <p:nvPr/>
        </p:nvSpPr>
        <p:spPr>
          <a:xfrm>
            <a:off x="6384032" y="4452208"/>
            <a:ext cx="72008" cy="432048"/>
          </a:xfrm>
          <a:prstGeom prst="leftBracket">
            <a:avLst/>
          </a:prstGeom>
          <a:ln w="25400">
            <a:solidFill>
              <a:srgbClr val="00C8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2" name="연결선: 꺾임 101">
            <a:extLst>
              <a:ext uri="{FF2B5EF4-FFF2-40B4-BE49-F238E27FC236}">
                <a16:creationId xmlns:a16="http://schemas.microsoft.com/office/drawing/2014/main" id="{B465A893-E322-4CDA-9374-0F6715C9777E}"/>
              </a:ext>
            </a:extLst>
          </p:cNvPr>
          <p:cNvCxnSpPr>
            <a:cxnSpLocks/>
            <a:stCxn id="93" idx="3"/>
            <a:endCxn id="100" idx="1"/>
          </p:cNvCxnSpPr>
          <p:nvPr/>
        </p:nvCxnSpPr>
        <p:spPr>
          <a:xfrm>
            <a:off x="5591943" y="3765807"/>
            <a:ext cx="792089" cy="902425"/>
          </a:xfrm>
          <a:prstGeom prst="bentConnector3">
            <a:avLst>
              <a:gd name="adj1" fmla="val 34896"/>
            </a:avLst>
          </a:prstGeom>
          <a:ln w="25400">
            <a:solidFill>
              <a:srgbClr val="00C8E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왼쪽 대괄호 104">
            <a:extLst>
              <a:ext uri="{FF2B5EF4-FFF2-40B4-BE49-F238E27FC236}">
                <a16:creationId xmlns:a16="http://schemas.microsoft.com/office/drawing/2014/main" id="{6FE46C07-4871-4EB7-8878-A519DE425C1F}"/>
              </a:ext>
            </a:extLst>
          </p:cNvPr>
          <p:cNvSpPr/>
          <p:nvPr/>
        </p:nvSpPr>
        <p:spPr>
          <a:xfrm>
            <a:off x="6418935" y="5036656"/>
            <a:ext cx="72008" cy="432048"/>
          </a:xfrm>
          <a:prstGeom prst="leftBracket">
            <a:avLst/>
          </a:prstGeom>
          <a:ln w="25400">
            <a:solidFill>
              <a:srgbClr val="EF29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6" name="연결선: 꺾임 105">
            <a:extLst>
              <a:ext uri="{FF2B5EF4-FFF2-40B4-BE49-F238E27FC236}">
                <a16:creationId xmlns:a16="http://schemas.microsoft.com/office/drawing/2014/main" id="{B01C1E58-50B0-47C7-B7EA-FA094A6C9C3E}"/>
              </a:ext>
            </a:extLst>
          </p:cNvPr>
          <p:cNvCxnSpPr>
            <a:cxnSpLocks/>
            <a:stCxn id="94" idx="3"/>
            <a:endCxn id="105" idx="1"/>
          </p:cNvCxnSpPr>
          <p:nvPr/>
        </p:nvCxnSpPr>
        <p:spPr>
          <a:xfrm flipV="1">
            <a:off x="5591943" y="5252680"/>
            <a:ext cx="826992" cy="524128"/>
          </a:xfrm>
          <a:prstGeom prst="bentConnector3">
            <a:avLst>
              <a:gd name="adj1" fmla="val 33466"/>
            </a:avLst>
          </a:prstGeom>
          <a:ln w="25400">
            <a:solidFill>
              <a:srgbClr val="EF29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내용 개체 틀 1">
            <a:extLst>
              <a:ext uri="{FF2B5EF4-FFF2-40B4-BE49-F238E27FC236}">
                <a16:creationId xmlns:a16="http://schemas.microsoft.com/office/drawing/2014/main" id="{7A7CCB2B-116A-484B-9C2C-C1ED3B8F69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4806" y="2348796"/>
            <a:ext cx="11683999" cy="469416"/>
          </a:xfrm>
        </p:spPr>
        <p:txBody>
          <a:bodyPr>
            <a:normAutofit/>
          </a:bodyPr>
          <a:lstStyle/>
          <a:p>
            <a:pPr indent="0">
              <a:buNone/>
            </a:pPr>
            <a:r>
              <a:rPr lang="en-US" altLang="ko-KR" dirty="0"/>
              <a:t>Add(+) Contract , Subtract(-)</a:t>
            </a:r>
            <a:r>
              <a:rPr lang="ko-KR" altLang="en-US" dirty="0"/>
              <a:t> </a:t>
            </a:r>
            <a:r>
              <a:rPr lang="en-US" altLang="ko-KR" dirty="0"/>
              <a:t>Contract</a:t>
            </a:r>
            <a:r>
              <a:rPr lang="ko-KR" altLang="en-US" dirty="0"/>
              <a:t> ➡ </a:t>
            </a:r>
            <a:r>
              <a:rPr lang="en-US" altLang="ko-KR" dirty="0"/>
              <a:t>' a + b – c '  Contract 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34569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" grpId="0" animBg="1"/>
      <p:bldP spid="94" grpId="0" animBg="1"/>
      <p:bldP spid="95" grpId="0" animBg="1"/>
      <p:bldP spid="100" grpId="0" animBg="1"/>
      <p:bldP spid="105" grpId="0" animBg="1"/>
      <p:bldP spid="114" grpId="0" build="p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74213080-A6F7-4A7E-8814-A09299650F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EVM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en-US" altLang="ko-KR" dirty="0" err="1"/>
              <a:t>Ehtereum</a:t>
            </a:r>
            <a:r>
              <a:rPr lang="ko-KR" altLang="en-US" dirty="0"/>
              <a:t> </a:t>
            </a:r>
            <a:r>
              <a:rPr lang="en-US" altLang="ko-KR" dirty="0"/>
              <a:t>Virtual</a:t>
            </a:r>
            <a:r>
              <a:rPr lang="ko-KR" altLang="en-US" dirty="0"/>
              <a:t> </a:t>
            </a:r>
            <a:r>
              <a:rPr lang="en-US" altLang="ko-KR" dirty="0"/>
              <a:t>Machin)</a:t>
            </a:r>
            <a:endParaRPr lang="ko-KR" altLang="en-US" dirty="0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CAB2EF16-CDBD-4705-BE7B-CC3137737B2D}"/>
              </a:ext>
            </a:extLst>
          </p:cNvPr>
          <p:cNvGrpSpPr/>
          <p:nvPr/>
        </p:nvGrpSpPr>
        <p:grpSpPr>
          <a:xfrm>
            <a:off x="1044144" y="2747667"/>
            <a:ext cx="3927209" cy="2573685"/>
            <a:chOff x="911424" y="3573016"/>
            <a:chExt cx="2448272" cy="1604468"/>
          </a:xfrm>
        </p:grpSpPr>
        <p:sp>
          <p:nvSpPr>
            <p:cNvPr id="4" name="TextBox 36">
              <a:extLst>
                <a:ext uri="{FF2B5EF4-FFF2-40B4-BE49-F238E27FC236}">
                  <a16:creationId xmlns:a16="http://schemas.microsoft.com/office/drawing/2014/main" id="{2EA94EE3-E549-4700-9B84-790A1D5D759E}"/>
                </a:ext>
              </a:extLst>
            </p:cNvPr>
            <p:cNvSpPr txBox="1"/>
            <p:nvPr/>
          </p:nvSpPr>
          <p:spPr>
            <a:xfrm>
              <a:off x="1027997" y="3731572"/>
              <a:ext cx="783107" cy="224429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rot="0" spcFirstLastPara="0" vert="horz" wrap="square" lIns="36000" tIns="18000" rIns="36000" bIns="180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dirty="0" err="1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Address</a:t>
              </a:r>
              <a:r>
                <a:rPr lang="ko-KR" altLang="en-US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 </a:t>
              </a:r>
              <a:r>
                <a:rPr lang="en-US" altLang="ko-KR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n</a:t>
              </a:r>
              <a:endParaRPr lang="ko-KR" altLang="en-US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5" name="TextBox 36">
              <a:extLst>
                <a:ext uri="{FF2B5EF4-FFF2-40B4-BE49-F238E27FC236}">
                  <a16:creationId xmlns:a16="http://schemas.microsoft.com/office/drawing/2014/main" id="{4D6D9578-6F4E-45AC-9E16-DB4EF2360F75}"/>
                </a:ext>
              </a:extLst>
            </p:cNvPr>
            <p:cNvSpPr txBox="1"/>
            <p:nvPr/>
          </p:nvSpPr>
          <p:spPr>
            <a:xfrm>
              <a:off x="2063552" y="3731572"/>
              <a:ext cx="1184884" cy="224429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rot="0" spcFirstLastPara="0" vert="horz" wrap="square" lIns="36000" tIns="18000" rIns="36000" bIns="180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Account State</a:t>
              </a:r>
              <a:r>
                <a:rPr lang="ko-KR" altLang="en-US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 </a:t>
              </a:r>
              <a:r>
                <a:rPr lang="en-US" altLang="ko-KR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n</a:t>
              </a:r>
              <a:endParaRPr lang="ko-KR" altLang="en-US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cxnSp>
          <p:nvCxnSpPr>
            <p:cNvPr id="6" name="직선 화살표 연결선 5">
              <a:extLst>
                <a:ext uri="{FF2B5EF4-FFF2-40B4-BE49-F238E27FC236}">
                  <a16:creationId xmlns:a16="http://schemas.microsoft.com/office/drawing/2014/main" id="{23345CCE-E6FB-4B99-B304-30D7BEDC5F43}"/>
                </a:ext>
              </a:extLst>
            </p:cNvPr>
            <p:cNvCxnSpPr>
              <a:cxnSpLocks/>
              <a:stCxn id="4" idx="3"/>
              <a:endCxn id="5" idx="1"/>
            </p:cNvCxnSpPr>
            <p:nvPr/>
          </p:nvCxnSpPr>
          <p:spPr>
            <a:xfrm>
              <a:off x="1811104" y="3843787"/>
              <a:ext cx="252448" cy="0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45">
              <a:extLst>
                <a:ext uri="{FF2B5EF4-FFF2-40B4-BE49-F238E27FC236}">
                  <a16:creationId xmlns:a16="http://schemas.microsoft.com/office/drawing/2014/main" id="{BC7C1C74-1DFD-4A0F-88AC-8682289BE7E6}"/>
                </a:ext>
              </a:extLst>
            </p:cNvPr>
            <p:cNvSpPr txBox="1"/>
            <p:nvPr/>
          </p:nvSpPr>
          <p:spPr>
            <a:xfrm>
              <a:off x="2043038" y="4616994"/>
              <a:ext cx="618393" cy="167095"/>
            </a:xfrm>
            <a:prstGeom prst="rect">
              <a:avLst/>
            </a:prstGeom>
            <a:noFill/>
          </p:spPr>
          <p:txBody>
            <a:bodyPr rot="0" spcFirstLastPara="0" vert="horz" wrap="square" lIns="10800" tIns="10800" rIns="10800" bIns="108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600" dirty="0" err="1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code</a:t>
              </a:r>
            </a:p>
          </p:txBody>
        </p:sp>
        <p:pic>
          <p:nvPicPr>
            <p:cNvPr id="8" name="그래픽 7">
              <a:extLst>
                <a:ext uri="{FF2B5EF4-FFF2-40B4-BE49-F238E27FC236}">
                  <a16:creationId xmlns:a16="http://schemas.microsoft.com/office/drawing/2014/main" id="{D7ABFB3C-B1FC-4873-8EB2-F8CE9890A9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236641" y="4315437"/>
              <a:ext cx="231188" cy="288000"/>
            </a:xfrm>
            <a:prstGeom prst="rect">
              <a:avLst/>
            </a:prstGeom>
          </p:spPr>
        </p:pic>
        <p:sp>
          <p:nvSpPr>
            <p:cNvPr id="9" name="원통형 8">
              <a:extLst>
                <a:ext uri="{FF2B5EF4-FFF2-40B4-BE49-F238E27FC236}">
                  <a16:creationId xmlns:a16="http://schemas.microsoft.com/office/drawing/2014/main" id="{735E13DB-EC42-460D-8289-D3B228B8CDD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63293" y="4315437"/>
              <a:ext cx="230400" cy="288000"/>
            </a:xfrm>
            <a:prstGeom prst="can">
              <a:avLst/>
            </a:prstGeom>
            <a:noFill/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10" name="TextBox 45">
              <a:extLst>
                <a:ext uri="{FF2B5EF4-FFF2-40B4-BE49-F238E27FC236}">
                  <a16:creationId xmlns:a16="http://schemas.microsoft.com/office/drawing/2014/main" id="{AA7A396E-E95F-42C9-A38A-48E309D850E2}"/>
                </a:ext>
              </a:extLst>
            </p:cNvPr>
            <p:cNvSpPr txBox="1"/>
            <p:nvPr/>
          </p:nvSpPr>
          <p:spPr>
            <a:xfrm>
              <a:off x="2661431" y="4616993"/>
              <a:ext cx="618393" cy="167095"/>
            </a:xfrm>
            <a:prstGeom prst="rect">
              <a:avLst/>
            </a:prstGeom>
            <a:noFill/>
          </p:spPr>
          <p:txBody>
            <a:bodyPr rot="0" spcFirstLastPara="0" vert="horz" wrap="square" lIns="10800" tIns="10800" rIns="10800" bIns="108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storage</a:t>
              </a:r>
              <a:endParaRPr lang="ko-KR" altLang="en-US" sz="1600" dirty="0" err="1">
                <a:solidFill>
                  <a:schemeClr val="bg1">
                    <a:lumMod val="85000"/>
                  </a:schemeClr>
                </a:solidFill>
                <a:ea typeface="맑은 고딕"/>
              </a:endParaRPr>
            </a:p>
          </p:txBody>
        </p:sp>
        <p:cxnSp>
          <p:nvCxnSpPr>
            <p:cNvPr id="11" name="직선 화살표 연결선 10">
              <a:extLst>
                <a:ext uri="{FF2B5EF4-FFF2-40B4-BE49-F238E27FC236}">
                  <a16:creationId xmlns:a16="http://schemas.microsoft.com/office/drawing/2014/main" id="{A6B1E740-ED9F-4B8B-89AC-3CF4771A9BCF}"/>
                </a:ext>
              </a:extLst>
            </p:cNvPr>
            <p:cNvCxnSpPr>
              <a:cxnSpLocks/>
            </p:cNvCxnSpPr>
            <p:nvPr/>
          </p:nvCxnSpPr>
          <p:spPr>
            <a:xfrm>
              <a:off x="2352234" y="3955397"/>
              <a:ext cx="1" cy="320127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prstDash val="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화살표 연결선 11">
              <a:extLst>
                <a:ext uri="{FF2B5EF4-FFF2-40B4-BE49-F238E27FC236}">
                  <a16:creationId xmlns:a16="http://schemas.microsoft.com/office/drawing/2014/main" id="{9FAE4B0A-AB10-4C7C-A6DF-F84734AC77B2}"/>
                </a:ext>
              </a:extLst>
            </p:cNvPr>
            <p:cNvCxnSpPr>
              <a:cxnSpLocks/>
            </p:cNvCxnSpPr>
            <p:nvPr/>
          </p:nvCxnSpPr>
          <p:spPr>
            <a:xfrm>
              <a:off x="2977742" y="3950050"/>
              <a:ext cx="1" cy="320127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prstDash val="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B98710CF-C6B1-40B2-891C-F7476895C843}"/>
                </a:ext>
              </a:extLst>
            </p:cNvPr>
            <p:cNvSpPr/>
            <p:nvPr/>
          </p:nvSpPr>
          <p:spPr>
            <a:xfrm>
              <a:off x="911424" y="3573016"/>
              <a:ext cx="2448272" cy="1368152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42">
              <a:extLst>
                <a:ext uri="{FF2B5EF4-FFF2-40B4-BE49-F238E27FC236}">
                  <a16:creationId xmlns:a16="http://schemas.microsoft.com/office/drawing/2014/main" id="{300CF289-3417-4CA1-8032-C0D8A49DA5B1}"/>
                </a:ext>
              </a:extLst>
            </p:cNvPr>
            <p:cNvSpPr txBox="1"/>
            <p:nvPr/>
          </p:nvSpPr>
          <p:spPr>
            <a:xfrm>
              <a:off x="1471182" y="4947238"/>
              <a:ext cx="1328756" cy="230246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dirty="0">
                  <a:solidFill>
                    <a:schemeClr val="bg1">
                      <a:lumMod val="50000"/>
                    </a:schemeClr>
                  </a:solidFill>
                  <a:ea typeface="맑은 고딕"/>
                </a:rPr>
                <a:t>World State </a:t>
              </a:r>
              <a:r>
                <a:rPr lang="en-US" altLang="ko-KR" dirty="0">
                  <a:solidFill>
                    <a:schemeClr val="bg1">
                      <a:lumMod val="50000"/>
                    </a:schemeClr>
                  </a:solidFill>
                  <a:ea typeface="맑은 고딕"/>
                </a:rPr>
                <a:t>(t)</a:t>
              </a:r>
              <a:endParaRPr lang="ko-KR" altLang="en-US" dirty="0">
                <a:solidFill>
                  <a:schemeClr val="bg1">
                    <a:lumMod val="50000"/>
                  </a:schemeClr>
                </a:solidFill>
                <a:ea typeface="맑은 고딕"/>
              </a:endParaRP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B37B6FCF-B824-49C1-A55C-EBF8FF0BC112}"/>
              </a:ext>
            </a:extLst>
          </p:cNvPr>
          <p:cNvGrpSpPr/>
          <p:nvPr/>
        </p:nvGrpSpPr>
        <p:grpSpPr>
          <a:xfrm>
            <a:off x="7161655" y="2734846"/>
            <a:ext cx="3927209" cy="2573685"/>
            <a:chOff x="911424" y="3573016"/>
            <a:chExt cx="2448272" cy="1604468"/>
          </a:xfrm>
        </p:grpSpPr>
        <p:sp>
          <p:nvSpPr>
            <p:cNvPr id="35" name="TextBox 36">
              <a:extLst>
                <a:ext uri="{FF2B5EF4-FFF2-40B4-BE49-F238E27FC236}">
                  <a16:creationId xmlns:a16="http://schemas.microsoft.com/office/drawing/2014/main" id="{129AAAB2-8DE0-4ED4-97DE-F7F7002DA050}"/>
                </a:ext>
              </a:extLst>
            </p:cNvPr>
            <p:cNvSpPr txBox="1"/>
            <p:nvPr/>
          </p:nvSpPr>
          <p:spPr>
            <a:xfrm>
              <a:off x="1027997" y="3731572"/>
              <a:ext cx="783107" cy="224429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rot="0" spcFirstLastPara="0" vert="horz" wrap="square" lIns="36000" tIns="18000" rIns="36000" bIns="180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dirty="0" err="1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Address</a:t>
              </a:r>
              <a:r>
                <a:rPr lang="ko-KR" altLang="en-US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 </a:t>
              </a:r>
              <a:r>
                <a:rPr lang="en-US" altLang="ko-KR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n</a:t>
              </a:r>
              <a:endParaRPr lang="ko-KR" altLang="en-US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36" name="TextBox 36">
              <a:extLst>
                <a:ext uri="{FF2B5EF4-FFF2-40B4-BE49-F238E27FC236}">
                  <a16:creationId xmlns:a16="http://schemas.microsoft.com/office/drawing/2014/main" id="{413BC9A4-89D5-495B-85EA-E9337A64C505}"/>
                </a:ext>
              </a:extLst>
            </p:cNvPr>
            <p:cNvSpPr txBox="1"/>
            <p:nvPr/>
          </p:nvSpPr>
          <p:spPr>
            <a:xfrm>
              <a:off x="2063552" y="3746113"/>
              <a:ext cx="1184884" cy="195346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rot="0" spcFirstLastPara="0" vert="horz" wrap="square" lIns="36000" tIns="18000" rIns="36000" bIns="180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Account State</a:t>
              </a:r>
              <a:r>
                <a:rPr lang="ko-KR" altLang="en-US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 </a:t>
              </a:r>
              <a:r>
                <a:rPr lang="en-US" altLang="ko-KR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n</a:t>
              </a:r>
              <a:endParaRPr lang="ko-KR" altLang="en-US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cxnSp>
          <p:nvCxnSpPr>
            <p:cNvPr id="37" name="직선 화살표 연결선 36">
              <a:extLst>
                <a:ext uri="{FF2B5EF4-FFF2-40B4-BE49-F238E27FC236}">
                  <a16:creationId xmlns:a16="http://schemas.microsoft.com/office/drawing/2014/main" id="{206CB85E-8450-41F0-A426-CD7B3DD2D5ED}"/>
                </a:ext>
              </a:extLst>
            </p:cNvPr>
            <p:cNvCxnSpPr>
              <a:cxnSpLocks/>
              <a:stCxn id="35" idx="3"/>
              <a:endCxn id="36" idx="1"/>
            </p:cNvCxnSpPr>
            <p:nvPr/>
          </p:nvCxnSpPr>
          <p:spPr>
            <a:xfrm flipV="1">
              <a:off x="1811104" y="3843786"/>
              <a:ext cx="252448" cy="1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45">
              <a:extLst>
                <a:ext uri="{FF2B5EF4-FFF2-40B4-BE49-F238E27FC236}">
                  <a16:creationId xmlns:a16="http://schemas.microsoft.com/office/drawing/2014/main" id="{8BDFD069-1FAA-49A3-A16F-2640AA930AC5}"/>
                </a:ext>
              </a:extLst>
            </p:cNvPr>
            <p:cNvSpPr txBox="1"/>
            <p:nvPr/>
          </p:nvSpPr>
          <p:spPr>
            <a:xfrm>
              <a:off x="2043038" y="4616994"/>
              <a:ext cx="618393" cy="167095"/>
            </a:xfrm>
            <a:prstGeom prst="rect">
              <a:avLst/>
            </a:prstGeom>
            <a:noFill/>
          </p:spPr>
          <p:txBody>
            <a:bodyPr rot="0" spcFirstLastPara="0" vert="horz" wrap="square" lIns="10800" tIns="10800" rIns="10800" bIns="108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600" dirty="0" err="1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code</a:t>
              </a:r>
            </a:p>
          </p:txBody>
        </p:sp>
        <p:pic>
          <p:nvPicPr>
            <p:cNvPr id="39" name="그래픽 38">
              <a:extLst>
                <a:ext uri="{FF2B5EF4-FFF2-40B4-BE49-F238E27FC236}">
                  <a16:creationId xmlns:a16="http://schemas.microsoft.com/office/drawing/2014/main" id="{230E0DE7-371A-49FD-A600-82F464E6BF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236641" y="4315437"/>
              <a:ext cx="231188" cy="288000"/>
            </a:xfrm>
            <a:prstGeom prst="rect">
              <a:avLst/>
            </a:prstGeom>
          </p:spPr>
        </p:pic>
        <p:sp>
          <p:nvSpPr>
            <p:cNvPr id="40" name="원통형 39">
              <a:extLst>
                <a:ext uri="{FF2B5EF4-FFF2-40B4-BE49-F238E27FC236}">
                  <a16:creationId xmlns:a16="http://schemas.microsoft.com/office/drawing/2014/main" id="{A7957C0D-1DF3-4F02-A625-9510C737D0A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63293" y="4315437"/>
              <a:ext cx="230400" cy="288000"/>
            </a:xfrm>
            <a:prstGeom prst="can">
              <a:avLst/>
            </a:prstGeom>
            <a:noFill/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41" name="TextBox 45">
              <a:extLst>
                <a:ext uri="{FF2B5EF4-FFF2-40B4-BE49-F238E27FC236}">
                  <a16:creationId xmlns:a16="http://schemas.microsoft.com/office/drawing/2014/main" id="{52E08DED-29F2-40A2-8F6A-D1A59F68DE8A}"/>
                </a:ext>
              </a:extLst>
            </p:cNvPr>
            <p:cNvSpPr txBox="1"/>
            <p:nvPr/>
          </p:nvSpPr>
          <p:spPr>
            <a:xfrm>
              <a:off x="2661431" y="4616993"/>
              <a:ext cx="618393" cy="167095"/>
            </a:xfrm>
            <a:prstGeom prst="rect">
              <a:avLst/>
            </a:prstGeom>
            <a:noFill/>
          </p:spPr>
          <p:txBody>
            <a:bodyPr rot="0" spcFirstLastPara="0" vert="horz" wrap="square" lIns="10800" tIns="10800" rIns="10800" bIns="108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storage</a:t>
              </a:r>
              <a:endParaRPr lang="ko-KR" altLang="en-US" sz="1600" dirty="0" err="1">
                <a:solidFill>
                  <a:schemeClr val="bg1">
                    <a:lumMod val="85000"/>
                  </a:schemeClr>
                </a:solidFill>
                <a:ea typeface="맑은 고딕"/>
              </a:endParaRPr>
            </a:p>
          </p:txBody>
        </p: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C02B0109-9B48-44B4-8F13-D5A7EFF31955}"/>
                </a:ext>
              </a:extLst>
            </p:cNvPr>
            <p:cNvCxnSpPr>
              <a:cxnSpLocks/>
            </p:cNvCxnSpPr>
            <p:nvPr/>
          </p:nvCxnSpPr>
          <p:spPr>
            <a:xfrm>
              <a:off x="2352234" y="3955397"/>
              <a:ext cx="1" cy="320127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prstDash val="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화살표 연결선 42">
              <a:extLst>
                <a:ext uri="{FF2B5EF4-FFF2-40B4-BE49-F238E27FC236}">
                  <a16:creationId xmlns:a16="http://schemas.microsoft.com/office/drawing/2014/main" id="{14FD8FA2-CE62-4715-81EF-BDC54C934895}"/>
                </a:ext>
              </a:extLst>
            </p:cNvPr>
            <p:cNvCxnSpPr>
              <a:cxnSpLocks/>
            </p:cNvCxnSpPr>
            <p:nvPr/>
          </p:nvCxnSpPr>
          <p:spPr>
            <a:xfrm>
              <a:off x="2977742" y="3950050"/>
              <a:ext cx="1" cy="320127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prstDash val="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FEBA73AD-653C-49D3-A433-79BE8C46E3B5}"/>
                </a:ext>
              </a:extLst>
            </p:cNvPr>
            <p:cNvSpPr/>
            <p:nvPr/>
          </p:nvSpPr>
          <p:spPr>
            <a:xfrm>
              <a:off x="911424" y="3573016"/>
              <a:ext cx="2448272" cy="1368152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TextBox 42">
              <a:extLst>
                <a:ext uri="{FF2B5EF4-FFF2-40B4-BE49-F238E27FC236}">
                  <a16:creationId xmlns:a16="http://schemas.microsoft.com/office/drawing/2014/main" id="{6070FD56-32BD-461C-A93E-DA96D83E994E}"/>
                </a:ext>
              </a:extLst>
            </p:cNvPr>
            <p:cNvSpPr txBox="1"/>
            <p:nvPr/>
          </p:nvSpPr>
          <p:spPr>
            <a:xfrm>
              <a:off x="1471182" y="4947238"/>
              <a:ext cx="1328756" cy="230246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dirty="0">
                  <a:solidFill>
                    <a:schemeClr val="bg1">
                      <a:lumMod val="50000"/>
                    </a:schemeClr>
                  </a:solidFill>
                  <a:ea typeface="맑은 고딕"/>
                </a:rPr>
                <a:t>World State </a:t>
              </a:r>
              <a:r>
                <a:rPr lang="en-US" altLang="ko-KR" dirty="0">
                  <a:solidFill>
                    <a:schemeClr val="bg1">
                      <a:lumMod val="50000"/>
                    </a:schemeClr>
                  </a:solidFill>
                  <a:ea typeface="맑은 고딕"/>
                </a:rPr>
                <a:t>(t+1)</a:t>
              </a:r>
              <a:endParaRPr lang="ko-KR" altLang="en-US" dirty="0">
                <a:solidFill>
                  <a:schemeClr val="bg1">
                    <a:lumMod val="50000"/>
                  </a:schemeClr>
                </a:solidFill>
                <a:ea typeface="맑은 고딕"/>
              </a:endParaRPr>
            </a:p>
          </p:txBody>
        </p:sp>
      </p:grpSp>
      <p:sp>
        <p:nvSpPr>
          <p:cNvPr id="46" name="TextBox 36">
            <a:extLst>
              <a:ext uri="{FF2B5EF4-FFF2-40B4-BE49-F238E27FC236}">
                <a16:creationId xmlns:a16="http://schemas.microsoft.com/office/drawing/2014/main" id="{1C7ED40B-A453-4EDC-9CDE-B0FB5D8FAA18}"/>
              </a:ext>
            </a:extLst>
          </p:cNvPr>
          <p:cNvSpPr txBox="1"/>
          <p:nvPr/>
        </p:nvSpPr>
        <p:spPr>
          <a:xfrm>
            <a:off x="7442030" y="4493493"/>
            <a:ext cx="934774" cy="306323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36000" tIns="18000" rIns="36000" bIns="7200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⑤ Update</a:t>
            </a:r>
            <a:endParaRPr lang="ko-KR" altLang="en-US" sz="1400" b="1" dirty="0">
              <a:solidFill>
                <a:schemeClr val="bg1">
                  <a:lumMod val="85000"/>
                </a:schemeClr>
              </a:solidFill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5EEA44E2-4281-4B62-8BA2-1C11E50286A7}"/>
              </a:ext>
            </a:extLst>
          </p:cNvPr>
          <p:cNvCxnSpPr>
            <a:cxnSpLocks/>
            <a:stCxn id="46" idx="3"/>
          </p:cNvCxnSpPr>
          <p:nvPr/>
        </p:nvCxnSpPr>
        <p:spPr>
          <a:xfrm flipV="1">
            <a:off x="8376804" y="3490384"/>
            <a:ext cx="702792" cy="1156271"/>
          </a:xfrm>
          <a:prstGeom prst="straightConnector1">
            <a:avLst/>
          </a:prstGeom>
          <a:ln w="12700">
            <a:solidFill>
              <a:srgbClr val="00C8EB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D22DA90C-5240-44AB-8062-634AB263E5BD}"/>
              </a:ext>
            </a:extLst>
          </p:cNvPr>
          <p:cNvCxnSpPr>
            <a:cxnSpLocks/>
            <a:stCxn id="46" idx="3"/>
          </p:cNvCxnSpPr>
          <p:nvPr/>
        </p:nvCxnSpPr>
        <p:spPr>
          <a:xfrm flipV="1">
            <a:off x="8376804" y="4354898"/>
            <a:ext cx="1713926" cy="291757"/>
          </a:xfrm>
          <a:prstGeom prst="straightConnector1">
            <a:avLst/>
          </a:prstGeom>
          <a:ln w="12700">
            <a:solidFill>
              <a:srgbClr val="00C8EB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D5007638-54E9-4117-8704-DF7F51AA1705}"/>
              </a:ext>
            </a:extLst>
          </p:cNvPr>
          <p:cNvSpPr/>
          <p:nvPr/>
        </p:nvSpPr>
        <p:spPr>
          <a:xfrm>
            <a:off x="4792883" y="6188371"/>
            <a:ext cx="2711248" cy="480989"/>
          </a:xfrm>
          <a:prstGeom prst="rect">
            <a:avLst/>
          </a:prstGeom>
          <a:noFill/>
          <a:ln>
            <a:solidFill>
              <a:srgbClr val="00C8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Malgun Gothic"/>
                <a:ea typeface="Malgun Gothic"/>
              </a:rPr>
              <a:t>EVM</a:t>
            </a:r>
            <a:b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Malgun Gothic"/>
                <a:ea typeface="Malgun Gothic"/>
              </a:rPr>
            </a:b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Malgun Gothic"/>
                <a:ea typeface="Malgun Gothic"/>
              </a:rPr>
              <a:t>(Ethereum Virtual Machine)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F988B681-FAF6-4659-813A-1F84ADC076E1}"/>
              </a:ext>
            </a:extLst>
          </p:cNvPr>
          <p:cNvSpPr/>
          <p:nvPr/>
        </p:nvSpPr>
        <p:spPr>
          <a:xfrm>
            <a:off x="4792883" y="5707382"/>
            <a:ext cx="2711248" cy="480989"/>
          </a:xfrm>
          <a:prstGeom prst="rect">
            <a:avLst/>
          </a:prstGeom>
          <a:noFill/>
          <a:ln>
            <a:solidFill>
              <a:srgbClr val="00C8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Malgun Gothic"/>
                <a:ea typeface="Malgun Gothic"/>
              </a:rPr>
              <a:t>EVM Code</a:t>
            </a: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8C34562A-8D8D-479D-BA44-79EEF47E8E35}"/>
              </a:ext>
            </a:extLst>
          </p:cNvPr>
          <p:cNvCxnSpPr>
            <a:cxnSpLocks/>
          </p:cNvCxnSpPr>
          <p:nvPr/>
        </p:nvCxnSpPr>
        <p:spPr>
          <a:xfrm>
            <a:off x="3575720" y="4780236"/>
            <a:ext cx="1083811" cy="1090895"/>
          </a:xfrm>
          <a:prstGeom prst="straightConnector1">
            <a:avLst/>
          </a:prstGeom>
          <a:ln w="12700">
            <a:solidFill>
              <a:srgbClr val="00C8E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D01AD77A-2859-4894-90C6-936E6D7E8CDE}"/>
              </a:ext>
            </a:extLst>
          </p:cNvPr>
          <p:cNvSpPr/>
          <p:nvPr/>
        </p:nvSpPr>
        <p:spPr>
          <a:xfrm>
            <a:off x="3120500" y="6268967"/>
            <a:ext cx="1672383" cy="3197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Malgun Gothic"/>
                <a:ea typeface="Malgun Gothic"/>
              </a:rPr>
              <a:t>② Create EVM</a:t>
            </a: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0302FB54-06A1-40A4-9ABE-185F3BEE4A7F}"/>
              </a:ext>
            </a:extLst>
          </p:cNvPr>
          <p:cNvSpPr/>
          <p:nvPr/>
        </p:nvSpPr>
        <p:spPr>
          <a:xfrm>
            <a:off x="4022516" y="5075524"/>
            <a:ext cx="866016" cy="3197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Malgun Gothic"/>
                <a:ea typeface="Malgun Gothic"/>
              </a:rPr>
              <a:t>③ Load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E3872272-E3CD-4516-B375-BA908E1D9B59}"/>
              </a:ext>
            </a:extLst>
          </p:cNvPr>
          <p:cNvCxnSpPr>
            <a:cxnSpLocks/>
          </p:cNvCxnSpPr>
          <p:nvPr/>
        </p:nvCxnSpPr>
        <p:spPr>
          <a:xfrm>
            <a:off x="4619934" y="4779386"/>
            <a:ext cx="448946" cy="824740"/>
          </a:xfrm>
          <a:prstGeom prst="straightConnector1">
            <a:avLst/>
          </a:prstGeom>
          <a:ln w="12700">
            <a:solidFill>
              <a:srgbClr val="00C8E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1BB2D1FC-FF91-4BF2-BBC9-5FA88E1157E6}"/>
              </a:ext>
            </a:extLst>
          </p:cNvPr>
          <p:cNvCxnSpPr>
            <a:cxnSpLocks/>
          </p:cNvCxnSpPr>
          <p:nvPr/>
        </p:nvCxnSpPr>
        <p:spPr>
          <a:xfrm>
            <a:off x="6093603" y="1981439"/>
            <a:ext cx="14670" cy="3592049"/>
          </a:xfrm>
          <a:prstGeom prst="straightConnector1">
            <a:avLst/>
          </a:prstGeom>
          <a:ln w="12700">
            <a:solidFill>
              <a:srgbClr val="00C8E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CF1A22DC-E3F0-405F-BFB1-C2762B5B5DF4}"/>
              </a:ext>
            </a:extLst>
          </p:cNvPr>
          <p:cNvSpPr/>
          <p:nvPr/>
        </p:nvSpPr>
        <p:spPr>
          <a:xfrm>
            <a:off x="4930540" y="5070170"/>
            <a:ext cx="284175" cy="3197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Malgun Gothic"/>
                <a:ea typeface="Malgun Gothic"/>
              </a:rPr>
              <a:t>③</a:t>
            </a: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E35F57FC-7DD3-43A3-B0D4-E46A43E5B1FB}"/>
              </a:ext>
            </a:extLst>
          </p:cNvPr>
          <p:cNvSpPr/>
          <p:nvPr/>
        </p:nvSpPr>
        <p:spPr>
          <a:xfrm>
            <a:off x="6109579" y="5072143"/>
            <a:ext cx="472605" cy="3197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Malgun Gothic"/>
                <a:ea typeface="Malgun Gothic"/>
              </a:rPr>
              <a:t>③</a:t>
            </a: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E57C764A-3FD6-4F06-BBB6-C39C8362A2CE}"/>
              </a:ext>
            </a:extLst>
          </p:cNvPr>
          <p:cNvSpPr/>
          <p:nvPr/>
        </p:nvSpPr>
        <p:spPr>
          <a:xfrm>
            <a:off x="7505619" y="5711232"/>
            <a:ext cx="815268" cy="3197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④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Malgun Gothic"/>
                <a:ea typeface="Malgun Gothic"/>
              </a:rPr>
              <a:t> Run</a:t>
            </a:r>
          </a:p>
        </p:txBody>
      </p: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48D3396C-A23B-47D9-B71B-C0733828DFF1}"/>
              </a:ext>
            </a:extLst>
          </p:cNvPr>
          <p:cNvCxnSpPr>
            <a:cxnSpLocks/>
            <a:stCxn id="79" idx="0"/>
            <a:endCxn id="46" idx="2"/>
          </p:cNvCxnSpPr>
          <p:nvPr/>
        </p:nvCxnSpPr>
        <p:spPr>
          <a:xfrm flipH="1" flipV="1">
            <a:off x="7909417" y="4799816"/>
            <a:ext cx="3836" cy="911416"/>
          </a:xfrm>
          <a:prstGeom prst="straightConnector1">
            <a:avLst/>
          </a:prstGeom>
          <a:ln w="12700">
            <a:solidFill>
              <a:srgbClr val="00C8E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자유형: 도형 83">
            <a:extLst>
              <a:ext uri="{FF2B5EF4-FFF2-40B4-BE49-F238E27FC236}">
                <a16:creationId xmlns:a16="http://schemas.microsoft.com/office/drawing/2014/main" id="{227435EA-6136-461D-A70F-473854FBDD7F}"/>
              </a:ext>
            </a:extLst>
          </p:cNvPr>
          <p:cNvSpPr/>
          <p:nvPr/>
        </p:nvSpPr>
        <p:spPr>
          <a:xfrm>
            <a:off x="4166419" y="2155172"/>
            <a:ext cx="3642852" cy="457220"/>
          </a:xfrm>
          <a:custGeom>
            <a:avLst/>
            <a:gdLst>
              <a:gd name="connsiteX0" fmla="*/ 0 w 3642852"/>
              <a:gd name="connsiteY0" fmla="*/ 442472 h 457220"/>
              <a:gd name="connsiteX1" fmla="*/ 1924665 w 3642852"/>
              <a:gd name="connsiteY1" fmla="*/ 20 h 457220"/>
              <a:gd name="connsiteX2" fmla="*/ 3642852 w 3642852"/>
              <a:gd name="connsiteY2" fmla="*/ 457220 h 457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642852" h="457220">
                <a:moveTo>
                  <a:pt x="0" y="442472"/>
                </a:moveTo>
                <a:cubicBezTo>
                  <a:pt x="658761" y="220017"/>
                  <a:pt x="1317523" y="-2438"/>
                  <a:pt x="1924665" y="20"/>
                </a:cubicBezTo>
                <a:cubicBezTo>
                  <a:pt x="2531807" y="2478"/>
                  <a:pt x="3331907" y="341691"/>
                  <a:pt x="3642852" y="457220"/>
                </a:cubicBezTo>
              </a:path>
            </a:pathLst>
          </a:custGeom>
          <a:noFill/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96668DFD-9C44-4766-8DF4-FB7D5407961F}"/>
              </a:ext>
            </a:extLst>
          </p:cNvPr>
          <p:cNvGrpSpPr/>
          <p:nvPr/>
        </p:nvGrpSpPr>
        <p:grpSpPr>
          <a:xfrm>
            <a:off x="4575635" y="991441"/>
            <a:ext cx="2773012" cy="827379"/>
            <a:chOff x="4575635" y="827281"/>
            <a:chExt cx="2773012" cy="827379"/>
          </a:xfrm>
        </p:grpSpPr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5542CC5B-59EE-489D-8C4F-5877EAEF5274}"/>
                </a:ext>
              </a:extLst>
            </p:cNvPr>
            <p:cNvGrpSpPr/>
            <p:nvPr/>
          </p:nvGrpSpPr>
          <p:grpSpPr>
            <a:xfrm>
              <a:off x="4575635" y="827281"/>
              <a:ext cx="2773012" cy="827379"/>
              <a:chOff x="2008578" y="3504259"/>
              <a:chExt cx="2060068" cy="614659"/>
            </a:xfrm>
          </p:grpSpPr>
          <p:sp>
            <p:nvSpPr>
              <p:cNvPr id="56" name="TextBox 9">
                <a:extLst>
                  <a:ext uri="{FF2B5EF4-FFF2-40B4-BE49-F238E27FC236}">
                    <a16:creationId xmlns:a16="http://schemas.microsoft.com/office/drawing/2014/main" id="{B075CFDA-C47F-4F71-8942-5501E80DDBBE}"/>
                  </a:ext>
                </a:extLst>
              </p:cNvPr>
              <p:cNvSpPr txBox="1"/>
              <p:nvPr/>
            </p:nvSpPr>
            <p:spPr>
              <a:xfrm>
                <a:off x="2008578" y="3830918"/>
                <a:ext cx="2060068" cy="288000"/>
              </a:xfrm>
              <a:prstGeom prst="rect">
                <a:avLst/>
              </a:prstGeom>
              <a:noFill/>
              <a:ln w="12700">
                <a:solidFill>
                  <a:schemeClr val="bg1">
                    <a:lumMod val="85000"/>
                  </a:schemeClr>
                </a:solidFill>
              </a:ln>
            </p:spPr>
            <p:txBody>
              <a:bodyPr rot="0" spcFirstLastPara="0" vert="horz" wrap="square" lIns="18000" tIns="18000" rIns="18000" bIns="1800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1400" dirty="0" err="1">
                  <a:solidFill>
                    <a:srgbClr val="00C8EB"/>
                  </a:solidFill>
                  <a:ea typeface="맑은 고딕"/>
                </a:endParaRPr>
              </a:p>
            </p:txBody>
          </p:sp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6BED3F9F-11D1-4DCC-9433-8D6274F5E64D}"/>
                  </a:ext>
                </a:extLst>
              </p:cNvPr>
              <p:cNvSpPr/>
              <p:nvPr/>
            </p:nvSpPr>
            <p:spPr>
              <a:xfrm>
                <a:off x="2265829" y="3504259"/>
                <a:ext cx="1538941" cy="31979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dirty="0">
                    <a:solidFill>
                      <a:schemeClr val="bg1">
                        <a:lumMod val="85000"/>
                      </a:schemeClr>
                    </a:solidFill>
                    <a:latin typeface="Malgun Gothic"/>
                    <a:ea typeface="Malgun Gothic"/>
                  </a:rPr>
                  <a:t>Transaction</a:t>
                </a:r>
              </a:p>
            </p:txBody>
          </p:sp>
          <p:sp>
            <p:nvSpPr>
              <p:cNvPr id="58" name="TextBox 36">
                <a:extLst>
                  <a:ext uri="{FF2B5EF4-FFF2-40B4-BE49-F238E27FC236}">
                    <a16:creationId xmlns:a16="http://schemas.microsoft.com/office/drawing/2014/main" id="{1782D5F0-5170-4151-9F4A-D895A53DA529}"/>
                  </a:ext>
                </a:extLst>
              </p:cNvPr>
              <p:cNvSpPr txBox="1"/>
              <p:nvPr/>
            </p:nvSpPr>
            <p:spPr>
              <a:xfrm>
                <a:off x="3156206" y="3877924"/>
                <a:ext cx="837764" cy="193720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txBody>
              <a:bodyPr rot="0" spcFirstLastPara="0" vert="horz" wrap="square" lIns="7200" tIns="7200" rIns="7200" bIns="720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600" dirty="0">
                    <a:solidFill>
                      <a:schemeClr val="bg1">
                        <a:lumMod val="85000"/>
                      </a:schemeClr>
                    </a:solidFill>
                  </a:rPr>
                  <a:t>input data</a:t>
                </a:r>
                <a:endParaRPr lang="ko-KR" altLang="en-US" sz="160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sp>
            <p:nvSpPr>
              <p:cNvPr id="59" name="TextBox 36">
                <a:extLst>
                  <a:ext uri="{FF2B5EF4-FFF2-40B4-BE49-F238E27FC236}">
                    <a16:creationId xmlns:a16="http://schemas.microsoft.com/office/drawing/2014/main" id="{C9D344CA-BA12-4F49-988A-54D39CC792F7}"/>
                  </a:ext>
                </a:extLst>
              </p:cNvPr>
              <p:cNvSpPr txBox="1"/>
              <p:nvPr/>
            </p:nvSpPr>
            <p:spPr>
              <a:xfrm>
                <a:off x="2590560" y="3875800"/>
                <a:ext cx="547496" cy="193720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txBody>
              <a:bodyPr rot="0" spcFirstLastPara="0" vert="horz" wrap="square" lIns="7200" tIns="7200" rIns="7200" bIns="720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600" dirty="0">
                    <a:solidFill>
                      <a:schemeClr val="bg1">
                        <a:lumMod val="85000"/>
                      </a:schemeClr>
                    </a:solidFill>
                    <a:ea typeface="맑은 고딕"/>
                  </a:rPr>
                  <a:t>value</a:t>
                </a:r>
                <a:endParaRPr lang="ko-KR" altLang="en-US" sz="160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p:grpSp>
        <p:sp>
          <p:nvSpPr>
            <p:cNvPr id="92" name="TextBox 36">
              <a:extLst>
                <a:ext uri="{FF2B5EF4-FFF2-40B4-BE49-F238E27FC236}">
                  <a16:creationId xmlns:a16="http://schemas.microsoft.com/office/drawing/2014/main" id="{C2247B4A-16CE-4719-AEC5-8C056CCD5B34}"/>
                </a:ext>
              </a:extLst>
            </p:cNvPr>
            <p:cNvSpPr txBox="1"/>
            <p:nvPr/>
          </p:nvSpPr>
          <p:spPr>
            <a:xfrm>
              <a:off x="4659531" y="1330733"/>
              <a:ext cx="650216" cy="260762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rot="0" spcFirstLastPara="0" vert="horz" wrap="square" lIns="7200" tIns="7200" rIns="7200" bIns="72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dirty="0">
                  <a:solidFill>
                    <a:srgbClr val="00C8EB"/>
                  </a:solidFill>
                  <a:ea typeface="맑은 고딕"/>
                </a:rPr>
                <a:t>to: n</a:t>
              </a:r>
              <a:endParaRPr lang="ko-KR" altLang="en-US" sz="1600" dirty="0">
                <a:solidFill>
                  <a:srgbClr val="00C8EB"/>
                </a:solidFill>
              </a:endParaRPr>
            </a:p>
          </p:txBody>
        </p:sp>
      </p:grpSp>
      <p:sp>
        <p:nvSpPr>
          <p:cNvPr id="94" name="내용 개체 틀 1">
            <a:extLst>
              <a:ext uri="{FF2B5EF4-FFF2-40B4-BE49-F238E27FC236}">
                <a16:creationId xmlns:a16="http://schemas.microsoft.com/office/drawing/2014/main" id="{413EFAF5-918F-4D15-BADB-AE682CDBD3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1228846"/>
          </a:xfrm>
        </p:spPr>
        <p:txBody>
          <a:bodyPr/>
          <a:lstStyle/>
          <a:p>
            <a:r>
              <a:rPr lang="en-US" altLang="ko-KR" dirty="0"/>
              <a:t>Smart Contract Runtime Environment (like JVM)</a:t>
            </a:r>
          </a:p>
          <a:p>
            <a:r>
              <a:rPr lang="en-US" altLang="ko-KR" dirty="0"/>
              <a:t>EVM code </a:t>
            </a:r>
            <a:r>
              <a:rPr lang="ko-KR" altLang="en-US" dirty="0"/>
              <a:t>를 </a:t>
            </a:r>
            <a:r>
              <a:rPr lang="en-US" altLang="ko-KR" dirty="0"/>
              <a:t>EVM </a:t>
            </a:r>
            <a:r>
              <a:rPr lang="ko-KR" altLang="en-US" dirty="0"/>
              <a:t>에서 실행</a:t>
            </a: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1E7C9B2C-BFE7-4962-9FF9-AA47012D2F6E}"/>
              </a:ext>
            </a:extLst>
          </p:cNvPr>
          <p:cNvSpPr/>
          <p:nvPr/>
        </p:nvSpPr>
        <p:spPr>
          <a:xfrm>
            <a:off x="6108273" y="1828057"/>
            <a:ext cx="2140578" cy="3197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Malgun Gothic"/>
                <a:ea typeface="Malgun Gothic"/>
              </a:rPr>
              <a:t>① Convert to Message</a:t>
            </a:r>
          </a:p>
        </p:txBody>
      </p:sp>
    </p:spTree>
    <p:extLst>
      <p:ext uri="{BB962C8B-B14F-4D97-AF65-F5344CB8AC3E}">
        <p14:creationId xmlns:p14="http://schemas.microsoft.com/office/powerpoint/2010/main" val="15455382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2481DAD6-00D1-4FB2-A02B-40A6BA58ED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450678"/>
          </a:xfrm>
        </p:spPr>
        <p:txBody>
          <a:bodyPr/>
          <a:lstStyle/>
          <a:p>
            <a:pPr indent="0">
              <a:buNone/>
            </a:pPr>
            <a:r>
              <a:rPr lang="en-US" altLang="ko-KR" dirty="0" err="1"/>
              <a:t>geth</a:t>
            </a:r>
            <a:r>
              <a:rPr lang="ko-KR" altLang="en-US" dirty="0"/>
              <a:t> </a:t>
            </a:r>
            <a:r>
              <a:rPr lang="en-US" altLang="ko-KR" dirty="0"/>
              <a:t>console</a:t>
            </a:r>
            <a:r>
              <a:rPr lang="ko-KR" altLang="en-US" dirty="0"/>
              <a:t> 기본 명령어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3795F450-4C90-4574-B7C7-6800A64FFB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네트워크 구축 </a:t>
            </a:r>
            <a:r>
              <a:rPr lang="en-US" altLang="ko-KR" dirty="0"/>
              <a:t>[ </a:t>
            </a:r>
            <a:r>
              <a:rPr lang="en-US" altLang="ko-KR" dirty="0" err="1"/>
              <a:t>geth</a:t>
            </a:r>
            <a:r>
              <a:rPr lang="en-US" altLang="ko-KR" dirty="0"/>
              <a:t> ]</a:t>
            </a:r>
            <a:endParaRPr lang="ko-KR" altLang="en-US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0F5AA9E5-BD13-4DA7-8655-F0E5351061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360" y="1125538"/>
            <a:ext cx="11581804" cy="5016758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# </a:t>
            </a:r>
            <a:r>
              <a:rPr lang="ko-KR" altLang="en-US" sz="1600" dirty="0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현재 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블록번호 조회</a:t>
            </a:r>
            <a:b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&gt; </a:t>
            </a:r>
            <a:r>
              <a:rPr kumimoji="0" lang="ko-KR" altLang="ko-KR" sz="1600" b="0" i="0" u="none" strike="noStrike" cap="none" normalizeH="0" dirty="0" err="1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eth.blockNumber</a:t>
            </a:r>
            <a:b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# 채굴여부 조회</a:t>
            </a:r>
            <a:b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&gt; </a:t>
            </a:r>
            <a:r>
              <a:rPr kumimoji="0" lang="ko-KR" altLang="ko-KR" sz="1600" b="0" i="0" u="none" strike="noStrike" cap="none" normalizeH="0" dirty="0" err="1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eth.mining</a:t>
            </a:r>
            <a:b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# 채굴 보상 수신 계정 설정</a:t>
            </a:r>
            <a:b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&gt; </a:t>
            </a:r>
            <a:r>
              <a:rPr kumimoji="0" lang="ko-KR" altLang="ko-KR" sz="1600" b="0" i="0" u="none" strike="noStrike" cap="none" normalizeH="0" dirty="0" err="1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miner.setEtherbase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("0x942F397B7f4391B43115395F469c63072aEd6E41")</a:t>
            </a:r>
            <a:b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# 채굴 보상 수신 계정</a:t>
            </a:r>
            <a:r>
              <a:rPr kumimoji="0" lang="en-US" altLang="ko-KR" sz="16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en-US" sz="16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조회</a:t>
            </a:r>
            <a:b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&gt; </a:t>
            </a:r>
            <a:r>
              <a:rPr kumimoji="0" lang="ko-KR" altLang="ko-KR" sz="1600" b="0" i="0" u="none" strike="noStrike" cap="none" normalizeH="0" dirty="0" err="1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eth.coinbase</a:t>
            </a:r>
            <a:b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# 채굴 시작(스레드 수)</a:t>
            </a:r>
            <a:b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&gt; </a:t>
            </a:r>
            <a:r>
              <a:rPr kumimoji="0" lang="ko-KR" altLang="ko-KR" sz="1600" b="0" i="0" u="none" strike="noStrike" cap="none" normalizeH="0" dirty="0" err="1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miner.start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(1)</a:t>
            </a:r>
            <a:b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# 채굴 중지</a:t>
            </a:r>
            <a:b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&gt; </a:t>
            </a:r>
            <a:r>
              <a:rPr kumimoji="0" lang="ko-KR" altLang="ko-KR" sz="1600" b="0" i="0" u="none" strike="noStrike" cap="none" normalizeH="0" dirty="0" err="1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miner.stop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</a:t>
            </a:r>
            <a:b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# 블록 조회(블록 번호)</a:t>
            </a:r>
            <a:b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&gt; </a:t>
            </a:r>
            <a:r>
              <a:rPr kumimoji="0" lang="ko-KR" altLang="ko-KR" sz="1600" b="0" i="0" u="none" strike="noStrike" cap="none" normalizeH="0" dirty="0" err="1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eth.getBlock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(0)</a:t>
            </a:r>
            <a:b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# 트랜잭션 조회(트랜잭션 해시)</a:t>
            </a:r>
            <a:b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&gt; </a:t>
            </a:r>
            <a:r>
              <a:rPr kumimoji="0" lang="ko-KR" altLang="ko-KR" sz="1600" b="0" i="0" u="none" strike="noStrike" cap="none" normalizeH="0" dirty="0" err="1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eth.getTransaction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en-US" altLang="ko-KR" sz="1600" b="0" i="0" u="none" strike="noStrike" cap="none" normalizeH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"0xaf1ad2f6b02595cfcf8fdbb78e69be2f15e762c915dcf708fdfe3d1f02c80848"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# 트랜잭션 영수증 조회(트랜잭션 해시)</a:t>
            </a:r>
            <a:b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&gt; </a:t>
            </a:r>
            <a:r>
              <a:rPr kumimoji="0" lang="ko-KR" altLang="ko-KR" sz="1600" b="0" i="0" u="none" strike="noStrike" cap="none" normalizeH="0" dirty="0" err="1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eth.getTransactionReceipt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en-US" altLang="ko-KR" sz="1600" b="0" i="0" u="none" strike="noStrike" cap="none" normalizeH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"0xaf1ad2f6b02595cfcf8fdbb78e69be2f15e762c915dcf708fdfe3d1f02c80848"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endParaRPr kumimoji="0" lang="ko-KR" altLang="ko-KR" sz="1600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938112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067FE353-9B23-41D6-89CE-EE76F7B73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EVM Architecture</a:t>
            </a:r>
            <a:endParaRPr lang="ko-KR" altLang="en-US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3C4CE79-0ED7-54EA-84A5-34C40EF6B87A}"/>
              </a:ext>
            </a:extLst>
          </p:cNvPr>
          <p:cNvSpPr/>
          <p:nvPr/>
        </p:nvSpPr>
        <p:spPr>
          <a:xfrm>
            <a:off x="651081" y="2217921"/>
            <a:ext cx="1260000" cy="108000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ea typeface="맑은 고딕"/>
              </a:rPr>
              <a:t>Program</a:t>
            </a:r>
            <a:br>
              <a:rPr lang="en-US" altLang="ko-KR" dirty="0">
                <a:ea typeface="맑은 고딕"/>
              </a:rPr>
            </a:br>
            <a:r>
              <a:rPr lang="en-US" altLang="ko-KR" dirty="0">
                <a:ea typeface="맑은 고딕"/>
              </a:rPr>
              <a:t>Counter</a:t>
            </a:r>
            <a:br>
              <a:rPr lang="en-US" altLang="ko-KR" dirty="0">
                <a:ea typeface="맑은 고딕"/>
              </a:rPr>
            </a:br>
            <a:r>
              <a:rPr lang="en-US" altLang="ko-KR" dirty="0">
                <a:ea typeface="맑은 고딕"/>
              </a:rPr>
              <a:t>(</a:t>
            </a:r>
            <a:r>
              <a:rPr lang="en-US" altLang="ko-KR" b="1" dirty="0">
                <a:ea typeface="맑은 고딕"/>
              </a:rPr>
              <a:t>PC</a:t>
            </a:r>
            <a:r>
              <a:rPr lang="en-US" altLang="ko-KR" dirty="0">
                <a:ea typeface="맑은 고딕"/>
              </a:rPr>
              <a:t>)</a:t>
            </a:r>
            <a:endParaRPr lang="ko-KR" altLang="en-US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29B2967-4E67-989F-B8C4-F5D001280013}"/>
              </a:ext>
            </a:extLst>
          </p:cNvPr>
          <p:cNvSpPr/>
          <p:nvPr/>
        </p:nvSpPr>
        <p:spPr>
          <a:xfrm>
            <a:off x="651081" y="3650481"/>
            <a:ext cx="1260000" cy="108000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b="1" dirty="0" err="1">
                <a:ea typeface="맑은 고딕"/>
              </a:rPr>
              <a:t>Gas</a:t>
            </a:r>
            <a:endParaRPr lang="en-US" altLang="ko-KR" b="1" dirty="0">
              <a:ea typeface="맑은 고딕"/>
            </a:endParaRPr>
          </a:p>
          <a:p>
            <a:pPr algn="ctr"/>
            <a:r>
              <a:rPr lang="en-US" altLang="ko-KR" b="1" dirty="0">
                <a:ea typeface="맑은 고딕"/>
              </a:rPr>
              <a:t>available</a:t>
            </a:r>
            <a:endParaRPr lang="ko-KR" altLang="en-US" b="1" dirty="0">
              <a:ea typeface="맑은 고딕"/>
            </a:endParaRPr>
          </a:p>
        </p:txBody>
      </p:sp>
      <p:sp>
        <p:nvSpPr>
          <p:cNvPr id="11" name="TextBox 31">
            <a:extLst>
              <a:ext uri="{FF2B5EF4-FFF2-40B4-BE49-F238E27FC236}">
                <a16:creationId xmlns:a16="http://schemas.microsoft.com/office/drawing/2014/main" id="{EBC3E477-B5CC-323C-C431-E61FBE38394B}"/>
              </a:ext>
            </a:extLst>
          </p:cNvPr>
          <p:cNvSpPr txBox="1"/>
          <p:nvPr/>
        </p:nvSpPr>
        <p:spPr>
          <a:xfrm>
            <a:off x="9135712" y="6282215"/>
            <a:ext cx="27000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ko-KR" altLang="en-US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World </a:t>
            </a:r>
            <a:r>
              <a:rPr lang="ko-KR" altLang="en-US" b="1" dirty="0" err="1">
                <a:solidFill>
                  <a:schemeClr val="bg1">
                    <a:lumMod val="85000"/>
                  </a:schemeClr>
                </a:solidFill>
                <a:ea typeface="맑은 고딕"/>
              </a:rPr>
              <a:t>state</a:t>
            </a:r>
            <a:r>
              <a:rPr lang="ko-KR" altLang="en-US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 </a:t>
            </a:r>
            <a:r>
              <a:rPr lang="ko-KR" altLang="en-US" b="1" dirty="0">
                <a:solidFill>
                  <a:srgbClr val="D8D8D8"/>
                </a:solidFill>
                <a:ea typeface="맑은 고딕"/>
              </a:rPr>
              <a:t>(</a:t>
            </a:r>
            <a:r>
              <a:rPr lang="ko-KR" altLang="en-US" b="1" dirty="0" err="1">
                <a:solidFill>
                  <a:srgbClr val="D8D8D8"/>
                </a:solidFill>
                <a:ea typeface="맑은 고딕"/>
              </a:rPr>
              <a:t>persistent</a:t>
            </a:r>
            <a:r>
              <a:rPr lang="ko-KR" altLang="en-US" b="1" dirty="0">
                <a:solidFill>
                  <a:srgbClr val="D8D8D8"/>
                </a:solidFill>
                <a:ea typeface="맑은 고딕"/>
              </a:rPr>
              <a:t>)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ECBB7BF2-11E8-90F1-CDF2-50CB7D025C4D}"/>
              </a:ext>
            </a:extLst>
          </p:cNvPr>
          <p:cNvSpPr/>
          <p:nvPr/>
        </p:nvSpPr>
        <p:spPr>
          <a:xfrm>
            <a:off x="3746635" y="2219613"/>
            <a:ext cx="1800000" cy="250553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ea typeface="맑은 고딕"/>
            </a:endParaRPr>
          </a:p>
        </p:txBody>
      </p:sp>
      <p:sp>
        <p:nvSpPr>
          <p:cNvPr id="28" name="TextBox 23">
            <a:extLst>
              <a:ext uri="{FF2B5EF4-FFF2-40B4-BE49-F238E27FC236}">
                <a16:creationId xmlns:a16="http://schemas.microsoft.com/office/drawing/2014/main" id="{352A94FC-3CA3-C548-AA1A-7D6A69854211}"/>
              </a:ext>
            </a:extLst>
          </p:cNvPr>
          <p:cNvSpPr txBox="1"/>
          <p:nvPr/>
        </p:nvSpPr>
        <p:spPr>
          <a:xfrm>
            <a:off x="3737933" y="1844824"/>
            <a:ext cx="18000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b="1" dirty="0" err="1">
                <a:solidFill>
                  <a:srgbClr val="D8D8D8"/>
                </a:solidFill>
                <a:ea typeface="맑은 고딕"/>
              </a:rPr>
              <a:t>Stack</a:t>
            </a:r>
          </a:p>
        </p:txBody>
      </p:sp>
      <p:sp>
        <p:nvSpPr>
          <p:cNvPr id="13" name="TextBox 34">
            <a:extLst>
              <a:ext uri="{FF2B5EF4-FFF2-40B4-BE49-F238E27FC236}">
                <a16:creationId xmlns:a16="http://schemas.microsoft.com/office/drawing/2014/main" id="{3C335BA3-483D-CBBE-904C-5C37A38B594E}"/>
              </a:ext>
            </a:extLst>
          </p:cNvPr>
          <p:cNvSpPr txBox="1"/>
          <p:nvPr/>
        </p:nvSpPr>
        <p:spPr>
          <a:xfrm>
            <a:off x="7120288" y="4871247"/>
            <a:ext cx="1440000" cy="276999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>
                <a:solidFill>
                  <a:srgbClr val="D8D8D8"/>
                </a:solidFill>
                <a:ea typeface="맑은 고딕"/>
              </a:rPr>
              <a:t>8 bits</a:t>
            </a:r>
            <a:endParaRPr lang="ko-KR" sz="1200" dirty="0">
              <a:ea typeface="+mn-lt"/>
              <a:cs typeface="+mn-lt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1E4C304-B929-6F15-AD7B-A3A7DA0F1808}"/>
              </a:ext>
            </a:extLst>
          </p:cNvPr>
          <p:cNvSpPr/>
          <p:nvPr/>
        </p:nvSpPr>
        <p:spPr>
          <a:xfrm>
            <a:off x="7122075" y="2221476"/>
            <a:ext cx="1440000" cy="2503668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ea typeface="맑은 고딕"/>
            </a:endParaRPr>
          </a:p>
        </p:txBody>
      </p:sp>
      <p:sp>
        <p:nvSpPr>
          <p:cNvPr id="26" name="TextBox 26">
            <a:extLst>
              <a:ext uri="{FF2B5EF4-FFF2-40B4-BE49-F238E27FC236}">
                <a16:creationId xmlns:a16="http://schemas.microsoft.com/office/drawing/2014/main" id="{F91AF197-9505-E6F2-5BC5-D08939B93CB3}"/>
              </a:ext>
            </a:extLst>
          </p:cNvPr>
          <p:cNvSpPr txBox="1"/>
          <p:nvPr/>
        </p:nvSpPr>
        <p:spPr>
          <a:xfrm>
            <a:off x="7122075" y="1844824"/>
            <a:ext cx="14400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b="1" dirty="0" err="1">
                <a:solidFill>
                  <a:srgbClr val="D8D8D8"/>
                </a:solidFill>
                <a:ea typeface="맑은 고딕"/>
              </a:rPr>
              <a:t>Memory</a:t>
            </a:r>
          </a:p>
        </p:txBody>
      </p:sp>
      <p:sp>
        <p:nvSpPr>
          <p:cNvPr id="14" name="TextBox 36">
            <a:extLst>
              <a:ext uri="{FF2B5EF4-FFF2-40B4-BE49-F238E27FC236}">
                <a16:creationId xmlns:a16="http://schemas.microsoft.com/office/drawing/2014/main" id="{EE148BD3-AF1D-ACDA-4649-A5B25CD0E0EB}"/>
              </a:ext>
            </a:extLst>
          </p:cNvPr>
          <p:cNvSpPr txBox="1"/>
          <p:nvPr/>
        </p:nvSpPr>
        <p:spPr>
          <a:xfrm>
            <a:off x="7081407" y="5124564"/>
            <a:ext cx="1529449" cy="83099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>
                <a:solidFill>
                  <a:srgbClr val="D8D8D8"/>
                </a:solidFill>
                <a:ea typeface="맑은 고딕"/>
              </a:rPr>
              <a:t>volatile memory</a:t>
            </a:r>
          </a:p>
          <a:p>
            <a:pPr algn="ctr"/>
            <a:endParaRPr lang="en-US" altLang="ko-KR" sz="1200" dirty="0">
              <a:solidFill>
                <a:srgbClr val="D8D8D8"/>
              </a:solidFill>
              <a:ea typeface="맑은 고딕"/>
            </a:endParaRPr>
          </a:p>
          <a:p>
            <a:r>
              <a:rPr lang="ko-KR" altLang="en-US" sz="1200" dirty="0">
                <a:solidFill>
                  <a:srgbClr val="D8D8D8"/>
                </a:solidFill>
                <a:ea typeface="맑은 고딕"/>
              </a:rPr>
              <a:t>MSTORE</a:t>
            </a:r>
            <a:r>
              <a:rPr lang="en-US" altLang="ko-KR" sz="1200" dirty="0">
                <a:solidFill>
                  <a:srgbClr val="D8D8D8"/>
                </a:solidFill>
                <a:ea typeface="맑은 고딕"/>
              </a:rPr>
              <a:t>, M</a:t>
            </a:r>
            <a:r>
              <a:rPr lang="ko-KR" altLang="en-US" sz="1200" dirty="0">
                <a:solidFill>
                  <a:srgbClr val="D8D8D8"/>
                </a:solidFill>
                <a:ea typeface="맑은 고딕"/>
              </a:rPr>
              <a:t>STORE8</a:t>
            </a:r>
            <a:br>
              <a:rPr lang="en-US" altLang="ko-KR" sz="1200" dirty="0">
                <a:solidFill>
                  <a:srgbClr val="D8D8D8"/>
                </a:solidFill>
                <a:ea typeface="맑은 고딕"/>
              </a:rPr>
            </a:br>
            <a:r>
              <a:rPr lang="ko-KR" altLang="en-US" sz="1200" dirty="0">
                <a:solidFill>
                  <a:srgbClr val="D8D8D8"/>
                </a:solidFill>
                <a:ea typeface="맑은 고딕"/>
              </a:rPr>
              <a:t>MLOAD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FCA1375-45FE-A8A0-1771-382210C539EE}"/>
              </a:ext>
            </a:extLst>
          </p:cNvPr>
          <p:cNvSpPr/>
          <p:nvPr/>
        </p:nvSpPr>
        <p:spPr>
          <a:xfrm>
            <a:off x="9149554" y="4273021"/>
            <a:ext cx="2520000" cy="1092586"/>
          </a:xfrm>
          <a:prstGeom prst="rect">
            <a:avLst/>
          </a:prstGeom>
          <a:noFill/>
          <a:ln>
            <a:solidFill>
              <a:srgbClr val="FFC7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ea typeface="맑은 고딕"/>
            </a:endParaRPr>
          </a:p>
        </p:txBody>
      </p:sp>
      <p:sp>
        <p:nvSpPr>
          <p:cNvPr id="24" name="TextBox 29">
            <a:extLst>
              <a:ext uri="{FF2B5EF4-FFF2-40B4-BE49-F238E27FC236}">
                <a16:creationId xmlns:a16="http://schemas.microsoft.com/office/drawing/2014/main" id="{712D7415-A747-5D08-046A-37D7F3038AEC}"/>
              </a:ext>
            </a:extLst>
          </p:cNvPr>
          <p:cNvSpPr txBox="1"/>
          <p:nvPr/>
        </p:nvSpPr>
        <p:spPr>
          <a:xfrm>
            <a:off x="9149554" y="3894454"/>
            <a:ext cx="2520000" cy="369332"/>
          </a:xfrm>
          <a:prstGeom prst="rect">
            <a:avLst/>
          </a:prstGeom>
          <a:noFill/>
          <a:effectLst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b="1" dirty="0">
                <a:solidFill>
                  <a:srgbClr val="D8D8D8"/>
                </a:solidFill>
                <a:ea typeface="맑은 고딕"/>
              </a:rPr>
              <a:t>(</a:t>
            </a:r>
            <a:r>
              <a:rPr lang="en-US" altLang="ko-KR" b="1" dirty="0">
                <a:solidFill>
                  <a:srgbClr val="D8D8D8"/>
                </a:solidFill>
                <a:ea typeface="맑은 고딕"/>
              </a:rPr>
              <a:t>A</a:t>
            </a:r>
            <a:r>
              <a:rPr lang="ko-KR" altLang="en-US" b="1" dirty="0" err="1">
                <a:solidFill>
                  <a:srgbClr val="D8D8D8"/>
                </a:solidFill>
                <a:ea typeface="맑은 고딕"/>
              </a:rPr>
              <a:t>ccount</a:t>
            </a:r>
            <a:r>
              <a:rPr lang="ko-KR" altLang="en-US" b="1" dirty="0">
                <a:solidFill>
                  <a:srgbClr val="D8D8D8"/>
                </a:solidFill>
                <a:ea typeface="맑은 고딕"/>
              </a:rPr>
              <a:t>) </a:t>
            </a:r>
            <a:r>
              <a:rPr lang="ko-KR" altLang="en-US" b="1" dirty="0" err="1">
                <a:solidFill>
                  <a:srgbClr val="D8D8D8"/>
                </a:solidFill>
                <a:ea typeface="맑은 고딕"/>
              </a:rPr>
              <a:t>storage</a:t>
            </a:r>
            <a:endParaRPr lang="ko-KR" altLang="en-US" b="1" dirty="0">
              <a:solidFill>
                <a:srgbClr val="D8D8D8"/>
              </a:solidFill>
              <a:ea typeface="맑은 고딕"/>
            </a:endParaRPr>
          </a:p>
        </p:txBody>
      </p:sp>
      <p:sp>
        <p:nvSpPr>
          <p:cNvPr id="15" name="TextBox 37">
            <a:extLst>
              <a:ext uri="{FF2B5EF4-FFF2-40B4-BE49-F238E27FC236}">
                <a16:creationId xmlns:a16="http://schemas.microsoft.com/office/drawing/2014/main" id="{45824DEC-03BD-B9D9-39DB-4A19F0C112FD}"/>
              </a:ext>
            </a:extLst>
          </p:cNvPr>
          <p:cNvSpPr txBox="1"/>
          <p:nvPr/>
        </p:nvSpPr>
        <p:spPr>
          <a:xfrm>
            <a:off x="9171377" y="5700296"/>
            <a:ext cx="2655276" cy="60016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400" dirty="0" err="1">
                <a:solidFill>
                  <a:srgbClr val="D8D8D8"/>
                </a:solidFill>
                <a:ea typeface="맑은 고딕"/>
              </a:rPr>
              <a:t>persistent</a:t>
            </a:r>
            <a:r>
              <a:rPr lang="ko-KR" altLang="en-US" sz="1400" dirty="0">
                <a:solidFill>
                  <a:srgbClr val="D8D8D8"/>
                </a:solidFill>
                <a:ea typeface="맑은 고딕"/>
              </a:rPr>
              <a:t> </a:t>
            </a:r>
            <a:r>
              <a:rPr lang="ko-KR" altLang="en-US" sz="1400" dirty="0" err="1">
                <a:solidFill>
                  <a:srgbClr val="D8D8D8"/>
                </a:solidFill>
                <a:ea typeface="맑은 고딕"/>
              </a:rPr>
              <a:t>memory</a:t>
            </a:r>
            <a:br>
              <a:rPr lang="en-US" altLang="ko-KR" sz="1400" dirty="0">
                <a:solidFill>
                  <a:srgbClr val="D8D8D8"/>
                </a:solidFill>
                <a:ea typeface="맑은 고딕"/>
              </a:rPr>
            </a:br>
            <a:br>
              <a:rPr lang="ko-KR" altLang="en-US" sz="500" dirty="0">
                <a:solidFill>
                  <a:srgbClr val="D8D8D8"/>
                </a:solidFill>
                <a:ea typeface="맑은 고딕"/>
              </a:rPr>
            </a:br>
            <a:r>
              <a:rPr lang="ko-KR" altLang="en-US" sz="1400" dirty="0">
                <a:solidFill>
                  <a:srgbClr val="D8D8D8"/>
                </a:solidFill>
                <a:ea typeface="맑은 고딕"/>
              </a:rPr>
              <a:t>SLOAD</a:t>
            </a:r>
            <a:r>
              <a:rPr lang="en-US" altLang="ko-KR" sz="1400" dirty="0">
                <a:solidFill>
                  <a:srgbClr val="D8D8D8"/>
                </a:solidFill>
                <a:ea typeface="맑은 고딕"/>
              </a:rPr>
              <a:t>, </a:t>
            </a:r>
            <a:r>
              <a:rPr lang="ko-KR" altLang="en-US" sz="1400" dirty="0">
                <a:solidFill>
                  <a:srgbClr val="D8D8D8"/>
                </a:solidFill>
                <a:ea typeface="맑은 고딕"/>
              </a:rPr>
              <a:t>SSTORE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B4B0611-8B79-25FD-B668-189A8515E74C}"/>
              </a:ext>
            </a:extLst>
          </p:cNvPr>
          <p:cNvSpPr/>
          <p:nvPr/>
        </p:nvSpPr>
        <p:spPr>
          <a:xfrm>
            <a:off x="479425" y="1700214"/>
            <a:ext cx="8244959" cy="4263817"/>
          </a:xfrm>
          <a:prstGeom prst="rect">
            <a:avLst/>
          </a:prstGeom>
          <a:noFill/>
          <a:ln>
            <a:solidFill>
              <a:srgbClr val="FFC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ea typeface="맑은 고딕"/>
            </a:endParaRPr>
          </a:p>
        </p:txBody>
      </p:sp>
      <p:sp>
        <p:nvSpPr>
          <p:cNvPr id="17" name="TextBox 32">
            <a:extLst>
              <a:ext uri="{FF2B5EF4-FFF2-40B4-BE49-F238E27FC236}">
                <a16:creationId xmlns:a16="http://schemas.microsoft.com/office/drawing/2014/main" id="{CB5EEBB0-50E7-7964-9E72-5F3194163D67}"/>
              </a:ext>
            </a:extLst>
          </p:cNvPr>
          <p:cNvSpPr txBox="1"/>
          <p:nvPr/>
        </p:nvSpPr>
        <p:spPr>
          <a:xfrm>
            <a:off x="3017414" y="5964031"/>
            <a:ext cx="316898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 err="1">
                <a:solidFill>
                  <a:srgbClr val="D8D8D8"/>
                </a:solidFill>
                <a:ea typeface="맑은 고딕"/>
              </a:rPr>
              <a:t>Machine</a:t>
            </a:r>
            <a:r>
              <a:rPr lang="ko-KR" altLang="en-US" dirty="0">
                <a:solidFill>
                  <a:srgbClr val="D8D8D8"/>
                </a:solidFill>
                <a:ea typeface="맑은 고딕"/>
              </a:rPr>
              <a:t> </a:t>
            </a:r>
            <a:r>
              <a:rPr lang="ko-KR" altLang="en-US" dirty="0" err="1">
                <a:solidFill>
                  <a:srgbClr val="D8D8D8"/>
                </a:solidFill>
                <a:ea typeface="맑은 고딕"/>
              </a:rPr>
              <a:t>state</a:t>
            </a:r>
            <a:r>
              <a:rPr lang="ko-KR" altLang="en-US" dirty="0">
                <a:solidFill>
                  <a:srgbClr val="D8D8D8"/>
                </a:solidFill>
                <a:ea typeface="맑은 고딕"/>
              </a:rPr>
              <a:t> </a:t>
            </a:r>
            <a:r>
              <a:rPr lang="ko-KR" altLang="en-US" sz="1600" dirty="0">
                <a:solidFill>
                  <a:srgbClr val="D8D8D8"/>
                </a:solidFill>
                <a:ea typeface="맑은 고딕"/>
              </a:rPr>
              <a:t>(</a:t>
            </a:r>
            <a:r>
              <a:rPr lang="ko-KR" altLang="en-US" sz="1600" dirty="0" err="1">
                <a:solidFill>
                  <a:srgbClr val="D8D8D8"/>
                </a:solidFill>
                <a:ea typeface="맑은 고딕"/>
              </a:rPr>
              <a:t>volatile</a:t>
            </a:r>
            <a:r>
              <a:rPr lang="ko-KR" altLang="en-US" sz="1600" dirty="0">
                <a:solidFill>
                  <a:srgbClr val="D8D8D8"/>
                </a:solidFill>
                <a:ea typeface="맑은 고딕"/>
              </a:rPr>
              <a:t>)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F2C9B46-41F6-BD64-F748-D8678458B4A4}"/>
              </a:ext>
            </a:extLst>
          </p:cNvPr>
          <p:cNvSpPr/>
          <p:nvPr/>
        </p:nvSpPr>
        <p:spPr>
          <a:xfrm>
            <a:off x="263526" y="1526014"/>
            <a:ext cx="11671286" cy="5139898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ea typeface="맑은 고딕"/>
            </a:endParaRPr>
          </a:p>
        </p:txBody>
      </p:sp>
      <p:sp>
        <p:nvSpPr>
          <p:cNvPr id="19" name="TextBox 38">
            <a:extLst>
              <a:ext uri="{FF2B5EF4-FFF2-40B4-BE49-F238E27FC236}">
                <a16:creationId xmlns:a16="http://schemas.microsoft.com/office/drawing/2014/main" id="{3D9A42A6-0EE0-2834-78C8-C486C92B77FA}"/>
              </a:ext>
            </a:extLst>
          </p:cNvPr>
          <p:cNvSpPr txBox="1"/>
          <p:nvPr/>
        </p:nvSpPr>
        <p:spPr>
          <a:xfrm>
            <a:off x="2716998" y="677948"/>
            <a:ext cx="6755240" cy="78483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500" dirty="0">
                <a:solidFill>
                  <a:srgbClr val="D8D8D8"/>
                </a:solidFill>
                <a:ea typeface="맑은 고딕"/>
              </a:rPr>
              <a:t>EVM </a:t>
            </a:r>
            <a:r>
              <a:rPr lang="ko-KR" altLang="en-US" sz="2500" dirty="0" err="1">
                <a:solidFill>
                  <a:srgbClr val="D8D8D8"/>
                </a:solidFill>
                <a:ea typeface="맑은 고딕"/>
              </a:rPr>
              <a:t>architecture</a:t>
            </a:r>
            <a:endParaRPr lang="en-US" altLang="ko-KR" sz="2500" dirty="0">
              <a:solidFill>
                <a:srgbClr val="D8D8D8"/>
              </a:solidFill>
              <a:ea typeface="맑은 고딕"/>
            </a:endParaRPr>
          </a:p>
          <a:p>
            <a:pPr algn="ctr"/>
            <a:r>
              <a:rPr lang="ko-KR" altLang="en-US" sz="2000" dirty="0">
                <a:solidFill>
                  <a:srgbClr val="D8D8D8"/>
                </a:solidFill>
                <a:ea typeface="맑은 고딕"/>
              </a:rPr>
              <a:t>(</a:t>
            </a:r>
            <a:r>
              <a:rPr lang="en-US" altLang="ko-KR" sz="2000" dirty="0">
                <a:solidFill>
                  <a:srgbClr val="D8D8D8"/>
                </a:solidFill>
                <a:ea typeface="맑은 고딕"/>
              </a:rPr>
              <a:t>Simple </a:t>
            </a:r>
            <a:r>
              <a:rPr lang="ko-KR" altLang="en-US" sz="2000" dirty="0" err="1">
                <a:solidFill>
                  <a:srgbClr val="D8D8D8"/>
                </a:solidFill>
                <a:ea typeface="맑은 고딕"/>
              </a:rPr>
              <a:t>Stack</a:t>
            </a:r>
            <a:r>
              <a:rPr lang="ko-KR" altLang="en-US" sz="2000" dirty="0">
                <a:solidFill>
                  <a:srgbClr val="D8D8D8"/>
                </a:solidFill>
                <a:ea typeface="맑은 고딕"/>
              </a:rPr>
              <a:t> </a:t>
            </a:r>
            <a:r>
              <a:rPr lang="ko-KR" altLang="en-US" sz="2000" dirty="0" err="1">
                <a:solidFill>
                  <a:srgbClr val="D8D8D8"/>
                </a:solidFill>
                <a:ea typeface="맑은 고딕"/>
              </a:rPr>
              <a:t>Machine</a:t>
            </a:r>
            <a:r>
              <a:rPr lang="ko-KR" altLang="en-US" sz="2000" dirty="0">
                <a:solidFill>
                  <a:srgbClr val="D8D8D8"/>
                </a:solidFill>
                <a:ea typeface="맑은 고딕"/>
              </a:rPr>
              <a:t>)</a:t>
            </a: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5B93F083-AAA8-42C1-87D2-E78D1D02D00B}"/>
              </a:ext>
            </a:extLst>
          </p:cNvPr>
          <p:cNvGrpSpPr/>
          <p:nvPr/>
        </p:nvGrpSpPr>
        <p:grpSpPr>
          <a:xfrm>
            <a:off x="9098030" y="1603214"/>
            <a:ext cx="2559506" cy="2284961"/>
            <a:chOff x="9524484" y="1692553"/>
            <a:chExt cx="2559506" cy="2120570"/>
          </a:xfrm>
          <a:effectLst/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2793E1A1-CB05-250E-1B84-907347B0DBCC}"/>
                </a:ext>
              </a:extLst>
            </p:cNvPr>
            <p:cNvSpPr/>
            <p:nvPr/>
          </p:nvSpPr>
          <p:spPr>
            <a:xfrm>
              <a:off x="9539044" y="2030027"/>
              <a:ext cx="2520000" cy="1466457"/>
            </a:xfrm>
            <a:prstGeom prst="rect">
              <a:avLst/>
            </a:prstGeom>
            <a:noFill/>
            <a:ln>
              <a:solidFill>
                <a:srgbClr val="FFC700"/>
              </a:solidFill>
              <a:prstDash val="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dirty="0">
                  <a:ea typeface="맑은 고딕"/>
                </a:rPr>
                <a:t>    EVM </a:t>
              </a:r>
              <a:r>
                <a:rPr lang="ko-KR" altLang="en-US" dirty="0" err="1">
                  <a:ea typeface="맑은 고딕"/>
                </a:rPr>
                <a:t>code</a:t>
              </a:r>
              <a:endParaRPr lang="en-US" altLang="ko-KR" dirty="0">
                <a:ea typeface="맑은 고딕"/>
              </a:endParaRPr>
            </a:p>
            <a:p>
              <a:pPr algn="ctr"/>
              <a:endParaRPr lang="en-US" altLang="ko-KR" dirty="0">
                <a:ea typeface="맑은 고딕"/>
              </a:endParaRPr>
            </a:p>
            <a:p>
              <a:pPr algn="ctr"/>
              <a:endParaRPr lang="en-US" altLang="ko-KR" dirty="0">
                <a:ea typeface="맑은 고딕"/>
              </a:endParaRPr>
            </a:p>
            <a:p>
              <a:pPr algn="ctr"/>
              <a:endParaRPr lang="en-US" altLang="ko-KR" dirty="0">
                <a:ea typeface="맑은 고딕"/>
              </a:endParaRPr>
            </a:p>
            <a:p>
              <a:pPr algn="ctr"/>
              <a:endParaRPr lang="ko-KR" altLang="en-US" dirty="0">
                <a:ea typeface="맑은 고딕"/>
              </a:endParaRPr>
            </a:p>
          </p:txBody>
        </p:sp>
        <p:sp>
          <p:nvSpPr>
            <p:cNvPr id="7" name="TextBox 20">
              <a:extLst>
                <a:ext uri="{FF2B5EF4-FFF2-40B4-BE49-F238E27FC236}">
                  <a16:creationId xmlns:a16="http://schemas.microsoft.com/office/drawing/2014/main" id="{27C01649-673D-389A-ADD5-0176E29FDEE0}"/>
                </a:ext>
              </a:extLst>
            </p:cNvPr>
            <p:cNvSpPr txBox="1"/>
            <p:nvPr/>
          </p:nvSpPr>
          <p:spPr>
            <a:xfrm>
              <a:off x="9563990" y="3505346"/>
              <a:ext cx="2520000" cy="307777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400" dirty="0">
                  <a:solidFill>
                    <a:srgbClr val="D8D8D8"/>
                  </a:solidFill>
                  <a:ea typeface="맑은 고딕"/>
                </a:rPr>
                <a:t>(</a:t>
              </a:r>
              <a:r>
                <a:rPr lang="ko-KR" altLang="en-US" sz="1400" dirty="0" err="1">
                  <a:solidFill>
                    <a:srgbClr val="D8D8D8"/>
                  </a:solidFill>
                  <a:ea typeface="맑은 고딕"/>
                </a:rPr>
                <a:t>immutable</a:t>
              </a:r>
              <a:r>
                <a:rPr lang="ko-KR" altLang="en-US" sz="1400" dirty="0">
                  <a:solidFill>
                    <a:srgbClr val="D8D8D8"/>
                  </a:solidFill>
                  <a:ea typeface="맑은 고딕"/>
                </a:rPr>
                <a:t>)</a:t>
              </a:r>
            </a:p>
          </p:txBody>
        </p:sp>
        <p:pic>
          <p:nvPicPr>
            <p:cNvPr id="41" name="그래픽 40">
              <a:extLst>
                <a:ext uri="{FF2B5EF4-FFF2-40B4-BE49-F238E27FC236}">
                  <a16:creationId xmlns:a16="http://schemas.microsoft.com/office/drawing/2014/main" id="{0709C57F-E16D-495B-BD5C-B1FA551DFF1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107690" y="2110160"/>
              <a:ext cx="231188" cy="288000"/>
            </a:xfrm>
            <a:prstGeom prst="rect">
              <a:avLst/>
            </a:prstGeom>
          </p:spPr>
        </p:pic>
        <p:sp>
          <p:nvSpPr>
            <p:cNvPr id="42" name="TextBox 20">
              <a:extLst>
                <a:ext uri="{FF2B5EF4-FFF2-40B4-BE49-F238E27FC236}">
                  <a16:creationId xmlns:a16="http://schemas.microsoft.com/office/drawing/2014/main" id="{1B01A9ED-D274-4A1F-B147-E7A063FFDC2A}"/>
                </a:ext>
              </a:extLst>
            </p:cNvPr>
            <p:cNvSpPr txBox="1"/>
            <p:nvPr/>
          </p:nvSpPr>
          <p:spPr>
            <a:xfrm>
              <a:off x="9524484" y="1692553"/>
              <a:ext cx="2520000" cy="338554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dirty="0">
                  <a:solidFill>
                    <a:srgbClr val="D8D8D8"/>
                  </a:solidFill>
                  <a:ea typeface="맑은 고딕"/>
                </a:rPr>
                <a:t>Virtual ROM</a:t>
              </a:r>
              <a:endParaRPr lang="ko-KR" altLang="en-US" sz="1600" dirty="0">
                <a:solidFill>
                  <a:srgbClr val="D8D8D8"/>
                </a:solidFill>
                <a:ea typeface="맑은 고딕"/>
              </a:endParaRPr>
            </a:p>
          </p:txBody>
        </p:sp>
      </p:grpSp>
      <p:graphicFrame>
        <p:nvGraphicFramePr>
          <p:cNvPr id="48" name="표 48">
            <a:extLst>
              <a:ext uri="{FF2B5EF4-FFF2-40B4-BE49-F238E27FC236}">
                <a16:creationId xmlns:a16="http://schemas.microsoft.com/office/drawing/2014/main" id="{DCC9BB17-6ED7-4080-8EB8-7408735DBC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5025927"/>
              </p:ext>
            </p:extLst>
          </p:nvPr>
        </p:nvGraphicFramePr>
        <p:xfrm>
          <a:off x="3742808" y="2217921"/>
          <a:ext cx="1800000" cy="1432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0000">
                  <a:extLst>
                    <a:ext uri="{9D8B030D-6E8A-4147-A177-3AD203B41FA5}">
                      <a16:colId xmlns:a16="http://schemas.microsoft.com/office/drawing/2014/main" val="4205869372"/>
                    </a:ext>
                  </a:extLst>
                </a:gridCol>
              </a:tblGrid>
              <a:tr h="1691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/>
                        <a:t>top</a:t>
                      </a:r>
                      <a:endParaRPr lang="ko-KR" altLang="en-US" sz="12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9675637"/>
                  </a:ext>
                </a:extLst>
              </a:tr>
              <a:tr h="16919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3789407"/>
                  </a:ext>
                </a:extLst>
              </a:tr>
              <a:tr h="16919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⋮</a:t>
                      </a:r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8019295"/>
                  </a:ext>
                </a:extLst>
              </a:tr>
              <a:tr h="16919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312940"/>
                  </a:ext>
                </a:extLst>
              </a:tr>
              <a:tr h="16919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⋮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0003256"/>
                  </a:ext>
                </a:extLst>
              </a:tr>
            </a:tbl>
          </a:graphicData>
        </a:graphic>
      </p:graphicFrame>
      <p:sp>
        <p:nvSpPr>
          <p:cNvPr id="49" name="오른쪽 중괄호 48">
            <a:extLst>
              <a:ext uri="{FF2B5EF4-FFF2-40B4-BE49-F238E27FC236}">
                <a16:creationId xmlns:a16="http://schemas.microsoft.com/office/drawing/2014/main" id="{AC405BEF-B21A-4B68-9A9F-92ADBDD3094C}"/>
              </a:ext>
            </a:extLst>
          </p:cNvPr>
          <p:cNvSpPr/>
          <p:nvPr/>
        </p:nvSpPr>
        <p:spPr>
          <a:xfrm>
            <a:off x="5628773" y="2229432"/>
            <a:ext cx="88562" cy="2479483"/>
          </a:xfrm>
          <a:prstGeom prst="rightBrace">
            <a:avLst>
              <a:gd name="adj1" fmla="val 149601"/>
              <a:gd name="adj2" fmla="val 50000"/>
            </a:avLst>
          </a:prstGeom>
          <a:ln w="12700" cap="rnd">
            <a:solidFill>
              <a:schemeClr val="bg1">
                <a:lumMod val="8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오른쪽 중괄호 49">
            <a:extLst>
              <a:ext uri="{FF2B5EF4-FFF2-40B4-BE49-F238E27FC236}">
                <a16:creationId xmlns:a16="http://schemas.microsoft.com/office/drawing/2014/main" id="{3ED3408F-83B4-4235-8E20-B5229A33E1D6}"/>
              </a:ext>
            </a:extLst>
          </p:cNvPr>
          <p:cNvSpPr/>
          <p:nvPr/>
        </p:nvSpPr>
        <p:spPr>
          <a:xfrm rot="5400000">
            <a:off x="4575230" y="3921137"/>
            <a:ext cx="108000" cy="1800000"/>
          </a:xfrm>
          <a:prstGeom prst="rightBrace">
            <a:avLst>
              <a:gd name="adj1" fmla="val 149601"/>
              <a:gd name="adj2" fmla="val 50000"/>
            </a:avLst>
          </a:prstGeom>
          <a:ln w="12700" cap="rnd">
            <a:solidFill>
              <a:schemeClr val="bg1">
                <a:lumMod val="8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오른쪽 중괄호 51">
            <a:extLst>
              <a:ext uri="{FF2B5EF4-FFF2-40B4-BE49-F238E27FC236}">
                <a16:creationId xmlns:a16="http://schemas.microsoft.com/office/drawing/2014/main" id="{BC820332-B4DE-48D6-853C-00545FDF33C0}"/>
              </a:ext>
            </a:extLst>
          </p:cNvPr>
          <p:cNvSpPr/>
          <p:nvPr/>
        </p:nvSpPr>
        <p:spPr>
          <a:xfrm rot="5400000">
            <a:off x="7791317" y="4111537"/>
            <a:ext cx="108000" cy="1440000"/>
          </a:xfrm>
          <a:prstGeom prst="rightBrace">
            <a:avLst>
              <a:gd name="adj1" fmla="val 149601"/>
              <a:gd name="adj2" fmla="val 50000"/>
            </a:avLst>
          </a:prstGeom>
          <a:ln w="12700" cap="rnd">
            <a:solidFill>
              <a:schemeClr val="bg1">
                <a:lumMod val="8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34">
            <a:extLst>
              <a:ext uri="{FF2B5EF4-FFF2-40B4-BE49-F238E27FC236}">
                <a16:creationId xmlns:a16="http://schemas.microsoft.com/office/drawing/2014/main" id="{F546C7FA-63D4-4413-A0FD-61F493E8FF20}"/>
              </a:ext>
            </a:extLst>
          </p:cNvPr>
          <p:cNvSpPr txBox="1"/>
          <p:nvPr/>
        </p:nvSpPr>
        <p:spPr>
          <a:xfrm>
            <a:off x="3746635" y="4876397"/>
            <a:ext cx="1800000" cy="276999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>
                <a:solidFill>
                  <a:srgbClr val="D8D8D8"/>
                </a:solidFill>
                <a:ea typeface="맑은 고딕"/>
              </a:rPr>
              <a:t>256 bits</a:t>
            </a:r>
            <a:endParaRPr lang="ko-KR" sz="1200" dirty="0">
              <a:ea typeface="+mn-lt"/>
              <a:cs typeface="+mn-lt"/>
            </a:endParaRPr>
          </a:p>
        </p:txBody>
      </p:sp>
      <p:graphicFrame>
        <p:nvGraphicFramePr>
          <p:cNvPr id="54" name="표 48">
            <a:extLst>
              <a:ext uri="{FF2B5EF4-FFF2-40B4-BE49-F238E27FC236}">
                <a16:creationId xmlns:a16="http://schemas.microsoft.com/office/drawing/2014/main" id="{12B0CEF0-FC12-4218-9037-45FD3C2E76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8430374"/>
              </p:ext>
            </p:extLst>
          </p:nvPr>
        </p:nvGraphicFramePr>
        <p:xfrm>
          <a:off x="7128346" y="2223004"/>
          <a:ext cx="1435324" cy="1158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5324">
                  <a:extLst>
                    <a:ext uri="{9D8B030D-6E8A-4147-A177-3AD203B41FA5}">
                      <a16:colId xmlns:a16="http://schemas.microsoft.com/office/drawing/2014/main" val="4205869372"/>
                    </a:ext>
                  </a:extLst>
                </a:gridCol>
              </a:tblGrid>
              <a:tr h="169191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/>
                        <a:t>0x00</a:t>
                      </a:r>
                      <a:r>
                        <a:rPr lang="en-US" altLang="ko-KR" sz="1200" b="0" dirty="0"/>
                        <a:t> </a:t>
                      </a:r>
                      <a:endParaRPr lang="ko-KR" altLang="en-US" sz="12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9675637"/>
                  </a:ext>
                </a:extLst>
              </a:tr>
              <a:tr h="169191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0x01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 </a:t>
                      </a:r>
                      <a:endParaRPr lang="ko-KR" altLang="en-US" sz="12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8019295"/>
                  </a:ext>
                </a:extLst>
              </a:tr>
              <a:tr h="169191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0x02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 </a:t>
                      </a:r>
                      <a:endParaRPr lang="ko-KR" altLang="en-US" sz="12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312940"/>
                  </a:ext>
                </a:extLst>
              </a:tr>
              <a:tr h="16919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⋮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0003256"/>
                  </a:ext>
                </a:extLst>
              </a:tr>
            </a:tbl>
          </a:graphicData>
        </a:graphic>
      </p:graphicFrame>
      <p:sp>
        <p:nvSpPr>
          <p:cNvPr id="55" name="오른쪽 중괄호 54">
            <a:extLst>
              <a:ext uri="{FF2B5EF4-FFF2-40B4-BE49-F238E27FC236}">
                <a16:creationId xmlns:a16="http://schemas.microsoft.com/office/drawing/2014/main" id="{3F15F515-8425-4263-B588-ABEEF6D3E91D}"/>
              </a:ext>
            </a:extLst>
          </p:cNvPr>
          <p:cNvSpPr/>
          <p:nvPr/>
        </p:nvSpPr>
        <p:spPr>
          <a:xfrm rot="10800000">
            <a:off x="3525738" y="2245660"/>
            <a:ext cx="108000" cy="1039323"/>
          </a:xfrm>
          <a:prstGeom prst="rightBrace">
            <a:avLst>
              <a:gd name="adj1" fmla="val 149601"/>
              <a:gd name="adj2" fmla="val 50000"/>
            </a:avLst>
          </a:prstGeom>
          <a:ln w="12700" cap="rnd">
            <a:solidFill>
              <a:schemeClr val="bg1">
                <a:lumMod val="8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TextBox 34">
            <a:extLst>
              <a:ext uri="{FF2B5EF4-FFF2-40B4-BE49-F238E27FC236}">
                <a16:creationId xmlns:a16="http://schemas.microsoft.com/office/drawing/2014/main" id="{8949F93D-CB77-468D-B955-2AAB5B9AC52D}"/>
              </a:ext>
            </a:extLst>
          </p:cNvPr>
          <p:cNvSpPr txBox="1"/>
          <p:nvPr/>
        </p:nvSpPr>
        <p:spPr>
          <a:xfrm>
            <a:off x="3051606" y="2611433"/>
            <a:ext cx="478725" cy="276999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ko-KR" sz="1200" dirty="0">
                <a:solidFill>
                  <a:srgbClr val="D8D8D8"/>
                </a:solidFill>
                <a:ea typeface="맑은 고딕"/>
              </a:rPr>
              <a:t>16</a:t>
            </a:r>
            <a:endParaRPr lang="ko-KR" sz="1200" dirty="0">
              <a:ea typeface="+mn-lt"/>
              <a:cs typeface="+mn-lt"/>
            </a:endParaRPr>
          </a:p>
        </p:txBody>
      </p:sp>
      <p:sp>
        <p:nvSpPr>
          <p:cNvPr id="59" name="TextBox 36">
            <a:extLst>
              <a:ext uri="{FF2B5EF4-FFF2-40B4-BE49-F238E27FC236}">
                <a16:creationId xmlns:a16="http://schemas.microsoft.com/office/drawing/2014/main" id="{0B873D61-CF73-4DEB-9011-FC4AA4AD7224}"/>
              </a:ext>
            </a:extLst>
          </p:cNvPr>
          <p:cNvSpPr txBox="1"/>
          <p:nvPr/>
        </p:nvSpPr>
        <p:spPr>
          <a:xfrm>
            <a:off x="3386635" y="5103971"/>
            <a:ext cx="2520000" cy="83099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>
                <a:solidFill>
                  <a:srgbClr val="D8D8D8"/>
                </a:solidFill>
                <a:ea typeface="맑은 고딕"/>
              </a:rPr>
              <a:t>256 </a:t>
            </a:r>
            <a:r>
              <a:rPr lang="en-US" altLang="ko-KR" sz="1200" dirty="0" err="1">
                <a:solidFill>
                  <a:srgbClr val="D8D8D8"/>
                </a:solidFill>
                <a:ea typeface="맑은 고딕"/>
              </a:rPr>
              <a:t>btis</a:t>
            </a:r>
            <a:r>
              <a:rPr lang="en-US" altLang="ko-KR" sz="1200" dirty="0">
                <a:solidFill>
                  <a:srgbClr val="D8D8D8"/>
                </a:solidFill>
                <a:ea typeface="맑은 고딕"/>
              </a:rPr>
              <a:t> × 1024 </a:t>
            </a:r>
            <a:r>
              <a:rPr lang="en-US" altLang="ko-KR" sz="1200" dirty="0" err="1">
                <a:solidFill>
                  <a:srgbClr val="D8D8D8"/>
                </a:solidFill>
                <a:ea typeface="맑은 고딕"/>
              </a:rPr>
              <a:t>elemetns</a:t>
            </a:r>
            <a:endParaRPr lang="en-US" altLang="ko-KR" sz="1200" dirty="0">
              <a:solidFill>
                <a:srgbClr val="D8D8D8"/>
              </a:solidFill>
              <a:ea typeface="맑은 고딕"/>
            </a:endParaRPr>
          </a:p>
          <a:p>
            <a:endParaRPr lang="en-US" altLang="ko-KR" sz="1200" dirty="0">
              <a:solidFill>
                <a:srgbClr val="D8D8D8"/>
              </a:solidFill>
              <a:ea typeface="맑은 고딕"/>
            </a:endParaRPr>
          </a:p>
          <a:p>
            <a:r>
              <a:rPr lang="en-US" altLang="ko-KR" sz="1200" dirty="0">
                <a:solidFill>
                  <a:srgbClr val="D8D8D8"/>
                </a:solidFill>
                <a:ea typeface="맑은 고딕"/>
              </a:rPr>
              <a:t>PUSH1, PUSH2, ~ PUSH16, POP</a:t>
            </a:r>
            <a:br>
              <a:rPr lang="en-US" altLang="ko-KR" sz="1200" dirty="0">
                <a:solidFill>
                  <a:srgbClr val="D8D8D8"/>
                </a:solidFill>
                <a:ea typeface="맑은 고딕"/>
              </a:rPr>
            </a:br>
            <a:r>
              <a:rPr lang="en-US" altLang="ko-KR" sz="1200" dirty="0">
                <a:solidFill>
                  <a:srgbClr val="D8D8D8"/>
                </a:solidFill>
                <a:ea typeface="맑은 고딕"/>
              </a:rPr>
              <a:t>DUP1, SWAP1, ADD, JUMPI, ⋯</a:t>
            </a:r>
            <a:endParaRPr lang="ko-KR" altLang="en-US" sz="1200" dirty="0">
              <a:solidFill>
                <a:srgbClr val="D8D8D8"/>
              </a:solidFill>
              <a:ea typeface="맑은 고딕"/>
            </a:endParaRPr>
          </a:p>
        </p:txBody>
      </p:sp>
      <p:graphicFrame>
        <p:nvGraphicFramePr>
          <p:cNvPr id="60" name="표 48">
            <a:extLst>
              <a:ext uri="{FF2B5EF4-FFF2-40B4-BE49-F238E27FC236}">
                <a16:creationId xmlns:a16="http://schemas.microsoft.com/office/drawing/2014/main" id="{054D165E-E8C5-41B1-ABC5-E0EEC2393C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1231384"/>
              </p:ext>
            </p:extLst>
          </p:nvPr>
        </p:nvGraphicFramePr>
        <p:xfrm>
          <a:off x="9148517" y="4268327"/>
          <a:ext cx="2515708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7854">
                  <a:extLst>
                    <a:ext uri="{9D8B030D-6E8A-4147-A177-3AD203B41FA5}">
                      <a16:colId xmlns:a16="http://schemas.microsoft.com/office/drawing/2014/main" val="4205869372"/>
                    </a:ext>
                  </a:extLst>
                </a:gridCol>
                <a:gridCol w="1257854">
                  <a:extLst>
                    <a:ext uri="{9D8B030D-6E8A-4147-A177-3AD203B41FA5}">
                      <a16:colId xmlns:a16="http://schemas.microsoft.com/office/drawing/2014/main" val="551635205"/>
                    </a:ext>
                  </a:extLst>
                </a:gridCol>
              </a:tblGrid>
              <a:tr h="204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Key 1</a:t>
                      </a:r>
                      <a:endParaRPr lang="ko-KR" altLang="en-US" sz="12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Value 1</a:t>
                      </a:r>
                      <a:endParaRPr lang="ko-KR" altLang="en-US" sz="12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9675637"/>
                  </a:ext>
                </a:extLst>
              </a:tr>
              <a:tr h="204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Key 2</a:t>
                      </a:r>
                      <a:endParaRPr lang="ko-KR" altLang="en-US" sz="12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Value 2</a:t>
                      </a:r>
                      <a:endParaRPr lang="ko-KR" altLang="en-US" sz="12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8019295"/>
                  </a:ext>
                </a:extLst>
              </a:tr>
              <a:tr h="2041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⋮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⋮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31294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Key n</a:t>
                      </a:r>
                      <a:endParaRPr lang="ko-KR" altLang="en-US" sz="12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Value n</a:t>
                      </a:r>
                      <a:endParaRPr lang="ko-KR" altLang="en-US" sz="12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0003256"/>
                  </a:ext>
                </a:extLst>
              </a:tr>
            </a:tbl>
          </a:graphicData>
        </a:graphic>
      </p:graphicFrame>
      <p:sp>
        <p:nvSpPr>
          <p:cNvPr id="61" name="오른쪽 중괄호 60">
            <a:extLst>
              <a:ext uri="{FF2B5EF4-FFF2-40B4-BE49-F238E27FC236}">
                <a16:creationId xmlns:a16="http://schemas.microsoft.com/office/drawing/2014/main" id="{6DC5C881-5FF3-4FA5-9C92-290603F54D21}"/>
              </a:ext>
            </a:extLst>
          </p:cNvPr>
          <p:cNvSpPr/>
          <p:nvPr/>
        </p:nvSpPr>
        <p:spPr>
          <a:xfrm rot="5400000">
            <a:off x="9720000" y="4848622"/>
            <a:ext cx="108000" cy="1224000"/>
          </a:xfrm>
          <a:prstGeom prst="rightBrace">
            <a:avLst>
              <a:gd name="adj1" fmla="val 149601"/>
              <a:gd name="adj2" fmla="val 50000"/>
            </a:avLst>
          </a:prstGeom>
          <a:ln w="12700" cap="rnd">
            <a:solidFill>
              <a:schemeClr val="bg1">
                <a:lumMod val="8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오른쪽 중괄호 61">
            <a:extLst>
              <a:ext uri="{FF2B5EF4-FFF2-40B4-BE49-F238E27FC236}">
                <a16:creationId xmlns:a16="http://schemas.microsoft.com/office/drawing/2014/main" id="{08CA0065-1A99-437F-A742-BA54EFDE2F2C}"/>
              </a:ext>
            </a:extLst>
          </p:cNvPr>
          <p:cNvSpPr/>
          <p:nvPr/>
        </p:nvSpPr>
        <p:spPr>
          <a:xfrm rot="5400000">
            <a:off x="10993284" y="4848622"/>
            <a:ext cx="108000" cy="1224000"/>
          </a:xfrm>
          <a:prstGeom prst="rightBrace">
            <a:avLst>
              <a:gd name="adj1" fmla="val 149601"/>
              <a:gd name="adj2" fmla="val 50000"/>
            </a:avLst>
          </a:prstGeom>
          <a:ln w="12700" cap="rnd">
            <a:solidFill>
              <a:schemeClr val="bg1">
                <a:lumMod val="8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TextBox 34">
            <a:extLst>
              <a:ext uri="{FF2B5EF4-FFF2-40B4-BE49-F238E27FC236}">
                <a16:creationId xmlns:a16="http://schemas.microsoft.com/office/drawing/2014/main" id="{F29ED8F3-BFC9-403E-93D2-F8823359B64F}"/>
              </a:ext>
            </a:extLst>
          </p:cNvPr>
          <p:cNvSpPr txBox="1"/>
          <p:nvPr/>
        </p:nvSpPr>
        <p:spPr>
          <a:xfrm>
            <a:off x="9135712" y="5497043"/>
            <a:ext cx="1224000" cy="276999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>
                <a:solidFill>
                  <a:srgbClr val="D8D8D8"/>
                </a:solidFill>
                <a:ea typeface="맑은 고딕"/>
              </a:rPr>
              <a:t>256 bits</a:t>
            </a:r>
            <a:endParaRPr lang="ko-KR" sz="1200" dirty="0">
              <a:ea typeface="+mn-lt"/>
              <a:cs typeface="+mn-lt"/>
            </a:endParaRPr>
          </a:p>
        </p:txBody>
      </p:sp>
      <p:sp>
        <p:nvSpPr>
          <p:cNvPr id="64" name="TextBox 34">
            <a:extLst>
              <a:ext uri="{FF2B5EF4-FFF2-40B4-BE49-F238E27FC236}">
                <a16:creationId xmlns:a16="http://schemas.microsoft.com/office/drawing/2014/main" id="{F64FA229-A3BB-4D56-8763-D646B5A8A3C8}"/>
              </a:ext>
            </a:extLst>
          </p:cNvPr>
          <p:cNvSpPr txBox="1"/>
          <p:nvPr/>
        </p:nvSpPr>
        <p:spPr>
          <a:xfrm>
            <a:off x="10359562" y="5497043"/>
            <a:ext cx="1224000" cy="276999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>
                <a:solidFill>
                  <a:srgbClr val="D8D8D8"/>
                </a:solidFill>
                <a:ea typeface="맑은 고딕"/>
              </a:rPr>
              <a:t>256 bits</a:t>
            </a:r>
            <a:endParaRPr lang="ko-KR" sz="1200" dirty="0">
              <a:ea typeface="+mn-lt"/>
              <a:cs typeface="+mn-lt"/>
            </a:endParaRPr>
          </a:p>
        </p:txBody>
      </p:sp>
      <p:sp>
        <p:nvSpPr>
          <p:cNvPr id="65" name="TextBox 34">
            <a:extLst>
              <a:ext uri="{FF2B5EF4-FFF2-40B4-BE49-F238E27FC236}">
                <a16:creationId xmlns:a16="http://schemas.microsoft.com/office/drawing/2014/main" id="{1D576043-5E0B-4D78-9F8C-6A9CFE7A513E}"/>
              </a:ext>
            </a:extLst>
          </p:cNvPr>
          <p:cNvSpPr txBox="1"/>
          <p:nvPr/>
        </p:nvSpPr>
        <p:spPr>
          <a:xfrm>
            <a:off x="5665844" y="3337399"/>
            <a:ext cx="646180" cy="276999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200" dirty="0">
                <a:solidFill>
                  <a:srgbClr val="D8D8D8"/>
                </a:solidFill>
                <a:ea typeface="맑은 고딕"/>
              </a:rPr>
              <a:t>1204</a:t>
            </a:r>
            <a:endParaRPr lang="ko-KR" sz="1200" dirty="0">
              <a:ea typeface="+mn-lt"/>
              <a:cs typeface="+mn-lt"/>
            </a:endParaRPr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23247661-34EF-4A43-B0CF-F5A94753B025}"/>
              </a:ext>
            </a:extLst>
          </p:cNvPr>
          <p:cNvCxnSpPr>
            <a:cxnSpLocks/>
          </p:cNvCxnSpPr>
          <p:nvPr/>
        </p:nvCxnSpPr>
        <p:spPr>
          <a:xfrm>
            <a:off x="6427992" y="2422161"/>
            <a:ext cx="653415" cy="422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ABE50547-0567-484A-87CC-FD78C2699DB7}"/>
              </a:ext>
            </a:extLst>
          </p:cNvPr>
          <p:cNvCxnSpPr>
            <a:cxnSpLocks/>
          </p:cNvCxnSpPr>
          <p:nvPr/>
        </p:nvCxnSpPr>
        <p:spPr>
          <a:xfrm flipH="1">
            <a:off x="6426229" y="2322569"/>
            <a:ext cx="604400" cy="0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34">
            <a:extLst>
              <a:ext uri="{FF2B5EF4-FFF2-40B4-BE49-F238E27FC236}">
                <a16:creationId xmlns:a16="http://schemas.microsoft.com/office/drawing/2014/main" id="{464FBCD8-F340-4524-BCD2-6FEE3D08194D}"/>
              </a:ext>
            </a:extLst>
          </p:cNvPr>
          <p:cNvSpPr txBox="1"/>
          <p:nvPr/>
        </p:nvSpPr>
        <p:spPr>
          <a:xfrm>
            <a:off x="6180287" y="2068222"/>
            <a:ext cx="938534" cy="184666"/>
          </a:xfrm>
          <a:prstGeom prst="rect">
            <a:avLst/>
          </a:prstGeom>
          <a:noFill/>
        </p:spPr>
        <p:txBody>
          <a:bodyPr rot="0" spcFirstLastPara="0" vert="horz" wrap="square" lIns="0" tIns="0" rIns="1800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200" dirty="0">
                <a:solidFill>
                  <a:srgbClr val="D8D8D8"/>
                </a:solidFill>
                <a:ea typeface="맑은 고딕"/>
              </a:rPr>
              <a:t>256 bits load</a:t>
            </a:r>
            <a:endParaRPr lang="ko-KR" sz="1200" dirty="0">
              <a:ea typeface="+mn-lt"/>
              <a:cs typeface="+mn-lt"/>
            </a:endParaRPr>
          </a:p>
        </p:txBody>
      </p:sp>
      <p:sp>
        <p:nvSpPr>
          <p:cNvPr id="74" name="TextBox 34">
            <a:extLst>
              <a:ext uri="{FF2B5EF4-FFF2-40B4-BE49-F238E27FC236}">
                <a16:creationId xmlns:a16="http://schemas.microsoft.com/office/drawing/2014/main" id="{47F2D6B4-D3FD-48A3-A9F1-0B4A500A1A7E}"/>
              </a:ext>
            </a:extLst>
          </p:cNvPr>
          <p:cNvSpPr txBox="1"/>
          <p:nvPr/>
        </p:nvSpPr>
        <p:spPr>
          <a:xfrm>
            <a:off x="5848027" y="2466497"/>
            <a:ext cx="1271485" cy="184666"/>
          </a:xfrm>
          <a:prstGeom prst="rect">
            <a:avLst/>
          </a:prstGeom>
          <a:noFill/>
        </p:spPr>
        <p:txBody>
          <a:bodyPr rot="0" spcFirstLastPara="0" vert="horz" wrap="square" lIns="0" tIns="0" rIns="1800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200" dirty="0">
                <a:solidFill>
                  <a:srgbClr val="D8D8D8"/>
                </a:solidFill>
                <a:ea typeface="맑은 고딕"/>
              </a:rPr>
              <a:t>256 / 8 bits store</a:t>
            </a:r>
            <a:endParaRPr lang="ko-KR" sz="1200" dirty="0">
              <a:ea typeface="+mn-lt"/>
              <a:cs typeface="+mn-lt"/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B4565867-E53A-4D75-8C37-3E9A5ADC36A2}"/>
              </a:ext>
            </a:extLst>
          </p:cNvPr>
          <p:cNvCxnSpPr>
            <a:cxnSpLocks/>
          </p:cNvCxnSpPr>
          <p:nvPr/>
        </p:nvCxnSpPr>
        <p:spPr>
          <a:xfrm>
            <a:off x="2891650" y="2295347"/>
            <a:ext cx="653415" cy="422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34">
            <a:extLst>
              <a:ext uri="{FF2B5EF4-FFF2-40B4-BE49-F238E27FC236}">
                <a16:creationId xmlns:a16="http://schemas.microsoft.com/office/drawing/2014/main" id="{06E26C8A-B861-4EAA-AE57-660C44144FD5}"/>
              </a:ext>
            </a:extLst>
          </p:cNvPr>
          <p:cNvSpPr txBox="1"/>
          <p:nvPr/>
        </p:nvSpPr>
        <p:spPr>
          <a:xfrm>
            <a:off x="2196215" y="2016478"/>
            <a:ext cx="1329522" cy="184666"/>
          </a:xfrm>
          <a:prstGeom prst="rect">
            <a:avLst/>
          </a:prstGeom>
          <a:noFill/>
        </p:spPr>
        <p:txBody>
          <a:bodyPr rot="0" spcFirstLastPara="0" vert="horz" wrap="square" lIns="0" tIns="0" rIns="1800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ko-KR" sz="1200" dirty="0">
                <a:solidFill>
                  <a:srgbClr val="D8D8D8"/>
                </a:solidFill>
                <a:ea typeface="맑은 고딕"/>
              </a:rPr>
              <a:t>256 bits read/write</a:t>
            </a:r>
          </a:p>
        </p:txBody>
      </p:sp>
      <p:graphicFrame>
        <p:nvGraphicFramePr>
          <p:cNvPr id="77" name="표 48">
            <a:extLst>
              <a:ext uri="{FF2B5EF4-FFF2-40B4-BE49-F238E27FC236}">
                <a16:creationId xmlns:a16="http://schemas.microsoft.com/office/drawing/2014/main" id="{AA2B757F-2320-44FC-B5AB-D7F08F45CF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5463234"/>
              </p:ext>
            </p:extLst>
          </p:nvPr>
        </p:nvGraphicFramePr>
        <p:xfrm>
          <a:off x="9119083" y="2444508"/>
          <a:ext cx="2515844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7922">
                  <a:extLst>
                    <a:ext uri="{9D8B030D-6E8A-4147-A177-3AD203B41FA5}">
                      <a16:colId xmlns:a16="http://schemas.microsoft.com/office/drawing/2014/main" val="4205869372"/>
                    </a:ext>
                  </a:extLst>
                </a:gridCol>
                <a:gridCol w="1257922">
                  <a:extLst>
                    <a:ext uri="{9D8B030D-6E8A-4147-A177-3AD203B41FA5}">
                      <a16:colId xmlns:a16="http://schemas.microsoft.com/office/drawing/2014/main" val="1787766220"/>
                    </a:ext>
                  </a:extLst>
                </a:gridCol>
              </a:tblGrid>
              <a:tr h="169191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 err="1"/>
                        <a:t>Bytecoe</a:t>
                      </a:r>
                      <a:r>
                        <a:rPr lang="en-US" altLang="ko-KR" sz="1200" b="0" dirty="0"/>
                        <a:t> view </a:t>
                      </a:r>
                      <a:endParaRPr lang="ko-KR" altLang="en-US" sz="12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Assembly view</a:t>
                      </a:r>
                      <a:endParaRPr lang="ko-KR" altLang="en-US" sz="12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9675637"/>
                  </a:ext>
                </a:extLst>
              </a:tr>
              <a:tr h="1691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0x608060405234…</a:t>
                      </a:r>
                      <a:endParaRPr lang="ko-KR" altLang="en-US" sz="12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PUSH1 0x80 PUSH1 0x40 MSTORE 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⋮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8019295"/>
                  </a:ext>
                </a:extLst>
              </a:tr>
            </a:tbl>
          </a:graphicData>
        </a:graphic>
      </p:graphicFrame>
      <p:sp>
        <p:nvSpPr>
          <p:cNvPr id="78" name="TextBox 34">
            <a:extLst>
              <a:ext uri="{FF2B5EF4-FFF2-40B4-BE49-F238E27FC236}">
                <a16:creationId xmlns:a16="http://schemas.microsoft.com/office/drawing/2014/main" id="{49C0956A-3991-44B0-AFDA-2723E318F761}"/>
              </a:ext>
            </a:extLst>
          </p:cNvPr>
          <p:cNvSpPr txBox="1"/>
          <p:nvPr/>
        </p:nvSpPr>
        <p:spPr>
          <a:xfrm>
            <a:off x="2139908" y="2363497"/>
            <a:ext cx="1101505" cy="553998"/>
          </a:xfrm>
          <a:prstGeom prst="rect">
            <a:avLst/>
          </a:prstGeom>
          <a:noFill/>
        </p:spPr>
        <p:txBody>
          <a:bodyPr rot="0" spcFirstLastPara="0" vert="horz" wrap="square" lIns="0" tIns="0" rIns="1800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ko-KR" sz="1200" dirty="0">
                <a:solidFill>
                  <a:srgbClr val="D8D8D8"/>
                </a:solidFill>
                <a:ea typeface="맑은 고딕"/>
              </a:rPr>
              <a:t>operation with</a:t>
            </a:r>
            <a:br>
              <a:rPr lang="en-US" altLang="ko-KR" sz="1200" dirty="0">
                <a:solidFill>
                  <a:srgbClr val="D8D8D8"/>
                </a:solidFill>
                <a:ea typeface="맑은 고딕"/>
              </a:rPr>
            </a:br>
            <a:r>
              <a:rPr lang="en-US" altLang="ko-KR" sz="1200" dirty="0">
                <a:solidFill>
                  <a:srgbClr val="D8D8D8"/>
                </a:solidFill>
                <a:ea typeface="맑은 고딕"/>
              </a:rPr>
              <a:t>16 </a:t>
            </a:r>
            <a:r>
              <a:rPr lang="en-US" altLang="ko-KR" sz="1200" dirty="0" err="1">
                <a:solidFill>
                  <a:srgbClr val="D8D8D8"/>
                </a:solidFill>
                <a:ea typeface="맑은 고딕"/>
              </a:rPr>
              <a:t>elemetns</a:t>
            </a:r>
            <a:br>
              <a:rPr lang="en-US" altLang="ko-KR" sz="1200" dirty="0">
                <a:solidFill>
                  <a:srgbClr val="D8D8D8"/>
                </a:solidFill>
                <a:ea typeface="맑은 고딕"/>
              </a:rPr>
            </a:br>
            <a:r>
              <a:rPr lang="en-US" altLang="ko-KR" sz="1200" dirty="0">
                <a:solidFill>
                  <a:srgbClr val="D8D8D8"/>
                </a:solidFill>
                <a:ea typeface="맑은 고딕"/>
              </a:rPr>
              <a:t>in</a:t>
            </a:r>
            <a:r>
              <a:rPr lang="ko-KR" altLang="en-US" sz="1200" dirty="0">
                <a:solidFill>
                  <a:srgbClr val="D8D8D8"/>
                </a:solidFill>
                <a:ea typeface="맑은 고딕"/>
              </a:rPr>
              <a:t> </a:t>
            </a:r>
            <a:r>
              <a:rPr lang="en-US" altLang="ko-KR" sz="1200" dirty="0">
                <a:solidFill>
                  <a:srgbClr val="D8D8D8"/>
                </a:solidFill>
                <a:ea typeface="맑은 고딕"/>
              </a:rPr>
              <a:t>stack</a:t>
            </a:r>
            <a:r>
              <a:rPr lang="ko-KR" altLang="en-US" sz="1200" dirty="0">
                <a:solidFill>
                  <a:srgbClr val="D8D8D8"/>
                </a:solidFill>
                <a:ea typeface="맑은 고딕"/>
              </a:rPr>
              <a:t> </a:t>
            </a:r>
            <a:r>
              <a:rPr lang="en-US" altLang="ko-KR" sz="1200" dirty="0">
                <a:solidFill>
                  <a:srgbClr val="D8D8D8"/>
                </a:solidFill>
                <a:ea typeface="맑은 고딕"/>
              </a:rPr>
              <a:t>top</a:t>
            </a:r>
          </a:p>
        </p:txBody>
      </p:sp>
    </p:spTree>
    <p:extLst>
      <p:ext uri="{BB962C8B-B14F-4D97-AF65-F5344CB8AC3E}">
        <p14:creationId xmlns:p14="http://schemas.microsoft.com/office/powerpoint/2010/main" val="2603293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49" grpId="0" animBg="1"/>
      <p:bldP spid="50" grpId="0" animBg="1"/>
      <p:bldP spid="52" grpId="0" animBg="1"/>
      <p:bldP spid="53" grpId="0"/>
      <p:bldP spid="55" grpId="0" animBg="1"/>
      <p:bldP spid="58" grpId="0"/>
      <p:bldP spid="59" grpId="0"/>
      <p:bldP spid="61" grpId="0" animBg="1"/>
      <p:bldP spid="62" grpId="0" animBg="1"/>
      <p:bldP spid="63" grpId="0"/>
      <p:bldP spid="64" grpId="0"/>
      <p:bldP spid="65" grpId="0"/>
      <p:bldP spid="73" grpId="0"/>
      <p:bldP spid="74" grpId="0"/>
      <p:bldP spid="76" grpId="0"/>
      <p:bldP spid="78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332C7D0D-B2D0-432D-852B-36232A4F2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EVM </a:t>
            </a:r>
            <a:r>
              <a:rPr lang="ko-KR" altLang="en-US" dirty="0"/>
              <a:t>실행 모델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84B3D68-7E78-4DAD-9B7B-D6252F89F3E6}"/>
              </a:ext>
            </a:extLst>
          </p:cNvPr>
          <p:cNvSpPr/>
          <p:nvPr/>
        </p:nvSpPr>
        <p:spPr>
          <a:xfrm>
            <a:off x="666340" y="2924944"/>
            <a:ext cx="1620000" cy="54000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ea typeface="맑은 고딕"/>
              </a:rPr>
              <a:t>PC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F44A9E4-70A3-4767-BD5F-C2F79BA418C3}"/>
              </a:ext>
            </a:extLst>
          </p:cNvPr>
          <p:cNvSpPr/>
          <p:nvPr/>
        </p:nvSpPr>
        <p:spPr>
          <a:xfrm>
            <a:off x="702088" y="4077072"/>
            <a:ext cx="1620000" cy="54000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 err="1">
                <a:ea typeface="맑은 고딕"/>
              </a:rPr>
              <a:t>Gas</a:t>
            </a:r>
            <a:r>
              <a:rPr lang="ko-KR" altLang="en-US" dirty="0">
                <a:ea typeface="맑은 고딕"/>
              </a:rPr>
              <a:t> </a:t>
            </a:r>
            <a:r>
              <a:rPr lang="en-US" altLang="ko-KR" dirty="0">
                <a:ea typeface="맑은 고딕"/>
              </a:rPr>
              <a:t>available</a:t>
            </a:r>
            <a:endParaRPr lang="ko-KR" altLang="en-US" dirty="0">
              <a:ea typeface="맑은 고딕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6A028FD-3BC4-4796-842E-454D079E8A41}"/>
              </a:ext>
            </a:extLst>
          </p:cNvPr>
          <p:cNvSpPr/>
          <p:nvPr/>
        </p:nvSpPr>
        <p:spPr>
          <a:xfrm>
            <a:off x="6710397" y="2917685"/>
            <a:ext cx="1080000" cy="144000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ea typeface="맑은 고딕"/>
            </a:endParaRPr>
          </a:p>
        </p:txBody>
      </p:sp>
      <p:sp>
        <p:nvSpPr>
          <p:cNvPr id="8" name="TextBox 23">
            <a:extLst>
              <a:ext uri="{FF2B5EF4-FFF2-40B4-BE49-F238E27FC236}">
                <a16:creationId xmlns:a16="http://schemas.microsoft.com/office/drawing/2014/main" id="{1C5B5475-3D3C-4E4A-A564-CC7FB5094A95}"/>
              </a:ext>
            </a:extLst>
          </p:cNvPr>
          <p:cNvSpPr txBox="1"/>
          <p:nvPr/>
        </p:nvSpPr>
        <p:spPr>
          <a:xfrm>
            <a:off x="6701695" y="2542896"/>
            <a:ext cx="10800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b="1" dirty="0" err="1">
                <a:solidFill>
                  <a:srgbClr val="D8D8D8"/>
                </a:solidFill>
                <a:ea typeface="맑은 고딕"/>
              </a:rPr>
              <a:t>Stack</a:t>
            </a: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2E307AB0-5343-4D85-BCFB-2A3D5EC18943}"/>
              </a:ext>
            </a:extLst>
          </p:cNvPr>
          <p:cNvGrpSpPr/>
          <p:nvPr/>
        </p:nvGrpSpPr>
        <p:grpSpPr>
          <a:xfrm>
            <a:off x="9814746" y="2548452"/>
            <a:ext cx="1141514" cy="1816652"/>
            <a:chOff x="7091318" y="1844824"/>
            <a:chExt cx="1141514" cy="1816652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62F8B8D9-842F-453A-81BA-806426694BE7}"/>
                </a:ext>
              </a:extLst>
            </p:cNvPr>
            <p:cNvSpPr/>
            <p:nvPr/>
          </p:nvSpPr>
          <p:spPr>
            <a:xfrm>
              <a:off x="7122075" y="2221476"/>
              <a:ext cx="1080000" cy="1440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>
                <a:ea typeface="맑은 고딕"/>
              </a:endParaRPr>
            </a:p>
          </p:txBody>
        </p:sp>
        <p:sp>
          <p:nvSpPr>
            <p:cNvPr id="11" name="TextBox 26">
              <a:extLst>
                <a:ext uri="{FF2B5EF4-FFF2-40B4-BE49-F238E27FC236}">
                  <a16:creationId xmlns:a16="http://schemas.microsoft.com/office/drawing/2014/main" id="{6D6BB7E7-D40B-4A44-BE49-6CE5D02038E2}"/>
                </a:ext>
              </a:extLst>
            </p:cNvPr>
            <p:cNvSpPr txBox="1"/>
            <p:nvPr/>
          </p:nvSpPr>
          <p:spPr>
            <a:xfrm>
              <a:off x="7091318" y="1844824"/>
              <a:ext cx="1141514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b="1" dirty="0" err="1">
                  <a:solidFill>
                    <a:srgbClr val="D8D8D8"/>
                  </a:solidFill>
                  <a:ea typeface="맑은 고딕"/>
                </a:rPr>
                <a:t>Memory</a:t>
              </a:r>
            </a:p>
          </p:txBody>
        </p: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1FAA469B-D41F-42B8-9608-7BE64B7A673D}"/>
              </a:ext>
            </a:extLst>
          </p:cNvPr>
          <p:cNvGrpSpPr/>
          <p:nvPr/>
        </p:nvGrpSpPr>
        <p:grpSpPr>
          <a:xfrm>
            <a:off x="9120616" y="4571996"/>
            <a:ext cx="2520000" cy="1809332"/>
            <a:chOff x="8400256" y="4221088"/>
            <a:chExt cx="2520000" cy="1809332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74EA9848-5BEF-4646-AB66-354EF3D58D40}"/>
                </a:ext>
              </a:extLst>
            </p:cNvPr>
            <p:cNvSpPr/>
            <p:nvPr/>
          </p:nvSpPr>
          <p:spPr>
            <a:xfrm>
              <a:off x="9126784" y="4590420"/>
              <a:ext cx="1080000" cy="1440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>
                <a:ea typeface="맑은 고딕"/>
              </a:endParaRPr>
            </a:p>
          </p:txBody>
        </p:sp>
        <p:sp>
          <p:nvSpPr>
            <p:cNvPr id="14" name="TextBox 29">
              <a:extLst>
                <a:ext uri="{FF2B5EF4-FFF2-40B4-BE49-F238E27FC236}">
                  <a16:creationId xmlns:a16="http://schemas.microsoft.com/office/drawing/2014/main" id="{919899C4-42D3-46FD-9D09-F58587CE5EC0}"/>
                </a:ext>
              </a:extLst>
            </p:cNvPr>
            <p:cNvSpPr txBox="1"/>
            <p:nvPr/>
          </p:nvSpPr>
          <p:spPr>
            <a:xfrm>
              <a:off x="8400256" y="4221088"/>
              <a:ext cx="2520000" cy="369332"/>
            </a:xfrm>
            <a:prstGeom prst="rect">
              <a:avLst/>
            </a:prstGeom>
            <a:noFill/>
            <a:effectLst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b="1" dirty="0">
                  <a:solidFill>
                    <a:srgbClr val="D8D8D8"/>
                  </a:solidFill>
                  <a:ea typeface="맑은 고딕"/>
                </a:rPr>
                <a:t>(</a:t>
              </a:r>
              <a:r>
                <a:rPr lang="en-US" altLang="ko-KR" b="1" dirty="0">
                  <a:solidFill>
                    <a:srgbClr val="D8D8D8"/>
                  </a:solidFill>
                  <a:ea typeface="맑은 고딕"/>
                </a:rPr>
                <a:t>A</a:t>
              </a:r>
              <a:r>
                <a:rPr lang="ko-KR" altLang="en-US" b="1" dirty="0" err="1">
                  <a:solidFill>
                    <a:srgbClr val="D8D8D8"/>
                  </a:solidFill>
                  <a:ea typeface="맑은 고딕"/>
                </a:rPr>
                <a:t>ccount</a:t>
              </a:r>
              <a:r>
                <a:rPr lang="ko-KR" altLang="en-US" b="1" dirty="0">
                  <a:solidFill>
                    <a:srgbClr val="D8D8D8"/>
                  </a:solidFill>
                  <a:ea typeface="맑은 고딕"/>
                </a:rPr>
                <a:t>) </a:t>
              </a:r>
              <a:r>
                <a:rPr lang="ko-KR" altLang="en-US" b="1" dirty="0" err="1">
                  <a:solidFill>
                    <a:srgbClr val="D8D8D8"/>
                  </a:solidFill>
                  <a:ea typeface="맑은 고딕"/>
                </a:rPr>
                <a:t>storage</a:t>
              </a:r>
              <a:endParaRPr lang="ko-KR" altLang="en-US" b="1" dirty="0">
                <a:solidFill>
                  <a:srgbClr val="D8D8D8"/>
                </a:solidFill>
                <a:ea typeface="맑은 고딕"/>
              </a:endParaRPr>
            </a:p>
          </p:txBody>
        </p:sp>
      </p:grp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02F931C-8339-4FFF-89A2-64988E02C0AB}"/>
              </a:ext>
            </a:extLst>
          </p:cNvPr>
          <p:cNvSpPr/>
          <p:nvPr/>
        </p:nvSpPr>
        <p:spPr>
          <a:xfrm>
            <a:off x="263526" y="1155002"/>
            <a:ext cx="11671286" cy="5510910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ea typeface="맑은 고딕"/>
            </a:endParaRPr>
          </a:p>
        </p:txBody>
      </p:sp>
      <p:sp>
        <p:nvSpPr>
          <p:cNvPr id="19" name="TextBox 38">
            <a:extLst>
              <a:ext uri="{FF2B5EF4-FFF2-40B4-BE49-F238E27FC236}">
                <a16:creationId xmlns:a16="http://schemas.microsoft.com/office/drawing/2014/main" id="{9D1C3255-235C-4732-8AB4-FB18EF0B4B5B}"/>
              </a:ext>
            </a:extLst>
          </p:cNvPr>
          <p:cNvSpPr txBox="1"/>
          <p:nvPr/>
        </p:nvSpPr>
        <p:spPr>
          <a:xfrm>
            <a:off x="2716998" y="677948"/>
            <a:ext cx="6755240" cy="47705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500" dirty="0">
                <a:solidFill>
                  <a:srgbClr val="D8D8D8"/>
                </a:solidFill>
                <a:ea typeface="맑은 고딕"/>
              </a:rPr>
              <a:t>EVM </a:t>
            </a:r>
            <a:r>
              <a:rPr lang="en-US" altLang="ko-KR" sz="2500" dirty="0">
                <a:solidFill>
                  <a:srgbClr val="D8D8D8"/>
                </a:solidFill>
                <a:ea typeface="맑은 고딕"/>
              </a:rPr>
              <a:t>Execution Model</a:t>
            </a: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0A0808C4-567E-4FEE-BBE4-A75A854B3E45}"/>
              </a:ext>
            </a:extLst>
          </p:cNvPr>
          <p:cNvGrpSpPr/>
          <p:nvPr/>
        </p:nvGrpSpPr>
        <p:grpSpPr>
          <a:xfrm>
            <a:off x="3125760" y="1430213"/>
            <a:ext cx="1620000" cy="540000"/>
            <a:chOff x="9112590" y="1966850"/>
            <a:chExt cx="1620000" cy="540000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C1509BE0-56EB-4F85-ACB4-36A52AFF52F6}"/>
                </a:ext>
              </a:extLst>
            </p:cNvPr>
            <p:cNvSpPr/>
            <p:nvPr/>
          </p:nvSpPr>
          <p:spPr>
            <a:xfrm>
              <a:off x="9112590" y="1966850"/>
              <a:ext cx="1620000" cy="540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dirty="0">
                  <a:ea typeface="맑은 고딕"/>
                </a:rPr>
                <a:t>    EVM </a:t>
              </a:r>
              <a:r>
                <a:rPr lang="ko-KR" altLang="en-US" dirty="0" err="1">
                  <a:ea typeface="맑은 고딕"/>
                </a:rPr>
                <a:t>code</a:t>
              </a:r>
              <a:endParaRPr lang="en-US" altLang="ko-KR" dirty="0">
                <a:ea typeface="맑은 고딕"/>
              </a:endParaRPr>
            </a:p>
          </p:txBody>
        </p:sp>
        <p:pic>
          <p:nvPicPr>
            <p:cNvPr id="23" name="그래픽 22">
              <a:extLst>
                <a:ext uri="{FF2B5EF4-FFF2-40B4-BE49-F238E27FC236}">
                  <a16:creationId xmlns:a16="http://schemas.microsoft.com/office/drawing/2014/main" id="{F8ED9CF4-E66D-4C2F-BBAA-3367965BC57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264352" y="2053195"/>
              <a:ext cx="231188" cy="310326"/>
            </a:xfrm>
            <a:prstGeom prst="rect">
              <a:avLst/>
            </a:prstGeom>
          </p:spPr>
        </p:pic>
      </p:grpSp>
      <p:graphicFrame>
        <p:nvGraphicFramePr>
          <p:cNvPr id="25" name="표 48">
            <a:extLst>
              <a:ext uri="{FF2B5EF4-FFF2-40B4-BE49-F238E27FC236}">
                <a16:creationId xmlns:a16="http://schemas.microsoft.com/office/drawing/2014/main" id="{8987EE95-327A-4B0C-B75D-D13FEBB6EE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481829"/>
              </p:ext>
            </p:extLst>
          </p:nvPr>
        </p:nvGraphicFramePr>
        <p:xfrm>
          <a:off x="6706570" y="2915993"/>
          <a:ext cx="1080000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0000">
                  <a:extLst>
                    <a:ext uri="{9D8B030D-6E8A-4147-A177-3AD203B41FA5}">
                      <a16:colId xmlns:a16="http://schemas.microsoft.com/office/drawing/2014/main" val="4205869372"/>
                    </a:ext>
                  </a:extLst>
                </a:gridCol>
              </a:tblGrid>
              <a:tr h="1691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/>
                        <a:t>top</a:t>
                      </a:r>
                      <a:endParaRPr lang="ko-KR" altLang="en-US" sz="12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9675637"/>
                  </a:ext>
                </a:extLst>
              </a:tr>
            </a:tbl>
          </a:graphicData>
        </a:graphic>
      </p:graphicFrame>
      <p:sp>
        <p:nvSpPr>
          <p:cNvPr id="53" name="타원 52">
            <a:extLst>
              <a:ext uri="{FF2B5EF4-FFF2-40B4-BE49-F238E27FC236}">
                <a16:creationId xmlns:a16="http://schemas.microsoft.com/office/drawing/2014/main" id="{BFEA0848-AE7A-442E-9A89-C65F4B7F4DC5}"/>
              </a:ext>
            </a:extLst>
          </p:cNvPr>
          <p:cNvSpPr/>
          <p:nvPr/>
        </p:nvSpPr>
        <p:spPr>
          <a:xfrm>
            <a:off x="2999656" y="2925104"/>
            <a:ext cx="1872209" cy="540000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operations</a:t>
            </a:r>
            <a:endParaRPr lang="ko-KR" altLang="en-US" dirty="0"/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A97E67EF-052D-4764-B92D-0317F8ED3E68}"/>
              </a:ext>
            </a:extLst>
          </p:cNvPr>
          <p:cNvCxnSpPr>
            <a:cxnSpLocks/>
          </p:cNvCxnSpPr>
          <p:nvPr/>
        </p:nvCxnSpPr>
        <p:spPr>
          <a:xfrm flipH="1">
            <a:off x="2432850" y="3168371"/>
            <a:ext cx="476864" cy="0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750C6ED1-9EB1-419A-BD3F-FD7AFF8B1A98}"/>
              </a:ext>
            </a:extLst>
          </p:cNvPr>
          <p:cNvCxnSpPr>
            <a:cxnSpLocks/>
          </p:cNvCxnSpPr>
          <p:nvPr/>
        </p:nvCxnSpPr>
        <p:spPr>
          <a:xfrm flipH="1">
            <a:off x="2495600" y="3689629"/>
            <a:ext cx="504775" cy="603467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FDC75BB7-3EAF-4813-8E07-73C4F5E64D7C}"/>
              </a:ext>
            </a:extLst>
          </p:cNvPr>
          <p:cNvCxnSpPr>
            <a:cxnSpLocks/>
          </p:cNvCxnSpPr>
          <p:nvPr/>
        </p:nvCxnSpPr>
        <p:spPr>
          <a:xfrm flipH="1">
            <a:off x="5022470" y="3168371"/>
            <a:ext cx="1361562" cy="0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오른쪽 중괄호 63">
            <a:extLst>
              <a:ext uri="{FF2B5EF4-FFF2-40B4-BE49-F238E27FC236}">
                <a16:creationId xmlns:a16="http://schemas.microsoft.com/office/drawing/2014/main" id="{8FD92BFA-DC9E-4618-8135-2255981F46F4}"/>
              </a:ext>
            </a:extLst>
          </p:cNvPr>
          <p:cNvSpPr/>
          <p:nvPr/>
        </p:nvSpPr>
        <p:spPr>
          <a:xfrm rot="10800000">
            <a:off x="6542133" y="2942599"/>
            <a:ext cx="108000" cy="468000"/>
          </a:xfrm>
          <a:prstGeom prst="rightBrace">
            <a:avLst>
              <a:gd name="adj1" fmla="val 69106"/>
              <a:gd name="adj2" fmla="val 50000"/>
            </a:avLst>
          </a:prstGeom>
          <a:ln w="12700" cap="rnd">
            <a:solidFill>
              <a:schemeClr val="bg1">
                <a:lumMod val="8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오른쪽 중괄호 64">
            <a:extLst>
              <a:ext uri="{FF2B5EF4-FFF2-40B4-BE49-F238E27FC236}">
                <a16:creationId xmlns:a16="http://schemas.microsoft.com/office/drawing/2014/main" id="{1CFFDD32-995E-40DA-9613-ECE62A90E189}"/>
              </a:ext>
            </a:extLst>
          </p:cNvPr>
          <p:cNvSpPr/>
          <p:nvPr/>
        </p:nvSpPr>
        <p:spPr>
          <a:xfrm>
            <a:off x="7844519" y="2940729"/>
            <a:ext cx="88562" cy="468000"/>
          </a:xfrm>
          <a:prstGeom prst="rightBrace">
            <a:avLst>
              <a:gd name="adj1" fmla="val 88259"/>
              <a:gd name="adj2" fmla="val 50000"/>
            </a:avLst>
          </a:prstGeom>
          <a:ln w="12700" cap="rnd">
            <a:solidFill>
              <a:schemeClr val="bg1">
                <a:lumMod val="8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TextBox 34">
            <a:extLst>
              <a:ext uri="{FF2B5EF4-FFF2-40B4-BE49-F238E27FC236}">
                <a16:creationId xmlns:a16="http://schemas.microsoft.com/office/drawing/2014/main" id="{D3B7D5BC-408A-4410-9115-ACF60A7DB046}"/>
              </a:ext>
            </a:extLst>
          </p:cNvPr>
          <p:cNvSpPr txBox="1"/>
          <p:nvPr/>
        </p:nvSpPr>
        <p:spPr>
          <a:xfrm>
            <a:off x="5265857" y="3244334"/>
            <a:ext cx="1266887" cy="184666"/>
          </a:xfrm>
          <a:prstGeom prst="rect">
            <a:avLst/>
          </a:prstGeom>
          <a:noFill/>
        </p:spPr>
        <p:txBody>
          <a:bodyPr rot="0" spcFirstLastPara="0" vert="horz" wrap="square" lIns="0" tIns="0" rIns="1800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200" dirty="0">
                <a:solidFill>
                  <a:srgbClr val="D8D8D8"/>
                </a:solidFill>
                <a:ea typeface="맑은 고딕"/>
              </a:rPr>
              <a:t>PUSH1, POP, ⋯</a:t>
            </a:r>
            <a:endParaRPr lang="ko-KR" sz="1200" dirty="0">
              <a:ea typeface="+mn-lt"/>
              <a:cs typeface="+mn-lt"/>
            </a:endParaRPr>
          </a:p>
        </p:txBody>
      </p: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853D80FA-5B61-452D-AD39-C6486E8A0597}"/>
              </a:ext>
            </a:extLst>
          </p:cNvPr>
          <p:cNvCxnSpPr>
            <a:cxnSpLocks/>
          </p:cNvCxnSpPr>
          <p:nvPr/>
        </p:nvCxnSpPr>
        <p:spPr>
          <a:xfrm>
            <a:off x="3935760" y="2060848"/>
            <a:ext cx="0" cy="666714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prstDash val="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34">
            <a:extLst>
              <a:ext uri="{FF2B5EF4-FFF2-40B4-BE49-F238E27FC236}">
                <a16:creationId xmlns:a16="http://schemas.microsoft.com/office/drawing/2014/main" id="{BEDA17AE-BF42-41C2-BF87-97513AE33340}"/>
              </a:ext>
            </a:extLst>
          </p:cNvPr>
          <p:cNvSpPr txBox="1"/>
          <p:nvPr/>
        </p:nvSpPr>
        <p:spPr>
          <a:xfrm>
            <a:off x="2644078" y="2278102"/>
            <a:ext cx="1266887" cy="184666"/>
          </a:xfrm>
          <a:prstGeom prst="rect">
            <a:avLst/>
          </a:prstGeom>
          <a:noFill/>
        </p:spPr>
        <p:txBody>
          <a:bodyPr rot="0" spcFirstLastPara="0" vert="horz" wrap="square" lIns="0" tIns="0" rIns="1800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ko-KR" sz="1200" dirty="0">
                <a:solidFill>
                  <a:srgbClr val="D8D8D8"/>
                </a:solidFill>
                <a:ea typeface="맑은 고딕"/>
              </a:rPr>
              <a:t>instructions</a:t>
            </a:r>
            <a:endParaRPr lang="ko-KR" sz="1200" dirty="0">
              <a:ea typeface="+mn-lt"/>
              <a:cs typeface="+mn-lt"/>
            </a:endParaRPr>
          </a:p>
        </p:txBody>
      </p:sp>
      <p:cxnSp>
        <p:nvCxnSpPr>
          <p:cNvPr id="73" name="연결선: 꺾임 72">
            <a:extLst>
              <a:ext uri="{FF2B5EF4-FFF2-40B4-BE49-F238E27FC236}">
                <a16:creationId xmlns:a16="http://schemas.microsoft.com/office/drawing/2014/main" id="{BBBA4962-9E5D-425F-B1FA-C5890C5D3DD4}"/>
              </a:ext>
            </a:extLst>
          </p:cNvPr>
          <p:cNvCxnSpPr>
            <a:cxnSpLocks/>
          </p:cNvCxnSpPr>
          <p:nvPr/>
        </p:nvCxnSpPr>
        <p:spPr>
          <a:xfrm flipV="1">
            <a:off x="1445345" y="1707101"/>
            <a:ext cx="1464369" cy="1036099"/>
          </a:xfrm>
          <a:prstGeom prst="bentConnector3">
            <a:avLst>
              <a:gd name="adj1" fmla="val -357"/>
            </a:avLst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8FF9E643-C80F-4C9F-86E4-B7760CE34FFA}"/>
              </a:ext>
            </a:extLst>
          </p:cNvPr>
          <p:cNvCxnSpPr>
            <a:cxnSpLocks/>
          </p:cNvCxnSpPr>
          <p:nvPr/>
        </p:nvCxnSpPr>
        <p:spPr>
          <a:xfrm flipH="1">
            <a:off x="8074722" y="3053153"/>
            <a:ext cx="1549670" cy="0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연결선: 꺾임 80">
            <a:extLst>
              <a:ext uri="{FF2B5EF4-FFF2-40B4-BE49-F238E27FC236}">
                <a16:creationId xmlns:a16="http://schemas.microsoft.com/office/drawing/2014/main" id="{623F8E00-C0FF-4BF3-A0FA-A0809010A01E}"/>
              </a:ext>
            </a:extLst>
          </p:cNvPr>
          <p:cNvCxnSpPr>
            <a:cxnSpLocks/>
          </p:cNvCxnSpPr>
          <p:nvPr/>
        </p:nvCxnSpPr>
        <p:spPr>
          <a:xfrm>
            <a:off x="8078486" y="3246695"/>
            <a:ext cx="1536882" cy="1972303"/>
          </a:xfrm>
          <a:prstGeom prst="bentConnector3">
            <a:avLst>
              <a:gd name="adj1" fmla="val 50000"/>
            </a:avLst>
          </a:prstGeom>
          <a:ln w="12700">
            <a:solidFill>
              <a:schemeClr val="bg1">
                <a:lumMod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34">
            <a:extLst>
              <a:ext uri="{FF2B5EF4-FFF2-40B4-BE49-F238E27FC236}">
                <a16:creationId xmlns:a16="http://schemas.microsoft.com/office/drawing/2014/main" id="{57F4870F-2B1F-44A5-BF5C-90C59CF049C4}"/>
              </a:ext>
            </a:extLst>
          </p:cNvPr>
          <p:cNvSpPr txBox="1"/>
          <p:nvPr/>
        </p:nvSpPr>
        <p:spPr>
          <a:xfrm rot="16200000">
            <a:off x="9083282" y="3846219"/>
            <a:ext cx="1266887" cy="184666"/>
          </a:xfrm>
          <a:prstGeom prst="rect">
            <a:avLst/>
          </a:prstGeom>
          <a:noFill/>
        </p:spPr>
        <p:txBody>
          <a:bodyPr rot="0" spcFirstLastPara="0" vert="horz" wrap="square" lIns="0" tIns="0" rIns="1800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ko-KR" sz="1200" dirty="0">
                <a:solidFill>
                  <a:srgbClr val="D8D8D8"/>
                </a:solidFill>
                <a:ea typeface="맑은 고딕"/>
              </a:rPr>
              <a:t>random access</a:t>
            </a:r>
            <a:endParaRPr lang="ko-KR" sz="1200" dirty="0">
              <a:ea typeface="+mn-lt"/>
              <a:cs typeface="+mn-lt"/>
            </a:endParaRPr>
          </a:p>
        </p:txBody>
      </p:sp>
      <p:sp>
        <p:nvSpPr>
          <p:cNvPr id="113" name="TextBox 34">
            <a:extLst>
              <a:ext uri="{FF2B5EF4-FFF2-40B4-BE49-F238E27FC236}">
                <a16:creationId xmlns:a16="http://schemas.microsoft.com/office/drawing/2014/main" id="{DB8D7907-DFB8-4257-B678-5399A0139827}"/>
              </a:ext>
            </a:extLst>
          </p:cNvPr>
          <p:cNvSpPr txBox="1"/>
          <p:nvPr/>
        </p:nvSpPr>
        <p:spPr>
          <a:xfrm rot="16200000">
            <a:off x="9097812" y="5842829"/>
            <a:ext cx="1266887" cy="184666"/>
          </a:xfrm>
          <a:prstGeom prst="rect">
            <a:avLst/>
          </a:prstGeom>
          <a:noFill/>
        </p:spPr>
        <p:txBody>
          <a:bodyPr rot="0" spcFirstLastPara="0" vert="horz" wrap="square" lIns="0" tIns="0" rIns="1800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ko-KR" sz="1200" dirty="0">
                <a:solidFill>
                  <a:srgbClr val="D8D8D8"/>
                </a:solidFill>
                <a:ea typeface="맑은 고딕"/>
              </a:rPr>
              <a:t>random access</a:t>
            </a:r>
            <a:endParaRPr lang="ko-KR" sz="1200" dirty="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7765036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85C432C-5679-43B6-B1FE-C7313399F0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6030740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ko-KR" altLang="en-US" b="0" dirty="0">
                <a:solidFill>
                  <a:srgbClr val="00C8EB"/>
                </a:solidFill>
                <a:effectLst/>
              </a:rPr>
              <a:t>가스 </a:t>
            </a:r>
            <a:r>
              <a:rPr lang="en-US" altLang="ko-KR" b="0" dirty="0">
                <a:solidFill>
                  <a:srgbClr val="00C8EB"/>
                </a:solidFill>
                <a:effectLst/>
              </a:rPr>
              <a:t>(Gas)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ko-KR" altLang="en-US" b="0" dirty="0">
                <a:effectLst/>
              </a:rPr>
              <a:t>작업</a:t>
            </a:r>
            <a:r>
              <a:rPr lang="en-US" altLang="ko-KR" b="0" dirty="0">
                <a:effectLst/>
              </a:rPr>
              <a:t> </a:t>
            </a:r>
            <a:r>
              <a:rPr lang="ko-KR" altLang="en-US" b="0" dirty="0">
                <a:effectLst/>
              </a:rPr>
              <a:t>수행에 필요한 계산 및 스토리지 자원 측정 단위</a:t>
            </a:r>
            <a:endParaRPr lang="en-US" altLang="ko-KR" b="0" dirty="0">
              <a:effectLst/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ko-KR" altLang="en-US" dirty="0"/>
              <a:t>연산자</a:t>
            </a:r>
            <a:r>
              <a:rPr lang="en-US" altLang="ko-KR" dirty="0"/>
              <a:t>(</a:t>
            </a:r>
            <a:r>
              <a:rPr lang="en-US" altLang="ko-KR" dirty="0" err="1"/>
              <a:t>OpCode</a:t>
            </a:r>
            <a:r>
              <a:rPr lang="en-US" altLang="ko-KR" dirty="0"/>
              <a:t>) </a:t>
            </a:r>
            <a:r>
              <a:rPr lang="ko-KR" altLang="en-US" dirty="0"/>
              <a:t>수행</a:t>
            </a:r>
            <a:r>
              <a:rPr lang="en-US" altLang="ko-KR" dirty="0"/>
              <a:t>, </a:t>
            </a:r>
            <a:r>
              <a:rPr lang="ko-KR" altLang="en-US" dirty="0"/>
              <a:t>데이터 조회</a:t>
            </a:r>
            <a:r>
              <a:rPr lang="en-US" altLang="ko-KR" dirty="0"/>
              <a:t>, </a:t>
            </a:r>
            <a:r>
              <a:rPr lang="ko-KR" altLang="en-US" dirty="0"/>
              <a:t>저장 등에서 가스를 소비</a:t>
            </a:r>
            <a:endParaRPr lang="en-US" altLang="ko-KR" dirty="0"/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ko-KR" altLang="en-US" b="0" dirty="0">
                <a:effectLst/>
              </a:rPr>
              <a:t>트랜잭션 </a:t>
            </a:r>
            <a:r>
              <a:rPr lang="en-US" altLang="ko-KR" b="0" dirty="0">
                <a:effectLst/>
              </a:rPr>
              <a:t>: </a:t>
            </a:r>
            <a:r>
              <a:rPr lang="ko-KR" altLang="en-US" b="0" dirty="0">
                <a:effectLst/>
              </a:rPr>
              <a:t>최대 사용 가스 </a:t>
            </a:r>
            <a:r>
              <a:rPr lang="en-US" altLang="ko-KR" b="0" dirty="0">
                <a:effectLst/>
              </a:rPr>
              <a:t>(Gas Limit)</a:t>
            </a:r>
            <a:r>
              <a:rPr lang="ko-KR" altLang="en-US" b="0" dirty="0">
                <a:effectLst/>
              </a:rPr>
              <a:t>지정 및 가스 구매 필요 </a:t>
            </a:r>
            <a:r>
              <a:rPr lang="en-US" altLang="ko-KR" b="0" dirty="0">
                <a:effectLst/>
              </a:rPr>
              <a:t>(Gas Fee = </a:t>
            </a:r>
            <a:r>
              <a:rPr lang="ko-KR" altLang="en-US" b="0" dirty="0">
                <a:effectLst/>
              </a:rPr>
              <a:t> </a:t>
            </a:r>
            <a:r>
              <a:rPr lang="en-US" altLang="ko-KR" b="0" dirty="0">
                <a:effectLst/>
              </a:rPr>
              <a:t>Gas Limit * Gas Price)</a:t>
            </a:r>
            <a:br>
              <a:rPr lang="en-US" altLang="ko-KR" b="0" dirty="0">
                <a:effectLst/>
              </a:rPr>
            </a:br>
            <a:r>
              <a:rPr lang="ko-KR" altLang="en-US" dirty="0"/>
              <a:t>➡ 트랜잭션 수행간 가스 전부 소모 시 에러</a:t>
            </a:r>
            <a:r>
              <a:rPr lang="en-US" altLang="ko-KR" dirty="0"/>
              <a:t>, </a:t>
            </a:r>
            <a:r>
              <a:rPr lang="ko-KR" altLang="en-US" dirty="0"/>
              <a:t>미사용 가스는 환불</a:t>
            </a:r>
            <a:endParaRPr lang="en-US" altLang="ko-KR" b="0" dirty="0">
              <a:effectLst/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ko-KR" altLang="en-US" dirty="0"/>
              <a:t>블록 크기 지정 </a:t>
            </a:r>
            <a:r>
              <a:rPr lang="en-US" altLang="ko-KR" dirty="0"/>
              <a:t>: </a:t>
            </a:r>
            <a:r>
              <a:rPr lang="ko-KR" altLang="en-US" dirty="0"/>
              <a:t>블록 크기에 지정된 </a:t>
            </a:r>
            <a:r>
              <a:rPr lang="en-US" altLang="ko-KR" dirty="0"/>
              <a:t>Gas </a:t>
            </a:r>
            <a:r>
              <a:rPr lang="ko-KR" altLang="en-US" dirty="0"/>
              <a:t>범위 내에서 트랜잭션을 블록에 포함 가능</a:t>
            </a:r>
            <a:endParaRPr lang="en-US" altLang="ko-KR" b="0" dirty="0">
              <a:effectLst/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ko-KR" altLang="en-US" b="0" dirty="0">
                <a:effectLst/>
              </a:rPr>
              <a:t>정지 문제 해결 및 </a:t>
            </a:r>
            <a:r>
              <a:rPr lang="en-US" altLang="ko-KR" b="0" dirty="0">
                <a:effectLst/>
              </a:rPr>
              <a:t>DoS </a:t>
            </a:r>
            <a:r>
              <a:rPr lang="ko-KR" altLang="en-US" b="0" dirty="0">
                <a:effectLst/>
              </a:rPr>
              <a:t>공격 </a:t>
            </a:r>
            <a:r>
              <a:rPr lang="en-US" altLang="ko-KR" b="0" dirty="0">
                <a:effectLst/>
              </a:rPr>
              <a:t>(Denial of service attack)</a:t>
            </a:r>
            <a:r>
              <a:rPr lang="en-US" altLang="ko-KR" dirty="0"/>
              <a:t> </a:t>
            </a:r>
            <a:r>
              <a:rPr lang="ko-KR" altLang="en-US" dirty="0"/>
              <a:t>대응</a:t>
            </a:r>
            <a:endParaRPr lang="en-US" altLang="ko-KR" b="0" dirty="0">
              <a:effectLst/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ko-KR" altLang="en-US" dirty="0" err="1"/>
              <a:t>채굴자</a:t>
            </a:r>
            <a:r>
              <a:rPr lang="ko-KR" altLang="en-US" dirty="0"/>
              <a:t> 보상</a:t>
            </a:r>
            <a:r>
              <a:rPr lang="en-US" altLang="ko-KR" dirty="0"/>
              <a:t> </a:t>
            </a:r>
            <a:r>
              <a:rPr lang="ko-KR" altLang="en-US" dirty="0"/>
              <a:t>➡ </a:t>
            </a:r>
            <a:r>
              <a:rPr lang="en-US" altLang="ko-KR" dirty="0"/>
              <a:t>Gas</a:t>
            </a:r>
            <a:r>
              <a:rPr lang="ko-KR" altLang="en-US" dirty="0"/>
              <a:t> </a:t>
            </a:r>
            <a:r>
              <a:rPr lang="en-US" altLang="ko-KR" dirty="0"/>
              <a:t>Fee</a:t>
            </a:r>
            <a:r>
              <a:rPr lang="ko-KR" altLang="en-US" dirty="0"/>
              <a:t> 를 채굴자에게 제공하여 동기부여 </a:t>
            </a:r>
            <a:br>
              <a:rPr lang="en-US" altLang="ko-KR" dirty="0"/>
            </a:br>
            <a:r>
              <a:rPr lang="ko-KR" altLang="en-US" dirty="0"/>
              <a:t>➡ </a:t>
            </a:r>
            <a:r>
              <a:rPr lang="en-US" altLang="ko-KR" dirty="0"/>
              <a:t>EIP-1559(London) </a:t>
            </a:r>
            <a:r>
              <a:rPr lang="ko-KR" altLang="en-US" dirty="0"/>
              <a:t>이후 </a:t>
            </a:r>
            <a:r>
              <a:rPr lang="en-US" altLang="ko-KR" dirty="0" err="1"/>
              <a:t>BaseFee</a:t>
            </a:r>
            <a:r>
              <a:rPr lang="ko-KR" altLang="en-US" dirty="0"/>
              <a:t>를 제외한 </a:t>
            </a:r>
            <a:r>
              <a:rPr lang="en-US" altLang="ko-KR" dirty="0"/>
              <a:t>Gas Fee</a:t>
            </a:r>
            <a:r>
              <a:rPr lang="ko-KR" altLang="en-US" dirty="0"/>
              <a:t>만 보상으로 받음</a:t>
            </a:r>
            <a:endParaRPr lang="ko-KR" altLang="en-US" b="0" dirty="0">
              <a:effectLst/>
            </a:endParaRPr>
          </a:p>
          <a:p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5E2D0BAE-69E5-4FED-9206-59047ECFA1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Ethereum Smart Contract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90C4CB-86B5-49C6-8847-E8817FBFECCF}"/>
              </a:ext>
            </a:extLst>
          </p:cNvPr>
          <p:cNvSpPr txBox="1"/>
          <p:nvPr/>
        </p:nvSpPr>
        <p:spPr>
          <a:xfrm>
            <a:off x="544863" y="4029833"/>
            <a:ext cx="6033962" cy="2677656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b="0" dirty="0">
                <a:solidFill>
                  <a:srgbClr val="608B4E"/>
                </a:solidFill>
                <a:effectLst/>
                <a:latin typeface="Consolas" panose="020B0609020204030204" pitchFamily="49" charset="0"/>
              </a:rPr>
              <a:t>// SPDX-License-Identifier: MIT</a:t>
            </a:r>
            <a:endParaRPr lang="en-US" altLang="ko-KR" sz="1400" b="0" dirty="0">
              <a:solidFill>
                <a:srgbClr val="BABB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pragma</a:t>
            </a:r>
            <a:r>
              <a:rPr lang="en-US" altLang="ko-KR" sz="14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solidity</a:t>
            </a:r>
            <a:r>
              <a:rPr lang="en-US" altLang="ko-KR" sz="14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0.8.13</a:t>
            </a:r>
            <a:r>
              <a:rPr lang="en-US" altLang="ko-KR" sz="14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ko-KR" sz="1400" b="0" dirty="0">
              <a:solidFill>
                <a:srgbClr val="BABB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contract</a:t>
            </a:r>
            <a:r>
              <a:rPr lang="en-US" altLang="ko-KR" sz="14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DosAttack</a:t>
            </a:r>
            <a:r>
              <a:rPr lang="en-US" altLang="ko-KR" sz="14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altLang="ko-KR" sz="1400" b="0" dirty="0">
              <a:solidFill>
                <a:srgbClr val="BABB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uint256</a:t>
            </a:r>
            <a:r>
              <a:rPr lang="en-US" altLang="ko-KR" sz="14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value</a:t>
            </a:r>
            <a:r>
              <a:rPr lang="en-US" altLang="ko-KR" sz="14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ko-KR" sz="1400" b="0" dirty="0">
              <a:solidFill>
                <a:srgbClr val="BABB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4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infiniteLoop</a:t>
            </a:r>
            <a:r>
              <a:rPr lang="en-US" altLang="ko-KR" sz="14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altLang="ko-KR" sz="14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32BA89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4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altLang="ko-KR" sz="1400" b="0" dirty="0">
              <a:solidFill>
                <a:srgbClr val="BABB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C97539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sz="14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uint256</a:t>
            </a:r>
            <a:r>
              <a:rPr lang="en-US" altLang="ko-KR" sz="14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14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4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altLang="ko-KR" sz="14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14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9999999999999</a:t>
            </a:r>
            <a:r>
              <a:rPr lang="en-US" altLang="ko-KR" sz="14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altLang="ko-KR" sz="14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14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++)</a:t>
            </a:r>
            <a:r>
              <a:rPr lang="en-US" altLang="ko-KR" sz="14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altLang="ko-KR" sz="1400" b="0" dirty="0">
              <a:solidFill>
                <a:srgbClr val="BABB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400" b="0" dirty="0">
                <a:solidFill>
                  <a:srgbClr val="C97539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sz="14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uint256</a:t>
            </a:r>
            <a:r>
              <a:rPr lang="en-US" altLang="ko-KR" sz="14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j </a:t>
            </a:r>
            <a:r>
              <a:rPr lang="en-US" altLang="ko-KR" sz="14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4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altLang="ko-KR" sz="14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j </a:t>
            </a:r>
            <a:r>
              <a:rPr lang="en-US" altLang="ko-KR" sz="14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9999999999999</a:t>
            </a:r>
            <a:r>
              <a:rPr lang="en-US" altLang="ko-KR" sz="14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altLang="ko-KR" sz="14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altLang="ko-KR" sz="1400" b="0" dirty="0" err="1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en-US" altLang="ko-KR" sz="14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sz="14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altLang="ko-KR" sz="1400" b="0" dirty="0">
              <a:solidFill>
                <a:srgbClr val="BABB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                value </a:t>
            </a:r>
            <a:r>
              <a:rPr lang="en-US" altLang="ko-KR" sz="14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+=</a:t>
            </a:r>
            <a:r>
              <a:rPr lang="en-US" altLang="ko-KR" sz="14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14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% 2 </a:t>
            </a:r>
            <a:r>
              <a:rPr lang="en-US" altLang="ko-KR" sz="14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altLang="ko-KR" sz="14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j % 2</a:t>
            </a:r>
            <a:r>
              <a:rPr lang="en-US" altLang="ko-KR" sz="14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ko-KR" sz="1400" b="0" dirty="0">
              <a:solidFill>
                <a:srgbClr val="BABB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4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sz="1400" b="0" dirty="0">
              <a:solidFill>
                <a:srgbClr val="BABB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sz="1400" b="0" dirty="0">
              <a:solidFill>
                <a:srgbClr val="BABB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sz="1400" b="0" dirty="0">
              <a:solidFill>
                <a:srgbClr val="BABB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sz="1400" b="0" dirty="0">
              <a:solidFill>
                <a:srgbClr val="BABB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746141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79849E5-4DEE-4891-AC21-A614348DB7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51021D66-7C55-4D44-BD5B-173040724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EVM </a:t>
            </a:r>
            <a:r>
              <a:rPr lang="ko-KR" altLang="en-US" dirty="0"/>
              <a:t>실행 모델 </a:t>
            </a:r>
            <a:r>
              <a:rPr lang="en-US" altLang="ko-KR" dirty="0"/>
              <a:t>with Gas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3173881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8EA46FF7-F38A-454A-A695-21E1881109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EVM Example</a:t>
            </a:r>
            <a:endParaRPr lang="ko-KR" altLang="en-US" dirty="0"/>
          </a:p>
        </p:txBody>
      </p:sp>
      <p:sp>
        <p:nvSpPr>
          <p:cNvPr id="4" name="내용 개체 틀 1">
            <a:extLst>
              <a:ext uri="{FF2B5EF4-FFF2-40B4-BE49-F238E27FC236}">
                <a16:creationId xmlns:a16="http://schemas.microsoft.com/office/drawing/2014/main" id="{55F5B340-49CD-87D6-A3C7-DC56A490FEA0}"/>
              </a:ext>
            </a:extLst>
          </p:cNvPr>
          <p:cNvSpPr>
            <a:spLocks noGrp="1"/>
          </p:cNvSpPr>
          <p:nvPr/>
        </p:nvSpPr>
        <p:spPr>
          <a:xfrm>
            <a:off x="480088" y="2973821"/>
            <a:ext cx="2598949" cy="172052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 vert="horz" lIns="91440" tIns="122400" rIns="91440" bIns="0" rtlCol="0" anchor="t">
            <a:norm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lnSpc>
                <a:spcPct val="70000"/>
              </a:lnSpc>
              <a:buNone/>
            </a:pPr>
            <a:r>
              <a:rPr lang="ko-KR" altLang="en-US" sz="1400" dirty="0">
                <a:ea typeface="맑은 고딕"/>
                <a:cs typeface="Arial"/>
              </a:rPr>
              <a:t>0000 PUSH1 2</a:t>
            </a:r>
          </a:p>
          <a:p>
            <a:pPr indent="0">
              <a:lnSpc>
                <a:spcPct val="70000"/>
              </a:lnSpc>
              <a:buNone/>
            </a:pPr>
            <a:r>
              <a:rPr lang="ko-KR" altLang="en-US" sz="1400" dirty="0">
                <a:ea typeface="맑은 고딕"/>
                <a:cs typeface="Arial"/>
              </a:rPr>
              <a:t>0002 PUSH1 3</a:t>
            </a:r>
          </a:p>
          <a:p>
            <a:pPr indent="0">
              <a:lnSpc>
                <a:spcPct val="70000"/>
              </a:lnSpc>
              <a:buNone/>
            </a:pPr>
            <a:r>
              <a:rPr lang="ko-KR" altLang="en-US" sz="1400" dirty="0">
                <a:ea typeface="맑은 고딕"/>
                <a:cs typeface="Arial"/>
              </a:rPr>
              <a:t>0004 ADD</a:t>
            </a:r>
            <a:endParaRPr lang="ko-KR" altLang="en-US" sz="1400" dirty="0">
              <a:cs typeface="Arial" panose="020B0604020202020204" pitchFamily="34" charset="0"/>
            </a:endParaRPr>
          </a:p>
          <a:p>
            <a:pPr indent="0">
              <a:lnSpc>
                <a:spcPct val="70000"/>
              </a:lnSpc>
              <a:buNone/>
            </a:pPr>
            <a:r>
              <a:rPr lang="ko-KR" altLang="en-US" sz="1400" dirty="0">
                <a:ea typeface="맑은 고딕"/>
                <a:cs typeface="Arial"/>
              </a:rPr>
              <a:t>0005 PUSH1 </a:t>
            </a:r>
            <a:r>
              <a:rPr lang="en-US" altLang="ko-KR" sz="1400" dirty="0">
                <a:ea typeface="맑은 고딕"/>
                <a:cs typeface="Arial"/>
              </a:rPr>
              <a:t>1</a:t>
            </a:r>
            <a:endParaRPr lang="ko-KR" altLang="en-US" sz="1400" dirty="0">
              <a:cs typeface="Arial" panose="020B0604020202020204" pitchFamily="34" charset="0"/>
            </a:endParaRPr>
          </a:p>
          <a:p>
            <a:pPr indent="0">
              <a:lnSpc>
                <a:spcPct val="70000"/>
              </a:lnSpc>
              <a:buNone/>
            </a:pPr>
            <a:r>
              <a:rPr lang="ko-KR" altLang="en-US" sz="1400" dirty="0">
                <a:ea typeface="맑은 고딕"/>
                <a:cs typeface="Arial"/>
              </a:rPr>
              <a:t>0007 SSTORE</a:t>
            </a:r>
            <a:endParaRPr lang="ko-KR" altLang="en-US" sz="1400" dirty="0">
              <a:cs typeface="Arial" panose="020B0604020202020204" pitchFamily="34" charset="0"/>
            </a:endParaRPr>
          </a:p>
          <a:p>
            <a:pPr indent="0">
              <a:lnSpc>
                <a:spcPct val="70000"/>
              </a:lnSpc>
              <a:buNone/>
            </a:pPr>
            <a:r>
              <a:rPr lang="ko-KR" altLang="en-US" sz="1400" dirty="0">
                <a:ea typeface="맑은 고딕"/>
                <a:cs typeface="Arial"/>
              </a:rPr>
              <a:t>0008 RETURN</a:t>
            </a:r>
            <a:endParaRPr lang="ko-KR" altLang="en-US" sz="1400" dirty="0">
              <a:cs typeface="Arial" panose="020B0604020202020204" pitchFamily="34" charset="0"/>
            </a:endParaRP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49B836A0-00D7-E25B-81A1-3BE5A0F53CB3}"/>
              </a:ext>
            </a:extLst>
          </p:cNvPr>
          <p:cNvSpPr txBox="1"/>
          <p:nvPr/>
        </p:nvSpPr>
        <p:spPr>
          <a:xfrm>
            <a:off x="4148942" y="5464257"/>
            <a:ext cx="7779531" cy="30777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/>
              </a:rPr>
              <a:t>* 트랜잭션 기본 비용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/>
              </a:rPr>
              <a:t>: 21000, non-zero byte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/>
              </a:rPr>
              <a:t>당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/>
              </a:rPr>
              <a:t>16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/>
              </a:rPr>
              <a:t> ➡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/>
              </a:rPr>
              <a:t> 51144 – 21000 - 144(16*9) = 30000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9" name="TextBox 10">
            <a:extLst>
              <a:ext uri="{FF2B5EF4-FFF2-40B4-BE49-F238E27FC236}">
                <a16:creationId xmlns:a16="http://schemas.microsoft.com/office/drawing/2014/main" id="{123E5E63-A56C-A9A0-AF62-C4170B1E0DBC}"/>
              </a:ext>
            </a:extLst>
          </p:cNvPr>
          <p:cNvSpPr txBox="1"/>
          <p:nvPr/>
        </p:nvSpPr>
        <p:spPr>
          <a:xfrm>
            <a:off x="4148944" y="5783142"/>
            <a:ext cx="7779532" cy="95410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/>
              </a:rPr>
              <a:t>GasUsed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/>
              </a:rPr>
              <a:t> =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n-lt"/>
                <a:cs typeface="+mn-lt"/>
              </a:rPr>
              <a:t>21000 + 16*9bytes + </a:t>
            </a:r>
            <a:r>
              <a:rPr lang="ko-KR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n-lt"/>
                <a:cs typeface="+mn-lt"/>
              </a:rPr>
              <a:t>22112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n-lt"/>
                <a:cs typeface="+mn-lt"/>
              </a:rPr>
              <a:t> = 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n-lt"/>
                <a:cs typeface="+mn-lt"/>
              </a:rPr>
              <a:t>43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n-lt"/>
                <a:cs typeface="+mn-lt"/>
              </a:rPr>
              <a:t>256 gas</a:t>
            </a:r>
            <a:endParaRPr lang="en-US" altLang="ko-KR" sz="14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맑은 고딕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/>
              </a:rPr>
              <a:t>Refund Gas = 51144 - 43256 = 7888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/>
              </a:rPr>
              <a:t> </a:t>
            </a:r>
            <a:r>
              <a:rPr lang="ko-KR" altLang="en-US" sz="14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/>
              </a:rPr>
              <a:t>gas</a:t>
            </a:r>
            <a:endParaRPr lang="en-US" altLang="ko-KR" sz="14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맑은 고딕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/>
              </a:rPr>
              <a:t>Fee = 43256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n-lt"/>
              </a:rPr>
              <a:t> gas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/>
              </a:rPr>
              <a:t> * 30 </a:t>
            </a:r>
            <a:r>
              <a:rPr lang="ko-KR" altLang="en-US" sz="14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/>
              </a:rPr>
              <a:t>gwei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/>
              </a:rPr>
              <a:t> = 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n-lt"/>
                <a:cs typeface="+mn-lt"/>
              </a:rPr>
              <a:t>1297680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n-lt"/>
                <a:cs typeface="+mn-lt"/>
              </a:rPr>
              <a:t> </a:t>
            </a:r>
            <a:r>
              <a:rPr lang="ko-KR" altLang="en-US" sz="14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n-lt"/>
                <a:cs typeface="+mn-lt"/>
              </a:rPr>
              <a:t>g</a:t>
            </a:r>
            <a:r>
              <a:rPr lang="en-US" altLang="ko-KR" sz="14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n-lt"/>
                <a:cs typeface="+mn-lt"/>
              </a:rPr>
              <a:t>wei</a:t>
            </a:r>
            <a:endParaRPr lang="en-US" altLang="ko-KR" sz="14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+mn-lt"/>
              <a:cs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/>
              </a:rPr>
              <a:t>1 ETH = 10**9 </a:t>
            </a:r>
            <a:r>
              <a:rPr lang="ko-KR" altLang="en-US" sz="14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/>
              </a:rPr>
              <a:t>gwei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/>
              </a:rPr>
              <a:t> = 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n-lt"/>
                <a:cs typeface="+mn-lt"/>
              </a:rPr>
              <a:t>2,500,000</a:t>
            </a:r>
            <a:r>
              <a:rPr lang="ko-KR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n-lt"/>
                <a:cs typeface="+mn-lt"/>
              </a:rPr>
              <a:t> 원 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/>
              </a:rPr>
              <a:t>➡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/>
              </a:rPr>
              <a:t>3,244.2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n-lt"/>
                <a:cs typeface="+mn-lt"/>
              </a:rPr>
              <a:t>원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n-lt"/>
                <a:cs typeface="+mn-lt"/>
              </a:rPr>
              <a:t> (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n-lt"/>
                <a:cs typeface="+mn-lt"/>
              </a:rPr>
              <a:t>ETH 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n-lt"/>
                <a:cs typeface="+mn-lt"/>
              </a:rPr>
              <a:t>전송 비용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n-lt"/>
                <a:cs typeface="+mn-lt"/>
              </a:rPr>
              <a:t>: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n-lt"/>
                <a:cs typeface="+mn-lt"/>
              </a:rPr>
              <a:t> 21000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n-lt"/>
                <a:cs typeface="+mn-lt"/>
              </a:rPr>
              <a:t>gas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n-lt"/>
                <a:cs typeface="+mn-lt"/>
              </a:rPr>
              <a:t> 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/>
              </a:rPr>
              <a:t>➡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n-lt"/>
                <a:cs typeface="+mn-lt"/>
              </a:rPr>
              <a:t>1575</a:t>
            </a:r>
            <a:r>
              <a:rPr lang="ko-KR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n-lt"/>
                <a:cs typeface="+mn-lt"/>
              </a:rPr>
              <a:t> 원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n-lt"/>
                <a:cs typeface="+mn-lt"/>
              </a:rPr>
              <a:t>)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맑은 고딕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AAF5D42-0F1B-4551-AB6C-AF146F0B5C2A}"/>
              </a:ext>
            </a:extLst>
          </p:cNvPr>
          <p:cNvSpPr txBox="1"/>
          <p:nvPr/>
        </p:nvSpPr>
        <p:spPr>
          <a:xfrm>
            <a:off x="486924" y="2609162"/>
            <a:ext cx="1159933" cy="369332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EVM code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2" name="내용 개체 틀 1">
            <a:extLst>
              <a:ext uri="{FF2B5EF4-FFF2-40B4-BE49-F238E27FC236}">
                <a16:creationId xmlns:a16="http://schemas.microsoft.com/office/drawing/2014/main" id="{1DCEC7A3-5D05-496B-B321-9AB945EBD35C}"/>
              </a:ext>
            </a:extLst>
          </p:cNvPr>
          <p:cNvSpPr>
            <a:spLocks noGrp="1"/>
          </p:cNvSpPr>
          <p:nvPr/>
        </p:nvSpPr>
        <p:spPr>
          <a:xfrm>
            <a:off x="481715" y="1709352"/>
            <a:ext cx="2597322" cy="74207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 vert="horz" lIns="91440" tIns="86400" rIns="91440" bIns="45720" rtlCol="0" anchor="t">
            <a:norm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None/>
            </a:pPr>
            <a:r>
              <a:rPr lang="en-US" altLang="ko-KR" sz="1400" dirty="0" err="1">
                <a:ea typeface="맑은 고딕"/>
                <a:cs typeface="Arial"/>
              </a:rPr>
              <a:t>GasPrice</a:t>
            </a:r>
            <a:r>
              <a:rPr lang="en-US" altLang="ko-KR" sz="1400" dirty="0">
                <a:ea typeface="맑은 고딕"/>
                <a:cs typeface="Arial"/>
              </a:rPr>
              <a:t> : 30 * 10</a:t>
            </a:r>
            <a:r>
              <a:rPr lang="en-US" altLang="ko-KR" sz="1400" baseline="30000" dirty="0">
                <a:ea typeface="맑은 고딕"/>
                <a:cs typeface="Arial"/>
              </a:rPr>
              <a:t>9 </a:t>
            </a:r>
            <a:r>
              <a:rPr lang="en-US" altLang="ko-KR" sz="1400" dirty="0" err="1">
                <a:ea typeface="맑은 고딕"/>
                <a:cs typeface="Arial"/>
              </a:rPr>
              <a:t>wei</a:t>
            </a:r>
            <a:r>
              <a:rPr lang="en-US" altLang="ko-KR" sz="1400" dirty="0">
                <a:ea typeface="맑은 고딕"/>
                <a:cs typeface="Arial"/>
              </a:rPr>
              <a:t> (30 </a:t>
            </a:r>
            <a:r>
              <a:rPr lang="en-US" altLang="ko-KR" sz="1400" dirty="0" err="1">
                <a:ea typeface="맑은 고딕"/>
                <a:cs typeface="Arial"/>
              </a:rPr>
              <a:t>gwei</a:t>
            </a:r>
            <a:r>
              <a:rPr lang="en-US" altLang="ko-KR" sz="1400" dirty="0">
                <a:ea typeface="맑은 고딕"/>
                <a:cs typeface="Arial"/>
              </a:rPr>
              <a:t>)</a:t>
            </a:r>
          </a:p>
          <a:p>
            <a:pPr indent="0">
              <a:buNone/>
            </a:pPr>
            <a:r>
              <a:rPr lang="en-US" altLang="ko-KR" sz="1400" dirty="0" err="1">
                <a:ea typeface="맑은 고딕"/>
                <a:cs typeface="Arial"/>
              </a:rPr>
              <a:t>GasLimit</a:t>
            </a:r>
            <a:r>
              <a:rPr lang="en-US" altLang="ko-KR" sz="1400" dirty="0">
                <a:ea typeface="맑은 고딕"/>
                <a:cs typeface="Arial"/>
              </a:rPr>
              <a:t>: 51144</a:t>
            </a:r>
            <a:endParaRPr lang="ko-KR" altLang="en-US" sz="1400" dirty="0"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4A287AF-1F2E-4FCF-9EE3-3C6588B83671}"/>
              </a:ext>
            </a:extLst>
          </p:cNvPr>
          <p:cNvSpPr txBox="1"/>
          <p:nvPr/>
        </p:nvSpPr>
        <p:spPr>
          <a:xfrm>
            <a:off x="488550" y="1344692"/>
            <a:ext cx="1289199" cy="369332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Transaction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1D76B021-F15A-4FDB-B4EC-A3110E5407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9522224"/>
              </p:ext>
            </p:extLst>
          </p:nvPr>
        </p:nvGraphicFramePr>
        <p:xfrm>
          <a:off x="486924" y="5145360"/>
          <a:ext cx="2592114" cy="152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3923">
                  <a:extLst>
                    <a:ext uri="{9D8B030D-6E8A-4147-A177-3AD203B41FA5}">
                      <a16:colId xmlns:a16="http://schemas.microsoft.com/office/drawing/2014/main" val="1032602362"/>
                    </a:ext>
                  </a:extLst>
                </a:gridCol>
                <a:gridCol w="864095">
                  <a:extLst>
                    <a:ext uri="{9D8B030D-6E8A-4147-A177-3AD203B41FA5}">
                      <a16:colId xmlns:a16="http://schemas.microsoft.com/office/drawing/2014/main" val="4216281250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3672342012"/>
                    </a:ext>
                  </a:extLst>
                </a:gridCol>
              </a:tblGrid>
              <a:tr h="1695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solidFill>
                            <a:schemeClr val="tx1"/>
                          </a:solidFill>
                        </a:rPr>
                        <a:t>Opcode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solidFill>
                            <a:schemeClr val="tx1"/>
                          </a:solidFill>
                        </a:rPr>
                        <a:t>Name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solidFill>
                            <a:schemeClr val="tx1"/>
                          </a:solidFill>
                        </a:rPr>
                        <a:t>Gas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5200215"/>
                  </a:ext>
                </a:extLst>
              </a:tr>
              <a:tr h="1695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0x01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ADD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70240210"/>
                  </a:ext>
                </a:extLst>
              </a:tr>
              <a:tr h="20628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0x5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5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altLang="ko-KR" sz="1400" b="0" i="0" u="none" strike="noStrike" noProof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맑은 고딕"/>
                          <a:ea typeface="맑은 고딕"/>
                        </a:rPr>
                        <a:t>S</a:t>
                      </a:r>
                      <a:r>
                        <a:rPr lang="ko-KR" sz="1400" b="0" i="0" u="none" strike="noStrike" noProof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맑은 고딕"/>
                          <a:ea typeface="맑은 고딕"/>
                        </a:rPr>
                        <a:t>STORE</a:t>
                      </a:r>
                      <a:endParaRPr lang="en-US" altLang="ko-KR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20000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0471816"/>
                  </a:ext>
                </a:extLst>
              </a:tr>
              <a:tr h="206289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sz="1400" b="0" i="0" u="none" strike="noStrike" noProof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맑은 고딕"/>
                          <a:ea typeface="맑은 고딕"/>
                        </a:rPr>
                        <a:t>0x60</a:t>
                      </a:r>
                      <a:endParaRPr lang="ko-KR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altLang="ko-KR" sz="1400" b="0" i="0" u="none" strike="noStrike" noProof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맑은 고딕"/>
                          <a:ea typeface="맑은 고딕"/>
                        </a:rPr>
                        <a:t>PUSH1</a:t>
                      </a:r>
                      <a:endParaRPr lang="ko-KR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2555435"/>
                  </a:ext>
                </a:extLst>
              </a:tr>
              <a:tr h="206288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400" b="0" i="0" u="none" strike="noStrike" noProof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맑은 고딕"/>
                          <a:ea typeface="맑은 고딕"/>
                        </a:rPr>
                        <a:t>0xf3</a:t>
                      </a:r>
                      <a:endParaRPr lang="ko-KR" sz="1400" b="0" i="0" u="none" strike="noStrike" noProof="0" dirty="0">
                        <a:solidFill>
                          <a:schemeClr val="bg1">
                            <a:lumMod val="85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altLang="ko-KR" sz="1400" b="0" i="0" u="none" strike="noStrike" noProof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맑은 고딕"/>
                          <a:ea typeface="맑은 고딕"/>
                        </a:rPr>
                        <a:t>RETURN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438301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8BEFB2E0-CE61-4F4D-A0C3-FF936DE279E1}"/>
              </a:ext>
            </a:extLst>
          </p:cNvPr>
          <p:cNvSpPr txBox="1"/>
          <p:nvPr/>
        </p:nvSpPr>
        <p:spPr>
          <a:xfrm>
            <a:off x="494195" y="4772866"/>
            <a:ext cx="1017266" cy="369332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Opcodes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E4C1FA-DD29-42CB-8610-5A5DEA905B42}"/>
              </a:ext>
            </a:extLst>
          </p:cNvPr>
          <p:cNvSpPr txBox="1"/>
          <p:nvPr/>
        </p:nvSpPr>
        <p:spPr>
          <a:xfrm>
            <a:off x="270796" y="687994"/>
            <a:ext cx="3521541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예제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) '2 + 3’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결과를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key 0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에 저장</a:t>
            </a:r>
            <a:b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</a:b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Postfix =&gt; 2,3,+</a:t>
            </a:r>
            <a:endParaRPr lang="ko-KR" altLang="en-US" sz="16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65D61765-8C90-4050-882A-2AFBEEBF1D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496638"/>
              </p:ext>
            </p:extLst>
          </p:nvPr>
        </p:nvGraphicFramePr>
        <p:xfrm>
          <a:off x="4148943" y="687994"/>
          <a:ext cx="7779532" cy="4772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9684">
                  <a:extLst>
                    <a:ext uri="{9D8B030D-6E8A-4147-A177-3AD203B41FA5}">
                      <a16:colId xmlns:a16="http://schemas.microsoft.com/office/drawing/2014/main" val="2939893057"/>
                    </a:ext>
                  </a:extLst>
                </a:gridCol>
                <a:gridCol w="840144">
                  <a:extLst>
                    <a:ext uri="{9D8B030D-6E8A-4147-A177-3AD203B41FA5}">
                      <a16:colId xmlns:a16="http://schemas.microsoft.com/office/drawing/2014/main" val="1891030069"/>
                    </a:ext>
                  </a:extLst>
                </a:gridCol>
                <a:gridCol w="1427309">
                  <a:extLst>
                    <a:ext uri="{9D8B030D-6E8A-4147-A177-3AD203B41FA5}">
                      <a16:colId xmlns:a16="http://schemas.microsoft.com/office/drawing/2014/main" val="346440349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3439106550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3518614096"/>
                    </a:ext>
                  </a:extLst>
                </a:gridCol>
                <a:gridCol w="3096171">
                  <a:extLst>
                    <a:ext uri="{9D8B030D-6E8A-4147-A177-3AD203B41FA5}">
                      <a16:colId xmlns:a16="http://schemas.microsoft.com/office/drawing/2014/main" val="3785132997"/>
                    </a:ext>
                  </a:extLst>
                </a:gridCol>
              </a:tblGrid>
              <a:tr h="1812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PC</a:t>
                      </a:r>
                      <a:endParaRPr lang="ko-KR" altLang="en-US" sz="130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marT="72000" marB="72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Opcde</a:t>
                      </a:r>
                      <a:endParaRPr lang="ko-KR" altLang="en-US" sz="130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marT="72000" marB="72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Stack</a:t>
                      </a:r>
                      <a:endParaRPr lang="ko-KR" altLang="en-US" sz="130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marT="72000" marB="72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GasUsed</a:t>
                      </a:r>
                      <a:endParaRPr lang="ko-KR" altLang="en-US" sz="130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marT="72000" marB="72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GaAvailable</a:t>
                      </a:r>
                      <a:endParaRPr lang="ko-KR" altLang="en-US" sz="130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marT="72000" marB="72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Storage</a:t>
                      </a:r>
                      <a:endParaRPr lang="ko-KR" altLang="en-US" sz="130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marT="72000" marB="72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5717339"/>
                  </a:ext>
                </a:extLst>
              </a:tr>
              <a:tr h="1812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</a:t>
                      </a:r>
                      <a:endParaRPr lang="ko-KR" altLang="en-US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marT="72000" marB="72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PUSH1 2</a:t>
                      </a:r>
                    </a:p>
                  </a:txBody>
                  <a:tcPr marL="72000" marR="72000" marT="72000" marB="72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               </a:t>
                      </a:r>
                    </a:p>
                    <a:p>
                      <a:pPr latinLnBrk="1"/>
                      <a:endParaRPr lang="en-US" altLang="ko-KR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  <a:p>
                      <a:pPr latinLnBrk="1"/>
                      <a:endParaRPr lang="en-US" altLang="ko-KR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marT="72000" marB="72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</a:t>
                      </a:r>
                      <a:endParaRPr lang="ko-KR" altLang="en-US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marT="72000" marB="72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baseline="300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*</a:t>
                      </a:r>
                      <a:r>
                        <a:rPr lang="en-US" altLang="ko-KR" sz="13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30000</a:t>
                      </a:r>
                      <a:endParaRPr lang="ko-KR" altLang="en-US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marT="72000" marB="72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marT="72000" marB="72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8678040"/>
                  </a:ext>
                </a:extLst>
              </a:tr>
              <a:tr h="2862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2</a:t>
                      </a:r>
                      <a:endParaRPr lang="ko-KR" altLang="en-US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marT="72000" marB="72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PUSH1 3</a:t>
                      </a:r>
                    </a:p>
                    <a:p>
                      <a:pPr latinLnBrk="1"/>
                      <a:endParaRPr lang="ko-KR" altLang="en-US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marT="72000" marB="72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  <a:p>
                      <a:pPr latinLnBrk="1"/>
                      <a:endParaRPr lang="en-US" altLang="ko-KR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  <a:p>
                      <a:pPr latinLnBrk="1"/>
                      <a:endParaRPr lang="en-US" altLang="ko-KR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marT="72000" marB="72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3</a:t>
                      </a:r>
                      <a:endParaRPr lang="ko-KR" altLang="en-US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marT="72000" marB="72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29997</a:t>
                      </a:r>
                      <a:endParaRPr lang="ko-KR" altLang="en-US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marT="72000" marB="72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marT="72000" marB="72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9365097"/>
                  </a:ext>
                </a:extLst>
              </a:tr>
              <a:tr h="2862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4</a:t>
                      </a:r>
                      <a:endParaRPr lang="ko-KR" altLang="en-US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marT="72000" marB="72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ADD</a:t>
                      </a:r>
                    </a:p>
                  </a:txBody>
                  <a:tcPr marL="72000" marR="72000" marT="72000" marB="72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  <a:p>
                      <a:pPr latinLnBrk="1"/>
                      <a:endParaRPr lang="en-US" altLang="ko-KR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  <a:p>
                      <a:pPr latinLnBrk="1"/>
                      <a:endParaRPr lang="ko-KR" altLang="en-US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marT="72000" marB="72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6</a:t>
                      </a:r>
                      <a:endParaRPr lang="ko-KR" altLang="en-US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marT="72000" marB="72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29994</a:t>
                      </a:r>
                      <a:endParaRPr lang="ko-KR" altLang="en-US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marT="72000" marB="72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marT="72000" marB="72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7163025"/>
                  </a:ext>
                </a:extLst>
              </a:tr>
              <a:tr h="2862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5</a:t>
                      </a:r>
                      <a:endParaRPr lang="ko-KR" altLang="en-US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marT="72000" marB="72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PUSH1 </a:t>
                      </a:r>
                      <a:r>
                        <a:rPr lang="en-US" altLang="ko-KR" sz="13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1</a:t>
                      </a:r>
                      <a:endParaRPr lang="ko-KR" altLang="en-US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marT="72000" marB="72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  <a:p>
                      <a:pPr latinLnBrk="1"/>
                      <a:endParaRPr lang="en-US" altLang="ko-KR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  <a:p>
                      <a:pPr latinLnBrk="1"/>
                      <a:endParaRPr lang="ko-KR" altLang="en-US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marT="72000" marB="72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9</a:t>
                      </a:r>
                      <a:endParaRPr lang="ko-KR" altLang="en-US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marT="72000" marB="72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29991</a:t>
                      </a:r>
                      <a:endParaRPr lang="ko-KR" altLang="en-US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marT="72000" marB="72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marT="72000" marB="72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11948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7</a:t>
                      </a:r>
                      <a:endParaRPr lang="ko-KR" altLang="en-US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marT="72000" marB="72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SSTORE</a:t>
                      </a:r>
                    </a:p>
                    <a:p>
                      <a:pPr latinLnBrk="1"/>
                      <a:endParaRPr lang="ko-KR" altLang="en-US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marT="72000" marB="72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  <a:p>
                      <a:pPr latinLnBrk="1"/>
                      <a:endParaRPr lang="en-US" altLang="ko-KR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  <a:p>
                      <a:pPr latinLnBrk="1"/>
                      <a:endParaRPr lang="ko-KR" altLang="en-US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marT="72000" marB="72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12</a:t>
                      </a:r>
                      <a:endParaRPr lang="ko-KR" altLang="en-US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marT="72000" marB="72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29988</a:t>
                      </a:r>
                      <a:endParaRPr lang="ko-KR" altLang="en-US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marT="72000" marB="72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sz="13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Key</a:t>
                      </a:r>
                      <a:r>
                        <a:rPr lang="ko-KR" altLang="en-US" sz="13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: 0x000...0</a:t>
                      </a:r>
                      <a:r>
                        <a:rPr lang="en-US" altLang="ko-KR" sz="13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01, </a:t>
                      </a:r>
                      <a:r>
                        <a:rPr lang="en-US" altLang="ko-KR" sz="1300" b="0" i="0" u="none" strike="noStrike" noProof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ea typeface="맑은 고딕"/>
                        </a:rPr>
                        <a:t>Value: </a:t>
                      </a:r>
                      <a:r>
                        <a:rPr lang="en-US" altLang="ko-KR" sz="1300" b="0" i="0" u="none" strike="noStrike" noProof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0x000...005</a:t>
                      </a:r>
                      <a:endParaRPr lang="en-US" altLang="ko-KR" sz="1300" b="0" i="0" u="none" strike="noStrike" noProof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  <a:ea typeface="맑은 고딕"/>
                      </a:endParaRPr>
                    </a:p>
                    <a:p>
                      <a:pPr latinLnBrk="1"/>
                      <a:endParaRPr lang="ko-KR" altLang="en-US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marT="72000" marB="72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0192705"/>
                  </a:ext>
                </a:extLst>
              </a:tr>
              <a:tr h="2862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8</a:t>
                      </a:r>
                      <a:endParaRPr lang="ko-KR" altLang="en-US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marT="72000" marB="72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RETURN</a:t>
                      </a:r>
                      <a:endParaRPr lang="ko-KR" altLang="en-US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marT="72000" marB="72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  <a:p>
                      <a:pPr latinLnBrk="1"/>
                      <a:endParaRPr lang="en-US" altLang="ko-KR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  <a:p>
                      <a:pPr latinLnBrk="1"/>
                      <a:endParaRPr lang="ko-KR" altLang="en-US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marT="72000" marB="72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22112</a:t>
                      </a:r>
                      <a:endParaRPr lang="ko-KR" altLang="en-US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marT="72000" marB="72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7876</a:t>
                      </a:r>
                      <a:endParaRPr lang="ko-KR" altLang="en-US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marT="72000" marB="72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marT="72000" marB="72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0683665"/>
                  </a:ext>
                </a:extLst>
              </a:tr>
            </a:tbl>
          </a:graphicData>
        </a:graphic>
      </p:graphicFrame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4E586E1F-16C4-46FA-B514-44F9A6CB12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1746604"/>
              </p:ext>
            </p:extLst>
          </p:nvPr>
        </p:nvGraphicFramePr>
        <p:xfrm>
          <a:off x="5508910" y="1074858"/>
          <a:ext cx="1174180" cy="656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4180">
                  <a:extLst>
                    <a:ext uri="{9D8B030D-6E8A-4147-A177-3AD203B41FA5}">
                      <a16:colId xmlns:a16="http://schemas.microsoft.com/office/drawing/2014/main" val="4118723035"/>
                    </a:ext>
                  </a:extLst>
                </a:gridCol>
              </a:tblGrid>
              <a:tr h="9001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72000" marR="72000" marT="18000" marB="1800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9135967"/>
                  </a:ext>
                </a:extLst>
              </a:tr>
              <a:tr h="9001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72000" marR="72000" marT="18000" marB="1800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9447426"/>
                  </a:ext>
                </a:extLst>
              </a:tr>
              <a:tr h="900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⋮</a:t>
                      </a:r>
                      <a:endParaRPr lang="ko-KR" altLang="en-US" sz="12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72000" marR="72000" marT="18000" marB="1800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0206402"/>
                  </a:ext>
                </a:extLst>
              </a:tr>
            </a:tbl>
          </a:graphicData>
        </a:graphic>
      </p:graphicFrame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DB291F32-A166-408B-AFB7-5E2268BBC9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1287941"/>
              </p:ext>
            </p:extLst>
          </p:nvPr>
        </p:nvGraphicFramePr>
        <p:xfrm>
          <a:off x="5505156" y="1812075"/>
          <a:ext cx="1174180" cy="656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4180">
                  <a:extLst>
                    <a:ext uri="{9D8B030D-6E8A-4147-A177-3AD203B41FA5}">
                      <a16:colId xmlns:a16="http://schemas.microsoft.com/office/drawing/2014/main" val="4118723035"/>
                    </a:ext>
                  </a:extLst>
                </a:gridCol>
              </a:tblGrid>
              <a:tr h="900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2</a:t>
                      </a:r>
                      <a:endParaRPr lang="ko-KR" altLang="en-US" sz="12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72000" marR="72000" marT="18000" marB="1800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9135967"/>
                  </a:ext>
                </a:extLst>
              </a:tr>
              <a:tr h="9001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72000" marR="72000" marT="18000" marB="1800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9447426"/>
                  </a:ext>
                </a:extLst>
              </a:tr>
              <a:tr h="900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⋮</a:t>
                      </a:r>
                      <a:endParaRPr lang="ko-KR" altLang="en-US" sz="12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72000" marR="72000" marT="18000" marB="1800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0206402"/>
                  </a:ext>
                </a:extLst>
              </a:tr>
            </a:tbl>
          </a:graphicData>
        </a:graphic>
      </p:graphicFrame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4969242D-1AE6-4E44-A555-A40B0E360D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1589072"/>
              </p:ext>
            </p:extLst>
          </p:nvPr>
        </p:nvGraphicFramePr>
        <p:xfrm>
          <a:off x="5508910" y="2541748"/>
          <a:ext cx="1174180" cy="656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4180">
                  <a:extLst>
                    <a:ext uri="{9D8B030D-6E8A-4147-A177-3AD203B41FA5}">
                      <a16:colId xmlns:a16="http://schemas.microsoft.com/office/drawing/2014/main" val="4118723035"/>
                    </a:ext>
                  </a:extLst>
                </a:gridCol>
              </a:tblGrid>
              <a:tr h="900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3</a:t>
                      </a:r>
                      <a:endParaRPr lang="ko-KR" altLang="en-US" sz="12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72000" marR="72000" marT="18000" marB="1800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9135967"/>
                  </a:ext>
                </a:extLst>
              </a:tr>
              <a:tr h="900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2</a:t>
                      </a:r>
                      <a:endParaRPr lang="ko-KR" altLang="en-US" sz="12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72000" marR="72000" marT="18000" marB="1800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9447426"/>
                  </a:ext>
                </a:extLst>
              </a:tr>
              <a:tr h="900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⋮</a:t>
                      </a:r>
                      <a:endParaRPr lang="ko-KR" altLang="en-US" sz="12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72000" marR="72000" marT="18000" marB="1800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0206402"/>
                  </a:ext>
                </a:extLst>
              </a:tr>
            </a:tbl>
          </a:graphicData>
        </a:graphic>
      </p:graphicFrame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684F841E-6E13-489E-9C30-BC13F6FC68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1786199"/>
              </p:ext>
            </p:extLst>
          </p:nvPr>
        </p:nvGraphicFramePr>
        <p:xfrm>
          <a:off x="5511402" y="3288978"/>
          <a:ext cx="1174180" cy="656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4180">
                  <a:extLst>
                    <a:ext uri="{9D8B030D-6E8A-4147-A177-3AD203B41FA5}">
                      <a16:colId xmlns:a16="http://schemas.microsoft.com/office/drawing/2014/main" val="4118723035"/>
                    </a:ext>
                  </a:extLst>
                </a:gridCol>
              </a:tblGrid>
              <a:tr h="900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5</a:t>
                      </a:r>
                      <a:endParaRPr lang="ko-KR" altLang="en-US" sz="12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72000" marR="72000" marT="18000" marB="1800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9135967"/>
                  </a:ext>
                </a:extLst>
              </a:tr>
              <a:tr h="9001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72000" marR="72000" marT="18000" marB="1800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9447426"/>
                  </a:ext>
                </a:extLst>
              </a:tr>
              <a:tr h="900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⋮</a:t>
                      </a:r>
                      <a:endParaRPr lang="ko-KR" altLang="en-US" sz="12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72000" marR="72000" marT="18000" marB="1800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0206402"/>
                  </a:ext>
                </a:extLst>
              </a:tr>
            </a:tbl>
          </a:graphicData>
        </a:graphic>
      </p:graphicFrame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3618D66F-5C5B-487E-8534-280CAA02EA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5314771"/>
              </p:ext>
            </p:extLst>
          </p:nvPr>
        </p:nvGraphicFramePr>
        <p:xfrm>
          <a:off x="5505156" y="4027950"/>
          <a:ext cx="1174180" cy="656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4180">
                  <a:extLst>
                    <a:ext uri="{9D8B030D-6E8A-4147-A177-3AD203B41FA5}">
                      <a16:colId xmlns:a16="http://schemas.microsoft.com/office/drawing/2014/main" val="4118723035"/>
                    </a:ext>
                  </a:extLst>
                </a:gridCol>
              </a:tblGrid>
              <a:tr h="900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72000" marR="72000" marT="18000" marB="1800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9135967"/>
                  </a:ext>
                </a:extLst>
              </a:tr>
              <a:tr h="900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5</a:t>
                      </a:r>
                      <a:endParaRPr lang="ko-KR" altLang="en-US" sz="12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72000" marR="72000" marT="18000" marB="1800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9447426"/>
                  </a:ext>
                </a:extLst>
              </a:tr>
              <a:tr h="900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⋮</a:t>
                      </a:r>
                      <a:endParaRPr lang="ko-KR" altLang="en-US" sz="12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72000" marR="72000" marT="18000" marB="1800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0206402"/>
                  </a:ext>
                </a:extLst>
              </a:tr>
            </a:tbl>
          </a:graphicData>
        </a:graphic>
      </p:graphicFrame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83EE5315-DD1F-4992-943B-6B26B398FB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1979628"/>
              </p:ext>
            </p:extLst>
          </p:nvPr>
        </p:nvGraphicFramePr>
        <p:xfrm>
          <a:off x="5505156" y="4765881"/>
          <a:ext cx="1174180" cy="656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4180">
                  <a:extLst>
                    <a:ext uri="{9D8B030D-6E8A-4147-A177-3AD203B41FA5}">
                      <a16:colId xmlns:a16="http://schemas.microsoft.com/office/drawing/2014/main" val="4118723035"/>
                    </a:ext>
                  </a:extLst>
                </a:gridCol>
              </a:tblGrid>
              <a:tr h="9001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72000" marR="72000" marT="18000" marB="1800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9135967"/>
                  </a:ext>
                </a:extLst>
              </a:tr>
              <a:tr h="9001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72000" marR="72000" marT="18000" marB="1800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9447426"/>
                  </a:ext>
                </a:extLst>
              </a:tr>
              <a:tr h="900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⋮</a:t>
                      </a:r>
                      <a:endParaRPr lang="ko-KR" altLang="en-US" sz="12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72000" marR="72000" marT="18000" marB="1800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02064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4032029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C87DB523-F358-4C0E-3D0B-84F02673A5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EVM Architecture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6520EE9-254D-1B9A-FB9C-3B4CC07E3F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9693" y="685528"/>
            <a:ext cx="4401321" cy="6053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75884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B7A41C26-1E6D-C83C-82D3-F979F38FA8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369"/>
          <a:stretch/>
        </p:blipFill>
        <p:spPr>
          <a:xfrm>
            <a:off x="538589" y="508000"/>
            <a:ext cx="11202181" cy="6350000"/>
          </a:xfrm>
          <a:solidFill>
            <a:schemeClr val="bg1"/>
          </a:solidFill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919C1E53-05D5-BC5F-147D-8E0B3BECE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EVM Context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0747051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1976021E-D023-0785-1194-C92A39116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92696"/>
            <a:ext cx="11683999" cy="5130628"/>
          </a:xfrm>
        </p:spPr>
        <p:txBody>
          <a:bodyPr anchor="ctr" anchorCtr="1">
            <a:normAutofit/>
          </a:bodyPr>
          <a:lstStyle/>
          <a:p>
            <a:pPr indent="0" algn="ctr">
              <a:buNone/>
            </a:pPr>
            <a:r>
              <a:rPr lang="en-US" altLang="ko-KR" sz="8000" b="1" dirty="0"/>
              <a:t>Transaction</a:t>
            </a:r>
            <a:endParaRPr lang="ko-KR" altLang="en-US" sz="8000" b="1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90842BA2-DE74-9E7B-A87A-8FC57271B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Transaction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9518179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71D43F6F-BD16-402C-A27A-70DD2FC81B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1033" b="1555"/>
          <a:stretch/>
        </p:blipFill>
        <p:spPr>
          <a:xfrm>
            <a:off x="4296000" y="660772"/>
            <a:ext cx="3600000" cy="2222539"/>
          </a:xfrm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A32D4CC8-5E85-42CE-9702-F650AADD4E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트랜잭션 </a:t>
            </a:r>
            <a:r>
              <a:rPr lang="en-US" altLang="ko-KR" dirty="0"/>
              <a:t>(Transaction) [ </a:t>
            </a:r>
            <a:r>
              <a:rPr lang="ko-KR" altLang="en-US" dirty="0"/>
              <a:t>황서</a:t>
            </a:r>
            <a:r>
              <a:rPr lang="en-US" altLang="ko-KR" dirty="0"/>
              <a:t>(Yellow Paper), BERLIN VERSION 934279c – 2022-04-07 ]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624FAE7-E9E4-446C-A8FB-EA4D5584EF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298" y="657226"/>
            <a:ext cx="3600000" cy="586221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0784DC1-A25A-4688-86C3-412262D2B3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95800" y="2879420"/>
            <a:ext cx="3600000" cy="344184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1AB51CE-4364-47B2-8B45-793F5C24D1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28248" y="663754"/>
            <a:ext cx="3600000" cy="5324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15865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B90B6BAE-EA50-412A-B0EF-C2D6DFC316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트랜잭션 </a:t>
            </a:r>
            <a:r>
              <a:rPr lang="en-US" altLang="ko-KR" dirty="0"/>
              <a:t>(Transaction)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38A6FA4-9EC4-4F3A-BEF6-742EE049571A}"/>
              </a:ext>
            </a:extLst>
          </p:cNvPr>
          <p:cNvSpPr txBox="1"/>
          <p:nvPr/>
        </p:nvSpPr>
        <p:spPr>
          <a:xfrm>
            <a:off x="1708634" y="662548"/>
            <a:ext cx="296260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dirty="0">
                <a:solidFill>
                  <a:srgbClr val="00C8EB"/>
                </a:solidFill>
                <a:latin typeface="Arials"/>
              </a:rPr>
              <a:t>Legacy</a:t>
            </a:r>
            <a:r>
              <a:rPr lang="en-US" altLang="ko-KR" sz="2500" dirty="0">
                <a:solidFill>
                  <a:schemeClr val="bg1">
                    <a:lumMod val="85000"/>
                  </a:schemeClr>
                </a:solidFill>
                <a:latin typeface="Arials"/>
              </a:rPr>
              <a:t> Transaction</a:t>
            </a:r>
            <a:endParaRPr lang="ko-KR" altLang="en-US" sz="2500" dirty="0">
              <a:solidFill>
                <a:schemeClr val="bg1">
                  <a:lumMod val="85000"/>
                </a:schemeClr>
              </a:solidFill>
              <a:latin typeface="Arial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2D1E24-9B74-46A0-A3C1-378077605FD1}"/>
              </a:ext>
            </a:extLst>
          </p:cNvPr>
          <p:cNvSpPr txBox="1"/>
          <p:nvPr/>
        </p:nvSpPr>
        <p:spPr>
          <a:xfrm>
            <a:off x="7608168" y="658187"/>
            <a:ext cx="2802242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dirty="0">
                <a:solidFill>
                  <a:srgbClr val="EF296B"/>
                </a:solidFill>
                <a:latin typeface="Arials"/>
              </a:rPr>
              <a:t>Typed</a:t>
            </a:r>
            <a:r>
              <a:rPr lang="en-US" altLang="ko-KR" sz="2500" dirty="0">
                <a:solidFill>
                  <a:schemeClr val="bg1">
                    <a:lumMod val="85000"/>
                  </a:schemeClr>
                </a:solidFill>
                <a:latin typeface="Arials"/>
              </a:rPr>
              <a:t> Transaction</a:t>
            </a:r>
            <a:endParaRPr lang="ko-KR" altLang="en-US" sz="2500" dirty="0">
              <a:solidFill>
                <a:schemeClr val="bg1">
                  <a:lumMod val="85000"/>
                </a:schemeClr>
              </a:solidFill>
              <a:latin typeface="Arials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D49A478-39ED-467E-A0D2-049673EF98CA}"/>
              </a:ext>
            </a:extLst>
          </p:cNvPr>
          <p:cNvSpPr txBox="1"/>
          <p:nvPr/>
        </p:nvSpPr>
        <p:spPr>
          <a:xfrm>
            <a:off x="9433644" y="1164056"/>
            <a:ext cx="22896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Arials"/>
              </a:rPr>
              <a:t>Type 2 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Arials"/>
              </a:rPr>
              <a:t>(Fee Change)</a:t>
            </a:r>
            <a:endParaRPr lang="ko-KR" altLang="en-US" sz="1600" dirty="0">
              <a:solidFill>
                <a:schemeClr val="bg1">
                  <a:lumMod val="85000"/>
                </a:schemeClr>
              </a:solidFill>
              <a:latin typeface="Arials"/>
            </a:endParaRPr>
          </a:p>
        </p:txBody>
      </p:sp>
      <p:grpSp>
        <p:nvGrpSpPr>
          <p:cNvPr id="122" name="그룹 121">
            <a:extLst>
              <a:ext uri="{FF2B5EF4-FFF2-40B4-BE49-F238E27FC236}">
                <a16:creationId xmlns:a16="http://schemas.microsoft.com/office/drawing/2014/main" id="{9B3D6EB8-E900-4CA6-9F77-7117D7580BA3}"/>
              </a:ext>
            </a:extLst>
          </p:cNvPr>
          <p:cNvGrpSpPr/>
          <p:nvPr/>
        </p:nvGrpSpPr>
        <p:grpSpPr>
          <a:xfrm>
            <a:off x="9246475" y="1637787"/>
            <a:ext cx="2664000" cy="5028126"/>
            <a:chOff x="9246475" y="1637787"/>
            <a:chExt cx="2664000" cy="5028126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38EC6497-4C4F-4873-AFFD-979550298E7C}"/>
                </a:ext>
              </a:extLst>
            </p:cNvPr>
            <p:cNvSpPr/>
            <p:nvPr/>
          </p:nvSpPr>
          <p:spPr>
            <a:xfrm>
              <a:off x="9246475" y="1637787"/>
              <a:ext cx="2664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rgbClr val="FF80B1"/>
                  </a:solidFill>
                  <a:latin typeface="Arials"/>
                </a:rPr>
                <a:t>type(0x02)</a:t>
              </a:r>
              <a:endParaRPr lang="ko-KR" altLang="en-US" sz="1600" dirty="0">
                <a:solidFill>
                  <a:srgbClr val="FF80B1"/>
                </a:solidFill>
                <a:latin typeface="Arials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743D64BA-442E-4ACB-AB3C-29A87FB92C2A}"/>
                </a:ext>
              </a:extLst>
            </p:cNvPr>
            <p:cNvSpPr/>
            <p:nvPr/>
          </p:nvSpPr>
          <p:spPr>
            <a:xfrm>
              <a:off x="9408475" y="2176840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chainId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26ED5A0E-F510-4F39-A166-E40F4918910C}"/>
                </a:ext>
              </a:extLst>
            </p:cNvPr>
            <p:cNvSpPr/>
            <p:nvPr/>
          </p:nvSpPr>
          <p:spPr>
            <a:xfrm>
              <a:off x="9408475" y="2542704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nonce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DF09E1DA-F133-4B0A-A328-09D955A6C201}"/>
                </a:ext>
              </a:extLst>
            </p:cNvPr>
            <p:cNvSpPr/>
            <p:nvPr/>
          </p:nvSpPr>
          <p:spPr>
            <a:xfrm>
              <a:off x="9408475" y="2908568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rgbClr val="FFC700"/>
                  </a:solidFill>
                </a:rPr>
                <a:t>maxPriorityFeePerGas</a:t>
              </a:r>
              <a:endParaRPr lang="ko-KR" altLang="en-US" sz="1600" dirty="0">
                <a:solidFill>
                  <a:srgbClr val="FFC700"/>
                </a:solidFill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A9275662-9910-44B2-939A-63DD52E8F38C}"/>
                </a:ext>
              </a:extLst>
            </p:cNvPr>
            <p:cNvSpPr/>
            <p:nvPr/>
          </p:nvSpPr>
          <p:spPr>
            <a:xfrm>
              <a:off x="9408475" y="3274432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err="1">
                  <a:solidFill>
                    <a:srgbClr val="FFC700"/>
                  </a:solidFill>
                  <a:latin typeface="Arials"/>
                </a:rPr>
                <a:t>maxFeePerGas</a:t>
              </a:r>
              <a:endParaRPr lang="ko-KR" altLang="en-US" sz="1600" dirty="0">
                <a:solidFill>
                  <a:srgbClr val="FFC700"/>
                </a:solidFill>
                <a:latin typeface="Arials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2EEA904F-F75A-4D26-9C4C-E15C0B20F158}"/>
                </a:ext>
              </a:extLst>
            </p:cNvPr>
            <p:cNvSpPr/>
            <p:nvPr/>
          </p:nvSpPr>
          <p:spPr>
            <a:xfrm>
              <a:off x="9408475" y="3640296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gasLimit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90BC6309-4CCC-42B9-B0AC-FB462772925F}"/>
                </a:ext>
              </a:extLst>
            </p:cNvPr>
            <p:cNvSpPr/>
            <p:nvPr/>
          </p:nvSpPr>
          <p:spPr>
            <a:xfrm>
              <a:off x="9408475" y="4006160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destination (= to)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E7BD55F7-187B-426E-8A63-26E8BF3B4677}"/>
                </a:ext>
              </a:extLst>
            </p:cNvPr>
            <p:cNvSpPr/>
            <p:nvPr/>
          </p:nvSpPr>
          <p:spPr>
            <a:xfrm>
              <a:off x="9408475" y="4372024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amount (= value)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0DF6208D-D360-4CE6-8FB3-7846C619DF88}"/>
                </a:ext>
              </a:extLst>
            </p:cNvPr>
            <p:cNvSpPr/>
            <p:nvPr/>
          </p:nvSpPr>
          <p:spPr>
            <a:xfrm>
              <a:off x="9408475" y="4737888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data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B2D0F552-DA47-40D2-BB35-6141E47E1D9F}"/>
                </a:ext>
              </a:extLst>
            </p:cNvPr>
            <p:cNvSpPr/>
            <p:nvPr/>
          </p:nvSpPr>
          <p:spPr>
            <a:xfrm>
              <a:off x="9408475" y="5103752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accessList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AC14C30A-5D18-4592-AF32-4086E5F8532A}"/>
                </a:ext>
              </a:extLst>
            </p:cNvPr>
            <p:cNvSpPr/>
            <p:nvPr/>
          </p:nvSpPr>
          <p:spPr>
            <a:xfrm>
              <a:off x="9408475" y="5469616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signatureYParity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02871F25-0B5F-4EEB-BD59-C3CA7D068260}"/>
                </a:ext>
              </a:extLst>
            </p:cNvPr>
            <p:cNvSpPr/>
            <p:nvPr/>
          </p:nvSpPr>
          <p:spPr>
            <a:xfrm>
              <a:off x="9408475" y="5835480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signatureR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DDA4A10C-9A5A-4865-A916-7E30A5EEF0D1}"/>
                </a:ext>
              </a:extLst>
            </p:cNvPr>
            <p:cNvSpPr/>
            <p:nvPr/>
          </p:nvSpPr>
          <p:spPr>
            <a:xfrm>
              <a:off x="9408475" y="6201344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signatureS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EC842B86-A97A-45A8-9AFB-781B693591A1}"/>
                </a:ext>
              </a:extLst>
            </p:cNvPr>
            <p:cNvSpPr/>
            <p:nvPr/>
          </p:nvSpPr>
          <p:spPr>
            <a:xfrm>
              <a:off x="9246475" y="2060847"/>
              <a:ext cx="2664000" cy="4605066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sp>
        <p:nvSpPr>
          <p:cNvPr id="75" name="TextBox 74">
            <a:extLst>
              <a:ext uri="{FF2B5EF4-FFF2-40B4-BE49-F238E27FC236}">
                <a16:creationId xmlns:a16="http://schemas.microsoft.com/office/drawing/2014/main" id="{985C1D80-4CEE-4971-822C-F086D8CD8B56}"/>
              </a:ext>
            </a:extLst>
          </p:cNvPr>
          <p:cNvSpPr txBox="1"/>
          <p:nvPr/>
        </p:nvSpPr>
        <p:spPr>
          <a:xfrm>
            <a:off x="6588382" y="1173033"/>
            <a:ext cx="21690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Arials"/>
              </a:rPr>
              <a:t>Type 1</a:t>
            </a:r>
          </a:p>
          <a:p>
            <a:pPr algn="ctr"/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Arials"/>
              </a:rPr>
              <a:t>(Optional Access List)</a:t>
            </a:r>
            <a:endParaRPr lang="ko-KR" altLang="en-US" sz="1600" dirty="0">
              <a:solidFill>
                <a:schemeClr val="bg1">
                  <a:lumMod val="85000"/>
                </a:schemeClr>
              </a:solidFill>
              <a:latin typeface="Arials"/>
            </a:endParaRPr>
          </a:p>
        </p:txBody>
      </p: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695FDC9A-D618-494F-B02C-4DA4BCEAB2CF}"/>
              </a:ext>
            </a:extLst>
          </p:cNvPr>
          <p:cNvGrpSpPr/>
          <p:nvPr/>
        </p:nvGrpSpPr>
        <p:grpSpPr>
          <a:xfrm>
            <a:off x="6340906" y="1995287"/>
            <a:ext cx="2664000" cy="4670625"/>
            <a:chOff x="6340906" y="1995287"/>
            <a:chExt cx="2664000" cy="4670625"/>
          </a:xfrm>
        </p:grpSpPr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F825E1BC-2F1C-4134-AA00-C5432A8B142A}"/>
                </a:ext>
              </a:extLst>
            </p:cNvPr>
            <p:cNvSpPr/>
            <p:nvPr/>
          </p:nvSpPr>
          <p:spPr>
            <a:xfrm>
              <a:off x="6502906" y="2899296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nonce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CED14400-3F4F-4E25-BF93-D1D15DF3FD8C}"/>
                </a:ext>
              </a:extLst>
            </p:cNvPr>
            <p:cNvSpPr/>
            <p:nvPr/>
          </p:nvSpPr>
          <p:spPr>
            <a:xfrm>
              <a:off x="6502906" y="3265160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gasPrice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E57D802D-EDAF-45EB-AC8A-0FEDC1049474}"/>
                </a:ext>
              </a:extLst>
            </p:cNvPr>
            <p:cNvSpPr/>
            <p:nvPr/>
          </p:nvSpPr>
          <p:spPr>
            <a:xfrm>
              <a:off x="6502906" y="3631024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gasLimit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3D66B419-73D2-4B37-9EE6-98B3F05D0CD1}"/>
                </a:ext>
              </a:extLst>
            </p:cNvPr>
            <p:cNvSpPr/>
            <p:nvPr/>
          </p:nvSpPr>
          <p:spPr>
            <a:xfrm>
              <a:off x="6502906" y="3996888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to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20B723DD-671A-427F-AFD9-378C59185206}"/>
                </a:ext>
              </a:extLst>
            </p:cNvPr>
            <p:cNvSpPr/>
            <p:nvPr/>
          </p:nvSpPr>
          <p:spPr>
            <a:xfrm>
              <a:off x="6502906" y="4362752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value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F3532131-5BD3-4A8F-B1D5-B3866D924E5B}"/>
                </a:ext>
              </a:extLst>
            </p:cNvPr>
            <p:cNvSpPr/>
            <p:nvPr/>
          </p:nvSpPr>
          <p:spPr>
            <a:xfrm>
              <a:off x="6502906" y="4728616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data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F098E5C6-B14F-436B-9524-F4BE98015A0D}"/>
                </a:ext>
              </a:extLst>
            </p:cNvPr>
            <p:cNvSpPr/>
            <p:nvPr/>
          </p:nvSpPr>
          <p:spPr>
            <a:xfrm>
              <a:off x="6502906" y="5094480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err="1">
                  <a:solidFill>
                    <a:srgbClr val="FFC700"/>
                  </a:solidFill>
                  <a:latin typeface="Arials"/>
                </a:rPr>
                <a:t>accessList</a:t>
              </a:r>
              <a:endParaRPr lang="ko-KR" altLang="en-US" sz="1600" dirty="0">
                <a:solidFill>
                  <a:srgbClr val="FFC700"/>
                </a:solidFill>
                <a:latin typeface="Arials"/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8A04A0FC-2FB5-40CE-BB7E-7352CA4F8DA9}"/>
                </a:ext>
              </a:extLst>
            </p:cNvPr>
            <p:cNvSpPr/>
            <p:nvPr/>
          </p:nvSpPr>
          <p:spPr>
            <a:xfrm>
              <a:off x="6502906" y="5460344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err="1">
                  <a:solidFill>
                    <a:srgbClr val="FFC700"/>
                  </a:solidFill>
                  <a:latin typeface="Arials"/>
                </a:rPr>
                <a:t>signatureYParity</a:t>
              </a:r>
              <a:endParaRPr lang="ko-KR" altLang="en-US" sz="1600" dirty="0">
                <a:solidFill>
                  <a:srgbClr val="FFC700"/>
                </a:solidFill>
                <a:latin typeface="Arials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F892575D-6718-46C8-9F20-ECD1F59550B1}"/>
                </a:ext>
              </a:extLst>
            </p:cNvPr>
            <p:cNvSpPr/>
            <p:nvPr/>
          </p:nvSpPr>
          <p:spPr>
            <a:xfrm>
              <a:off x="6502906" y="5826208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signatureR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9E441EF4-FDFB-450A-B307-FDFD9BD76DA5}"/>
                </a:ext>
              </a:extLst>
            </p:cNvPr>
            <p:cNvSpPr/>
            <p:nvPr/>
          </p:nvSpPr>
          <p:spPr>
            <a:xfrm>
              <a:off x="6502906" y="2533432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err="1">
                  <a:solidFill>
                    <a:srgbClr val="FFC700"/>
                  </a:solidFill>
                  <a:latin typeface="Arials"/>
                </a:rPr>
                <a:t>chainId</a:t>
              </a:r>
              <a:endParaRPr lang="ko-KR" altLang="en-US" sz="1600" dirty="0">
                <a:solidFill>
                  <a:srgbClr val="FFC700"/>
                </a:solidFill>
                <a:latin typeface="Arials"/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D45BA5BF-F22D-4B07-AEE8-1B39ACC0FEB0}"/>
                </a:ext>
              </a:extLst>
            </p:cNvPr>
            <p:cNvSpPr/>
            <p:nvPr/>
          </p:nvSpPr>
          <p:spPr>
            <a:xfrm>
              <a:off x="6340906" y="1995287"/>
              <a:ext cx="2664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rgbClr val="FF80B1"/>
                  </a:solidFill>
                  <a:latin typeface="Arials"/>
                </a:rPr>
                <a:t>type(0x01)</a:t>
              </a:r>
              <a:endParaRPr lang="ko-KR" altLang="en-US" sz="1600" dirty="0">
                <a:solidFill>
                  <a:srgbClr val="FF80B1"/>
                </a:solidFill>
                <a:latin typeface="Arials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F46B2B9A-52F7-4769-A51E-17195F03F267}"/>
                </a:ext>
              </a:extLst>
            </p:cNvPr>
            <p:cNvSpPr/>
            <p:nvPr/>
          </p:nvSpPr>
          <p:spPr>
            <a:xfrm>
              <a:off x="6502906" y="6192072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signatureS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9E90C3F8-DAC6-4DA9-B4C5-8A96805AF1A4}"/>
                </a:ext>
              </a:extLst>
            </p:cNvPr>
            <p:cNvSpPr/>
            <p:nvPr/>
          </p:nvSpPr>
          <p:spPr>
            <a:xfrm>
              <a:off x="6340906" y="2417439"/>
              <a:ext cx="2664000" cy="4248473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D20CCD96-9D4B-4712-AA32-43033D4686DD}"/>
              </a:ext>
            </a:extLst>
          </p:cNvPr>
          <p:cNvSpPr txBox="1"/>
          <p:nvPr/>
        </p:nvSpPr>
        <p:spPr>
          <a:xfrm>
            <a:off x="3136667" y="1173033"/>
            <a:ext cx="29626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Arials"/>
              </a:rPr>
              <a:t>Replay attack Protection</a:t>
            </a:r>
          </a:p>
        </p:txBody>
      </p:sp>
      <p:grpSp>
        <p:nvGrpSpPr>
          <p:cNvPr id="120" name="그룹 119">
            <a:extLst>
              <a:ext uri="{FF2B5EF4-FFF2-40B4-BE49-F238E27FC236}">
                <a16:creationId xmlns:a16="http://schemas.microsoft.com/office/drawing/2014/main" id="{59F45D5E-20D4-4F01-B11D-3B53E20BDB5F}"/>
              </a:ext>
            </a:extLst>
          </p:cNvPr>
          <p:cNvGrpSpPr/>
          <p:nvPr/>
        </p:nvGrpSpPr>
        <p:grpSpPr>
          <a:xfrm>
            <a:off x="3286003" y="2721823"/>
            <a:ext cx="2664000" cy="3600400"/>
            <a:chOff x="3286003" y="2721823"/>
            <a:chExt cx="2664000" cy="3600400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0C45C15A-8FEB-438A-AA5D-EAFA5862EF78}"/>
                </a:ext>
              </a:extLst>
            </p:cNvPr>
            <p:cNvSpPr/>
            <p:nvPr/>
          </p:nvSpPr>
          <p:spPr>
            <a:xfrm>
              <a:off x="3448003" y="2903998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nonce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6E3FD1C7-DB66-4270-908D-569977486354}"/>
                </a:ext>
              </a:extLst>
            </p:cNvPr>
            <p:cNvSpPr/>
            <p:nvPr/>
          </p:nvSpPr>
          <p:spPr>
            <a:xfrm>
              <a:off x="3448003" y="3269862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gasPrice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41419810-B5D3-4B46-A01E-76F0160E917A}"/>
                </a:ext>
              </a:extLst>
            </p:cNvPr>
            <p:cNvSpPr/>
            <p:nvPr/>
          </p:nvSpPr>
          <p:spPr>
            <a:xfrm>
              <a:off x="3448003" y="3635726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gasLimit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6B682C07-2F6D-47BC-9148-C3AF94C0F6AF}"/>
                </a:ext>
              </a:extLst>
            </p:cNvPr>
            <p:cNvSpPr/>
            <p:nvPr/>
          </p:nvSpPr>
          <p:spPr>
            <a:xfrm>
              <a:off x="3448003" y="4001590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to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37639C54-F857-4AB0-95BA-0D6B203DAEDF}"/>
                </a:ext>
              </a:extLst>
            </p:cNvPr>
            <p:cNvSpPr/>
            <p:nvPr/>
          </p:nvSpPr>
          <p:spPr>
            <a:xfrm>
              <a:off x="3448003" y="4367454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value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3D0F5747-2239-4210-B60A-9A3B53BFD314}"/>
                </a:ext>
              </a:extLst>
            </p:cNvPr>
            <p:cNvSpPr/>
            <p:nvPr/>
          </p:nvSpPr>
          <p:spPr>
            <a:xfrm>
              <a:off x="3448003" y="4733318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data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A916C7BF-C85D-43D8-8DCC-9DE8A7E729DD}"/>
                </a:ext>
              </a:extLst>
            </p:cNvPr>
            <p:cNvSpPr/>
            <p:nvPr/>
          </p:nvSpPr>
          <p:spPr>
            <a:xfrm>
              <a:off x="3448003" y="5099182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rgbClr val="FFC700"/>
                  </a:solidFill>
                  <a:latin typeface="Arials"/>
                </a:rPr>
                <a:t>v </a:t>
              </a:r>
              <a:r>
                <a:rPr lang="en-US" altLang="ko-KR" sz="1400" dirty="0">
                  <a:solidFill>
                    <a:srgbClr val="FFC700"/>
                  </a:solidFill>
                  <a:latin typeface="Arials"/>
                </a:rPr>
                <a:t>(</a:t>
              </a:r>
              <a:r>
                <a:rPr lang="en-US" altLang="ko-KR" sz="1400" dirty="0" err="1">
                  <a:solidFill>
                    <a:srgbClr val="FFC700"/>
                  </a:solidFill>
                  <a:latin typeface="Arials"/>
                </a:rPr>
                <a:t>chainId</a:t>
              </a:r>
              <a:r>
                <a:rPr lang="en-US" altLang="ko-KR" sz="1400" dirty="0">
                  <a:solidFill>
                    <a:srgbClr val="FFC700"/>
                  </a:solidFill>
                  <a:latin typeface="Arials"/>
                </a:rPr>
                <a:t>*2 + 35 + </a:t>
              </a:r>
              <a:r>
                <a:rPr lang="en-US" altLang="ko-KR" sz="1400" dirty="0" err="1">
                  <a:solidFill>
                    <a:srgbClr val="FFC700"/>
                  </a:solidFill>
                  <a:latin typeface="Arials"/>
                </a:rPr>
                <a:t>yParity</a:t>
              </a:r>
              <a:r>
                <a:rPr lang="en-US" altLang="ko-KR" sz="1400" dirty="0">
                  <a:solidFill>
                    <a:srgbClr val="FFC700"/>
                  </a:solidFill>
                  <a:latin typeface="Arials"/>
                </a:rPr>
                <a:t>)</a:t>
              </a:r>
              <a:endParaRPr lang="ko-KR" altLang="en-US" sz="1400" dirty="0">
                <a:solidFill>
                  <a:srgbClr val="FFC700"/>
                </a:solidFill>
                <a:latin typeface="Arials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13CEC136-53E4-4B8E-BFA9-F8BBCB7D6036}"/>
                </a:ext>
              </a:extLst>
            </p:cNvPr>
            <p:cNvSpPr/>
            <p:nvPr/>
          </p:nvSpPr>
          <p:spPr>
            <a:xfrm>
              <a:off x="3448003" y="5465046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r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C53B2E29-5E89-43B6-8D95-56F57DC66DE1}"/>
                </a:ext>
              </a:extLst>
            </p:cNvPr>
            <p:cNvSpPr/>
            <p:nvPr/>
          </p:nvSpPr>
          <p:spPr>
            <a:xfrm>
              <a:off x="3448003" y="5830910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s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A00136C3-B5F2-4C63-9F6A-7816DD776282}"/>
                </a:ext>
              </a:extLst>
            </p:cNvPr>
            <p:cNvSpPr/>
            <p:nvPr/>
          </p:nvSpPr>
          <p:spPr>
            <a:xfrm>
              <a:off x="3286003" y="2721823"/>
              <a:ext cx="2664000" cy="3600400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2D937121-1B9B-48E9-815C-FF44E33C1AE1}"/>
              </a:ext>
            </a:extLst>
          </p:cNvPr>
          <p:cNvSpPr txBox="1"/>
          <p:nvPr/>
        </p:nvSpPr>
        <p:spPr>
          <a:xfrm>
            <a:off x="335040" y="1176311"/>
            <a:ext cx="24561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Arials"/>
              </a:rPr>
              <a:t>Frontier</a:t>
            </a:r>
            <a:b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Arials"/>
              </a:rPr>
            </a:b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Arials"/>
              </a:rPr>
              <a:t>(default: </a:t>
            </a:r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Arials"/>
              </a:rPr>
              <a:t>Error over RPC)</a:t>
            </a:r>
            <a:endParaRPr lang="ko-KR" altLang="en-US" sz="1600" dirty="0">
              <a:solidFill>
                <a:schemeClr val="bg1">
                  <a:lumMod val="95000"/>
                </a:schemeClr>
              </a:solidFill>
              <a:latin typeface="Arials"/>
            </a:endParaRPr>
          </a:p>
        </p:txBody>
      </p:sp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8289971E-1093-4556-9DC2-85CE5A5A8116}"/>
              </a:ext>
            </a:extLst>
          </p:cNvPr>
          <p:cNvGrpSpPr/>
          <p:nvPr/>
        </p:nvGrpSpPr>
        <p:grpSpPr>
          <a:xfrm>
            <a:off x="231099" y="2721823"/>
            <a:ext cx="2664000" cy="3600400"/>
            <a:chOff x="231099" y="2721823"/>
            <a:chExt cx="2664000" cy="3600400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4874DA2E-4659-4D70-9230-155B6B8D10AE}"/>
                </a:ext>
              </a:extLst>
            </p:cNvPr>
            <p:cNvSpPr/>
            <p:nvPr/>
          </p:nvSpPr>
          <p:spPr>
            <a:xfrm>
              <a:off x="393099" y="2903998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nonce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9D1586B3-788A-4843-9616-8193E3814E3A}"/>
                </a:ext>
              </a:extLst>
            </p:cNvPr>
            <p:cNvSpPr/>
            <p:nvPr/>
          </p:nvSpPr>
          <p:spPr>
            <a:xfrm>
              <a:off x="393099" y="3269862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gasPrice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D3717CD0-CF39-4567-A029-5CE9B0240ECA}"/>
                </a:ext>
              </a:extLst>
            </p:cNvPr>
            <p:cNvSpPr/>
            <p:nvPr/>
          </p:nvSpPr>
          <p:spPr>
            <a:xfrm>
              <a:off x="393099" y="3635726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gasLimit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B531C555-E618-46C5-9ADB-C880C9EEC969}"/>
                </a:ext>
              </a:extLst>
            </p:cNvPr>
            <p:cNvSpPr/>
            <p:nvPr/>
          </p:nvSpPr>
          <p:spPr>
            <a:xfrm>
              <a:off x="393099" y="4001590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to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2201780F-9809-4C4B-B0C2-06594A5F426C}"/>
                </a:ext>
              </a:extLst>
            </p:cNvPr>
            <p:cNvSpPr/>
            <p:nvPr/>
          </p:nvSpPr>
          <p:spPr>
            <a:xfrm>
              <a:off x="393099" y="4367454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value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B34BE6D4-4B5D-4CBA-94C3-4C6E990FD946}"/>
                </a:ext>
              </a:extLst>
            </p:cNvPr>
            <p:cNvSpPr/>
            <p:nvPr/>
          </p:nvSpPr>
          <p:spPr>
            <a:xfrm>
              <a:off x="393099" y="4733318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data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BA9E637C-843E-4247-92C1-BD685C48BE99}"/>
                </a:ext>
              </a:extLst>
            </p:cNvPr>
            <p:cNvSpPr/>
            <p:nvPr/>
          </p:nvSpPr>
          <p:spPr>
            <a:xfrm>
              <a:off x="393099" y="5099182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v (27 + </a:t>
              </a:r>
              <a:r>
                <a:rPr lang="en-US" altLang="ko-KR" sz="16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yParity</a:t>
              </a:r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)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77B17092-3BBF-46C9-A9C2-1CE27C324CD3}"/>
                </a:ext>
              </a:extLst>
            </p:cNvPr>
            <p:cNvSpPr/>
            <p:nvPr/>
          </p:nvSpPr>
          <p:spPr>
            <a:xfrm>
              <a:off x="393099" y="5465046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r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DFCFE66B-2E71-46BF-8FEF-467D6D5623A1}"/>
                </a:ext>
              </a:extLst>
            </p:cNvPr>
            <p:cNvSpPr/>
            <p:nvPr/>
          </p:nvSpPr>
          <p:spPr>
            <a:xfrm>
              <a:off x="393099" y="5830910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s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0C7F8A2B-7620-49C1-93B6-85DC5424092E}"/>
                </a:ext>
              </a:extLst>
            </p:cNvPr>
            <p:cNvSpPr/>
            <p:nvPr/>
          </p:nvSpPr>
          <p:spPr>
            <a:xfrm>
              <a:off x="231099" y="2721823"/>
              <a:ext cx="2664000" cy="3600400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815A9616-F8CC-4253-9CE3-B73FF10E223A}"/>
              </a:ext>
            </a:extLst>
          </p:cNvPr>
          <p:cNvCxnSpPr>
            <a:stCxn id="46" idx="3"/>
            <a:endCxn id="90" idx="1"/>
          </p:cNvCxnSpPr>
          <p:nvPr/>
        </p:nvCxnSpPr>
        <p:spPr>
          <a:xfrm flipV="1">
            <a:off x="5788003" y="2695432"/>
            <a:ext cx="714903" cy="2565750"/>
          </a:xfrm>
          <a:prstGeom prst="straightConnector1">
            <a:avLst/>
          </a:prstGeom>
          <a:ln>
            <a:solidFill>
              <a:srgbClr val="FFC7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627B3106-4EED-4D1B-9C86-B40BABC1C6A8}"/>
              </a:ext>
            </a:extLst>
          </p:cNvPr>
          <p:cNvCxnSpPr>
            <a:cxnSpLocks/>
            <a:stCxn id="46" idx="3"/>
            <a:endCxn id="85" idx="1"/>
          </p:cNvCxnSpPr>
          <p:nvPr/>
        </p:nvCxnSpPr>
        <p:spPr>
          <a:xfrm>
            <a:off x="5788003" y="5261182"/>
            <a:ext cx="714903" cy="361162"/>
          </a:xfrm>
          <a:prstGeom prst="straightConnector1">
            <a:avLst/>
          </a:prstGeom>
          <a:ln>
            <a:solidFill>
              <a:srgbClr val="FFC7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A73C8650-9245-4570-B071-05A71825BB65}"/>
              </a:ext>
            </a:extLst>
          </p:cNvPr>
          <p:cNvCxnSpPr>
            <a:cxnSpLocks/>
            <a:stCxn id="79" idx="3"/>
            <a:endCxn id="64" idx="1"/>
          </p:cNvCxnSpPr>
          <p:nvPr/>
        </p:nvCxnSpPr>
        <p:spPr>
          <a:xfrm flipV="1">
            <a:off x="8842906" y="3070568"/>
            <a:ext cx="565569" cy="356592"/>
          </a:xfrm>
          <a:prstGeom prst="straightConnector1">
            <a:avLst/>
          </a:prstGeom>
          <a:ln>
            <a:solidFill>
              <a:srgbClr val="FFC7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8C15F6D3-964F-4EB4-9FFF-4CF59E365299}"/>
              </a:ext>
            </a:extLst>
          </p:cNvPr>
          <p:cNvCxnSpPr>
            <a:cxnSpLocks/>
            <a:stCxn id="79" idx="3"/>
            <a:endCxn id="65" idx="1"/>
          </p:cNvCxnSpPr>
          <p:nvPr/>
        </p:nvCxnSpPr>
        <p:spPr>
          <a:xfrm>
            <a:off x="8842906" y="3427160"/>
            <a:ext cx="565569" cy="9272"/>
          </a:xfrm>
          <a:prstGeom prst="straightConnector1">
            <a:avLst/>
          </a:prstGeom>
          <a:ln>
            <a:solidFill>
              <a:srgbClr val="FFC7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화살표 연결선 115">
            <a:extLst>
              <a:ext uri="{FF2B5EF4-FFF2-40B4-BE49-F238E27FC236}">
                <a16:creationId xmlns:a16="http://schemas.microsoft.com/office/drawing/2014/main" id="{FD8140EE-2CF8-4B86-93FB-C88F50A834AA}"/>
              </a:ext>
            </a:extLst>
          </p:cNvPr>
          <p:cNvCxnSpPr>
            <a:cxnSpLocks/>
            <a:stCxn id="37" idx="3"/>
            <a:endCxn id="46" idx="1"/>
          </p:cNvCxnSpPr>
          <p:nvPr/>
        </p:nvCxnSpPr>
        <p:spPr>
          <a:xfrm>
            <a:off x="2733099" y="5261182"/>
            <a:ext cx="714904" cy="0"/>
          </a:xfrm>
          <a:prstGeom prst="straightConnector1">
            <a:avLst/>
          </a:prstGeom>
          <a:ln>
            <a:solidFill>
              <a:srgbClr val="FFC7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1805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9FE1784F-E4B5-43A4-99E0-A798496730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indent="0">
              <a:buNone/>
            </a:pPr>
            <a:r>
              <a:rPr lang="en-US" altLang="ko-KR" sz="2200" dirty="0"/>
              <a:t>Ganache : </a:t>
            </a:r>
            <a:r>
              <a:rPr lang="ko-KR" altLang="en-US" sz="2200" dirty="0"/>
              <a:t>로컬 개발용 이더리움 클라이언트</a:t>
            </a:r>
            <a:r>
              <a:rPr lang="ko-KR" altLang="en-US" dirty="0"/>
              <a:t> </a:t>
            </a:r>
            <a:r>
              <a:rPr lang="en-US" altLang="ko-KR" sz="1200" dirty="0">
                <a:hlinkClick r:id="rId2"/>
              </a:rPr>
              <a:t>Download</a:t>
            </a:r>
            <a:endParaRPr lang="en-US" altLang="ko-KR" sz="1200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C600BD55-894C-41E3-9A6C-0B7F23E6C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 환경 </a:t>
            </a:r>
            <a:r>
              <a:rPr lang="en-US" altLang="ko-KR" dirty="0"/>
              <a:t>[ Ganache ]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76323CE-8B97-423F-970D-AC0856CC9A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1591" y="1130869"/>
            <a:ext cx="8288818" cy="5542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71597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B90B6BAE-EA50-412A-B0EF-C2D6DFC316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트랜잭션 영수증 </a:t>
            </a:r>
            <a:r>
              <a:rPr lang="en-US" altLang="ko-KR" dirty="0"/>
              <a:t>(Transaction Receipt)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38A6FA4-9EC4-4F3A-BEF6-742EE049571A}"/>
              </a:ext>
            </a:extLst>
          </p:cNvPr>
          <p:cNvSpPr txBox="1"/>
          <p:nvPr/>
        </p:nvSpPr>
        <p:spPr>
          <a:xfrm>
            <a:off x="1993937" y="662548"/>
            <a:ext cx="239200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dirty="0">
                <a:solidFill>
                  <a:srgbClr val="00C8EB"/>
                </a:solidFill>
                <a:latin typeface="Arials"/>
              </a:rPr>
              <a:t>Legacy</a:t>
            </a:r>
            <a:r>
              <a:rPr lang="en-US" altLang="ko-KR" sz="2500" dirty="0">
                <a:solidFill>
                  <a:schemeClr val="bg1">
                    <a:lumMod val="85000"/>
                  </a:schemeClr>
                </a:solidFill>
                <a:latin typeface="Arials"/>
              </a:rPr>
              <a:t> </a:t>
            </a:r>
            <a:r>
              <a:rPr lang="en-US" altLang="ko-KR" sz="2500" dirty="0" err="1">
                <a:solidFill>
                  <a:schemeClr val="bg1">
                    <a:lumMod val="85000"/>
                  </a:schemeClr>
                </a:solidFill>
                <a:latin typeface="Arials"/>
              </a:rPr>
              <a:t>Recipet</a:t>
            </a:r>
            <a:endParaRPr lang="ko-KR" altLang="en-US" sz="2500" dirty="0">
              <a:solidFill>
                <a:schemeClr val="bg1">
                  <a:lumMod val="85000"/>
                </a:schemeClr>
              </a:solidFill>
              <a:latin typeface="Arial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2D1E24-9B74-46A0-A3C1-378077605FD1}"/>
              </a:ext>
            </a:extLst>
          </p:cNvPr>
          <p:cNvSpPr txBox="1"/>
          <p:nvPr/>
        </p:nvSpPr>
        <p:spPr>
          <a:xfrm>
            <a:off x="7896811" y="658187"/>
            <a:ext cx="223163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dirty="0">
                <a:solidFill>
                  <a:srgbClr val="EF296B"/>
                </a:solidFill>
                <a:latin typeface="Arials"/>
              </a:rPr>
              <a:t>Typed</a:t>
            </a:r>
            <a:r>
              <a:rPr lang="en-US" altLang="ko-KR" sz="2500" dirty="0">
                <a:solidFill>
                  <a:schemeClr val="bg1">
                    <a:lumMod val="85000"/>
                  </a:schemeClr>
                </a:solidFill>
                <a:latin typeface="Arials"/>
              </a:rPr>
              <a:t> Receipt</a:t>
            </a:r>
            <a:endParaRPr lang="ko-KR" altLang="en-US" sz="2500" dirty="0">
              <a:solidFill>
                <a:schemeClr val="bg1">
                  <a:lumMod val="85000"/>
                </a:schemeClr>
              </a:solidFill>
              <a:latin typeface="Arials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D49A478-39ED-467E-A0D2-049673EF98CA}"/>
              </a:ext>
            </a:extLst>
          </p:cNvPr>
          <p:cNvSpPr txBox="1"/>
          <p:nvPr/>
        </p:nvSpPr>
        <p:spPr>
          <a:xfrm>
            <a:off x="9433644" y="1164056"/>
            <a:ext cx="22896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Arials"/>
              </a:rPr>
              <a:t>Type 2 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Arials"/>
              </a:rPr>
              <a:t>(Fee Change)</a:t>
            </a:r>
            <a:endParaRPr lang="ko-KR" altLang="en-US" sz="1600" dirty="0">
              <a:solidFill>
                <a:schemeClr val="bg1">
                  <a:lumMod val="85000"/>
                </a:schemeClr>
              </a:solidFill>
              <a:latin typeface="Arials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8EC6497-4C4F-4873-AFFD-979550298E7C}"/>
              </a:ext>
            </a:extLst>
          </p:cNvPr>
          <p:cNvSpPr/>
          <p:nvPr/>
        </p:nvSpPr>
        <p:spPr>
          <a:xfrm>
            <a:off x="9246475" y="1995287"/>
            <a:ext cx="2664000" cy="32400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FF80B1"/>
                </a:solidFill>
                <a:latin typeface="Arials"/>
              </a:rPr>
              <a:t>type(0x02)</a:t>
            </a:r>
            <a:endParaRPr lang="ko-KR" altLang="en-US" sz="1600" dirty="0">
              <a:solidFill>
                <a:srgbClr val="FF80B1"/>
              </a:solidFill>
              <a:latin typeface="Arials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985C1D80-4CEE-4971-822C-F086D8CD8B56}"/>
              </a:ext>
            </a:extLst>
          </p:cNvPr>
          <p:cNvSpPr txBox="1"/>
          <p:nvPr/>
        </p:nvSpPr>
        <p:spPr>
          <a:xfrm>
            <a:off x="6588382" y="1173033"/>
            <a:ext cx="21690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Arials"/>
              </a:rPr>
              <a:t>Type 1</a:t>
            </a:r>
          </a:p>
          <a:p>
            <a:pPr algn="ctr"/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Arials"/>
              </a:rPr>
              <a:t>(Optional Access List)</a:t>
            </a:r>
            <a:endParaRPr lang="ko-KR" altLang="en-US" sz="1600" dirty="0">
              <a:solidFill>
                <a:schemeClr val="bg1">
                  <a:lumMod val="85000"/>
                </a:schemeClr>
              </a:solidFill>
              <a:latin typeface="Arials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D45BA5BF-F22D-4B07-AEE8-1B39ACC0FEB0}"/>
              </a:ext>
            </a:extLst>
          </p:cNvPr>
          <p:cNvSpPr/>
          <p:nvPr/>
        </p:nvSpPr>
        <p:spPr>
          <a:xfrm>
            <a:off x="6340906" y="1995287"/>
            <a:ext cx="2664000" cy="32400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FF80B1"/>
                </a:solidFill>
                <a:latin typeface="Arials"/>
              </a:rPr>
              <a:t>type(0x01)</a:t>
            </a:r>
            <a:endParaRPr lang="ko-KR" altLang="en-US" sz="1600" dirty="0">
              <a:solidFill>
                <a:srgbClr val="FF80B1"/>
              </a:solidFill>
              <a:latin typeface="Arials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E4D79FD8-E959-44F8-91B1-6B2EE9539BBC}"/>
              </a:ext>
            </a:extLst>
          </p:cNvPr>
          <p:cNvGrpSpPr/>
          <p:nvPr/>
        </p:nvGrpSpPr>
        <p:grpSpPr>
          <a:xfrm>
            <a:off x="1847824" y="4970798"/>
            <a:ext cx="2664000" cy="1410530"/>
            <a:chOff x="231099" y="2721823"/>
            <a:chExt cx="2664000" cy="1410530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4874DA2E-4659-4D70-9230-155B6B8D10AE}"/>
                </a:ext>
              </a:extLst>
            </p:cNvPr>
            <p:cNvSpPr/>
            <p:nvPr/>
          </p:nvSpPr>
          <p:spPr>
            <a:xfrm>
              <a:off x="393099" y="2903998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logger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9D1586B3-788A-4843-9616-8193E3814E3A}"/>
                </a:ext>
              </a:extLst>
            </p:cNvPr>
            <p:cNvSpPr/>
            <p:nvPr/>
          </p:nvSpPr>
          <p:spPr>
            <a:xfrm>
              <a:off x="393099" y="3269862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topics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D3717CD0-CF39-4567-A029-5CE9B0240ECA}"/>
                </a:ext>
              </a:extLst>
            </p:cNvPr>
            <p:cNvSpPr/>
            <p:nvPr/>
          </p:nvSpPr>
          <p:spPr>
            <a:xfrm>
              <a:off x="393099" y="3635726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data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0C7F8A2B-7620-49C1-93B6-85DC5424092E}"/>
                </a:ext>
              </a:extLst>
            </p:cNvPr>
            <p:cNvSpPr/>
            <p:nvPr/>
          </p:nvSpPr>
          <p:spPr>
            <a:xfrm>
              <a:off x="231099" y="2721823"/>
              <a:ext cx="2664000" cy="1410530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83C15798-1846-4732-B798-9447FFDFB96D}"/>
              </a:ext>
            </a:extLst>
          </p:cNvPr>
          <p:cNvGrpSpPr/>
          <p:nvPr/>
        </p:nvGrpSpPr>
        <p:grpSpPr>
          <a:xfrm>
            <a:off x="6336015" y="2421337"/>
            <a:ext cx="2664000" cy="1808136"/>
            <a:chOff x="231099" y="2721823"/>
            <a:chExt cx="2664000" cy="1808136"/>
          </a:xfrm>
        </p:grpSpPr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01363BA5-7941-4176-AEDF-E119E675E177}"/>
                </a:ext>
              </a:extLst>
            </p:cNvPr>
            <p:cNvSpPr/>
            <p:nvPr/>
          </p:nvSpPr>
          <p:spPr>
            <a:xfrm>
              <a:off x="393099" y="2903998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status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1F46D84B-6CE2-4D20-80E3-06FD8206F78C}"/>
                </a:ext>
              </a:extLst>
            </p:cNvPr>
            <p:cNvSpPr/>
            <p:nvPr/>
          </p:nvSpPr>
          <p:spPr>
            <a:xfrm>
              <a:off x="393099" y="3269862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cumulativeGasUsed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5E0F2068-6CFD-4325-A6CA-05734AC126AB}"/>
                </a:ext>
              </a:extLst>
            </p:cNvPr>
            <p:cNvSpPr/>
            <p:nvPr/>
          </p:nvSpPr>
          <p:spPr>
            <a:xfrm>
              <a:off x="393099" y="3635726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logsBloom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78257904-BA2C-4FA7-B4B6-61C78C6493BE}"/>
                </a:ext>
              </a:extLst>
            </p:cNvPr>
            <p:cNvSpPr/>
            <p:nvPr/>
          </p:nvSpPr>
          <p:spPr>
            <a:xfrm>
              <a:off x="393099" y="4001590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logs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BAD7E8BD-401D-4CC9-A2C4-D6AB7A25765A}"/>
                </a:ext>
              </a:extLst>
            </p:cNvPr>
            <p:cNvSpPr/>
            <p:nvPr/>
          </p:nvSpPr>
          <p:spPr>
            <a:xfrm>
              <a:off x="231099" y="2721823"/>
              <a:ext cx="2664000" cy="1808136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grpSp>
        <p:nvGrpSpPr>
          <p:cNvPr id="104" name="그룹 103">
            <a:extLst>
              <a:ext uri="{FF2B5EF4-FFF2-40B4-BE49-F238E27FC236}">
                <a16:creationId xmlns:a16="http://schemas.microsoft.com/office/drawing/2014/main" id="{D50273F1-D2D5-4C17-BF05-2A81CADC5F38}"/>
              </a:ext>
            </a:extLst>
          </p:cNvPr>
          <p:cNvGrpSpPr/>
          <p:nvPr/>
        </p:nvGrpSpPr>
        <p:grpSpPr>
          <a:xfrm>
            <a:off x="9252541" y="2421337"/>
            <a:ext cx="2664000" cy="1808136"/>
            <a:chOff x="231099" y="2721823"/>
            <a:chExt cx="2664000" cy="1808136"/>
          </a:xfrm>
        </p:grpSpPr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9F956F41-B284-4239-AFD0-2350033D9C54}"/>
                </a:ext>
              </a:extLst>
            </p:cNvPr>
            <p:cNvSpPr/>
            <p:nvPr/>
          </p:nvSpPr>
          <p:spPr>
            <a:xfrm>
              <a:off x="393099" y="2903998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status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3AD5C677-7CCD-4F7D-86FF-2793BDE5F099}"/>
                </a:ext>
              </a:extLst>
            </p:cNvPr>
            <p:cNvSpPr/>
            <p:nvPr/>
          </p:nvSpPr>
          <p:spPr>
            <a:xfrm>
              <a:off x="393099" y="3269862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cumulativeGasUsed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A2C15924-C03F-47BB-999C-DDD92A204351}"/>
                </a:ext>
              </a:extLst>
            </p:cNvPr>
            <p:cNvSpPr/>
            <p:nvPr/>
          </p:nvSpPr>
          <p:spPr>
            <a:xfrm>
              <a:off x="393099" y="3635726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logsBloom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9C361C35-55C3-47F5-B6C6-8D915A67A8F5}"/>
                </a:ext>
              </a:extLst>
            </p:cNvPr>
            <p:cNvSpPr/>
            <p:nvPr/>
          </p:nvSpPr>
          <p:spPr>
            <a:xfrm>
              <a:off x="393099" y="4001590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logs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515C151B-008A-4DFE-ACAD-42595011CEE9}"/>
                </a:ext>
              </a:extLst>
            </p:cNvPr>
            <p:cNvSpPr/>
            <p:nvPr/>
          </p:nvSpPr>
          <p:spPr>
            <a:xfrm>
              <a:off x="231099" y="2721823"/>
              <a:ext cx="2664000" cy="1808136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07AFF586-74D0-435D-B923-31694490A045}"/>
              </a:ext>
            </a:extLst>
          </p:cNvPr>
          <p:cNvGrpSpPr/>
          <p:nvPr/>
        </p:nvGrpSpPr>
        <p:grpSpPr>
          <a:xfrm>
            <a:off x="1847528" y="2510228"/>
            <a:ext cx="2664000" cy="1808136"/>
            <a:chOff x="231099" y="2721823"/>
            <a:chExt cx="2664000" cy="1808136"/>
          </a:xfrm>
        </p:grpSpPr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2C3219DA-3D66-44C7-9012-1096630FCFB1}"/>
                </a:ext>
              </a:extLst>
            </p:cNvPr>
            <p:cNvSpPr/>
            <p:nvPr/>
          </p:nvSpPr>
          <p:spPr>
            <a:xfrm>
              <a:off x="393099" y="2903998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status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E3E4DC5D-C1C0-4312-BD38-947744D5035B}"/>
                </a:ext>
              </a:extLst>
            </p:cNvPr>
            <p:cNvSpPr/>
            <p:nvPr/>
          </p:nvSpPr>
          <p:spPr>
            <a:xfrm>
              <a:off x="393099" y="3269862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cumulativeGasUsed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DC1EEE8E-7F21-4387-9911-1477B425FE28}"/>
                </a:ext>
              </a:extLst>
            </p:cNvPr>
            <p:cNvSpPr/>
            <p:nvPr/>
          </p:nvSpPr>
          <p:spPr>
            <a:xfrm>
              <a:off x="393099" y="3635726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logsBloom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2EE73E1F-031C-4B93-A231-F26529A53942}"/>
                </a:ext>
              </a:extLst>
            </p:cNvPr>
            <p:cNvSpPr/>
            <p:nvPr/>
          </p:nvSpPr>
          <p:spPr>
            <a:xfrm>
              <a:off x="393099" y="4001590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logs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5A1815FF-0563-4D4F-A67D-B136EB5F218D}"/>
                </a:ext>
              </a:extLst>
            </p:cNvPr>
            <p:cNvSpPr/>
            <p:nvPr/>
          </p:nvSpPr>
          <p:spPr>
            <a:xfrm>
              <a:off x="231099" y="2721823"/>
              <a:ext cx="2664000" cy="1808136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258E81A4-445C-49F8-A20E-17FC0751A864}"/>
              </a:ext>
            </a:extLst>
          </p:cNvPr>
          <p:cNvSpPr txBox="1"/>
          <p:nvPr/>
        </p:nvSpPr>
        <p:spPr>
          <a:xfrm>
            <a:off x="2891878" y="4613505"/>
            <a:ext cx="572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Log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09EB61EE-AFC1-473F-8FEB-DE8765D8E638}"/>
              </a:ext>
            </a:extLst>
          </p:cNvPr>
          <p:cNvCxnSpPr>
            <a:stCxn id="126" idx="2"/>
            <a:endCxn id="4" idx="0"/>
          </p:cNvCxnSpPr>
          <p:nvPr/>
        </p:nvCxnSpPr>
        <p:spPr>
          <a:xfrm flipH="1">
            <a:off x="3178175" y="4113995"/>
            <a:ext cx="1353" cy="499510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7CE63AF-3601-4D32-A101-520CDF0A5F4B}"/>
              </a:ext>
            </a:extLst>
          </p:cNvPr>
          <p:cNvSpPr txBox="1"/>
          <p:nvPr/>
        </p:nvSpPr>
        <p:spPr>
          <a:xfrm>
            <a:off x="5237662" y="3086878"/>
            <a:ext cx="372218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=</a:t>
            </a:r>
            <a:endParaRPr lang="ko-KR" altLang="en-US" sz="25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2FCCCBE7-725D-4AB4-88AA-1EFD799B3858}"/>
              </a:ext>
            </a:extLst>
          </p:cNvPr>
          <p:cNvGrpSpPr/>
          <p:nvPr/>
        </p:nvGrpSpPr>
        <p:grpSpPr>
          <a:xfrm>
            <a:off x="6336015" y="4113995"/>
            <a:ext cx="2664000" cy="2267333"/>
            <a:chOff x="6384328" y="4113995"/>
            <a:chExt cx="2664000" cy="2267333"/>
          </a:xfrm>
        </p:grpSpPr>
        <p:grpSp>
          <p:nvGrpSpPr>
            <p:cNvPr id="134" name="그룹 133">
              <a:extLst>
                <a:ext uri="{FF2B5EF4-FFF2-40B4-BE49-F238E27FC236}">
                  <a16:creationId xmlns:a16="http://schemas.microsoft.com/office/drawing/2014/main" id="{52D81F90-CA7D-4D64-A104-80A24F5A44E9}"/>
                </a:ext>
              </a:extLst>
            </p:cNvPr>
            <p:cNvGrpSpPr/>
            <p:nvPr/>
          </p:nvGrpSpPr>
          <p:grpSpPr>
            <a:xfrm>
              <a:off x="6384328" y="4970798"/>
              <a:ext cx="2664000" cy="1410530"/>
              <a:chOff x="231099" y="2721823"/>
              <a:chExt cx="2664000" cy="1410530"/>
            </a:xfrm>
          </p:grpSpPr>
          <p:sp>
            <p:nvSpPr>
              <p:cNvPr id="135" name="직사각형 134">
                <a:extLst>
                  <a:ext uri="{FF2B5EF4-FFF2-40B4-BE49-F238E27FC236}">
                    <a16:creationId xmlns:a16="http://schemas.microsoft.com/office/drawing/2014/main" id="{6BB0BF00-6559-4148-B135-FBC4E8456494}"/>
                  </a:ext>
                </a:extLst>
              </p:cNvPr>
              <p:cNvSpPr/>
              <p:nvPr/>
            </p:nvSpPr>
            <p:spPr>
              <a:xfrm>
                <a:off x="393099" y="2903998"/>
                <a:ext cx="2340000" cy="324000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>
                    <a:solidFill>
                      <a:schemeClr val="bg1">
                        <a:lumMod val="85000"/>
                      </a:schemeClr>
                    </a:solidFill>
                    <a:latin typeface="Arials"/>
                  </a:rPr>
                  <a:t>logger</a:t>
                </a:r>
                <a:endParaRPr lang="ko-KR" altLang="en-US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endParaRPr>
              </a:p>
            </p:txBody>
          </p:sp>
          <p:sp>
            <p:nvSpPr>
              <p:cNvPr id="136" name="직사각형 135">
                <a:extLst>
                  <a:ext uri="{FF2B5EF4-FFF2-40B4-BE49-F238E27FC236}">
                    <a16:creationId xmlns:a16="http://schemas.microsoft.com/office/drawing/2014/main" id="{2FE853B3-05DF-4101-85A7-A0E38774EFAF}"/>
                  </a:ext>
                </a:extLst>
              </p:cNvPr>
              <p:cNvSpPr/>
              <p:nvPr/>
            </p:nvSpPr>
            <p:spPr>
              <a:xfrm>
                <a:off x="393099" y="3269862"/>
                <a:ext cx="2340000" cy="324000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>
                    <a:solidFill>
                      <a:schemeClr val="bg1">
                        <a:lumMod val="85000"/>
                      </a:schemeClr>
                    </a:solidFill>
                    <a:latin typeface="Arials"/>
                  </a:rPr>
                  <a:t>topics</a:t>
                </a:r>
                <a:endParaRPr lang="ko-KR" altLang="en-US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endParaRPr>
              </a:p>
            </p:txBody>
          </p:sp>
          <p:sp>
            <p:nvSpPr>
              <p:cNvPr id="137" name="직사각형 136">
                <a:extLst>
                  <a:ext uri="{FF2B5EF4-FFF2-40B4-BE49-F238E27FC236}">
                    <a16:creationId xmlns:a16="http://schemas.microsoft.com/office/drawing/2014/main" id="{5B1170FD-BF9C-4549-BAA3-9BFBEC5C4D0A}"/>
                  </a:ext>
                </a:extLst>
              </p:cNvPr>
              <p:cNvSpPr/>
              <p:nvPr/>
            </p:nvSpPr>
            <p:spPr>
              <a:xfrm>
                <a:off x="393099" y="3635726"/>
                <a:ext cx="2340000" cy="324000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>
                    <a:solidFill>
                      <a:schemeClr val="bg1">
                        <a:lumMod val="85000"/>
                      </a:schemeClr>
                    </a:solidFill>
                    <a:latin typeface="Arials"/>
                  </a:rPr>
                  <a:t>data</a:t>
                </a:r>
                <a:endParaRPr lang="ko-KR" altLang="en-US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endParaRPr>
              </a:p>
            </p:txBody>
          </p:sp>
          <p:sp>
            <p:nvSpPr>
              <p:cNvPr id="138" name="직사각형 137">
                <a:extLst>
                  <a:ext uri="{FF2B5EF4-FFF2-40B4-BE49-F238E27FC236}">
                    <a16:creationId xmlns:a16="http://schemas.microsoft.com/office/drawing/2014/main" id="{38E4338B-9F78-43FF-A5AF-EB4A7A7AE248}"/>
                  </a:ext>
                </a:extLst>
              </p:cNvPr>
              <p:cNvSpPr/>
              <p:nvPr/>
            </p:nvSpPr>
            <p:spPr>
              <a:xfrm>
                <a:off x="231099" y="2721823"/>
                <a:ext cx="2664000" cy="1410530"/>
              </a:xfrm>
              <a:prstGeom prst="rect">
                <a:avLst/>
              </a:prstGeom>
              <a:noFill/>
              <a:ln w="1270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p:grp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A0A3C297-6F55-4EFA-8333-67B0DED4629A}"/>
                </a:ext>
              </a:extLst>
            </p:cNvPr>
            <p:cNvSpPr txBox="1"/>
            <p:nvPr/>
          </p:nvSpPr>
          <p:spPr>
            <a:xfrm>
              <a:off x="7428382" y="4613505"/>
              <a:ext cx="5725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Log</a:t>
              </a:r>
              <a:endPara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140" name="직선 화살표 연결선 139">
              <a:extLst>
                <a:ext uri="{FF2B5EF4-FFF2-40B4-BE49-F238E27FC236}">
                  <a16:creationId xmlns:a16="http://schemas.microsoft.com/office/drawing/2014/main" id="{9B686BDC-D6D2-480C-AEDB-978D6AFD9F7E}"/>
                </a:ext>
              </a:extLst>
            </p:cNvPr>
            <p:cNvCxnSpPr>
              <a:endCxn id="139" idx="0"/>
            </p:cNvCxnSpPr>
            <p:nvPr/>
          </p:nvCxnSpPr>
          <p:spPr>
            <a:xfrm flipH="1">
              <a:off x="7714679" y="4113995"/>
              <a:ext cx="1353" cy="499510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1" name="그룹 140">
            <a:extLst>
              <a:ext uri="{FF2B5EF4-FFF2-40B4-BE49-F238E27FC236}">
                <a16:creationId xmlns:a16="http://schemas.microsoft.com/office/drawing/2014/main" id="{1BBEADA9-F19F-4995-B948-0F37F9DC3A66}"/>
              </a:ext>
            </a:extLst>
          </p:cNvPr>
          <p:cNvGrpSpPr/>
          <p:nvPr/>
        </p:nvGrpSpPr>
        <p:grpSpPr>
          <a:xfrm>
            <a:off x="9246475" y="4113995"/>
            <a:ext cx="2664000" cy="2267333"/>
            <a:chOff x="6384328" y="4113995"/>
            <a:chExt cx="2664000" cy="2267333"/>
          </a:xfrm>
        </p:grpSpPr>
        <p:grpSp>
          <p:nvGrpSpPr>
            <p:cNvPr id="142" name="그룹 141">
              <a:extLst>
                <a:ext uri="{FF2B5EF4-FFF2-40B4-BE49-F238E27FC236}">
                  <a16:creationId xmlns:a16="http://schemas.microsoft.com/office/drawing/2014/main" id="{1DF39259-A02F-4B1D-B69A-9BF1787DB4BA}"/>
                </a:ext>
              </a:extLst>
            </p:cNvPr>
            <p:cNvGrpSpPr/>
            <p:nvPr/>
          </p:nvGrpSpPr>
          <p:grpSpPr>
            <a:xfrm>
              <a:off x="6384328" y="4970798"/>
              <a:ext cx="2664000" cy="1410530"/>
              <a:chOff x="231099" y="2721823"/>
              <a:chExt cx="2664000" cy="1410530"/>
            </a:xfrm>
          </p:grpSpPr>
          <p:sp>
            <p:nvSpPr>
              <p:cNvPr id="145" name="직사각형 144">
                <a:extLst>
                  <a:ext uri="{FF2B5EF4-FFF2-40B4-BE49-F238E27FC236}">
                    <a16:creationId xmlns:a16="http://schemas.microsoft.com/office/drawing/2014/main" id="{5723DC05-172E-40FB-B075-B87A256C577E}"/>
                  </a:ext>
                </a:extLst>
              </p:cNvPr>
              <p:cNvSpPr/>
              <p:nvPr/>
            </p:nvSpPr>
            <p:spPr>
              <a:xfrm>
                <a:off x="393099" y="2903998"/>
                <a:ext cx="2340000" cy="324000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>
                    <a:solidFill>
                      <a:schemeClr val="bg1">
                        <a:lumMod val="85000"/>
                      </a:schemeClr>
                    </a:solidFill>
                    <a:latin typeface="Arials"/>
                  </a:rPr>
                  <a:t>logger</a:t>
                </a:r>
                <a:endParaRPr lang="ko-KR" altLang="en-US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endParaRPr>
              </a:p>
            </p:txBody>
          </p:sp>
          <p:sp>
            <p:nvSpPr>
              <p:cNvPr id="146" name="직사각형 145">
                <a:extLst>
                  <a:ext uri="{FF2B5EF4-FFF2-40B4-BE49-F238E27FC236}">
                    <a16:creationId xmlns:a16="http://schemas.microsoft.com/office/drawing/2014/main" id="{56DDB0CD-7ADA-469E-B42A-ED3F606B0DF0}"/>
                  </a:ext>
                </a:extLst>
              </p:cNvPr>
              <p:cNvSpPr/>
              <p:nvPr/>
            </p:nvSpPr>
            <p:spPr>
              <a:xfrm>
                <a:off x="393099" y="3269862"/>
                <a:ext cx="2340000" cy="324000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>
                    <a:solidFill>
                      <a:schemeClr val="bg1">
                        <a:lumMod val="85000"/>
                      </a:schemeClr>
                    </a:solidFill>
                    <a:latin typeface="Arials"/>
                  </a:rPr>
                  <a:t>topics</a:t>
                </a:r>
                <a:endParaRPr lang="ko-KR" altLang="en-US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endParaRPr>
              </a:p>
            </p:txBody>
          </p:sp>
          <p:sp>
            <p:nvSpPr>
              <p:cNvPr id="147" name="직사각형 146">
                <a:extLst>
                  <a:ext uri="{FF2B5EF4-FFF2-40B4-BE49-F238E27FC236}">
                    <a16:creationId xmlns:a16="http://schemas.microsoft.com/office/drawing/2014/main" id="{FFD8B80B-3365-4705-9210-99B1990B0D6D}"/>
                  </a:ext>
                </a:extLst>
              </p:cNvPr>
              <p:cNvSpPr/>
              <p:nvPr/>
            </p:nvSpPr>
            <p:spPr>
              <a:xfrm>
                <a:off x="393099" y="3635726"/>
                <a:ext cx="2340000" cy="324000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>
                    <a:solidFill>
                      <a:schemeClr val="bg1">
                        <a:lumMod val="85000"/>
                      </a:schemeClr>
                    </a:solidFill>
                    <a:latin typeface="Arials"/>
                  </a:rPr>
                  <a:t>data</a:t>
                </a:r>
                <a:endParaRPr lang="ko-KR" altLang="en-US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endParaRPr>
              </a:p>
            </p:txBody>
          </p:sp>
          <p:sp>
            <p:nvSpPr>
              <p:cNvPr id="148" name="직사각형 147">
                <a:extLst>
                  <a:ext uri="{FF2B5EF4-FFF2-40B4-BE49-F238E27FC236}">
                    <a16:creationId xmlns:a16="http://schemas.microsoft.com/office/drawing/2014/main" id="{98DA4D64-CF63-4666-BA62-41F7C1B1D61B}"/>
                  </a:ext>
                </a:extLst>
              </p:cNvPr>
              <p:cNvSpPr/>
              <p:nvPr/>
            </p:nvSpPr>
            <p:spPr>
              <a:xfrm>
                <a:off x="231099" y="2721823"/>
                <a:ext cx="2664000" cy="1410530"/>
              </a:xfrm>
              <a:prstGeom prst="rect">
                <a:avLst/>
              </a:prstGeom>
              <a:noFill/>
              <a:ln w="1270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p:grp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6D3D2386-9F51-4156-980D-27935D146E9A}"/>
                </a:ext>
              </a:extLst>
            </p:cNvPr>
            <p:cNvSpPr txBox="1"/>
            <p:nvPr/>
          </p:nvSpPr>
          <p:spPr>
            <a:xfrm>
              <a:off x="7428382" y="4613505"/>
              <a:ext cx="5725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Log</a:t>
              </a:r>
              <a:endPara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144" name="직선 화살표 연결선 143">
              <a:extLst>
                <a:ext uri="{FF2B5EF4-FFF2-40B4-BE49-F238E27FC236}">
                  <a16:creationId xmlns:a16="http://schemas.microsoft.com/office/drawing/2014/main" id="{EB526D5F-5F2C-4CDB-8D47-DC28DAAF8B52}"/>
                </a:ext>
              </a:extLst>
            </p:cNvPr>
            <p:cNvCxnSpPr>
              <a:endCxn id="143" idx="0"/>
            </p:cNvCxnSpPr>
            <p:nvPr/>
          </p:nvCxnSpPr>
          <p:spPr>
            <a:xfrm flipH="1">
              <a:off x="7714679" y="4113995"/>
              <a:ext cx="1353" cy="499510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5796669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19D4944E-D8D4-4690-8939-8B42DB38EE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59"/>
            <a:ext cx="11683999" cy="5991053"/>
          </a:xfrm>
        </p:spPr>
        <p:txBody>
          <a:bodyPr>
            <a:normAutofit/>
          </a:bodyPr>
          <a:lstStyle/>
          <a:p>
            <a:r>
              <a:rPr lang="ko-KR" altLang="en-US" dirty="0"/>
              <a:t>트랜잭션 유형 </a:t>
            </a:r>
            <a:r>
              <a:rPr lang="en-US" altLang="ko-KR" sz="1400" dirty="0"/>
              <a:t>(</a:t>
            </a:r>
            <a:r>
              <a:rPr lang="en-US" altLang="ko-KR" sz="1400" dirty="0">
                <a:hlinkClick r:id="rId3"/>
              </a:rPr>
              <a:t>EIP-2718</a:t>
            </a:r>
            <a:r>
              <a:rPr lang="en-US" altLang="ko-KR" sz="1400" dirty="0"/>
              <a:t>: Typed Transaction Envelope, Berlin, #12,244,000, 2021-04-15)</a:t>
            </a:r>
          </a:p>
          <a:p>
            <a:pPr lvl="1"/>
            <a:r>
              <a:rPr lang="ko-KR" altLang="en-US" dirty="0"/>
              <a:t>트랜잭션 유형 추가 시</a:t>
            </a:r>
            <a:r>
              <a:rPr lang="en-US" altLang="ko-KR" dirty="0"/>
              <a:t>, </a:t>
            </a:r>
            <a:r>
              <a:rPr lang="ko-KR" altLang="en-US" dirty="0"/>
              <a:t>하위 호환성 보장 어려움 해결</a:t>
            </a:r>
            <a:endParaRPr lang="en-US" altLang="ko-KR" dirty="0"/>
          </a:p>
          <a:p>
            <a:pPr lvl="1"/>
            <a:r>
              <a:rPr lang="en-US" altLang="ko-KR" dirty="0"/>
              <a:t>RLP </a:t>
            </a:r>
            <a:r>
              <a:rPr lang="ko-KR" altLang="en-US" dirty="0"/>
              <a:t>외 </a:t>
            </a:r>
            <a:r>
              <a:rPr lang="en-US" altLang="ko-KR" dirty="0"/>
              <a:t>Serialize </a:t>
            </a:r>
            <a:r>
              <a:rPr lang="ko-KR" altLang="en-US" dirty="0"/>
              <a:t>지원 </a:t>
            </a:r>
            <a:r>
              <a:rPr lang="en-US" altLang="ko-KR" dirty="0"/>
              <a:t>(</a:t>
            </a:r>
            <a:r>
              <a:rPr lang="ko-KR" altLang="en-US" dirty="0"/>
              <a:t>예</a:t>
            </a:r>
            <a:r>
              <a:rPr lang="en-US" altLang="ko-KR" dirty="0"/>
              <a:t>) SSZ, LEB128 </a:t>
            </a:r>
            <a:r>
              <a:rPr lang="ko-KR" altLang="en-US" dirty="0"/>
              <a:t>등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Transaction , Receipt</a:t>
            </a:r>
          </a:p>
          <a:p>
            <a:pPr lvl="1"/>
            <a:r>
              <a:rPr lang="en-US" altLang="ko-KR" dirty="0"/>
              <a:t>Transaction : </a:t>
            </a:r>
            <a:r>
              <a:rPr lang="en-US" altLang="ko-KR" dirty="0">
                <a:solidFill>
                  <a:srgbClr val="00C8EB"/>
                </a:solidFill>
              </a:rPr>
              <a:t>Legacy </a:t>
            </a:r>
            <a:r>
              <a:rPr lang="en-US" altLang="ko-KR" dirty="0"/>
              <a:t>Transaction</a:t>
            </a:r>
            <a:r>
              <a:rPr lang="en-US" altLang="ko-KR" dirty="0">
                <a:solidFill>
                  <a:srgbClr val="00C8EB"/>
                </a:solidFill>
              </a:rPr>
              <a:t>  </a:t>
            </a:r>
            <a:r>
              <a:rPr lang="ko-KR" altLang="en-US" dirty="0"/>
              <a:t>또는 </a:t>
            </a:r>
            <a:r>
              <a:rPr lang="en-US" altLang="ko-KR" dirty="0">
                <a:solidFill>
                  <a:srgbClr val="EF296B"/>
                </a:solidFill>
              </a:rPr>
              <a:t>Typed </a:t>
            </a:r>
            <a:r>
              <a:rPr lang="en-US" altLang="ko-KR" dirty="0"/>
              <a:t>Transaction</a:t>
            </a:r>
          </a:p>
          <a:p>
            <a:pPr lvl="1"/>
            <a:r>
              <a:rPr lang="en-US" altLang="ko-KR" dirty="0"/>
              <a:t>Receipt :</a:t>
            </a:r>
            <a:r>
              <a:rPr lang="en-US" altLang="ko-KR" dirty="0">
                <a:solidFill>
                  <a:srgbClr val="00C8EB"/>
                </a:solidFill>
              </a:rPr>
              <a:t> Legacy </a:t>
            </a:r>
            <a:r>
              <a:rPr lang="en-US" altLang="ko-KR" dirty="0"/>
              <a:t>Receipt </a:t>
            </a:r>
            <a:r>
              <a:rPr lang="ko-KR" altLang="en-US" dirty="0"/>
              <a:t>또는 </a:t>
            </a:r>
            <a:r>
              <a:rPr lang="en-US" altLang="ko-KR" dirty="0">
                <a:solidFill>
                  <a:srgbClr val="EF296B"/>
                </a:solidFill>
              </a:rPr>
              <a:t>Typed </a:t>
            </a:r>
            <a:r>
              <a:rPr lang="en-US" altLang="ko-KR" dirty="0"/>
              <a:t>Receipt</a:t>
            </a:r>
          </a:p>
          <a:p>
            <a:r>
              <a:rPr lang="en-US" altLang="ko-KR" dirty="0"/>
              <a:t>Legacy</a:t>
            </a:r>
            <a:r>
              <a:rPr lang="ko-KR" altLang="en-US" dirty="0"/>
              <a:t>와 </a:t>
            </a:r>
            <a:r>
              <a:rPr lang="en-US" altLang="ko-KR" dirty="0"/>
              <a:t>Typed </a:t>
            </a:r>
            <a:r>
              <a:rPr lang="ko-KR" altLang="en-US" dirty="0"/>
              <a:t>구분 </a:t>
            </a:r>
            <a:r>
              <a:rPr lang="en-US" altLang="ko-KR" dirty="0"/>
              <a:t>(</a:t>
            </a:r>
            <a:r>
              <a:rPr lang="ko-KR" altLang="en-US" dirty="0"/>
              <a:t>첫번째 바이트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>
                <a:solidFill>
                  <a:srgbClr val="EF296B"/>
                </a:solidFill>
                <a:latin typeface="Consolas" panose="020B0609020204030204" pitchFamily="49" charset="0"/>
              </a:rPr>
              <a:t>[0x00, 0x7f]</a:t>
            </a:r>
            <a:r>
              <a:rPr lang="en-US" altLang="ko-KR" dirty="0">
                <a:solidFill>
                  <a:srgbClr val="EF296B"/>
                </a:solidFill>
              </a:rPr>
              <a:t> Typed </a:t>
            </a:r>
            <a:endParaRPr lang="en-US" altLang="ko-KR" dirty="0"/>
          </a:p>
          <a:p>
            <a:pPr lvl="1"/>
            <a:r>
              <a:rPr lang="en-US" altLang="ko-KR" dirty="0">
                <a:solidFill>
                  <a:srgbClr val="00C8EB"/>
                </a:solidFill>
                <a:latin typeface="Consolas" panose="020B0609020204030204" pitchFamily="49" charset="0"/>
              </a:rPr>
              <a:t>[0xc0, 0xfe]</a:t>
            </a:r>
            <a:r>
              <a:rPr lang="en-US" altLang="ko-KR" dirty="0">
                <a:solidFill>
                  <a:srgbClr val="00C8EB"/>
                </a:solidFill>
              </a:rPr>
              <a:t> Legacy </a:t>
            </a:r>
            <a:r>
              <a:rPr lang="en-US" altLang="ko-KR" dirty="0"/>
              <a:t>, </a:t>
            </a:r>
            <a:r>
              <a:rPr lang="en-US" altLang="ko-KR" dirty="0">
                <a:latin typeface="Consolas" panose="020B0609020204030204" pitchFamily="49" charset="0"/>
              </a:rPr>
              <a:t>[0xff]</a:t>
            </a:r>
            <a:r>
              <a:rPr lang="en-US" altLang="ko-KR" dirty="0"/>
              <a:t> is reserved for future use.</a:t>
            </a:r>
          </a:p>
          <a:p>
            <a:r>
              <a:rPr lang="en-US" altLang="ko-KR" dirty="0"/>
              <a:t>Typed Transaction : </a:t>
            </a:r>
            <a:r>
              <a:rPr lang="en-US" altLang="ko-KR" dirty="0" err="1">
                <a:solidFill>
                  <a:srgbClr val="FF80B1"/>
                </a:solidFill>
              </a:rPr>
              <a:t>TransactionType</a:t>
            </a:r>
            <a:r>
              <a:rPr lang="en-US" altLang="ko-KR" dirty="0"/>
              <a:t> || </a:t>
            </a:r>
            <a:r>
              <a:rPr lang="en-US" altLang="ko-KR" dirty="0" err="1">
                <a:solidFill>
                  <a:srgbClr val="DBAC7D"/>
                </a:solidFill>
              </a:rPr>
              <a:t>TransactionPayload</a:t>
            </a:r>
            <a:r>
              <a:rPr lang="en-US" altLang="ko-KR" dirty="0">
                <a:solidFill>
                  <a:srgbClr val="DBAC7D"/>
                </a:solidFill>
              </a:rPr>
              <a:t> </a:t>
            </a:r>
            <a:r>
              <a:rPr lang="en-US" altLang="ko-KR" dirty="0"/>
              <a:t>➡ ex) Type2 :</a:t>
            </a:r>
            <a:r>
              <a:rPr lang="en-US" altLang="ko-KR" dirty="0">
                <a:solidFill>
                  <a:srgbClr val="DBAC7D"/>
                </a:solidFill>
              </a:rPr>
              <a:t>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0x</a:t>
            </a:r>
            <a:r>
              <a:rPr lang="en-US" altLang="ko-KR" dirty="0">
                <a:solidFill>
                  <a:srgbClr val="FF80B1"/>
                </a:solidFill>
                <a:latin typeface="Consolas" panose="020B0609020204030204" pitchFamily="49" charset="0"/>
              </a:rPr>
              <a:t>02</a:t>
            </a:r>
            <a:r>
              <a:rPr lang="en-US" altLang="ko-KR" dirty="0">
                <a:solidFill>
                  <a:srgbClr val="DBAC7D"/>
                </a:solidFill>
                <a:latin typeface="Consolas" panose="020B0609020204030204" pitchFamily="49" charset="0"/>
              </a:rPr>
              <a:t>f9…</a:t>
            </a:r>
            <a:endParaRPr lang="en-US" altLang="ko-KR" dirty="0">
              <a:solidFill>
                <a:srgbClr val="DBAC7D"/>
              </a:solidFill>
            </a:endParaRPr>
          </a:p>
          <a:p>
            <a:pPr lvl="1"/>
            <a:r>
              <a:rPr lang="en-US" altLang="ko-KR" dirty="0" err="1"/>
              <a:t>TransactionType</a:t>
            </a:r>
            <a:r>
              <a:rPr lang="en-US" altLang="ko-KR" dirty="0"/>
              <a:t> :  unsigned</a:t>
            </a:r>
            <a:r>
              <a:rPr lang="ko-KR" altLang="en-US" dirty="0"/>
              <a:t> </a:t>
            </a:r>
            <a:r>
              <a:rPr lang="en-US" altLang="ko-KR" dirty="0"/>
              <a:t>8bit </a:t>
            </a:r>
            <a:r>
              <a:rPr lang="ko-KR" altLang="en-US" dirty="0"/>
              <a:t>숫자 </a:t>
            </a:r>
            <a:r>
              <a:rPr lang="en-US" altLang="ko-KR" dirty="0">
                <a:latin typeface="Consolas" panose="020B0609020204030204" pitchFamily="49" charset="0"/>
              </a:rPr>
              <a:t>[0x00, 0x7f] </a:t>
            </a:r>
          </a:p>
          <a:p>
            <a:pPr lvl="1"/>
            <a:r>
              <a:rPr lang="en-US" altLang="ko-KR" dirty="0" err="1"/>
              <a:t>TransactionPayload</a:t>
            </a:r>
            <a:r>
              <a:rPr lang="en-US" altLang="ko-KR" dirty="0"/>
              <a:t> : </a:t>
            </a:r>
            <a:r>
              <a:rPr lang="en-US" altLang="ko-KR" dirty="0" err="1"/>
              <a:t>TransactionType</a:t>
            </a:r>
            <a:r>
              <a:rPr lang="en-US" altLang="ko-KR" dirty="0"/>
              <a:t> </a:t>
            </a:r>
            <a:r>
              <a:rPr lang="ko-KR" altLang="en-US" dirty="0"/>
              <a:t>별 </a:t>
            </a:r>
            <a:r>
              <a:rPr lang="en-US" altLang="ko-KR" dirty="0"/>
              <a:t>EIP</a:t>
            </a:r>
            <a:r>
              <a:rPr lang="ko-KR" altLang="en-US" dirty="0"/>
              <a:t>에서 정의한 </a:t>
            </a:r>
            <a:r>
              <a:rPr lang="en-US" altLang="ko-KR" dirty="0"/>
              <a:t>byte array</a:t>
            </a:r>
          </a:p>
          <a:p>
            <a:r>
              <a:rPr lang="en-US" altLang="ko-KR" dirty="0"/>
              <a:t>Typed Receipt : </a:t>
            </a:r>
            <a:r>
              <a:rPr lang="en-US" altLang="ko-KR" dirty="0" err="1">
                <a:solidFill>
                  <a:srgbClr val="FF80B1"/>
                </a:solidFill>
              </a:rPr>
              <a:t>TransactionType</a:t>
            </a:r>
            <a:r>
              <a:rPr lang="en-US" altLang="ko-KR" dirty="0"/>
              <a:t> || </a:t>
            </a:r>
            <a:r>
              <a:rPr lang="en-US" altLang="ko-KR" dirty="0" err="1">
                <a:solidFill>
                  <a:srgbClr val="DBAC7D"/>
                </a:solidFill>
              </a:rPr>
              <a:t>ReceiptPayload</a:t>
            </a:r>
            <a:endParaRPr lang="en-US" altLang="ko-KR" dirty="0">
              <a:solidFill>
                <a:srgbClr val="DBAC7D"/>
              </a:solidFill>
            </a:endParaRPr>
          </a:p>
          <a:p>
            <a:pPr lvl="1"/>
            <a:r>
              <a:rPr lang="en-US" altLang="ko-KR" dirty="0" err="1"/>
              <a:t>TransactionType</a:t>
            </a:r>
            <a:r>
              <a:rPr lang="en-US" altLang="ko-KR" dirty="0"/>
              <a:t>: unsigned</a:t>
            </a:r>
            <a:r>
              <a:rPr lang="ko-KR" altLang="en-US" dirty="0"/>
              <a:t> </a:t>
            </a:r>
            <a:r>
              <a:rPr lang="en-US" altLang="ko-KR" dirty="0"/>
              <a:t>8bit </a:t>
            </a:r>
            <a:r>
              <a:rPr lang="ko-KR" altLang="en-US" dirty="0"/>
              <a:t>숫자 </a:t>
            </a:r>
            <a:r>
              <a:rPr lang="en-US" altLang="ko-KR" dirty="0">
                <a:latin typeface="Consolas" panose="020B0609020204030204" pitchFamily="49" charset="0"/>
              </a:rPr>
              <a:t>[0x00, 0x7f] </a:t>
            </a:r>
          </a:p>
          <a:p>
            <a:pPr lvl="1"/>
            <a:r>
              <a:rPr lang="en-US" altLang="ko-KR" dirty="0" err="1"/>
              <a:t>ReceiptPayload</a:t>
            </a:r>
            <a:r>
              <a:rPr lang="en-US" altLang="ko-KR" dirty="0"/>
              <a:t> : </a:t>
            </a:r>
            <a:r>
              <a:rPr lang="en-US" altLang="ko-KR" dirty="0" err="1"/>
              <a:t>TransactionType</a:t>
            </a:r>
            <a:r>
              <a:rPr lang="en-US" altLang="ko-KR" dirty="0"/>
              <a:t> </a:t>
            </a:r>
            <a:r>
              <a:rPr lang="ko-KR" altLang="en-US" dirty="0"/>
              <a:t>별 </a:t>
            </a:r>
            <a:r>
              <a:rPr lang="en-US" altLang="ko-KR" dirty="0"/>
              <a:t>EIP</a:t>
            </a:r>
            <a:r>
              <a:rPr lang="ko-KR" altLang="en-US" dirty="0"/>
              <a:t>에서 정의한 </a:t>
            </a:r>
            <a:r>
              <a:rPr lang="en-US" altLang="ko-KR" dirty="0"/>
              <a:t>byte array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234420F-8FC3-41C4-9EDD-DC64F1C70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트랜잭션 유형 </a:t>
            </a:r>
            <a:r>
              <a:rPr lang="en-US" altLang="ko-KR" dirty="0"/>
              <a:t>[ Typed Transaction Envelope ]</a:t>
            </a:r>
            <a:endParaRPr lang="ko-KR" altLang="en-US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B1B0581F-2C15-433C-9F26-DFC73E2FC9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2423837"/>
              </p:ext>
            </p:extLst>
          </p:nvPr>
        </p:nvGraphicFramePr>
        <p:xfrm>
          <a:off x="9685479" y="2645460"/>
          <a:ext cx="2239819" cy="164592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400015">
                  <a:extLst>
                    <a:ext uri="{9D8B030D-6E8A-4147-A177-3AD203B41FA5}">
                      <a16:colId xmlns:a16="http://schemas.microsoft.com/office/drawing/2014/main" val="2871365988"/>
                    </a:ext>
                  </a:extLst>
                </a:gridCol>
                <a:gridCol w="839804">
                  <a:extLst>
                    <a:ext uri="{9D8B030D-6E8A-4147-A177-3AD203B41FA5}">
                      <a16:colId xmlns:a16="http://schemas.microsoft.com/office/drawing/2014/main" val="3317812742"/>
                    </a:ext>
                  </a:extLst>
                </a:gridCol>
              </a:tblGrid>
              <a:tr h="1743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Prefix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유형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1324781"/>
                  </a:ext>
                </a:extLst>
              </a:tr>
              <a:tr h="1743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[0x00, 0x7f]</a:t>
                      </a:r>
                      <a:endParaRPr lang="ko-KR" altLang="en-US" sz="12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문자열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1195969"/>
                  </a:ext>
                </a:extLst>
              </a:tr>
              <a:tr h="1743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[0x80, 0xb7]</a:t>
                      </a:r>
                      <a:endParaRPr lang="ko-KR" altLang="en-US" sz="12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문자열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3418980"/>
                  </a:ext>
                </a:extLst>
              </a:tr>
              <a:tr h="1743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[0xb8, 0xbf]</a:t>
                      </a:r>
                      <a:endParaRPr lang="ko-KR" altLang="en-US" sz="12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문자열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5346800"/>
                  </a:ext>
                </a:extLst>
              </a:tr>
              <a:tr h="1743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[0xc0, 0xf7]</a:t>
                      </a:r>
                      <a:endParaRPr lang="ko-KR" altLang="en-US" sz="12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배열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3632076"/>
                  </a:ext>
                </a:extLst>
              </a:tr>
              <a:tr h="1743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[0xf8, 0xff]</a:t>
                      </a:r>
                      <a:endParaRPr lang="ko-KR" altLang="en-US" sz="12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배열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0016727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A6728466-DB04-4A2A-873E-A3259C607C9A}"/>
              </a:ext>
            </a:extLst>
          </p:cNvPr>
          <p:cNvSpPr txBox="1"/>
          <p:nvPr/>
        </p:nvSpPr>
        <p:spPr>
          <a:xfrm>
            <a:off x="9678867" y="2312078"/>
            <a:ext cx="1327736" cy="328739"/>
          </a:xfrm>
          <a:prstGeom prst="rect">
            <a:avLst/>
          </a:prstGeom>
          <a:noFill/>
        </p:spPr>
        <p:txBody>
          <a:bodyPr wrap="none" lIns="0" bIns="36000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RLP Serialize</a:t>
            </a:r>
            <a:endParaRPr lang="ko-KR" altLang="en-US" sz="16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" name="연결선: 꺾임 8">
            <a:extLst>
              <a:ext uri="{FF2B5EF4-FFF2-40B4-BE49-F238E27FC236}">
                <a16:creationId xmlns:a16="http://schemas.microsoft.com/office/drawing/2014/main" id="{2699CC0A-92B4-44DD-BE9B-6A4D0995C885}"/>
              </a:ext>
            </a:extLst>
          </p:cNvPr>
          <p:cNvCxnSpPr>
            <a:cxnSpLocks/>
            <a:stCxn id="6" idx="3"/>
            <a:endCxn id="10" idx="1"/>
          </p:cNvCxnSpPr>
          <p:nvPr/>
        </p:nvCxnSpPr>
        <p:spPr>
          <a:xfrm flipV="1">
            <a:off x="2772826" y="3086874"/>
            <a:ext cx="6779558" cy="469640"/>
          </a:xfrm>
          <a:prstGeom prst="bentConnector3">
            <a:avLst>
              <a:gd name="adj1" fmla="val 93940"/>
            </a:avLst>
          </a:prstGeom>
          <a:ln>
            <a:solidFill>
              <a:srgbClr val="EF296B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8519AEA1-E8C6-4256-AD13-065EF4E94223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096000" y="3890893"/>
            <a:ext cx="3456384" cy="289545"/>
          </a:xfrm>
          <a:prstGeom prst="bentConnector3">
            <a:avLst>
              <a:gd name="adj1" fmla="val 88030"/>
            </a:avLst>
          </a:prstGeom>
          <a:ln>
            <a:solidFill>
              <a:srgbClr val="00C8EB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F8A6CC43-CC51-4B3C-A319-F94583640512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6096000" y="3893213"/>
            <a:ext cx="3456384" cy="0"/>
          </a:xfrm>
          <a:prstGeom prst="straightConnector1">
            <a:avLst/>
          </a:prstGeom>
          <a:ln>
            <a:solidFill>
              <a:srgbClr val="00C8EB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BA78D05-8BA5-1D75-D644-8ECDF19B590C}"/>
              </a:ext>
            </a:extLst>
          </p:cNvPr>
          <p:cNvSpPr txBox="1"/>
          <p:nvPr/>
        </p:nvSpPr>
        <p:spPr>
          <a:xfrm>
            <a:off x="2506406" y="3371848"/>
            <a:ext cx="266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BBEBBF5-AAF6-D026-0A30-5D32C6019601}"/>
              </a:ext>
            </a:extLst>
          </p:cNvPr>
          <p:cNvSpPr txBox="1"/>
          <p:nvPr/>
        </p:nvSpPr>
        <p:spPr>
          <a:xfrm>
            <a:off x="9552384" y="2902208"/>
            <a:ext cx="266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AAF769E-5477-CDDE-6CDE-796E03A8385E}"/>
              </a:ext>
            </a:extLst>
          </p:cNvPr>
          <p:cNvSpPr txBox="1"/>
          <p:nvPr/>
        </p:nvSpPr>
        <p:spPr>
          <a:xfrm>
            <a:off x="9552384" y="3708547"/>
            <a:ext cx="266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88CDA3E-0336-0B30-BAA0-596860D90F53}"/>
              </a:ext>
            </a:extLst>
          </p:cNvPr>
          <p:cNvSpPr txBox="1"/>
          <p:nvPr/>
        </p:nvSpPr>
        <p:spPr>
          <a:xfrm>
            <a:off x="9552384" y="3995772"/>
            <a:ext cx="266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2602838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19D4944E-D8D4-4690-8939-8B42DB38EE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5991054"/>
          </a:xfrm>
        </p:spPr>
        <p:txBody>
          <a:bodyPr>
            <a:normAutofit lnSpcReduction="10000"/>
          </a:bodyPr>
          <a:lstStyle/>
          <a:p>
            <a:r>
              <a:rPr lang="en-US" altLang="ko-KR" sz="2000" dirty="0">
                <a:solidFill>
                  <a:srgbClr val="00C8EB"/>
                </a:solidFill>
              </a:rPr>
              <a:t>Legacy</a:t>
            </a:r>
            <a:r>
              <a:rPr lang="en-US" altLang="ko-KR" sz="2000" dirty="0"/>
              <a:t> </a:t>
            </a:r>
            <a:r>
              <a:rPr lang="en-US" altLang="ko-KR" sz="1400" dirty="0"/>
              <a:t>(Frontier, #0, 2015-07-30) , (</a:t>
            </a:r>
            <a:r>
              <a:rPr lang="en-US" altLang="ko-KR" sz="1400" dirty="0">
                <a:hlinkClick r:id="rId2"/>
              </a:rPr>
              <a:t>EIP-155</a:t>
            </a:r>
            <a:r>
              <a:rPr lang="en-US" altLang="ko-KR" sz="1400" dirty="0"/>
              <a:t> : Simple replay attack protection, Spurious Dragon, #2,675,000, 2016-11-22)</a:t>
            </a:r>
          </a:p>
          <a:p>
            <a:pPr lvl="1"/>
            <a:r>
              <a:rPr lang="en-US" altLang="ko-KR" sz="1800" dirty="0"/>
              <a:t>Transaction</a:t>
            </a:r>
            <a:br>
              <a:rPr lang="en-US" altLang="ko-KR" dirty="0"/>
            </a:br>
            <a:r>
              <a:rPr lang="en-US" altLang="ko-KR" spc="0" dirty="0">
                <a:solidFill>
                  <a:srgbClr val="DBAC7D"/>
                </a:solidFill>
              </a:rPr>
              <a:t>RLP([nonce, </a:t>
            </a:r>
            <a:r>
              <a:rPr lang="en-US" altLang="ko-KR" spc="0" dirty="0" err="1">
                <a:solidFill>
                  <a:srgbClr val="DBAC7D"/>
                </a:solidFill>
              </a:rPr>
              <a:t>gasPrice</a:t>
            </a:r>
            <a:r>
              <a:rPr lang="en-US" altLang="ko-KR" spc="0" dirty="0">
                <a:solidFill>
                  <a:srgbClr val="DBAC7D"/>
                </a:solidFill>
              </a:rPr>
              <a:t>, </a:t>
            </a:r>
            <a:r>
              <a:rPr lang="en-US" altLang="ko-KR" spc="0" dirty="0" err="1">
                <a:solidFill>
                  <a:srgbClr val="DBAC7D"/>
                </a:solidFill>
              </a:rPr>
              <a:t>gasLimit</a:t>
            </a:r>
            <a:r>
              <a:rPr lang="en-US" altLang="ko-KR" spc="0" dirty="0">
                <a:solidFill>
                  <a:srgbClr val="DBAC7D"/>
                </a:solidFill>
              </a:rPr>
              <a:t>, to, value, data, v, r, s])</a:t>
            </a:r>
          </a:p>
          <a:p>
            <a:pPr lvl="1"/>
            <a:r>
              <a:rPr lang="en-US" altLang="ko-KR" sz="1800" dirty="0"/>
              <a:t>Receipt</a:t>
            </a:r>
            <a:br>
              <a:rPr lang="en-US" altLang="ko-KR" dirty="0"/>
            </a:br>
            <a:r>
              <a:rPr lang="en-US" altLang="ko-KR" spc="0" dirty="0">
                <a:solidFill>
                  <a:srgbClr val="DBAC7D"/>
                </a:solidFill>
              </a:rPr>
              <a:t>RLP([status, </a:t>
            </a:r>
            <a:r>
              <a:rPr lang="en-US" altLang="ko-KR" spc="0" dirty="0" err="1">
                <a:solidFill>
                  <a:srgbClr val="DBAC7D"/>
                </a:solidFill>
              </a:rPr>
              <a:t>cumulativeGasUsed</a:t>
            </a:r>
            <a:r>
              <a:rPr lang="en-US" altLang="ko-KR" spc="0" dirty="0">
                <a:solidFill>
                  <a:srgbClr val="DBAC7D"/>
                </a:solidFill>
              </a:rPr>
              <a:t>, </a:t>
            </a:r>
            <a:r>
              <a:rPr lang="en-US" altLang="ko-KR" spc="0" dirty="0" err="1">
                <a:solidFill>
                  <a:srgbClr val="DBAC7D"/>
                </a:solidFill>
              </a:rPr>
              <a:t>logsBloom</a:t>
            </a:r>
            <a:r>
              <a:rPr lang="en-US" altLang="ko-KR" spc="0" dirty="0">
                <a:solidFill>
                  <a:srgbClr val="DBAC7D"/>
                </a:solidFill>
              </a:rPr>
              <a:t>, logs])</a:t>
            </a:r>
          </a:p>
          <a:p>
            <a:pPr lvl="1"/>
            <a:endParaRPr lang="en-US" altLang="ko-KR" spc="0" dirty="0">
              <a:solidFill>
                <a:srgbClr val="DBAC7D"/>
              </a:solidFill>
            </a:endParaRPr>
          </a:p>
          <a:p>
            <a:r>
              <a:rPr lang="en-US" altLang="ko-KR" sz="2000" dirty="0">
                <a:solidFill>
                  <a:srgbClr val="EF296B"/>
                </a:solidFill>
              </a:rPr>
              <a:t>Type 1</a:t>
            </a:r>
            <a:r>
              <a:rPr lang="en-US" altLang="ko-KR" sz="2000" dirty="0"/>
              <a:t> </a:t>
            </a:r>
            <a:r>
              <a:rPr lang="en-US" altLang="ko-KR" sz="1400" dirty="0"/>
              <a:t>(</a:t>
            </a:r>
            <a:r>
              <a:rPr lang="en-US" altLang="ko-KR" sz="1400" dirty="0">
                <a:hlinkClick r:id="rId3"/>
              </a:rPr>
              <a:t>EIP-2930</a:t>
            </a:r>
            <a:r>
              <a:rPr lang="en-US" altLang="ko-KR" sz="1400" dirty="0"/>
              <a:t> : Optional access lists, </a:t>
            </a:r>
            <a:r>
              <a:rPr lang="nb-NO" altLang="ko-KR" sz="1400" dirty="0"/>
              <a:t>Berlin, #12,244,000, 2021-04-15)</a:t>
            </a:r>
            <a:endParaRPr lang="en-US" altLang="ko-KR" sz="1400" dirty="0"/>
          </a:p>
          <a:p>
            <a:pPr lvl="1"/>
            <a:r>
              <a:rPr lang="en-US" altLang="ko-KR" sz="1800" dirty="0"/>
              <a:t>Transaction = 0x01 || Type 1 Transaction Payload</a:t>
            </a:r>
            <a:br>
              <a:rPr lang="en-US" altLang="ko-KR" dirty="0"/>
            </a:br>
            <a:r>
              <a:rPr lang="en-US" altLang="ko-KR" spc="0" dirty="0"/>
              <a:t>0x</a:t>
            </a:r>
            <a:r>
              <a:rPr lang="en-US" altLang="ko-KR" spc="0" dirty="0">
                <a:solidFill>
                  <a:srgbClr val="FF80B1"/>
                </a:solidFill>
              </a:rPr>
              <a:t>01 </a:t>
            </a:r>
            <a:r>
              <a:rPr lang="en-US" altLang="ko-KR" spc="0" dirty="0"/>
              <a:t>|| </a:t>
            </a:r>
            <a:r>
              <a:rPr lang="en-US" altLang="ko-KR" spc="0" dirty="0">
                <a:solidFill>
                  <a:srgbClr val="DBAC7D"/>
                </a:solidFill>
              </a:rPr>
              <a:t>RLP([</a:t>
            </a:r>
            <a:r>
              <a:rPr lang="en-US" altLang="ko-KR" spc="0" dirty="0" err="1">
                <a:solidFill>
                  <a:srgbClr val="DBAC7D"/>
                </a:solidFill>
              </a:rPr>
              <a:t>chainId</a:t>
            </a:r>
            <a:r>
              <a:rPr lang="en-US" altLang="ko-KR" spc="0" dirty="0">
                <a:solidFill>
                  <a:srgbClr val="DBAC7D"/>
                </a:solidFill>
              </a:rPr>
              <a:t>, nonce, </a:t>
            </a:r>
            <a:r>
              <a:rPr lang="en-US" altLang="ko-KR" spc="0" dirty="0" err="1">
                <a:solidFill>
                  <a:srgbClr val="DBAC7D"/>
                </a:solidFill>
              </a:rPr>
              <a:t>gasPrice</a:t>
            </a:r>
            <a:r>
              <a:rPr lang="en-US" altLang="ko-KR" spc="0" dirty="0">
                <a:solidFill>
                  <a:srgbClr val="DBAC7D"/>
                </a:solidFill>
              </a:rPr>
              <a:t>, </a:t>
            </a:r>
            <a:r>
              <a:rPr lang="en-US" altLang="ko-KR" spc="0" dirty="0" err="1">
                <a:solidFill>
                  <a:srgbClr val="DBAC7D"/>
                </a:solidFill>
              </a:rPr>
              <a:t>gasLimit</a:t>
            </a:r>
            <a:r>
              <a:rPr lang="en-US" altLang="ko-KR" spc="0" dirty="0">
                <a:solidFill>
                  <a:srgbClr val="DBAC7D"/>
                </a:solidFill>
              </a:rPr>
              <a:t>, to, value, data, </a:t>
            </a:r>
            <a:r>
              <a:rPr lang="en-US" altLang="ko-KR" spc="0" dirty="0" err="1">
                <a:solidFill>
                  <a:srgbClr val="DBAC7D"/>
                </a:solidFill>
              </a:rPr>
              <a:t>accessList</a:t>
            </a:r>
            <a:r>
              <a:rPr lang="en-US" altLang="ko-KR" spc="0" dirty="0">
                <a:solidFill>
                  <a:srgbClr val="DBAC7D"/>
                </a:solidFill>
              </a:rPr>
              <a:t>, </a:t>
            </a:r>
            <a:r>
              <a:rPr lang="en-US" altLang="ko-KR" spc="0" dirty="0" err="1">
                <a:solidFill>
                  <a:srgbClr val="DBAC7D"/>
                </a:solidFill>
              </a:rPr>
              <a:t>signatureYParity</a:t>
            </a:r>
            <a:r>
              <a:rPr lang="en-US" altLang="ko-KR" spc="0" dirty="0">
                <a:solidFill>
                  <a:srgbClr val="DBAC7D"/>
                </a:solidFill>
              </a:rPr>
              <a:t>, </a:t>
            </a:r>
            <a:r>
              <a:rPr lang="en-US" altLang="ko-KR" spc="0" dirty="0" err="1">
                <a:solidFill>
                  <a:srgbClr val="DBAC7D"/>
                </a:solidFill>
              </a:rPr>
              <a:t>signatureR</a:t>
            </a:r>
            <a:r>
              <a:rPr lang="en-US" altLang="ko-KR" spc="0" dirty="0">
                <a:solidFill>
                  <a:srgbClr val="DBAC7D"/>
                </a:solidFill>
              </a:rPr>
              <a:t>, </a:t>
            </a:r>
            <a:r>
              <a:rPr lang="en-US" altLang="ko-KR" spc="0" dirty="0" err="1">
                <a:solidFill>
                  <a:srgbClr val="DBAC7D"/>
                </a:solidFill>
              </a:rPr>
              <a:t>signatureS</a:t>
            </a:r>
            <a:r>
              <a:rPr lang="en-US" altLang="ko-KR" spc="0" dirty="0">
                <a:solidFill>
                  <a:srgbClr val="DBAC7D"/>
                </a:solidFill>
              </a:rPr>
              <a:t>])</a:t>
            </a:r>
          </a:p>
          <a:p>
            <a:pPr lvl="1"/>
            <a:r>
              <a:rPr lang="en-US" altLang="ko-KR" sz="1900" dirty="0"/>
              <a:t>Receipt = 0x01 || Type 1 Receipt Payload</a:t>
            </a:r>
            <a:br>
              <a:rPr lang="en-US" altLang="ko-KR" dirty="0"/>
            </a:br>
            <a:r>
              <a:rPr lang="en-US" altLang="ko-KR" spc="0" dirty="0"/>
              <a:t>0x</a:t>
            </a:r>
            <a:r>
              <a:rPr lang="en-US" altLang="ko-KR" spc="0" dirty="0">
                <a:solidFill>
                  <a:srgbClr val="FF80B1"/>
                </a:solidFill>
              </a:rPr>
              <a:t>01</a:t>
            </a:r>
            <a:r>
              <a:rPr lang="en-US" altLang="ko-KR" spc="0" dirty="0"/>
              <a:t> || </a:t>
            </a:r>
            <a:r>
              <a:rPr lang="en-US" altLang="ko-KR" spc="0" dirty="0">
                <a:solidFill>
                  <a:srgbClr val="DBAC7D"/>
                </a:solidFill>
              </a:rPr>
              <a:t>RLP([status, </a:t>
            </a:r>
            <a:r>
              <a:rPr lang="en-US" altLang="ko-KR" spc="0" dirty="0" err="1">
                <a:solidFill>
                  <a:srgbClr val="DBAC7D"/>
                </a:solidFill>
              </a:rPr>
              <a:t>cumulativeGasUsed</a:t>
            </a:r>
            <a:r>
              <a:rPr lang="en-US" altLang="ko-KR" spc="0" dirty="0">
                <a:solidFill>
                  <a:srgbClr val="DBAC7D"/>
                </a:solidFill>
              </a:rPr>
              <a:t>, </a:t>
            </a:r>
            <a:r>
              <a:rPr lang="en-US" altLang="ko-KR" spc="0" dirty="0" err="1">
                <a:solidFill>
                  <a:srgbClr val="DBAC7D"/>
                </a:solidFill>
              </a:rPr>
              <a:t>logsBloom</a:t>
            </a:r>
            <a:r>
              <a:rPr lang="en-US" altLang="ko-KR" spc="0" dirty="0">
                <a:solidFill>
                  <a:srgbClr val="DBAC7D"/>
                </a:solidFill>
              </a:rPr>
              <a:t>, logs])</a:t>
            </a:r>
          </a:p>
          <a:p>
            <a:pPr lvl="1"/>
            <a:endParaRPr lang="en-US" altLang="ko-KR" spc="0" dirty="0">
              <a:solidFill>
                <a:srgbClr val="DBAC7D"/>
              </a:solidFill>
            </a:endParaRPr>
          </a:p>
          <a:p>
            <a:r>
              <a:rPr lang="en-US" altLang="ko-KR" sz="2000" dirty="0">
                <a:solidFill>
                  <a:srgbClr val="EF296B"/>
                </a:solidFill>
              </a:rPr>
              <a:t>Type 2</a:t>
            </a:r>
            <a:r>
              <a:rPr lang="en-US" altLang="ko-KR" sz="2000" dirty="0"/>
              <a:t> </a:t>
            </a:r>
            <a:r>
              <a:rPr lang="en-US" altLang="ko-KR" sz="1400" dirty="0"/>
              <a:t>(</a:t>
            </a:r>
            <a:r>
              <a:rPr lang="en-US" altLang="ko-KR" sz="1400" dirty="0">
                <a:hlinkClick r:id="rId2"/>
              </a:rPr>
              <a:t>EIP-1599</a:t>
            </a:r>
            <a:r>
              <a:rPr lang="en-US" altLang="ko-KR" sz="1400" dirty="0"/>
              <a:t> : Fee market change for ETH 1.0 chain (London, #12,965,000, 2021-08-05)</a:t>
            </a:r>
          </a:p>
          <a:p>
            <a:pPr lvl="1"/>
            <a:r>
              <a:rPr lang="en-US" altLang="ko-KR" sz="1800" dirty="0"/>
              <a:t>Transaction = 0x02 || Type2 Transaction Payload</a:t>
            </a:r>
            <a:br>
              <a:rPr lang="en-US" altLang="ko-KR" dirty="0"/>
            </a:br>
            <a:r>
              <a:rPr lang="en-US" altLang="ko-KR" spc="0" dirty="0"/>
              <a:t>0x</a:t>
            </a:r>
            <a:r>
              <a:rPr lang="en-US" altLang="ko-KR" spc="0" dirty="0">
                <a:solidFill>
                  <a:srgbClr val="FF80B1"/>
                </a:solidFill>
              </a:rPr>
              <a:t>02</a:t>
            </a:r>
            <a:r>
              <a:rPr lang="en-US" altLang="ko-KR" spc="0" dirty="0"/>
              <a:t> || </a:t>
            </a:r>
            <a:r>
              <a:rPr lang="en-US" altLang="ko-KR" spc="0" dirty="0">
                <a:solidFill>
                  <a:srgbClr val="DBAC7D"/>
                </a:solidFill>
              </a:rPr>
              <a:t>RLP([</a:t>
            </a:r>
            <a:r>
              <a:rPr lang="en-US" altLang="ko-KR" spc="0" dirty="0" err="1">
                <a:solidFill>
                  <a:srgbClr val="DBAC7D"/>
                </a:solidFill>
              </a:rPr>
              <a:t>chainId</a:t>
            </a:r>
            <a:r>
              <a:rPr lang="en-US" altLang="ko-KR" spc="0" dirty="0">
                <a:solidFill>
                  <a:srgbClr val="DBAC7D"/>
                </a:solidFill>
              </a:rPr>
              <a:t>, nonce, maxPriorityFeePerGas, </a:t>
            </a:r>
            <a:r>
              <a:rPr lang="en-US" altLang="ko-KR" spc="0" dirty="0" err="1">
                <a:solidFill>
                  <a:srgbClr val="DBAC7D"/>
                </a:solidFill>
              </a:rPr>
              <a:t>maxFeePerGas</a:t>
            </a:r>
            <a:r>
              <a:rPr lang="en-US" altLang="ko-KR" spc="0" dirty="0">
                <a:solidFill>
                  <a:srgbClr val="DBAC7D"/>
                </a:solidFill>
              </a:rPr>
              <a:t>, </a:t>
            </a:r>
            <a:r>
              <a:rPr lang="en-US" altLang="ko-KR" spc="0" dirty="0" err="1">
                <a:solidFill>
                  <a:srgbClr val="DBAC7D"/>
                </a:solidFill>
              </a:rPr>
              <a:t>gasLimit</a:t>
            </a:r>
            <a:r>
              <a:rPr lang="en-US" altLang="ko-KR" spc="0" dirty="0">
                <a:solidFill>
                  <a:srgbClr val="DBAC7D"/>
                </a:solidFill>
              </a:rPr>
              <a:t>, destination, amount, data, </a:t>
            </a:r>
            <a:r>
              <a:rPr lang="en-US" altLang="ko-KR" spc="0" dirty="0" err="1">
                <a:solidFill>
                  <a:srgbClr val="DBAC7D"/>
                </a:solidFill>
              </a:rPr>
              <a:t>accessList</a:t>
            </a:r>
            <a:r>
              <a:rPr lang="en-US" altLang="ko-KR" spc="0" dirty="0">
                <a:solidFill>
                  <a:srgbClr val="DBAC7D"/>
                </a:solidFill>
              </a:rPr>
              <a:t>, </a:t>
            </a:r>
            <a:r>
              <a:rPr lang="en-US" altLang="ko-KR" spc="0" dirty="0" err="1">
                <a:solidFill>
                  <a:srgbClr val="DBAC7D"/>
                </a:solidFill>
              </a:rPr>
              <a:t>signatureYParity</a:t>
            </a:r>
            <a:r>
              <a:rPr lang="en-US" altLang="ko-KR" spc="0" dirty="0">
                <a:solidFill>
                  <a:srgbClr val="DBAC7D"/>
                </a:solidFill>
              </a:rPr>
              <a:t>, </a:t>
            </a:r>
            <a:r>
              <a:rPr lang="en-US" altLang="ko-KR" spc="0" dirty="0" err="1">
                <a:solidFill>
                  <a:srgbClr val="DBAC7D"/>
                </a:solidFill>
              </a:rPr>
              <a:t>signatureR</a:t>
            </a:r>
            <a:r>
              <a:rPr lang="en-US" altLang="ko-KR" spc="0" dirty="0">
                <a:solidFill>
                  <a:srgbClr val="DBAC7D"/>
                </a:solidFill>
              </a:rPr>
              <a:t>, </a:t>
            </a:r>
            <a:r>
              <a:rPr lang="en-US" altLang="ko-KR" spc="0" dirty="0" err="1">
                <a:solidFill>
                  <a:srgbClr val="DBAC7D"/>
                </a:solidFill>
              </a:rPr>
              <a:t>signatureS</a:t>
            </a:r>
            <a:r>
              <a:rPr lang="en-US" altLang="ko-KR" spc="0" dirty="0">
                <a:solidFill>
                  <a:srgbClr val="DBAC7D"/>
                </a:solidFill>
              </a:rPr>
              <a:t>])</a:t>
            </a:r>
          </a:p>
          <a:p>
            <a:pPr lvl="1"/>
            <a:r>
              <a:rPr lang="en-US" altLang="ko-KR" sz="1800" dirty="0"/>
              <a:t>Receipt = 0x02 || Type2 Receipt Payload</a:t>
            </a:r>
            <a:br>
              <a:rPr lang="en-US" altLang="ko-KR" dirty="0"/>
            </a:br>
            <a:r>
              <a:rPr lang="en-US" altLang="ko-KR" spc="0" dirty="0"/>
              <a:t>0x</a:t>
            </a:r>
            <a:r>
              <a:rPr lang="en-US" altLang="ko-KR" spc="0" dirty="0">
                <a:solidFill>
                  <a:srgbClr val="FF80B1"/>
                </a:solidFill>
              </a:rPr>
              <a:t>02</a:t>
            </a:r>
            <a:r>
              <a:rPr lang="en-US" altLang="ko-KR" spc="0" dirty="0"/>
              <a:t> || </a:t>
            </a:r>
            <a:r>
              <a:rPr lang="en-US" altLang="ko-KR" spc="0" dirty="0">
                <a:solidFill>
                  <a:srgbClr val="DBAC7D"/>
                </a:solidFill>
              </a:rPr>
              <a:t>RLP([status, </a:t>
            </a:r>
            <a:r>
              <a:rPr lang="en-US" altLang="ko-KR" spc="0" dirty="0" err="1">
                <a:solidFill>
                  <a:srgbClr val="DBAC7D"/>
                </a:solidFill>
              </a:rPr>
              <a:t>cumulativeGasUsed</a:t>
            </a:r>
            <a:r>
              <a:rPr lang="en-US" altLang="ko-KR" spc="0" dirty="0">
                <a:solidFill>
                  <a:srgbClr val="DBAC7D"/>
                </a:solidFill>
              </a:rPr>
              <a:t>, </a:t>
            </a:r>
            <a:r>
              <a:rPr lang="en-US" altLang="ko-KR" spc="0" dirty="0" err="1">
                <a:solidFill>
                  <a:srgbClr val="DBAC7D"/>
                </a:solidFill>
              </a:rPr>
              <a:t>logsBloom</a:t>
            </a:r>
            <a:r>
              <a:rPr lang="en-US" altLang="ko-KR" spc="0" dirty="0">
                <a:solidFill>
                  <a:srgbClr val="DBAC7D"/>
                </a:solidFill>
              </a:rPr>
              <a:t>, logs])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234420F-8FC3-41C4-9EDD-DC64F1C70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트랜잭션 유형 </a:t>
            </a:r>
            <a:r>
              <a:rPr lang="en-US" altLang="ko-KR" dirty="0"/>
              <a:t>[ Typed Transaction Envelope ]</a:t>
            </a:r>
            <a:endParaRPr lang="ko-KR" altLang="en-US" dirty="0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6B61B05A-0802-4F9F-91E9-4EF9916316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2747079"/>
              </p:ext>
            </p:extLst>
          </p:nvPr>
        </p:nvGraphicFramePr>
        <p:xfrm>
          <a:off x="7577329" y="2782490"/>
          <a:ext cx="4347969" cy="43776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437163">
                  <a:extLst>
                    <a:ext uri="{9D8B030D-6E8A-4147-A177-3AD203B41FA5}">
                      <a16:colId xmlns:a16="http://schemas.microsoft.com/office/drawing/2014/main" val="2619699995"/>
                    </a:ext>
                  </a:extLst>
                </a:gridCol>
                <a:gridCol w="2910806">
                  <a:extLst>
                    <a:ext uri="{9D8B030D-6E8A-4147-A177-3AD203B41FA5}">
                      <a16:colId xmlns:a16="http://schemas.microsoft.com/office/drawing/2014/main" val="1530634161"/>
                    </a:ext>
                  </a:extLst>
                </a:gridCol>
              </a:tblGrid>
              <a:tr h="17433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Typed Transaction</a:t>
                      </a:r>
                      <a:endParaRPr lang="ko-KR" altLang="en-US" sz="1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: </a:t>
                      </a:r>
                      <a:r>
                        <a:rPr lang="en-US" altLang="ko-KR" sz="1200" b="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TransactionType</a:t>
                      </a:r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|| </a:t>
                      </a:r>
                      <a:r>
                        <a:rPr lang="en-US" altLang="ko-KR" sz="1200" b="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TransactionPayload</a:t>
                      </a:r>
                      <a:endParaRPr lang="ko-KR" altLang="en-US" sz="1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0" marT="18000" marB="18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1817736"/>
                  </a:ext>
                </a:extLst>
              </a:tr>
              <a:tr h="17433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Typed Receipt</a:t>
                      </a:r>
                      <a:endParaRPr lang="ko-KR" altLang="en-US" sz="1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: </a:t>
                      </a:r>
                      <a:r>
                        <a:rPr lang="en-US" altLang="ko-KR" sz="1200" b="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TransactionType</a:t>
                      </a:r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|| </a:t>
                      </a:r>
                      <a:r>
                        <a:rPr lang="en-US" altLang="ko-KR" sz="1200" b="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ReceiptPayload</a:t>
                      </a:r>
                      <a:endParaRPr lang="ko-KR" altLang="en-US" sz="1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0" marT="18000" marB="18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11734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4121720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52A2CDE4-8B69-47E1-B825-D1F03DD59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트랜잭션 </a:t>
            </a:r>
            <a:r>
              <a:rPr lang="en-US" altLang="ko-KR" dirty="0"/>
              <a:t>Legacy</a:t>
            </a:r>
            <a:endParaRPr lang="ko-KR" altLang="en-US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C71F70C3-6208-43C6-9F81-9D92DD7BE5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713171"/>
              </p:ext>
            </p:extLst>
          </p:nvPr>
        </p:nvGraphicFramePr>
        <p:xfrm>
          <a:off x="241300" y="657224"/>
          <a:ext cx="11687174" cy="595367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326308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val="454166344"/>
                    </a:ext>
                  </a:extLst>
                </a:gridCol>
                <a:gridCol w="7992714">
                  <a:extLst>
                    <a:ext uri="{9D8B030D-6E8A-4147-A177-3AD203B41FA5}">
                      <a16:colId xmlns:a16="http://schemas.microsoft.com/office/drawing/2014/main" val="953911548"/>
                    </a:ext>
                  </a:extLst>
                </a:gridCol>
              </a:tblGrid>
              <a:tr h="3439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항목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타입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5123214"/>
                  </a:ext>
                </a:extLst>
              </a:tr>
              <a:tr h="5468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nonce</a:t>
                      </a:r>
                      <a:endParaRPr lang="ko-KR" altLang="en-US" sz="1600" b="1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uint256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발신자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(sender)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가 전송한 트랜잭션 수 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트랜잭션 순서 보장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, 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이중사용 방지 등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5803001"/>
                  </a:ext>
                </a:extLst>
              </a:tr>
              <a:tr h="5468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gasPrice</a:t>
                      </a:r>
                      <a:endParaRPr lang="ko-KR" altLang="en-US" sz="1600" b="1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uint256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gas 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당 지불 가격 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단위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: </a:t>
                      </a:r>
                      <a:r>
                        <a:rPr lang="en-US" altLang="ko-KR" sz="16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wei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, 1ETH = 1 * 10</a:t>
                      </a:r>
                      <a:r>
                        <a:rPr lang="en-US" altLang="ko-KR" sz="1600" baseline="300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18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wei, 1 </a:t>
                      </a:r>
                      <a:r>
                        <a:rPr lang="en-US" altLang="ko-KR" sz="16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gWei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= 1 * 10</a:t>
                      </a:r>
                      <a:r>
                        <a:rPr lang="en-US" altLang="ko-KR" sz="1600" baseline="300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9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wei)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9525326"/>
                  </a:ext>
                </a:extLst>
              </a:tr>
              <a:tr h="5468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gasLimit</a:t>
                      </a:r>
                      <a:endParaRPr lang="ko-KR" altLang="en-US" sz="1600" b="1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uint256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트랜잭션 수행에 사용할 최대 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gas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0885827"/>
                  </a:ext>
                </a:extLst>
              </a:tr>
              <a:tr h="5468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to</a:t>
                      </a:r>
                      <a:endParaRPr lang="ko-KR" altLang="en-US" sz="1600" b="1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address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메시지 콜 수신자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(recipient), 0x00: </a:t>
                      </a:r>
                      <a:r>
                        <a:rPr lang="ko-KR" altLang="en-US" sz="16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컨트랙트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생성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4986205"/>
                  </a:ext>
                </a:extLst>
              </a:tr>
              <a:tr h="5468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value</a:t>
                      </a:r>
                      <a:endParaRPr lang="ko-KR" altLang="en-US" sz="1600" b="1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uint256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전송할 </a:t>
                      </a:r>
                      <a:r>
                        <a:rPr lang="en-US" altLang="ko-KR" sz="16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wei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(1 ether = 1 * 10</a:t>
                      </a:r>
                      <a:r>
                        <a:rPr lang="en-US" altLang="ko-KR" sz="1600" baseline="300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18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wei)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46563118"/>
                  </a:ext>
                </a:extLst>
              </a:tr>
              <a:tr h="7737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data</a:t>
                      </a:r>
                      <a:endParaRPr lang="ko-KR" altLang="en-US" sz="1600" b="1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bytes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to != 0x00 : 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메시지 콜 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input data, to == 0x00: EVM bytecode(init code)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컨트랙트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호출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: ABI Encoding 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결과 입력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6958112"/>
                  </a:ext>
                </a:extLst>
              </a:tr>
              <a:tr h="10081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v</a:t>
                      </a:r>
                      <a:endParaRPr lang="ko-KR" altLang="en-US" sz="1600" b="1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uint256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27 + </a:t>
                      </a:r>
                      <a:r>
                        <a:rPr lang="en-US" altLang="ko-KR" sz="16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yParity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[Frontier] or (</a:t>
                      </a:r>
                      <a:r>
                        <a:rPr lang="en-US" altLang="ko-KR" sz="16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chainId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)*2 + 35 + </a:t>
                      </a:r>
                      <a:r>
                        <a:rPr lang="en-US" altLang="ko-KR" sz="16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yParity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[EIP-155]</a:t>
                      </a:r>
                    </a:p>
                    <a:p>
                      <a:pPr marL="285750" marR="0" lvl="0" indent="-1800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4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chainId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: </a:t>
                      </a:r>
                      <a:r>
                        <a:rPr lang="ko-KR" altLang="en-US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블록체인 </a:t>
                      </a:r>
                      <a:r>
                        <a:rPr lang="en-US" altLang="ko-KR" sz="14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chainId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(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hlinkClick r:id="rId3"/>
                        </a:rPr>
                        <a:t>EIP-155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: Simple replay attack protection), 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hlinkClick r:id="rId4"/>
                        </a:rPr>
                        <a:t>chainlist.org</a:t>
                      </a:r>
                      <a:endParaRPr lang="en-US" altLang="ko-KR" sz="14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  <a:p>
                      <a:pPr marL="285750" marR="0" lvl="0" indent="-1800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4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yParity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: ECDSA </a:t>
                      </a:r>
                      <a:r>
                        <a:rPr lang="ko-KR" altLang="en-US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서명 결과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임시 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public key y </a:t>
                      </a:r>
                      <a:r>
                        <a:rPr lang="ko-KR" altLang="en-US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좌표 값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parity (0: </a:t>
                      </a:r>
                      <a:r>
                        <a:rPr lang="ko-KR" altLang="en-US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짝수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, 1: </a:t>
                      </a:r>
                      <a:r>
                        <a:rPr lang="ko-KR" altLang="en-US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홀수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8383384"/>
                  </a:ext>
                </a:extLst>
              </a:tr>
              <a:tr h="5468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</a:t>
                      </a:r>
                      <a:endParaRPr lang="ko-KR" altLang="en-US" sz="1600" b="1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uint256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ECDSA 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서명 결과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r, 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임시 공개키 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x 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좌표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2271231"/>
                  </a:ext>
                </a:extLst>
              </a:tr>
              <a:tr h="5468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s</a:t>
                      </a:r>
                      <a:endParaRPr lang="ko-KR" altLang="en-US" sz="1600" b="1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uint256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ECDSA 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서명 결과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s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41087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966050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903DCB93-ECE2-4960-BA9E-76967D30DC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6183140"/>
          </a:xfrm>
        </p:spPr>
        <p:txBody>
          <a:bodyPr>
            <a:normAutofit/>
          </a:bodyPr>
          <a:lstStyle/>
          <a:p>
            <a:pPr indent="0">
              <a:lnSpc>
                <a:spcPct val="120000"/>
              </a:lnSpc>
              <a:buNone/>
            </a:pPr>
            <a:r>
              <a:rPr lang="ko-KR" altLang="en-US" sz="2200" b="1" dirty="0" err="1"/>
              <a:t>논스</a:t>
            </a:r>
            <a:r>
              <a:rPr lang="en-US" altLang="ko-KR" sz="2200" b="1" dirty="0"/>
              <a:t>(Nonce):</a:t>
            </a:r>
            <a:r>
              <a:rPr lang="en-US" altLang="ko-KR" sz="2200" dirty="0"/>
              <a:t> Account </a:t>
            </a:r>
            <a:r>
              <a:rPr lang="ko-KR" altLang="en-US" sz="2200" dirty="0"/>
              <a:t>가</a:t>
            </a:r>
            <a:r>
              <a:rPr lang="ko-KR" altLang="en-US" sz="2200" dirty="0">
                <a:solidFill>
                  <a:schemeClr val="bg1">
                    <a:lumMod val="85000"/>
                  </a:schemeClr>
                </a:solidFill>
              </a:rPr>
              <a:t> 전송한 트랜잭션 수</a:t>
            </a:r>
            <a:endParaRPr lang="en-US" altLang="ko-KR" sz="2200" dirty="0">
              <a:solidFill>
                <a:schemeClr val="bg1">
                  <a:lumMod val="85000"/>
                </a:schemeClr>
              </a:solidFill>
            </a:endParaRPr>
          </a:p>
          <a:p>
            <a:pPr marL="144000">
              <a:lnSpc>
                <a:spcPct val="120000"/>
              </a:lnSpc>
            </a:pP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0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부터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1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씩 증가</a:t>
            </a:r>
            <a:endParaRPr lang="en-US" altLang="ko-KR" dirty="0">
              <a:solidFill>
                <a:schemeClr val="bg1">
                  <a:lumMod val="85000"/>
                </a:schemeClr>
              </a:solidFill>
            </a:endParaRPr>
          </a:p>
          <a:p>
            <a:pPr marL="144000">
              <a:lnSpc>
                <a:spcPct val="120000"/>
              </a:lnSpc>
            </a:pPr>
            <a:r>
              <a:rPr lang="ko-KR" altLang="en-US" dirty="0"/>
              <a:t>순서대로 트랜잭션 적용  </a:t>
            </a:r>
            <a:r>
              <a:rPr lang="en-US" altLang="ko-KR" dirty="0"/>
              <a:t>+ </a:t>
            </a:r>
            <a:r>
              <a:rPr lang="ko-KR" altLang="en-US" dirty="0"/>
              <a:t>중복 불가</a:t>
            </a:r>
            <a:r>
              <a:rPr lang="en-US" altLang="ko-KR" dirty="0"/>
              <a:t>, </a:t>
            </a:r>
            <a:r>
              <a:rPr lang="ko-KR" altLang="en-US" dirty="0"/>
              <a:t>누락 불가</a:t>
            </a:r>
            <a:r>
              <a:rPr lang="en-US" altLang="ko-KR" dirty="0"/>
              <a:t>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➡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트랜잭션 순서 보장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➡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이중 사용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(Double Spending)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 방지</a:t>
            </a:r>
            <a:br>
              <a:rPr lang="en-US" altLang="ko-KR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예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)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유효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: 0 ➡ 1 </a:t>
            </a:r>
            <a:r>
              <a:rPr lang="en-US" altLang="ko-KR" dirty="0">
                <a:solidFill>
                  <a:srgbClr val="00D35A"/>
                </a:solidFill>
              </a:rPr>
              <a:t>➡ 2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 ,  </a:t>
            </a:r>
            <a:r>
              <a:rPr lang="ko-KR" altLang="en-US" dirty="0"/>
              <a:t>중복 불가</a:t>
            </a:r>
            <a:r>
              <a:rPr lang="en-US" altLang="ko-KR" dirty="0"/>
              <a:t>: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0 ➡ 1 ➡ </a:t>
            </a:r>
            <a:r>
              <a:rPr lang="en-US" altLang="ko-KR" dirty="0">
                <a:solidFill>
                  <a:srgbClr val="EF296B"/>
                </a:solidFill>
              </a:rPr>
              <a:t>1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 ,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누락 불가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: 0 ➡ 1 ➡ </a:t>
            </a:r>
            <a:r>
              <a:rPr lang="en-US" altLang="ko-KR" dirty="0">
                <a:solidFill>
                  <a:srgbClr val="EF296B"/>
                </a:solidFill>
              </a:rPr>
              <a:t>3</a:t>
            </a:r>
          </a:p>
          <a:p>
            <a:pPr marL="144000">
              <a:lnSpc>
                <a:spcPct val="120000"/>
              </a:lnSpc>
            </a:pPr>
            <a:r>
              <a:rPr lang="ko-KR" altLang="en-US" dirty="0"/>
              <a:t>유효한 트랜잭션 </a:t>
            </a:r>
            <a:r>
              <a:rPr lang="en-US" altLang="ko-KR" dirty="0"/>
              <a:t>Nonce  : Account</a:t>
            </a:r>
            <a:r>
              <a:rPr lang="ko-KR" altLang="en-US" dirty="0"/>
              <a:t> </a:t>
            </a:r>
            <a:r>
              <a:rPr lang="en-US" altLang="ko-KR" dirty="0"/>
              <a:t>Nonce (include</a:t>
            </a:r>
            <a:r>
              <a:rPr lang="ko-KR" altLang="en-US" dirty="0"/>
              <a:t> </a:t>
            </a:r>
            <a:r>
              <a:rPr lang="en-US" altLang="ko-KR" dirty="0"/>
              <a:t>Pending) </a:t>
            </a:r>
            <a:r>
              <a:rPr lang="ko-KR" altLang="en-US" dirty="0"/>
              <a:t>이상</a:t>
            </a:r>
            <a:endParaRPr lang="en-US" altLang="ko-KR" dirty="0"/>
          </a:p>
          <a:p>
            <a:pPr>
              <a:lnSpc>
                <a:spcPct val="120000"/>
              </a:lnSpc>
            </a:pPr>
            <a:r>
              <a:rPr lang="en-US" altLang="ko-KR" dirty="0"/>
              <a:t>Pool</a:t>
            </a:r>
            <a:r>
              <a:rPr lang="ko-KR" altLang="en-US" dirty="0"/>
              <a:t>에 </a:t>
            </a:r>
            <a:r>
              <a:rPr lang="en-US" altLang="ko-KR" dirty="0"/>
              <a:t>Pending </a:t>
            </a:r>
            <a:r>
              <a:rPr lang="ko-KR" altLang="en-US" dirty="0"/>
              <a:t>상태의 동일 </a:t>
            </a:r>
            <a:r>
              <a:rPr lang="en-US" altLang="ko-KR" dirty="0"/>
              <a:t>Nonce </a:t>
            </a:r>
            <a:r>
              <a:rPr lang="ko-KR" altLang="en-US" dirty="0"/>
              <a:t>트랜잭션 존재하는 경우 </a:t>
            </a:r>
            <a:r>
              <a:rPr lang="en-US" altLang="ko-KR" dirty="0">
                <a:ea typeface="맑은 고딕"/>
              </a:rPr>
              <a:t>➡</a:t>
            </a:r>
            <a:r>
              <a:rPr lang="ko-KR" altLang="en-US" dirty="0"/>
              <a:t> </a:t>
            </a:r>
            <a:r>
              <a:rPr lang="en-US" altLang="ko-KR" dirty="0"/>
              <a:t>Gas Price </a:t>
            </a:r>
            <a:r>
              <a:rPr lang="ko-KR" altLang="en-US" dirty="0"/>
              <a:t>체크</a:t>
            </a:r>
            <a:endParaRPr lang="en-US" altLang="ko-KR" dirty="0"/>
          </a:p>
          <a:p>
            <a:pPr lvl="1">
              <a:lnSpc>
                <a:spcPct val="120000"/>
              </a:lnSpc>
            </a:pPr>
            <a:r>
              <a:rPr lang="en-US" altLang="ko-KR" dirty="0"/>
              <a:t>Compare Gas Price = Old</a:t>
            </a:r>
            <a:r>
              <a:rPr lang="ko-KR" altLang="en-US" dirty="0"/>
              <a:t> </a:t>
            </a:r>
            <a:r>
              <a:rPr lang="en-US" altLang="ko-KR" dirty="0"/>
              <a:t>Gas</a:t>
            </a:r>
            <a:r>
              <a:rPr lang="ko-KR" altLang="en-US" dirty="0"/>
              <a:t> </a:t>
            </a:r>
            <a:r>
              <a:rPr lang="en-US" altLang="ko-KR" dirty="0"/>
              <a:t>Price + Price Bump (default: 10%))</a:t>
            </a:r>
            <a:r>
              <a:rPr lang="ko-KR" altLang="en-US" dirty="0"/>
              <a:t> </a:t>
            </a:r>
            <a:endParaRPr lang="en-US" altLang="ko-KR" dirty="0"/>
          </a:p>
          <a:p>
            <a:pPr lvl="1">
              <a:lnSpc>
                <a:spcPct val="120000"/>
              </a:lnSpc>
            </a:pPr>
            <a:r>
              <a:rPr lang="en-US" altLang="ko-KR" dirty="0"/>
              <a:t>New</a:t>
            </a:r>
            <a:r>
              <a:rPr lang="ko-KR" altLang="en-US" dirty="0"/>
              <a:t> </a:t>
            </a:r>
            <a:r>
              <a:rPr lang="en-US" altLang="ko-KR" dirty="0"/>
              <a:t>Gas</a:t>
            </a:r>
            <a:r>
              <a:rPr lang="ko-KR" altLang="en-US" dirty="0"/>
              <a:t> </a:t>
            </a:r>
            <a:r>
              <a:rPr lang="en-US" altLang="ko-KR" dirty="0"/>
              <a:t>Price</a:t>
            </a:r>
            <a:r>
              <a:rPr lang="ko-KR" altLang="en-US" dirty="0"/>
              <a:t> </a:t>
            </a:r>
            <a:r>
              <a:rPr lang="en-US" altLang="ko-KR" dirty="0"/>
              <a:t>&gt;=</a:t>
            </a:r>
            <a:r>
              <a:rPr lang="ko-KR" altLang="en-US" dirty="0"/>
              <a:t> </a:t>
            </a:r>
            <a:r>
              <a:rPr lang="en-US" altLang="ko-KR" dirty="0"/>
              <a:t>Compare</a:t>
            </a:r>
            <a:r>
              <a:rPr lang="ko-KR" altLang="en-US" dirty="0"/>
              <a:t> </a:t>
            </a:r>
            <a:r>
              <a:rPr lang="en-US" altLang="ko-KR" dirty="0"/>
              <a:t>Price 	</a:t>
            </a:r>
            <a:r>
              <a:rPr lang="en-US" altLang="ko-KR" dirty="0">
                <a:ea typeface="맑은 고딕"/>
              </a:rPr>
              <a:t>➡ </a:t>
            </a:r>
            <a:r>
              <a:rPr lang="ko-KR" altLang="en-US" dirty="0">
                <a:ea typeface="맑은 고딕"/>
              </a:rPr>
              <a:t>교체</a:t>
            </a:r>
            <a:r>
              <a:rPr lang="en-US" altLang="ko-KR" dirty="0">
                <a:ea typeface="맑은 고딕"/>
              </a:rPr>
              <a:t>(Replace)</a:t>
            </a:r>
            <a:endParaRPr lang="en-US" altLang="ko-KR" dirty="0"/>
          </a:p>
          <a:p>
            <a:pPr lvl="1">
              <a:lnSpc>
                <a:spcPct val="120000"/>
              </a:lnSpc>
            </a:pPr>
            <a:r>
              <a:rPr lang="en-US" altLang="ko-KR" dirty="0"/>
              <a:t>Compare Price &gt; New Gas Price 	</a:t>
            </a:r>
            <a:r>
              <a:rPr lang="en-US" altLang="ko-KR" dirty="0">
                <a:ea typeface="맑은 고딕"/>
              </a:rPr>
              <a:t>➡ </a:t>
            </a:r>
            <a:r>
              <a:rPr lang="ko-KR" altLang="en-US" dirty="0">
                <a:ea typeface="맑은 고딕"/>
              </a:rPr>
              <a:t>에러</a:t>
            </a:r>
            <a:r>
              <a:rPr lang="en-US" altLang="ko-KR" dirty="0">
                <a:ea typeface="맑은 고딕"/>
              </a:rPr>
              <a:t>(ERROR)</a:t>
            </a:r>
          </a:p>
          <a:p>
            <a:pPr marL="504000" lvl="1">
              <a:lnSpc>
                <a:spcPct val="120000"/>
              </a:lnSpc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177A2405-B123-4518-A273-1E00B3575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트랜잭션 </a:t>
            </a:r>
            <a:r>
              <a:rPr lang="en-US" altLang="ko-KR" dirty="0"/>
              <a:t>[ Nonce ]</a:t>
            </a:r>
            <a:endParaRPr lang="ko-KR" altLang="en-US" dirty="0"/>
          </a:p>
        </p:txBody>
      </p:sp>
      <p:sp>
        <p:nvSpPr>
          <p:cNvPr id="4" name="곱하기 기호 3">
            <a:extLst>
              <a:ext uri="{FF2B5EF4-FFF2-40B4-BE49-F238E27FC236}">
                <a16:creationId xmlns:a16="http://schemas.microsoft.com/office/drawing/2014/main" id="{B77FE703-9536-FADC-8FFC-11307CEB7AAB}"/>
              </a:ext>
            </a:extLst>
          </p:cNvPr>
          <p:cNvSpPr>
            <a:spLocks noChangeAspect="1"/>
          </p:cNvSpPr>
          <p:nvPr/>
        </p:nvSpPr>
        <p:spPr>
          <a:xfrm>
            <a:off x="4432104" y="2183432"/>
            <a:ext cx="216024" cy="216000"/>
          </a:xfrm>
          <a:prstGeom prst="mathMultiply">
            <a:avLst/>
          </a:prstGeom>
          <a:solidFill>
            <a:srgbClr val="EF296B"/>
          </a:solidFill>
          <a:ln w="0">
            <a:solidFill>
              <a:srgbClr val="EF29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곱하기 기호 7">
            <a:extLst>
              <a:ext uri="{FF2B5EF4-FFF2-40B4-BE49-F238E27FC236}">
                <a16:creationId xmlns:a16="http://schemas.microsoft.com/office/drawing/2014/main" id="{2376CC62-DA3D-2173-C471-561EE689FA96}"/>
              </a:ext>
            </a:extLst>
          </p:cNvPr>
          <p:cNvSpPr/>
          <p:nvPr/>
        </p:nvSpPr>
        <p:spPr>
          <a:xfrm>
            <a:off x="6923808" y="2190576"/>
            <a:ext cx="216024" cy="216024"/>
          </a:xfrm>
          <a:prstGeom prst="mathMultiply">
            <a:avLst/>
          </a:prstGeom>
          <a:solidFill>
            <a:srgbClr val="EF296B"/>
          </a:solidFill>
          <a:ln w="0">
            <a:solidFill>
              <a:srgbClr val="EF29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2142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903DCB93-ECE2-4960-BA9E-76967D30DC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6183140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ko-KR" altLang="en-US" dirty="0">
                <a:ea typeface="맑은 고딕"/>
              </a:rPr>
              <a:t>트랜잭션 교체 </a:t>
            </a:r>
            <a:r>
              <a:rPr lang="en-US" altLang="ko-KR" dirty="0">
                <a:ea typeface="맑은 고딕"/>
              </a:rPr>
              <a:t>(Price Bump Percentage: 10%)</a:t>
            </a:r>
          </a:p>
          <a:p>
            <a:pPr lvl="1">
              <a:lnSpc>
                <a:spcPct val="120000"/>
              </a:lnSpc>
            </a:pPr>
            <a:r>
              <a:rPr lang="en-US" altLang="ko-KR" dirty="0">
                <a:ea typeface="맑은 고딕"/>
              </a:rPr>
              <a:t>Old</a:t>
            </a:r>
            <a:r>
              <a:rPr lang="ko-KR" altLang="en-US" dirty="0">
                <a:ea typeface="맑은 고딕"/>
              </a:rPr>
              <a:t> </a:t>
            </a:r>
            <a:r>
              <a:rPr lang="en-US" altLang="ko-KR" dirty="0">
                <a:ea typeface="맑은 고딕"/>
              </a:rPr>
              <a:t>Gas Price : 30 </a:t>
            </a:r>
            <a:r>
              <a:rPr lang="en-US" altLang="ko-KR" dirty="0" err="1">
                <a:ea typeface="맑은 고딕"/>
              </a:rPr>
              <a:t>Gwei</a:t>
            </a:r>
            <a:r>
              <a:rPr lang="en-US" altLang="ko-KR" dirty="0">
                <a:ea typeface="맑은 고딕"/>
              </a:rPr>
              <a:t> ➡ Compare Gas Price  = Old Gas Price </a:t>
            </a:r>
            <a:r>
              <a:rPr lang="en-US" altLang="ko-KR" dirty="0"/>
              <a:t>× </a:t>
            </a:r>
            <a:r>
              <a:rPr lang="en-US" altLang="ko-KR" dirty="0">
                <a:ea typeface="맑은 고딕"/>
              </a:rPr>
              <a:t>1.1 = 33 </a:t>
            </a:r>
            <a:r>
              <a:rPr lang="en-US" altLang="ko-KR" dirty="0" err="1">
                <a:ea typeface="맑은 고딕"/>
              </a:rPr>
              <a:t>Gwei</a:t>
            </a:r>
            <a:endParaRPr lang="en-US" altLang="ko-KR" dirty="0">
              <a:ea typeface="맑은 고딕"/>
            </a:endParaRPr>
          </a:p>
          <a:p>
            <a:pPr lvl="1">
              <a:lnSpc>
                <a:spcPct val="120000"/>
              </a:lnSpc>
            </a:pPr>
            <a:r>
              <a:rPr lang="en-US" altLang="ko-KR" dirty="0">
                <a:ea typeface="맑은 고딕"/>
              </a:rPr>
              <a:t>New Gas Price : 33 </a:t>
            </a:r>
            <a:r>
              <a:rPr lang="en-US" altLang="ko-KR" dirty="0" err="1">
                <a:ea typeface="맑은 고딕"/>
              </a:rPr>
              <a:t>Gwei</a:t>
            </a:r>
            <a:r>
              <a:rPr lang="en-US" altLang="ko-KR" dirty="0">
                <a:ea typeface="맑은 고딕"/>
              </a:rPr>
              <a:t> ➡ </a:t>
            </a:r>
            <a:r>
              <a:rPr lang="ko-KR" altLang="en-US" dirty="0">
                <a:ea typeface="맑은 고딕"/>
              </a:rPr>
              <a:t>교체</a:t>
            </a:r>
            <a:endParaRPr lang="en-US" altLang="ko-KR" dirty="0">
              <a:ea typeface="맑은 고딕"/>
            </a:endParaRPr>
          </a:p>
          <a:p>
            <a:pPr lvl="1">
              <a:lnSpc>
                <a:spcPct val="120000"/>
              </a:lnSpc>
            </a:pPr>
            <a:r>
              <a:rPr lang="en-US" altLang="ko-KR" dirty="0">
                <a:ea typeface="맑은 고딕"/>
              </a:rPr>
              <a:t>New Gas Price : 31 </a:t>
            </a:r>
            <a:r>
              <a:rPr lang="en-US" altLang="ko-KR" dirty="0" err="1">
                <a:ea typeface="맑은 고딕"/>
              </a:rPr>
              <a:t>Gwei</a:t>
            </a:r>
            <a:r>
              <a:rPr lang="en-US" altLang="ko-KR" dirty="0">
                <a:ea typeface="맑은 고딕"/>
              </a:rPr>
              <a:t> ➡ </a:t>
            </a:r>
            <a:r>
              <a:rPr lang="ko-KR" altLang="en-US" dirty="0">
                <a:ea typeface="맑은 고딕"/>
              </a:rPr>
              <a:t>에러</a:t>
            </a:r>
            <a:endParaRPr lang="en-US" altLang="ko-KR" dirty="0">
              <a:ea typeface="맑은 고딕"/>
            </a:endParaRPr>
          </a:p>
          <a:p>
            <a:pPr>
              <a:lnSpc>
                <a:spcPct val="120000"/>
              </a:lnSpc>
            </a:pPr>
            <a:r>
              <a:rPr lang="ko-KR" altLang="en-US" sz="2200" dirty="0">
                <a:ea typeface="맑은 고딕"/>
              </a:rPr>
              <a:t>수정 또는 가속화</a:t>
            </a:r>
            <a:endParaRPr lang="en-US" altLang="ko-KR" sz="2200" dirty="0">
              <a:ea typeface="맑은 고딕"/>
            </a:endParaRPr>
          </a:p>
          <a:p>
            <a:pPr lvl="1">
              <a:lnSpc>
                <a:spcPct val="120000"/>
              </a:lnSpc>
            </a:pPr>
            <a:r>
              <a:rPr lang="ko-KR" altLang="en-US" sz="2000" dirty="0">
                <a:ea typeface="맑은 고딕"/>
              </a:rPr>
              <a:t>동일 </a:t>
            </a:r>
            <a:r>
              <a:rPr lang="en-US" altLang="ko-KR" sz="2000" dirty="0">
                <a:ea typeface="맑은 고딕"/>
              </a:rPr>
              <a:t>Nonce, New Gas Price &gt;= Old Gas Price </a:t>
            </a:r>
            <a:r>
              <a:rPr lang="en-US" altLang="ko-KR" sz="2000" dirty="0"/>
              <a:t>× (100% + Price Bump Percentage)</a:t>
            </a:r>
            <a:endParaRPr lang="en-US" altLang="ko-KR" sz="2000" dirty="0">
              <a:ea typeface="맑은 고딕"/>
            </a:endParaRPr>
          </a:p>
          <a:p>
            <a:pPr>
              <a:lnSpc>
                <a:spcPct val="120000"/>
              </a:lnSpc>
            </a:pPr>
            <a:r>
              <a:rPr lang="ko-KR" altLang="en-US" sz="2200" dirty="0">
                <a:ea typeface="맑은 고딕"/>
              </a:rPr>
              <a:t>취소</a:t>
            </a:r>
            <a:r>
              <a:rPr lang="en-US" altLang="ko-KR" sz="2200" dirty="0">
                <a:ea typeface="맑은 고딕"/>
              </a:rPr>
              <a:t> (Cancel)  : 0 ETH</a:t>
            </a:r>
            <a:r>
              <a:rPr lang="ko-KR" altLang="en-US" sz="2200" dirty="0">
                <a:ea typeface="맑은 고딕"/>
              </a:rPr>
              <a:t>를 본인에게 전송하는 수정 트랜잭션 제출</a:t>
            </a:r>
            <a:endParaRPr lang="en-US" altLang="ko-KR" sz="2200" dirty="0">
              <a:ea typeface="맑은 고딕"/>
            </a:endParaRPr>
          </a:p>
          <a:p>
            <a:pPr lvl="1">
              <a:lnSpc>
                <a:spcPct val="120000"/>
              </a:lnSpc>
            </a:pPr>
            <a:r>
              <a:rPr lang="ko-KR" altLang="en-US" sz="2000" dirty="0">
                <a:ea typeface="맑은 고딕"/>
              </a:rPr>
              <a:t>기본 트랜잭션 </a:t>
            </a:r>
            <a:r>
              <a:rPr lang="en-US" altLang="ko-KR" sz="2000" dirty="0">
                <a:ea typeface="맑은 고딕"/>
              </a:rPr>
              <a:t>Fee</a:t>
            </a:r>
            <a:r>
              <a:rPr lang="ko-KR" altLang="en-US" sz="2000" dirty="0">
                <a:ea typeface="맑은 고딕"/>
              </a:rPr>
              <a:t> 소모 </a:t>
            </a:r>
            <a:r>
              <a:rPr lang="en-US" altLang="ko-KR" sz="2000" dirty="0">
                <a:ea typeface="맑은 고딕"/>
              </a:rPr>
              <a:t>➡  21000 gas </a:t>
            </a:r>
            <a:r>
              <a:rPr lang="en-US" altLang="ko-KR" sz="2000" dirty="0"/>
              <a:t>× New</a:t>
            </a:r>
            <a:r>
              <a:rPr lang="ko-KR" altLang="en-US" sz="2000" dirty="0"/>
              <a:t> </a:t>
            </a:r>
            <a:r>
              <a:rPr lang="en-US" altLang="ko-KR" sz="2000" dirty="0"/>
              <a:t>Gas</a:t>
            </a:r>
            <a:r>
              <a:rPr lang="ko-KR" altLang="en-US" sz="2000" dirty="0"/>
              <a:t> </a:t>
            </a:r>
            <a:r>
              <a:rPr lang="en-US" altLang="ko-KR" sz="2000" dirty="0"/>
              <a:t>Price</a:t>
            </a:r>
          </a:p>
          <a:p>
            <a:pPr>
              <a:lnSpc>
                <a:spcPct val="120000"/>
              </a:lnSpc>
            </a:pPr>
            <a:r>
              <a:rPr lang="ko-KR" altLang="en-US" sz="2200" dirty="0">
                <a:ea typeface="맑은 고딕"/>
              </a:rPr>
              <a:t>현재 </a:t>
            </a:r>
            <a:r>
              <a:rPr lang="en-US" altLang="ko-KR" sz="2200" dirty="0">
                <a:ea typeface="맑은 고딕"/>
              </a:rPr>
              <a:t>nonce</a:t>
            </a:r>
            <a:r>
              <a:rPr lang="ko-KR" altLang="en-US" sz="2200" dirty="0">
                <a:ea typeface="맑은 고딕"/>
              </a:rPr>
              <a:t> 조회</a:t>
            </a:r>
            <a:endParaRPr lang="en-US" altLang="ko-KR" sz="2200" dirty="0">
              <a:ea typeface="맑은 고딕"/>
            </a:endParaRPr>
          </a:p>
          <a:p>
            <a:pPr lvl="1">
              <a:lnSpc>
                <a:spcPct val="120000"/>
              </a:lnSpc>
            </a:pPr>
            <a:r>
              <a:rPr lang="en-US" altLang="ko-KR" sz="2000" dirty="0">
                <a:ea typeface="맑은 고딕"/>
              </a:rPr>
              <a:t>JSON-RPC : </a:t>
            </a:r>
            <a:r>
              <a:rPr lang="en-US" altLang="ko-KR" sz="2000" dirty="0" err="1">
                <a:ea typeface="맑은 고딕"/>
              </a:rPr>
              <a:t>eth_getTransactionCount</a:t>
            </a:r>
            <a:r>
              <a:rPr lang="en-US" altLang="ko-KR" sz="2000" dirty="0">
                <a:ea typeface="맑은 고딕"/>
              </a:rPr>
              <a:t>(address, quantity)</a:t>
            </a:r>
          </a:p>
          <a:p>
            <a:pPr lvl="1">
              <a:lnSpc>
                <a:spcPct val="120000"/>
              </a:lnSpc>
            </a:pPr>
            <a:r>
              <a:rPr lang="en-US" altLang="ko-KR" sz="2000" dirty="0">
                <a:ea typeface="맑은 고딕"/>
              </a:rPr>
              <a:t>web3js : web3.eth.getTransactionCount(address [, </a:t>
            </a:r>
            <a:r>
              <a:rPr lang="en-US" altLang="ko-KR" sz="2000" dirty="0" err="1">
                <a:ea typeface="맑은 고딕"/>
              </a:rPr>
              <a:t>defaultBlock</a:t>
            </a:r>
            <a:r>
              <a:rPr lang="en-US" altLang="ko-KR" sz="2000" dirty="0">
                <a:ea typeface="맑은 고딕"/>
              </a:rPr>
              <a:t>] [, callback ])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177A2405-B123-4518-A273-1E00B3575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트랜잭션 </a:t>
            </a:r>
            <a:r>
              <a:rPr lang="en-US" altLang="ko-KR" dirty="0"/>
              <a:t>[ Nonce ]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3317472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extBox 14">
            <a:extLst>
              <a:ext uri="{FF2B5EF4-FFF2-40B4-BE49-F238E27FC236}">
                <a16:creationId xmlns:a16="http://schemas.microsoft.com/office/drawing/2014/main" id="{67EBF419-95EC-422D-A7DA-838D08893698}"/>
              </a:ext>
            </a:extLst>
          </p:cNvPr>
          <p:cNvSpPr txBox="1"/>
          <p:nvPr/>
        </p:nvSpPr>
        <p:spPr>
          <a:xfrm>
            <a:off x="979847" y="4705399"/>
            <a:ext cx="3506052" cy="553998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⑥ </a:t>
            </a:r>
            <a:r>
              <a:rPr lang="en-US" altLang="ko-KR" sz="1500" dirty="0">
                <a:solidFill>
                  <a:srgbClr val="00C8EB"/>
                </a:solidFill>
                <a:latin typeface="Arial" panose="020B0604020202020204" pitchFamily="34" charset="0"/>
              </a:rPr>
              <a:t>Success</a:t>
            </a:r>
          </a:p>
          <a:p>
            <a:pPr algn="ctr"/>
            <a:r>
              <a:rPr lang="fr-FR" altLang="ko-KR" sz="1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Tx Nonce(3)  &gt; Current State Nonce(2)</a:t>
            </a:r>
            <a:endParaRPr lang="ko-KR" altLang="en-US" sz="15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177A2405-B123-4518-A273-1E00B3575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트랜잭션 </a:t>
            </a:r>
            <a:r>
              <a:rPr lang="en-US" altLang="ko-KR" dirty="0"/>
              <a:t>[ Nonce ]</a:t>
            </a:r>
            <a:endParaRPr lang="ko-KR" altLang="en-US" dirty="0"/>
          </a:p>
        </p:txBody>
      </p:sp>
      <p:sp>
        <p:nvSpPr>
          <p:cNvPr id="4" name="TextBox 14">
            <a:extLst>
              <a:ext uri="{FF2B5EF4-FFF2-40B4-BE49-F238E27FC236}">
                <a16:creationId xmlns:a16="http://schemas.microsoft.com/office/drawing/2014/main" id="{D192851D-5377-43F3-A333-4723BFF6D499}"/>
              </a:ext>
            </a:extLst>
          </p:cNvPr>
          <p:cNvSpPr txBox="1"/>
          <p:nvPr/>
        </p:nvSpPr>
        <p:spPr>
          <a:xfrm>
            <a:off x="8654774" y="1565703"/>
            <a:ext cx="2577342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/>
              </a:rPr>
              <a:t>Current Account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/>
              </a:rPr>
              <a:t> State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1" name="TextBox 14">
            <a:extLst>
              <a:ext uri="{FF2B5EF4-FFF2-40B4-BE49-F238E27FC236}">
                <a16:creationId xmlns:a16="http://schemas.microsoft.com/office/drawing/2014/main" id="{B06F1444-922A-4915-8FC4-12B4D85AFB96}"/>
              </a:ext>
            </a:extLst>
          </p:cNvPr>
          <p:cNvSpPr txBox="1"/>
          <p:nvPr/>
        </p:nvSpPr>
        <p:spPr>
          <a:xfrm>
            <a:off x="4933907" y="1142413"/>
            <a:ext cx="2249574" cy="430887"/>
          </a:xfrm>
          <a:prstGeom prst="rect">
            <a:avLst/>
          </a:prstGeom>
          <a:noFill/>
        </p:spPr>
        <p:txBody>
          <a:bodyPr rot="0" spcFirstLastPara="0" vert="horz" wrap="square" lIns="9000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/>
              </a:rPr>
              <a:t>Ethereum Client</a:t>
            </a:r>
            <a:endParaRPr lang="ko-KR" altLang="en-US" sz="22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54" name="TextBox 14">
            <a:extLst>
              <a:ext uri="{FF2B5EF4-FFF2-40B4-BE49-F238E27FC236}">
                <a16:creationId xmlns:a16="http://schemas.microsoft.com/office/drawing/2014/main" id="{E6014278-E4A9-42F6-8D74-375D343C2975}"/>
              </a:ext>
            </a:extLst>
          </p:cNvPr>
          <p:cNvSpPr txBox="1"/>
          <p:nvPr/>
        </p:nvSpPr>
        <p:spPr>
          <a:xfrm>
            <a:off x="1001780" y="671676"/>
            <a:ext cx="10207558" cy="477054"/>
          </a:xfrm>
          <a:prstGeom prst="rect">
            <a:avLst/>
          </a:prstGeom>
          <a:noFill/>
        </p:spPr>
        <p:txBody>
          <a:bodyPr rot="0" spcFirstLastPara="0" vert="horz" wrap="square" lIns="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/>
              </a:rPr>
              <a:t>Tx Nonce  &gt;= Current State Nonce (include Pending)</a:t>
            </a:r>
            <a:endParaRPr lang="ko-KR" altLang="en-US" sz="25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2" name="TextBox 14">
            <a:extLst>
              <a:ext uri="{FF2B5EF4-FFF2-40B4-BE49-F238E27FC236}">
                <a16:creationId xmlns:a16="http://schemas.microsoft.com/office/drawing/2014/main" id="{2B695D31-886C-424F-8ECC-0F4D0D906654}"/>
              </a:ext>
            </a:extLst>
          </p:cNvPr>
          <p:cNvSpPr txBox="1"/>
          <p:nvPr/>
        </p:nvSpPr>
        <p:spPr>
          <a:xfrm>
            <a:off x="275882" y="2234451"/>
            <a:ext cx="748695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/>
              </a:rPr>
              <a:t>Tx 1</a:t>
            </a: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9B9EFB30-F58F-4177-9022-935A9E9E8C40}"/>
              </a:ext>
            </a:extLst>
          </p:cNvPr>
          <p:cNvCxnSpPr>
            <a:cxnSpLocks/>
          </p:cNvCxnSpPr>
          <p:nvPr/>
        </p:nvCxnSpPr>
        <p:spPr>
          <a:xfrm>
            <a:off x="984549" y="2356459"/>
            <a:ext cx="3527275" cy="0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2B1DA5BB-AB76-48E9-8C7F-2E10103ED78E}"/>
              </a:ext>
            </a:extLst>
          </p:cNvPr>
          <p:cNvCxnSpPr>
            <a:cxnSpLocks/>
          </p:cNvCxnSpPr>
          <p:nvPr/>
        </p:nvCxnSpPr>
        <p:spPr>
          <a:xfrm flipH="1">
            <a:off x="974942" y="2457459"/>
            <a:ext cx="3515862" cy="0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14">
            <a:extLst>
              <a:ext uri="{FF2B5EF4-FFF2-40B4-BE49-F238E27FC236}">
                <a16:creationId xmlns:a16="http://schemas.microsoft.com/office/drawing/2014/main" id="{240DE605-62C8-4627-97DE-21DFAC8D7508}"/>
              </a:ext>
            </a:extLst>
          </p:cNvPr>
          <p:cNvSpPr txBox="1"/>
          <p:nvPr/>
        </p:nvSpPr>
        <p:spPr>
          <a:xfrm>
            <a:off x="1067226" y="2055474"/>
            <a:ext cx="3331294" cy="32316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① </a:t>
            </a:r>
            <a:r>
              <a:rPr lang="en-US" altLang="ko-KR" sz="1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nonce: 0</a:t>
            </a:r>
            <a:endParaRPr lang="ko-KR" altLang="en-US" sz="15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59" name="TextBox 14">
            <a:extLst>
              <a:ext uri="{FF2B5EF4-FFF2-40B4-BE49-F238E27FC236}">
                <a16:creationId xmlns:a16="http://schemas.microsoft.com/office/drawing/2014/main" id="{F0F50B1F-865C-4B1A-B35D-FF8FAF30D9C4}"/>
              </a:ext>
            </a:extLst>
          </p:cNvPr>
          <p:cNvSpPr txBox="1"/>
          <p:nvPr/>
        </p:nvSpPr>
        <p:spPr>
          <a:xfrm>
            <a:off x="953922" y="2453765"/>
            <a:ext cx="3557902" cy="553998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② </a:t>
            </a:r>
            <a:r>
              <a:rPr lang="en-US" altLang="ko-KR" sz="1500" dirty="0">
                <a:solidFill>
                  <a:srgbClr val="EF296B"/>
                </a:solidFill>
                <a:latin typeface="Arial" panose="020B0604020202020204" pitchFamily="34" charset="0"/>
              </a:rPr>
              <a:t>ERROR</a:t>
            </a:r>
          </a:p>
          <a:p>
            <a:pPr algn="ctr"/>
            <a:r>
              <a:rPr lang="fr-FR" altLang="ko-KR" sz="1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Tx Nonce(0)  &lt; Current State Nonce(1)</a:t>
            </a:r>
            <a:endParaRPr lang="ko-KR" altLang="en-US" sz="15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42" name="TextBox 14">
            <a:extLst>
              <a:ext uri="{FF2B5EF4-FFF2-40B4-BE49-F238E27FC236}">
                <a16:creationId xmlns:a16="http://schemas.microsoft.com/office/drawing/2014/main" id="{5148BAAD-A8A6-4250-A0D7-6F047CA35DFC}"/>
              </a:ext>
            </a:extLst>
          </p:cNvPr>
          <p:cNvSpPr txBox="1"/>
          <p:nvPr/>
        </p:nvSpPr>
        <p:spPr>
          <a:xfrm>
            <a:off x="275882" y="3352303"/>
            <a:ext cx="748695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/>
              </a:rPr>
              <a:t>Tx 2</a:t>
            </a: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8F882908-10EE-40AC-8831-AF5FD5DAED6E}"/>
              </a:ext>
            </a:extLst>
          </p:cNvPr>
          <p:cNvCxnSpPr>
            <a:cxnSpLocks/>
          </p:cNvCxnSpPr>
          <p:nvPr/>
        </p:nvCxnSpPr>
        <p:spPr>
          <a:xfrm>
            <a:off x="984549" y="3474311"/>
            <a:ext cx="3527275" cy="0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2F9EF2CE-5420-4831-8612-F4E4F8AF5561}"/>
              </a:ext>
            </a:extLst>
          </p:cNvPr>
          <p:cNvCxnSpPr>
            <a:cxnSpLocks/>
          </p:cNvCxnSpPr>
          <p:nvPr/>
        </p:nvCxnSpPr>
        <p:spPr>
          <a:xfrm flipH="1">
            <a:off x="974942" y="3575311"/>
            <a:ext cx="3515862" cy="0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14">
            <a:extLst>
              <a:ext uri="{FF2B5EF4-FFF2-40B4-BE49-F238E27FC236}">
                <a16:creationId xmlns:a16="http://schemas.microsoft.com/office/drawing/2014/main" id="{B740D69A-C6BB-46C1-B788-16897A0C6233}"/>
              </a:ext>
            </a:extLst>
          </p:cNvPr>
          <p:cNvSpPr txBox="1"/>
          <p:nvPr/>
        </p:nvSpPr>
        <p:spPr>
          <a:xfrm>
            <a:off x="1256709" y="3160797"/>
            <a:ext cx="2952328" cy="32316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③ </a:t>
            </a:r>
            <a:r>
              <a:rPr lang="en-US" altLang="ko-KR" sz="1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nonce: 1</a:t>
            </a:r>
            <a:endParaRPr lang="ko-KR" altLang="en-US" sz="15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71" name="TextBox 14">
            <a:extLst>
              <a:ext uri="{FF2B5EF4-FFF2-40B4-BE49-F238E27FC236}">
                <a16:creationId xmlns:a16="http://schemas.microsoft.com/office/drawing/2014/main" id="{E6268B34-7FF6-4AD6-A338-1C3CAC4D3F23}"/>
              </a:ext>
            </a:extLst>
          </p:cNvPr>
          <p:cNvSpPr txBox="1"/>
          <p:nvPr/>
        </p:nvSpPr>
        <p:spPr>
          <a:xfrm>
            <a:off x="953922" y="3579582"/>
            <a:ext cx="3557902" cy="553998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/>
              </a:rPr>
              <a:t>④</a:t>
            </a:r>
            <a:r>
              <a:rPr lang="ko-KR" altLang="en-US" sz="1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altLang="ko-KR" sz="1500" dirty="0">
                <a:solidFill>
                  <a:srgbClr val="00C8EB"/>
                </a:solidFill>
                <a:latin typeface="Arial" panose="020B0604020202020204" pitchFamily="34" charset="0"/>
              </a:rPr>
              <a:t>Success</a:t>
            </a:r>
            <a:br>
              <a:rPr lang="en-US" altLang="ko-KR" sz="1500" dirty="0">
                <a:solidFill>
                  <a:srgbClr val="00C8EB"/>
                </a:solidFill>
                <a:latin typeface="Arial" panose="020B0604020202020204" pitchFamily="34" charset="0"/>
              </a:rPr>
            </a:br>
            <a:r>
              <a:rPr lang="fr-FR" altLang="ko-KR" sz="1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Tx Nonce(1)  == Current State Nonce(1)</a:t>
            </a:r>
            <a:endParaRPr lang="ko-KR" altLang="en-US" sz="15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45" name="TextBox 14">
            <a:extLst>
              <a:ext uri="{FF2B5EF4-FFF2-40B4-BE49-F238E27FC236}">
                <a16:creationId xmlns:a16="http://schemas.microsoft.com/office/drawing/2014/main" id="{CC1633B4-3DC5-4276-A060-9401DA9EB17C}"/>
              </a:ext>
            </a:extLst>
          </p:cNvPr>
          <p:cNvSpPr txBox="1"/>
          <p:nvPr/>
        </p:nvSpPr>
        <p:spPr>
          <a:xfrm>
            <a:off x="275882" y="4454766"/>
            <a:ext cx="748695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/>
              </a:rPr>
              <a:t>Tx 3</a:t>
            </a: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DC172318-CFE6-4D9C-859D-1B259F87C0FE}"/>
              </a:ext>
            </a:extLst>
          </p:cNvPr>
          <p:cNvCxnSpPr>
            <a:cxnSpLocks/>
          </p:cNvCxnSpPr>
          <p:nvPr/>
        </p:nvCxnSpPr>
        <p:spPr>
          <a:xfrm>
            <a:off x="984549" y="4592163"/>
            <a:ext cx="3527275" cy="0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D9135399-F356-40B9-9A9E-C0F0B69CB82C}"/>
              </a:ext>
            </a:extLst>
          </p:cNvPr>
          <p:cNvCxnSpPr>
            <a:cxnSpLocks/>
          </p:cNvCxnSpPr>
          <p:nvPr/>
        </p:nvCxnSpPr>
        <p:spPr>
          <a:xfrm flipH="1">
            <a:off x="974942" y="4693163"/>
            <a:ext cx="3515862" cy="0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14">
            <a:extLst>
              <a:ext uri="{FF2B5EF4-FFF2-40B4-BE49-F238E27FC236}">
                <a16:creationId xmlns:a16="http://schemas.microsoft.com/office/drawing/2014/main" id="{FDC485D1-E68B-46DA-B00E-C5BD8353B96E}"/>
              </a:ext>
            </a:extLst>
          </p:cNvPr>
          <p:cNvSpPr txBox="1"/>
          <p:nvPr/>
        </p:nvSpPr>
        <p:spPr>
          <a:xfrm>
            <a:off x="1256709" y="4266120"/>
            <a:ext cx="2952328" cy="32316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⑤ </a:t>
            </a:r>
            <a:r>
              <a:rPr lang="en-US" altLang="ko-KR" sz="1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nonce: 3</a:t>
            </a:r>
            <a:endParaRPr lang="ko-KR" altLang="en-US" sz="15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74" name="TextBox 14">
            <a:extLst>
              <a:ext uri="{FF2B5EF4-FFF2-40B4-BE49-F238E27FC236}">
                <a16:creationId xmlns:a16="http://schemas.microsoft.com/office/drawing/2014/main" id="{C2E37407-2BAC-4D09-9C82-992D0F941337}"/>
              </a:ext>
            </a:extLst>
          </p:cNvPr>
          <p:cNvSpPr txBox="1"/>
          <p:nvPr/>
        </p:nvSpPr>
        <p:spPr>
          <a:xfrm>
            <a:off x="5434282" y="3390105"/>
            <a:ext cx="2249574" cy="323165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/>
              </a:rPr>
              <a:t>④ Tx2 (nonce: 1)</a:t>
            </a:r>
            <a:endParaRPr lang="ko-KR" altLang="en-US" sz="15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3D06D50D-F111-4C4A-B222-9485231470E7}"/>
              </a:ext>
            </a:extLst>
          </p:cNvPr>
          <p:cNvCxnSpPr>
            <a:cxnSpLocks/>
          </p:cNvCxnSpPr>
          <p:nvPr/>
        </p:nvCxnSpPr>
        <p:spPr>
          <a:xfrm>
            <a:off x="7809186" y="3657600"/>
            <a:ext cx="935421" cy="2333297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520B2967-DAFF-489D-AFA4-3C4739C3B039}"/>
              </a:ext>
            </a:extLst>
          </p:cNvPr>
          <p:cNvCxnSpPr>
            <a:cxnSpLocks/>
          </p:cNvCxnSpPr>
          <p:nvPr/>
        </p:nvCxnSpPr>
        <p:spPr>
          <a:xfrm>
            <a:off x="4789891" y="1196752"/>
            <a:ext cx="0" cy="5406104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B2847B3E-EE32-47DE-B037-ADBDCC026D70}"/>
              </a:ext>
            </a:extLst>
          </p:cNvPr>
          <p:cNvSpPr/>
          <p:nvPr/>
        </p:nvSpPr>
        <p:spPr>
          <a:xfrm>
            <a:off x="5270399" y="2088634"/>
            <a:ext cx="2577342" cy="2842025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</a:endParaRPr>
          </a:p>
        </p:txBody>
      </p:sp>
      <p:sp>
        <p:nvSpPr>
          <p:cNvPr id="53" name="TextBox 14">
            <a:extLst>
              <a:ext uri="{FF2B5EF4-FFF2-40B4-BE49-F238E27FC236}">
                <a16:creationId xmlns:a16="http://schemas.microsoft.com/office/drawing/2014/main" id="{47D8EB81-A700-43D2-B503-F1555B34112C}"/>
              </a:ext>
            </a:extLst>
          </p:cNvPr>
          <p:cNvSpPr txBox="1"/>
          <p:nvPr/>
        </p:nvSpPr>
        <p:spPr>
          <a:xfrm>
            <a:off x="5434282" y="1558010"/>
            <a:ext cx="2249574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/>
              </a:rPr>
              <a:t>Transaction Pool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3036A15-EBF5-45A5-BE70-D8540C70DE78}"/>
              </a:ext>
            </a:extLst>
          </p:cNvPr>
          <p:cNvSpPr/>
          <p:nvPr/>
        </p:nvSpPr>
        <p:spPr>
          <a:xfrm>
            <a:off x="8818658" y="2252647"/>
            <a:ext cx="2249574" cy="3228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nonce : 1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87C6528-A796-4F16-98CA-339E76B9F6FD}"/>
              </a:ext>
            </a:extLst>
          </p:cNvPr>
          <p:cNvSpPr/>
          <p:nvPr/>
        </p:nvSpPr>
        <p:spPr>
          <a:xfrm>
            <a:off x="8818658" y="3375558"/>
            <a:ext cx="2249574" cy="3228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nonce : 2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4" name="TextBox 14">
            <a:extLst>
              <a:ext uri="{FF2B5EF4-FFF2-40B4-BE49-F238E27FC236}">
                <a16:creationId xmlns:a16="http://schemas.microsoft.com/office/drawing/2014/main" id="{16491F40-AD02-4352-BC90-C5414BE27F00}"/>
              </a:ext>
            </a:extLst>
          </p:cNvPr>
          <p:cNvSpPr txBox="1"/>
          <p:nvPr/>
        </p:nvSpPr>
        <p:spPr>
          <a:xfrm>
            <a:off x="5434282" y="4485543"/>
            <a:ext cx="2249574" cy="323165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⑥</a:t>
            </a:r>
            <a:r>
              <a:rPr lang="en-US" altLang="ko-KR" sz="1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/>
              </a:rPr>
              <a:t> Tx3 (nonce: 3)</a:t>
            </a:r>
            <a:endParaRPr lang="ko-KR" altLang="en-US" sz="15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8F8324D7-0938-4EF1-9493-609325F34578}"/>
              </a:ext>
            </a:extLst>
          </p:cNvPr>
          <p:cNvCxnSpPr>
            <a:cxnSpLocks/>
          </p:cNvCxnSpPr>
          <p:nvPr/>
        </p:nvCxnSpPr>
        <p:spPr>
          <a:xfrm>
            <a:off x="9943445" y="2749663"/>
            <a:ext cx="0" cy="454644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>
            <a:extLst>
              <a:ext uri="{FF2B5EF4-FFF2-40B4-BE49-F238E27FC236}">
                <a16:creationId xmlns:a16="http://schemas.microsoft.com/office/drawing/2014/main" id="{1A812EFF-8AC8-4568-BABC-0E629EA069B8}"/>
              </a:ext>
            </a:extLst>
          </p:cNvPr>
          <p:cNvSpPr txBox="1"/>
          <p:nvPr/>
        </p:nvSpPr>
        <p:spPr>
          <a:xfrm>
            <a:off x="9408368" y="2770560"/>
            <a:ext cx="527720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/>
              </a:rPr>
              <a:t>④</a:t>
            </a:r>
            <a:endParaRPr lang="ko-KR" altLang="en-US" sz="1500" dirty="0"/>
          </a:p>
        </p:txBody>
      </p:sp>
      <p:sp>
        <p:nvSpPr>
          <p:cNvPr id="87" name="TextBox 14">
            <a:extLst>
              <a:ext uri="{FF2B5EF4-FFF2-40B4-BE49-F238E27FC236}">
                <a16:creationId xmlns:a16="http://schemas.microsoft.com/office/drawing/2014/main" id="{89973AE9-2F8D-45D7-9650-2C3EFA0755F8}"/>
              </a:ext>
            </a:extLst>
          </p:cNvPr>
          <p:cNvSpPr txBox="1"/>
          <p:nvPr/>
        </p:nvSpPr>
        <p:spPr>
          <a:xfrm>
            <a:off x="8654774" y="4941168"/>
            <a:ext cx="2577342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/>
              </a:rPr>
              <a:t>Block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E99E5B3B-A41A-441A-9263-B72FD31BB94E}"/>
              </a:ext>
            </a:extLst>
          </p:cNvPr>
          <p:cNvSpPr/>
          <p:nvPr/>
        </p:nvSpPr>
        <p:spPr>
          <a:xfrm>
            <a:off x="8654775" y="5319662"/>
            <a:ext cx="2577342" cy="1000111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</a:endParaRPr>
          </a:p>
        </p:txBody>
      </p:sp>
      <p:sp>
        <p:nvSpPr>
          <p:cNvPr id="90" name="TextBox 14">
            <a:extLst>
              <a:ext uri="{FF2B5EF4-FFF2-40B4-BE49-F238E27FC236}">
                <a16:creationId xmlns:a16="http://schemas.microsoft.com/office/drawing/2014/main" id="{131824D8-418A-448B-B281-38A4D03A676E}"/>
              </a:ext>
            </a:extLst>
          </p:cNvPr>
          <p:cNvSpPr txBox="1"/>
          <p:nvPr/>
        </p:nvSpPr>
        <p:spPr>
          <a:xfrm>
            <a:off x="8818658" y="5887275"/>
            <a:ext cx="2249574" cy="323165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/>
              </a:rPr>
              <a:t>Tx2 (nonce: 1)</a:t>
            </a:r>
            <a:endParaRPr lang="ko-KR" altLang="en-US" sz="15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AAA6C301-9216-4715-B03F-95CAB2120E5C}"/>
              </a:ext>
            </a:extLst>
          </p:cNvPr>
          <p:cNvCxnSpPr>
            <a:cxnSpLocks/>
          </p:cNvCxnSpPr>
          <p:nvPr/>
        </p:nvCxnSpPr>
        <p:spPr>
          <a:xfrm rot="16200000" flipH="1">
            <a:off x="6563169" y="3917189"/>
            <a:ext cx="840604" cy="2977586"/>
          </a:xfrm>
          <a:prstGeom prst="bentConnector2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8E18D01C-79BA-4737-8C5E-0F16F03E4C40}"/>
              </a:ext>
            </a:extLst>
          </p:cNvPr>
          <p:cNvSpPr txBox="1"/>
          <p:nvPr/>
        </p:nvSpPr>
        <p:spPr>
          <a:xfrm>
            <a:off x="5376267" y="5826284"/>
            <a:ext cx="3095997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/>
              </a:rPr>
              <a:t>⑦ Tx3</a:t>
            </a:r>
            <a:r>
              <a:rPr lang="ko-KR" altLang="en-US" sz="1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/>
              </a:rPr>
              <a:t> 은 제외 </a:t>
            </a:r>
            <a:r>
              <a:rPr lang="en-US" altLang="ko-KR" sz="1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/>
              </a:rPr>
              <a:t>(nonce: 2 Tx</a:t>
            </a:r>
            <a:r>
              <a:rPr lang="ko-KR" altLang="en-US" sz="1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/>
              </a:rPr>
              <a:t> 필요</a:t>
            </a:r>
            <a:r>
              <a:rPr lang="en-US" altLang="ko-KR" sz="1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/>
              </a:rPr>
              <a:t>)</a:t>
            </a:r>
            <a:endParaRPr lang="ko-KR" altLang="en-US" sz="1500" dirty="0"/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D173457B-CC56-46E4-8775-287C5CCCB9F1}"/>
              </a:ext>
            </a:extLst>
          </p:cNvPr>
          <p:cNvCxnSpPr/>
          <p:nvPr/>
        </p:nvCxnSpPr>
        <p:spPr>
          <a:xfrm>
            <a:off x="8472263" y="4266120"/>
            <a:ext cx="331236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0131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/>
      <p:bldP spid="12" grpId="0"/>
      <p:bldP spid="55" grpId="0"/>
      <p:bldP spid="59" grpId="0"/>
      <p:bldP spid="42" grpId="0"/>
      <p:bldP spid="56" grpId="0"/>
      <p:bldP spid="71" grpId="0"/>
      <p:bldP spid="45" grpId="0"/>
      <p:bldP spid="57" grpId="0"/>
      <p:bldP spid="74" grpId="0" animBg="1"/>
      <p:bldP spid="63" grpId="0"/>
      <p:bldP spid="64" grpId="0" animBg="1"/>
      <p:bldP spid="86" grpId="0"/>
      <p:bldP spid="87" grpId="0"/>
      <p:bldP spid="89" grpId="0" animBg="1"/>
      <p:bldP spid="90" grpId="0" animBg="1"/>
      <p:bldP spid="91" grpId="0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BA898B05-27E1-4A72-B6F3-EA22EF2A5A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3690244"/>
          </a:xfrm>
        </p:spPr>
        <p:txBody>
          <a:bodyPr>
            <a:normAutofit/>
          </a:bodyPr>
          <a:lstStyle/>
          <a:p>
            <a:r>
              <a:rPr lang="en-US" altLang="ko-KR" sz="2200" dirty="0"/>
              <a:t>Legacy Transaction (Frontier)</a:t>
            </a:r>
          </a:p>
          <a:p>
            <a:pPr lvl="1"/>
            <a:r>
              <a:rPr lang="en-US" altLang="ko-KR" sz="2000" dirty="0"/>
              <a:t>Hash for sign : keccak-256 ( RLP [ nonce, </a:t>
            </a:r>
            <a:r>
              <a:rPr lang="en-US" altLang="ko-KR" sz="2000" dirty="0" err="1"/>
              <a:t>gasPrice</a:t>
            </a:r>
            <a:r>
              <a:rPr lang="en-US" altLang="ko-KR" sz="2000" dirty="0"/>
              <a:t>, </a:t>
            </a:r>
            <a:r>
              <a:rPr lang="en-US" altLang="ko-KR" sz="2000" dirty="0" err="1"/>
              <a:t>gasLimit</a:t>
            </a:r>
            <a:r>
              <a:rPr lang="en-US" altLang="ko-KR" sz="2000" dirty="0"/>
              <a:t>, to, value, data, </a:t>
            </a:r>
            <a:r>
              <a:rPr lang="en-US" altLang="ko-KR" sz="2000" b="1" dirty="0">
                <a:solidFill>
                  <a:srgbClr val="DBAC7D"/>
                </a:solidFill>
              </a:rPr>
              <a:t>0x</a:t>
            </a:r>
            <a:r>
              <a:rPr lang="en-US" altLang="ko-KR" sz="2000" dirty="0"/>
              <a:t>, 0x, 0x ] )</a:t>
            </a:r>
          </a:p>
          <a:p>
            <a:pPr lvl="1"/>
            <a:r>
              <a:rPr lang="en-US" altLang="ko-KR" sz="2000" dirty="0"/>
              <a:t>v : </a:t>
            </a:r>
            <a:r>
              <a:rPr lang="en-US" altLang="ko-KR" sz="2000" dirty="0" err="1"/>
              <a:t>signatureYParity</a:t>
            </a:r>
            <a:r>
              <a:rPr lang="en-US" altLang="ko-KR" sz="2000" dirty="0"/>
              <a:t> (0:</a:t>
            </a:r>
            <a:r>
              <a:rPr lang="ko-KR" altLang="en-US" sz="2000" dirty="0"/>
              <a:t>짝수</a:t>
            </a:r>
            <a:r>
              <a:rPr lang="en-US" altLang="ko-KR" sz="2000" dirty="0"/>
              <a:t> or 1:</a:t>
            </a:r>
            <a:r>
              <a:rPr lang="ko-KR" altLang="en-US" sz="2000" dirty="0"/>
              <a:t>홀수</a:t>
            </a:r>
            <a:r>
              <a:rPr lang="en-US" altLang="ko-KR" sz="2000" dirty="0"/>
              <a:t>)  </a:t>
            </a:r>
            <a:r>
              <a:rPr lang="en-US" altLang="ko-KR" sz="2000" b="1" dirty="0">
                <a:solidFill>
                  <a:srgbClr val="DBAC7D"/>
                </a:solidFill>
              </a:rPr>
              <a:t>+ 27</a:t>
            </a:r>
          </a:p>
          <a:p>
            <a:pPr lvl="1"/>
            <a:r>
              <a:rPr lang="en-US" altLang="ko-KR" sz="2000" dirty="0"/>
              <a:t>Signed Tx : RLP [ nonce, </a:t>
            </a:r>
            <a:r>
              <a:rPr lang="en-US" altLang="ko-KR" sz="2000" dirty="0" err="1"/>
              <a:t>gasPrice</a:t>
            </a:r>
            <a:r>
              <a:rPr lang="en-US" altLang="ko-KR" sz="2000" dirty="0"/>
              <a:t>, </a:t>
            </a:r>
            <a:r>
              <a:rPr lang="en-US" altLang="ko-KR" sz="2000" dirty="0" err="1"/>
              <a:t>gasLimit</a:t>
            </a:r>
            <a:r>
              <a:rPr lang="en-US" altLang="ko-KR" sz="2000" dirty="0"/>
              <a:t>, to, value, data, v, r, s ]</a:t>
            </a:r>
          </a:p>
          <a:p>
            <a:pPr lvl="1"/>
            <a:r>
              <a:rPr lang="en-US" altLang="ko-KR" sz="2000" dirty="0"/>
              <a:t>Replay attack </a:t>
            </a:r>
            <a:r>
              <a:rPr lang="ko-KR" altLang="en-US" sz="2000" dirty="0"/>
              <a:t>가능 </a:t>
            </a:r>
            <a:r>
              <a:rPr lang="en-US" altLang="ko-KR" sz="2000" dirty="0"/>
              <a:t>(</a:t>
            </a:r>
            <a:r>
              <a:rPr lang="ko-KR" altLang="en-US" sz="2000" dirty="0"/>
              <a:t>트랜잭션 정보로 </a:t>
            </a:r>
            <a:r>
              <a:rPr lang="en-US" altLang="ko-KR" sz="2000" dirty="0"/>
              <a:t>Chain </a:t>
            </a:r>
            <a:r>
              <a:rPr lang="ko-KR" altLang="en-US" sz="2000" dirty="0"/>
              <a:t>구분 불가능</a:t>
            </a:r>
            <a:r>
              <a:rPr lang="en-US" altLang="ko-KR" sz="2000" dirty="0"/>
              <a:t>)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5C8F43C5-83EA-4A90-9922-FD2B8BF087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트랜잭션 </a:t>
            </a:r>
            <a:r>
              <a:rPr lang="en-US" altLang="ko-KR" dirty="0"/>
              <a:t>[ v, EIP-155  : Simple replay attack protection ]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A83FC2-6914-42AE-888E-DECD12FABA37}"/>
              </a:ext>
            </a:extLst>
          </p:cNvPr>
          <p:cNvSpPr txBox="1"/>
          <p:nvPr/>
        </p:nvSpPr>
        <p:spPr>
          <a:xfrm>
            <a:off x="575516" y="2874936"/>
            <a:ext cx="3121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Tx (address: A, nonce: 2)  ➡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6A1FC7-DC67-4A83-846D-84B89A907293}"/>
              </a:ext>
            </a:extLst>
          </p:cNvPr>
          <p:cNvSpPr txBox="1"/>
          <p:nvPr/>
        </p:nvSpPr>
        <p:spPr>
          <a:xfrm>
            <a:off x="3710788" y="2874936"/>
            <a:ext cx="4489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Ropsten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[ </a:t>
            </a:r>
            <a:r>
              <a:rPr lang="en-US" altLang="ko-KR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Testnet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] (address: A, nonce : 2)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EFAC59-75CA-4F50-99CC-245BF580B8A7}"/>
              </a:ext>
            </a:extLst>
          </p:cNvPr>
          <p:cNvSpPr txBox="1"/>
          <p:nvPr/>
        </p:nvSpPr>
        <p:spPr>
          <a:xfrm>
            <a:off x="575516" y="4161788"/>
            <a:ext cx="3121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Tx (address: A, nonce: 2)  ➡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72F1BE-85D1-4231-9E21-37CC873E47B2}"/>
              </a:ext>
            </a:extLst>
          </p:cNvPr>
          <p:cNvSpPr txBox="1"/>
          <p:nvPr/>
        </p:nvSpPr>
        <p:spPr>
          <a:xfrm>
            <a:off x="3710788" y="4161788"/>
            <a:ext cx="46474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Ethereum [ </a:t>
            </a:r>
            <a:r>
              <a:rPr lang="en-US" altLang="ko-KR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Mainnet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] (address: A, nonce: 2)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0" name="화살표: 아래쪽 9">
            <a:extLst>
              <a:ext uri="{FF2B5EF4-FFF2-40B4-BE49-F238E27FC236}">
                <a16:creationId xmlns:a16="http://schemas.microsoft.com/office/drawing/2014/main" id="{1486FCC1-E197-4080-B50E-1346C14E244C}"/>
              </a:ext>
            </a:extLst>
          </p:cNvPr>
          <p:cNvSpPr/>
          <p:nvPr/>
        </p:nvSpPr>
        <p:spPr>
          <a:xfrm>
            <a:off x="1640847" y="3498798"/>
            <a:ext cx="278689" cy="369332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4DD2F31-4202-4390-B007-3093DE8CCEF4}"/>
              </a:ext>
            </a:extLst>
          </p:cNvPr>
          <p:cNvSpPr txBox="1"/>
          <p:nvPr/>
        </p:nvSpPr>
        <p:spPr>
          <a:xfrm>
            <a:off x="2007234" y="3498798"/>
            <a:ext cx="3621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다른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chain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에서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replay attack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가능</a:t>
            </a:r>
          </a:p>
        </p:txBody>
      </p:sp>
      <p:sp>
        <p:nvSpPr>
          <p:cNvPr id="14" name="내용 개체 틀 1">
            <a:extLst>
              <a:ext uri="{FF2B5EF4-FFF2-40B4-BE49-F238E27FC236}">
                <a16:creationId xmlns:a16="http://schemas.microsoft.com/office/drawing/2014/main" id="{128B821D-B345-4382-AE70-D72083D7CDB5}"/>
              </a:ext>
            </a:extLst>
          </p:cNvPr>
          <p:cNvSpPr txBox="1">
            <a:spLocks/>
          </p:cNvSpPr>
          <p:nvPr/>
        </p:nvSpPr>
        <p:spPr>
          <a:xfrm>
            <a:off x="245682" y="4779316"/>
            <a:ext cx="11683999" cy="17460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200" dirty="0"/>
              <a:t>EIP-155 : Simple replay attack protection (Spurious Dragon, 2016-11-22)</a:t>
            </a:r>
          </a:p>
          <a:p>
            <a:pPr lvl="1"/>
            <a:r>
              <a:rPr lang="en-US" altLang="ko-KR" sz="2000" dirty="0"/>
              <a:t>Hash for sign :  keccak-256 ( RLP [ nonce, </a:t>
            </a:r>
            <a:r>
              <a:rPr lang="en-US" altLang="ko-KR" sz="2000" dirty="0" err="1"/>
              <a:t>gasPrice</a:t>
            </a:r>
            <a:r>
              <a:rPr lang="en-US" altLang="ko-KR" sz="2000" dirty="0"/>
              <a:t>, </a:t>
            </a:r>
            <a:r>
              <a:rPr lang="en-US" altLang="ko-KR" sz="2000" dirty="0" err="1"/>
              <a:t>gasLimit</a:t>
            </a:r>
            <a:r>
              <a:rPr lang="en-US" altLang="ko-KR" sz="2000" dirty="0"/>
              <a:t>, to, value, data, </a:t>
            </a:r>
            <a:r>
              <a:rPr lang="en-US" altLang="ko-KR" sz="2000" b="1" dirty="0" err="1">
                <a:solidFill>
                  <a:srgbClr val="00C8EB"/>
                </a:solidFill>
              </a:rPr>
              <a:t>chainId</a:t>
            </a:r>
            <a:r>
              <a:rPr lang="en-US" altLang="ko-KR" sz="2000" dirty="0"/>
              <a:t>, 0x, 0x ] )</a:t>
            </a:r>
          </a:p>
          <a:p>
            <a:pPr lvl="1"/>
            <a:r>
              <a:rPr lang="en-US" altLang="ko-KR" sz="2000" dirty="0"/>
              <a:t>v : </a:t>
            </a:r>
            <a:r>
              <a:rPr lang="en-US" altLang="ko-KR" sz="2000" dirty="0" err="1"/>
              <a:t>signatureYParity</a:t>
            </a:r>
            <a:r>
              <a:rPr lang="en-US" altLang="ko-KR" sz="2000" dirty="0"/>
              <a:t> (0 or 1) </a:t>
            </a:r>
            <a:r>
              <a:rPr lang="en-US" altLang="ko-KR" sz="2000" b="1" dirty="0">
                <a:solidFill>
                  <a:srgbClr val="00C8EB"/>
                </a:solidFill>
              </a:rPr>
              <a:t>+ (</a:t>
            </a:r>
            <a:r>
              <a:rPr lang="en-US" altLang="ko-KR" sz="2000" b="1" dirty="0" err="1">
                <a:solidFill>
                  <a:srgbClr val="00C8EB"/>
                </a:solidFill>
              </a:rPr>
              <a:t>chainId</a:t>
            </a:r>
            <a:r>
              <a:rPr lang="en-US" altLang="ko-KR" sz="2000" b="1" dirty="0">
                <a:solidFill>
                  <a:srgbClr val="00C8EB"/>
                </a:solidFill>
              </a:rPr>
              <a:t> * 2 ) + 35</a:t>
            </a:r>
          </a:p>
          <a:p>
            <a:pPr lvl="1"/>
            <a:r>
              <a:rPr lang="en-US" altLang="ko-KR" sz="2000" dirty="0"/>
              <a:t>Signed Tx : RLP [ nonce, </a:t>
            </a:r>
            <a:r>
              <a:rPr lang="en-US" altLang="ko-KR" sz="2000" dirty="0" err="1"/>
              <a:t>gasPrice</a:t>
            </a:r>
            <a:r>
              <a:rPr lang="en-US" altLang="ko-KR" sz="2000" dirty="0"/>
              <a:t>, </a:t>
            </a:r>
            <a:r>
              <a:rPr lang="en-US" altLang="ko-KR" sz="2000" dirty="0" err="1"/>
              <a:t>gasLimit</a:t>
            </a:r>
            <a:r>
              <a:rPr lang="en-US" altLang="ko-KR" sz="2000" dirty="0"/>
              <a:t>, to, value, data, v, r, s ]</a:t>
            </a:r>
          </a:p>
          <a:p>
            <a:pPr marL="216000" lvl="1" indent="0">
              <a:buFont typeface="Arial" panose="020B0604020202020204" pitchFamily="34" charset="0"/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51059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 animBg="1"/>
      <p:bldP spid="11" grpId="0"/>
      <p:bldP spid="14" grpId="0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9DBA762E-9CDA-4C13-9AFD-0651B6610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트랜잭션 </a:t>
            </a:r>
            <a:r>
              <a:rPr lang="en-US" altLang="ko-KR" dirty="0"/>
              <a:t>[ Chain List ]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D065688-DB6A-4041-BFC5-720F88984B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550" b="55425"/>
          <a:stretch/>
        </p:blipFill>
        <p:spPr>
          <a:xfrm>
            <a:off x="308408" y="1125539"/>
            <a:ext cx="5643576" cy="756128"/>
          </a:xfrm>
          <a:prstGeom prst="rect">
            <a:avLst/>
          </a:prstGeom>
        </p:spPr>
      </p:pic>
      <p:sp>
        <p:nvSpPr>
          <p:cNvPr id="10" name="Rectangle 1">
            <a:extLst>
              <a:ext uri="{FF2B5EF4-FFF2-40B4-BE49-F238E27FC236}">
                <a16:creationId xmlns:a16="http://schemas.microsoft.com/office/drawing/2014/main" id="{CAE0BBCD-2EDD-489D-BA48-4781541535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8408" y="1967820"/>
            <a:ext cx="5643576" cy="4708981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name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Ethereum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Mainnet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chain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"ETH"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icon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ethereum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rpc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"https://mainnet.infura.io/v3/${INFURA_API_KEY}"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wss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://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mainnet.infura.io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/v3/${INFURA_API_KEY}"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"https://api.mycryptoapi.com/eth"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"https://cloudflare-eth.com"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]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faucets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[]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nativeCurrency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name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Ether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symbol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"ETH"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decimals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18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infoURL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"https://ethereum.org"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shortName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eth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chainId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1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networkId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1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"slip44"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60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ens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"registry"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"0x00000000000C2E074eC69A0dFb2997BA6C7d2e1e"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explorers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[{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name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etherscan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url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"https://etherscan.io"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standard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"EIP3091"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}]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endParaRPr kumimoji="0" lang="ko-KR" altLang="ko-KR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934AC2-F301-4B26-ACD6-E46A9656D2A4}"/>
              </a:ext>
            </a:extLst>
          </p:cNvPr>
          <p:cNvSpPr txBox="1"/>
          <p:nvPr/>
        </p:nvSpPr>
        <p:spPr>
          <a:xfrm>
            <a:off x="958860" y="662384"/>
            <a:ext cx="44485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hlinkClick r:id="rId3"/>
              </a:rPr>
              <a:t>https://github.com/ethereum-lists/chains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53239DF-D319-44F5-9C83-ECE900A886F1}"/>
              </a:ext>
            </a:extLst>
          </p:cNvPr>
          <p:cNvSpPr txBox="1"/>
          <p:nvPr/>
        </p:nvSpPr>
        <p:spPr>
          <a:xfrm>
            <a:off x="7869030" y="676981"/>
            <a:ext cx="2290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hlinkClick r:id="rId4"/>
              </a:rPr>
              <a:t>https://chainlist.org/</a:t>
            </a:r>
            <a:endParaRPr lang="ko-KR" altLang="en-US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7F5080BB-1B04-430E-8E74-7C244F0F47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4987" y="1125538"/>
            <a:ext cx="5620321" cy="489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14402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52A2CDE4-8B69-47E1-B825-D1F03DD59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트랜잭션 </a:t>
            </a:r>
            <a:r>
              <a:rPr lang="en-US" altLang="ko-KR" dirty="0"/>
              <a:t>Type 1 (EIP-2930: </a:t>
            </a:r>
            <a:r>
              <a:rPr lang="en-US" altLang="ko-KR" dirty="0" err="1"/>
              <a:t>Optinal</a:t>
            </a:r>
            <a:r>
              <a:rPr lang="en-US" altLang="ko-KR" dirty="0"/>
              <a:t> Access List, </a:t>
            </a:r>
            <a:r>
              <a:rPr lang="nb-NO" altLang="ko-KR" dirty="0"/>
              <a:t>Berlin, #12,244,000, 2021-04-15)</a:t>
            </a:r>
            <a:endParaRPr lang="ko-KR" altLang="en-US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C71F70C3-6208-43C6-9F81-9D92DD7BE5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1460454"/>
              </p:ext>
            </p:extLst>
          </p:nvPr>
        </p:nvGraphicFramePr>
        <p:xfrm>
          <a:off x="241300" y="657224"/>
          <a:ext cx="11687175" cy="5847007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326308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val="454166344"/>
                    </a:ext>
                  </a:extLst>
                </a:gridCol>
                <a:gridCol w="7992715">
                  <a:extLst>
                    <a:ext uri="{9D8B030D-6E8A-4147-A177-3AD203B41FA5}">
                      <a16:colId xmlns:a16="http://schemas.microsoft.com/office/drawing/2014/main" val="95391154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항목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타입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5123214"/>
                  </a:ext>
                </a:extLst>
              </a:tr>
              <a:tr h="4969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err="1">
                          <a:solidFill>
                            <a:srgbClr val="FFC700"/>
                          </a:solidFill>
                          <a:latin typeface="Arial" panose="020B0604020202020204" pitchFamily="34" charset="0"/>
                        </a:rPr>
                        <a:t>chainId</a:t>
                      </a:r>
                      <a:endParaRPr lang="ko-KR" altLang="en-US" sz="1600" b="1" dirty="0">
                        <a:solidFill>
                          <a:srgbClr val="FFC700"/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uint256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chainId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(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hlinkClick r:id="rId2"/>
                        </a:rPr>
                        <a:t>EIP-155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: Simple replay attack protection, 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hlinkClick r:id="rId3"/>
                        </a:rPr>
                        <a:t>chainlist.org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5803001"/>
                  </a:ext>
                </a:extLst>
              </a:tr>
              <a:tr h="4969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nonce</a:t>
                      </a:r>
                      <a:endParaRPr lang="ko-KR" altLang="en-US" sz="1600" b="1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uint256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발신자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(sender)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가 전송한 트랜잭션 수 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트랜잭션 순서 보장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, 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이중지불 방지 등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42472754"/>
                  </a:ext>
                </a:extLst>
              </a:tr>
              <a:tr h="5421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gasPrice</a:t>
                      </a:r>
                      <a:endParaRPr lang="ko-KR" altLang="en-US" sz="1600" b="1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uint256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gas </a:t>
                      </a:r>
                      <a:r>
                        <a:rPr lang="ko-KR" altLang="en-US" sz="18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당 지불 가격 </a:t>
                      </a:r>
                      <a:r>
                        <a:rPr lang="en-US" altLang="ko-KR" sz="18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</a:t>
                      </a:r>
                      <a:r>
                        <a:rPr lang="ko-KR" altLang="en-US" sz="18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단위</a:t>
                      </a:r>
                      <a:r>
                        <a:rPr lang="en-US" altLang="ko-KR" sz="18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: </a:t>
                      </a:r>
                      <a:r>
                        <a:rPr lang="en-US" altLang="ko-KR" sz="18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wei</a:t>
                      </a:r>
                      <a:r>
                        <a:rPr lang="en-US" altLang="ko-KR" sz="18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, 1ETH = 1 * 10</a:t>
                      </a:r>
                      <a:r>
                        <a:rPr lang="en-US" altLang="ko-KR" sz="1800" baseline="300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18</a:t>
                      </a:r>
                      <a:r>
                        <a:rPr lang="en-US" altLang="ko-KR" sz="18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wei, 1 </a:t>
                      </a:r>
                      <a:r>
                        <a:rPr lang="en-US" altLang="ko-KR" sz="18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gwei</a:t>
                      </a:r>
                      <a:r>
                        <a:rPr lang="en-US" altLang="ko-KR" sz="18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= 1 * 10</a:t>
                      </a:r>
                      <a:r>
                        <a:rPr lang="en-US" altLang="ko-KR" sz="1800" baseline="300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9</a:t>
                      </a:r>
                      <a:r>
                        <a:rPr lang="en-US" altLang="ko-KR" sz="18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wei)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9525326"/>
                  </a:ext>
                </a:extLst>
              </a:tr>
              <a:tr h="4969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gasLimit</a:t>
                      </a:r>
                      <a:endParaRPr lang="ko-KR" altLang="en-US" sz="1600" b="1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uint256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트랜잭션 수행에 사용할 최대 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gas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0885827"/>
                  </a:ext>
                </a:extLst>
              </a:tr>
              <a:tr h="4969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to</a:t>
                      </a:r>
                      <a:endParaRPr lang="ko-KR" altLang="en-US" sz="1600" b="1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address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메시지 콜 수신자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(recipient), 0x0: </a:t>
                      </a:r>
                      <a:r>
                        <a:rPr lang="ko-KR" altLang="en-US" sz="16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컨트랙트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생성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4986205"/>
                  </a:ext>
                </a:extLst>
              </a:tr>
              <a:tr h="4969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value</a:t>
                      </a:r>
                      <a:endParaRPr lang="ko-KR" altLang="en-US" sz="1600" b="1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uint256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전송할 </a:t>
                      </a:r>
                      <a:r>
                        <a:rPr lang="en-US" altLang="ko-KR" sz="16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wei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(1 ether = 1 * 10</a:t>
                      </a:r>
                      <a:r>
                        <a:rPr lang="en-US" altLang="ko-KR" sz="1600" baseline="300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18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wei)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46563118"/>
                  </a:ext>
                </a:extLst>
              </a:tr>
              <a:tr h="4969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data</a:t>
                      </a:r>
                      <a:endParaRPr lang="ko-KR" altLang="en-US" sz="1600" b="1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bytes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to != 0x00 : 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메시지 콜 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input data, to == 0x00: EVM bytecode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5173350"/>
                  </a:ext>
                </a:extLst>
              </a:tr>
              <a:tr h="4969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err="1">
                          <a:solidFill>
                            <a:srgbClr val="FFC700"/>
                          </a:solidFill>
                          <a:latin typeface="Arial" panose="020B0604020202020204" pitchFamily="34" charset="0"/>
                        </a:rPr>
                        <a:t>accessList</a:t>
                      </a:r>
                      <a:endParaRPr lang="ko-KR" altLang="en-US" sz="1600" b="1" dirty="0">
                        <a:solidFill>
                          <a:srgbClr val="FFC700"/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Access[]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Warn 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상태 접근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, Access = [ address (20bytes), [ </a:t>
                      </a:r>
                      <a:r>
                        <a:rPr lang="en-US" altLang="ko-KR" sz="16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StorageKey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(32bytes) ] ]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8383384"/>
                  </a:ext>
                </a:extLst>
              </a:tr>
              <a:tr h="4969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err="1">
                          <a:solidFill>
                            <a:srgbClr val="FFC700"/>
                          </a:solidFill>
                          <a:latin typeface="Arial" panose="020B0604020202020204" pitchFamily="34" charset="0"/>
                        </a:rPr>
                        <a:t>signatureYParity</a:t>
                      </a:r>
                      <a:endParaRPr lang="ko-KR" altLang="en-US" sz="1600" b="1" dirty="0">
                        <a:solidFill>
                          <a:srgbClr val="FFC700"/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uint256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ECDSA 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서명 결과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,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임시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public key y 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좌표 값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parity (0: 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짝수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, 1 : 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홀수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2271231"/>
                  </a:ext>
                </a:extLst>
              </a:tr>
              <a:tr h="4969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signatureR</a:t>
                      </a:r>
                      <a:endParaRPr lang="ko-KR" altLang="en-US" sz="1600" b="1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uint256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ECDSA 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서명 결과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,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</a:t>
                      </a:r>
                      <a:endParaRPr lang="en-US" altLang="ko-KR" sz="14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7601922"/>
                  </a:ext>
                </a:extLst>
              </a:tr>
              <a:tr h="4969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signatureS</a:t>
                      </a:r>
                      <a:endParaRPr lang="ko-KR" altLang="en-US" sz="1600" b="1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uint256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ECDSA 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서명 결과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,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s</a:t>
                      </a:r>
                      <a:endParaRPr lang="en-US" altLang="ko-KR" sz="14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54379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814495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사용자 지정 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D8D8D8"/>
      </a:hlink>
      <a:folHlink>
        <a:srgbClr val="D8D8D8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34766</TotalTime>
  <Words>42410</Words>
  <Application>Microsoft Office PowerPoint</Application>
  <PresentationFormat>와이드스크린</PresentationFormat>
  <Paragraphs>4847</Paragraphs>
  <Slides>186</Slides>
  <Notes>95</Notes>
  <HiddenSlides>0</HiddenSlides>
  <MMClips>0</MMClips>
  <ScaleCrop>false</ScaleCrop>
  <HeadingPairs>
    <vt:vector size="6" baseType="variant">
      <vt:variant>
        <vt:lpstr>사용한 글꼴</vt:lpstr>
      </vt:variant>
      <vt:variant>
        <vt:i4>19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186</vt:i4>
      </vt:variant>
    </vt:vector>
  </HeadingPairs>
  <TitlesOfParts>
    <vt:vector size="206" baseType="lpstr">
      <vt:lpstr>Apple SD Gothic Neo</vt:lpstr>
      <vt:lpstr>-apple-system</vt:lpstr>
      <vt:lpstr>Arials</vt:lpstr>
      <vt:lpstr>charter</vt:lpstr>
      <vt:lpstr>inherit</vt:lpstr>
      <vt:lpstr>spoqa han sans</vt:lpstr>
      <vt:lpstr>spoqa han sans</vt:lpstr>
      <vt:lpstr>ui-monospace</vt:lpstr>
      <vt:lpstr>나눔고딕</vt:lpstr>
      <vt:lpstr>맑은 고딕</vt:lpstr>
      <vt:lpstr>맑은 고딕</vt:lpstr>
      <vt:lpstr>Arial</vt:lpstr>
      <vt:lpstr>Bitstream Vera Sans Mono</vt:lpstr>
      <vt:lpstr>Calibri</vt:lpstr>
      <vt:lpstr>Cambria Math</vt:lpstr>
      <vt:lpstr>Consolas</vt:lpstr>
      <vt:lpstr>Georgia</vt:lpstr>
      <vt:lpstr>Lato</vt:lpstr>
      <vt:lpstr>Open Sans</vt:lpstr>
      <vt:lpstr>Office 테마</vt:lpstr>
      <vt:lpstr>Ethereum Deep Dive</vt:lpstr>
      <vt:lpstr>목차</vt:lpstr>
      <vt:lpstr>챕터 1</vt:lpstr>
      <vt:lpstr>Transaction Flow</vt:lpstr>
      <vt:lpstr>네트워크 구축 [ geth ]</vt:lpstr>
      <vt:lpstr>네트워크 구축 [ geth ]</vt:lpstr>
      <vt:lpstr>네트워크 구축 [ geth ]</vt:lpstr>
      <vt:lpstr>네트워크 구축 [ geth ]</vt:lpstr>
      <vt:lpstr>개발 환경 [ Ganache ]</vt:lpstr>
      <vt:lpstr>개발 환경 [ EVM (Ethereum Virtual Machine) ]</vt:lpstr>
      <vt:lpstr>개발 환경 [ Smart Contract Language ]</vt:lpstr>
      <vt:lpstr>개발 환경 [ Solidity ]</vt:lpstr>
      <vt:lpstr>개발 환경 [ Truffle ]</vt:lpstr>
      <vt:lpstr>개발 환경 [ Remix ]</vt:lpstr>
      <vt:lpstr>개발 환경 [ 이더리움 JSON-RPC ]</vt:lpstr>
      <vt:lpstr>개발 환경 [ 이더리움 JSON-RPC ]</vt:lpstr>
      <vt:lpstr>개발 환경 [ 이더리움 JSON-RPC ]</vt:lpstr>
      <vt:lpstr>개발 환경 [ web3js for dApp]</vt:lpstr>
      <vt:lpstr>개발 환경 [ Metamask ]</vt:lpstr>
      <vt:lpstr>개발 환경 [ dApp Environment ] </vt:lpstr>
      <vt:lpstr>샘플 스마트 컨트랙트 [ ERC-20 ]</vt:lpstr>
      <vt:lpstr>샘플 스마트 컨트랙트 [ Token.sol ]</vt:lpstr>
      <vt:lpstr>샘플 스마트 컨트랙트 [ Token.sol Bytecode ]</vt:lpstr>
      <vt:lpstr>샘플 스마트 컨트랙트 [ Token.sol ABI ]</vt:lpstr>
      <vt:lpstr>Ethereum Protocol Release (Hard Fork)</vt:lpstr>
      <vt:lpstr>Ethereum Release</vt:lpstr>
      <vt:lpstr>챕터 2</vt:lpstr>
      <vt:lpstr>암호학 [ 해시(Hash) 함수 ]</vt:lpstr>
      <vt:lpstr>암호학 [ 해시(Hash) 함수 ]</vt:lpstr>
      <vt:lpstr>해시(Hash) 함수</vt:lpstr>
      <vt:lpstr>암호학 [ 해시(Hash) 함수 - 이더리움, Keccak, SHA33 ]</vt:lpstr>
      <vt:lpstr>해시(Hash) 함수</vt:lpstr>
      <vt:lpstr>ECC [ 타원곡선 (Elliptic Curve) ]</vt:lpstr>
      <vt:lpstr>ECC [ 타원곡선 (Elliptic Curve) ]</vt:lpstr>
      <vt:lpstr>타원곡선 (Elliptic Curve) [ Elliptic Curve Domain Parameter ]</vt:lpstr>
      <vt:lpstr>타원곡선 (Elliptic Curve) [ secp256k1 ]</vt:lpstr>
      <vt:lpstr>타원곡선 (Elliptic Curve) [ Public Key Serialize ]</vt:lpstr>
      <vt:lpstr>전자 서명 (Digital Signature)</vt:lpstr>
      <vt:lpstr>전자 서명 [ ECDSA (Elliptic Curve Digital Signature Algorithm, 타원 곡선 전자 서명 알고리즘) ]</vt:lpstr>
      <vt:lpstr>전자서명 [ ECDSA - 서명(Signing) 및 검증(Verifying) ]</vt:lpstr>
      <vt:lpstr>전자서명 [ ECDSA - 공개키 복구 (The Public K0ey Recovery) ]</vt:lpstr>
      <vt:lpstr>기본 기술 [ RLP ]</vt:lpstr>
      <vt:lpstr>RLP (Recursive Length Prefix) Serialize</vt:lpstr>
      <vt:lpstr>RLP (Recursive Length Prefix) Serialize</vt:lpstr>
      <vt:lpstr>RLP (Recursive Length Prefix) Serialize</vt:lpstr>
      <vt:lpstr>RLP (Recursive Length Prefix) Serialize</vt:lpstr>
      <vt:lpstr>RLP (Recursive Length Prefix) Serialize</vt:lpstr>
      <vt:lpstr>RLP (Recursive Length Prefix) Serialize</vt:lpstr>
      <vt:lpstr>RLP (Recursive Length Prefix) Deserialize</vt:lpstr>
      <vt:lpstr>기본 기술 [ ABI Encoding ]</vt:lpstr>
      <vt:lpstr>ABI (Application Binary Interface)</vt:lpstr>
      <vt:lpstr>ABI (Application Binary Interface)</vt:lpstr>
      <vt:lpstr>ABI (Application Binary Interface)</vt:lpstr>
      <vt:lpstr>ABI (Application Binary Interface)</vt:lpstr>
      <vt:lpstr>ABI 정적 타입(Static Type)</vt:lpstr>
      <vt:lpstr>ABI 정적 타입(Static Type) 예제</vt:lpstr>
      <vt:lpstr>ABI 동적(dynamic) Type</vt:lpstr>
      <vt:lpstr>ABI 동적(dynamic) Type</vt:lpstr>
      <vt:lpstr>ABI 동적(dynamic) Type</vt:lpstr>
      <vt:lpstr>ABI 동적(dynamic) Type</vt:lpstr>
      <vt:lpstr>ABI Encoding Specification</vt:lpstr>
      <vt:lpstr>ABI Encoding Example 1</vt:lpstr>
      <vt:lpstr>ABI Encoding Example 2</vt:lpstr>
      <vt:lpstr>ABI Encoding Example 3</vt:lpstr>
      <vt:lpstr>ABI Encoding Example 4</vt:lpstr>
      <vt:lpstr>챕터 3</vt:lpstr>
      <vt:lpstr>Transaction</vt:lpstr>
      <vt:lpstr>World State (BERLIN VERSION 934279c – 2022-04-07)</vt:lpstr>
      <vt:lpstr>State Machine &amp; State Transition</vt:lpstr>
      <vt:lpstr>Blockchain</vt:lpstr>
      <vt:lpstr>World State &amp; Account</vt:lpstr>
      <vt:lpstr>Account  유형 2가지 [ EOA, CA ]</vt:lpstr>
      <vt:lpstr>PowerPoint 프레젠테이션</vt:lpstr>
      <vt:lpstr>트랜잭션 (Transaction) 과 메시지 (Message)</vt:lpstr>
      <vt:lpstr>트랜잭션 유형 2가지 [ Message call, Contract creation ]</vt:lpstr>
      <vt:lpstr>PowerPoint 프레젠테이션</vt:lpstr>
      <vt:lpstr>메시지 (Message)</vt:lpstr>
      <vt:lpstr>메시지 (CA  ➡ CA)</vt:lpstr>
      <vt:lpstr>EVM (Ehtereum Virtual Machin)</vt:lpstr>
      <vt:lpstr>EVM Architecture</vt:lpstr>
      <vt:lpstr>EVM 실행 모델</vt:lpstr>
      <vt:lpstr>Ethereum Smart Contract</vt:lpstr>
      <vt:lpstr>EVM 실행 모델 with Gas</vt:lpstr>
      <vt:lpstr>EVM Example</vt:lpstr>
      <vt:lpstr>EVM Architecture</vt:lpstr>
      <vt:lpstr>EVM Context</vt:lpstr>
      <vt:lpstr>Transaction</vt:lpstr>
      <vt:lpstr>트랜잭션 (Transaction) [ 황서(Yellow Paper), BERLIN VERSION 934279c – 2022-04-07 ]</vt:lpstr>
      <vt:lpstr>트랜잭션 (Transaction)</vt:lpstr>
      <vt:lpstr>트랜잭션 영수증 (Transaction Receipt)</vt:lpstr>
      <vt:lpstr>트랜잭션 유형 [ Typed Transaction Envelope ]</vt:lpstr>
      <vt:lpstr>트랜잭션 유형 [ Typed Transaction Envelope ]</vt:lpstr>
      <vt:lpstr>트랜잭션 Legacy</vt:lpstr>
      <vt:lpstr>트랜잭션 [ Nonce ]</vt:lpstr>
      <vt:lpstr>트랜잭션 [ Nonce ]</vt:lpstr>
      <vt:lpstr>트랜잭션 [ Nonce ]</vt:lpstr>
      <vt:lpstr>트랜잭션 [ v, EIP-155  : Simple replay attack protection ]</vt:lpstr>
      <vt:lpstr>트랜잭션 [ Chain List ]</vt:lpstr>
      <vt:lpstr>트랜잭션 Type 1 (EIP-2930: Optinal Access List, Berlin, #12,244,000, 2021-04-15)</vt:lpstr>
      <vt:lpstr>트랜잭션 Type 1 [ DoS(Denial of Service ) Attack ] </vt:lpstr>
      <vt:lpstr>트랜잭션 Type 1 [ OpCode Gas Cost Hardfork ]</vt:lpstr>
      <vt:lpstr>트랜잭션 Type 1 [ EIP-2929 ]</vt:lpstr>
      <vt:lpstr>트랜잭션 Type 1 [ Access List ]</vt:lpstr>
      <vt:lpstr>트랜잭션 Type 2 (EIP-1559: Fee market change for ETH 1.0 chain, London, #12,965,000, 2021-08-05)</vt:lpstr>
      <vt:lpstr>EIP-1559 [ Average Gas Price ( Genesis ~ 2019-04-13 ) ]</vt:lpstr>
      <vt:lpstr>EIP-1559 [ Average Gas Price ( Genesis ~ 2019-04-13 ) ]</vt:lpstr>
      <vt:lpstr>EIP-1559 [ Adjust Gas Price , USD/ETH ( Genesis ~ 2019-04-13 ) ]</vt:lpstr>
      <vt:lpstr>EIP-1559 [ ETH Transfer Cost (원) (KTW/USD = 1100) ( Genesis ~ 2019-04-13 )]</vt:lpstr>
      <vt:lpstr>EIP-1559 Fee market change for ETH 1.0 chain</vt:lpstr>
      <vt:lpstr>EIP-1559 [ Base Fee ]</vt:lpstr>
      <vt:lpstr>EIP-1559 [ Base Fee ]</vt:lpstr>
      <vt:lpstr>EIP-1559 [ Base Fee ]</vt:lpstr>
      <vt:lpstr>EIP-1559 [ Base Fee ]</vt:lpstr>
      <vt:lpstr>EIP-1550 [ After ]</vt:lpstr>
      <vt:lpstr>EIP-1550 [ After ]</vt:lpstr>
      <vt:lpstr>트랜잭션 생성</vt:lpstr>
      <vt:lpstr>트랜잭션 생성 [ Legacy ]</vt:lpstr>
      <vt:lpstr>트랜잭션 생성 [ Legacy EIP-155 ]</vt:lpstr>
      <vt:lpstr>트랜잭션 생성 [ Type 1 ]</vt:lpstr>
      <vt:lpstr>트랜잭션 생성 [ Type 2 ]</vt:lpstr>
      <vt:lpstr>Validation Transaction</vt:lpstr>
      <vt:lpstr>Transaction Flow</vt:lpstr>
      <vt:lpstr>Gas Price, Max Fee, Max Priority Fee, Intrinsic Gas</vt:lpstr>
      <vt:lpstr>Validate Transaction &amp; Add to Pool</vt:lpstr>
      <vt:lpstr>트랜잭션 Set Gas [ transaction_args.ToMessage() ]</vt:lpstr>
      <vt:lpstr>트랜잭션 IntrinsicGas [ state_transition.IntrinsicGas () ]</vt:lpstr>
      <vt:lpstr>트랜잭션 Add [ tx_pool.add() ]</vt:lpstr>
      <vt:lpstr>트랜잭션 Validate [ tx_pool.validateTx () ]</vt:lpstr>
      <vt:lpstr>Receipt</vt:lpstr>
      <vt:lpstr>트랜잭션 영수증 (Transaction Receipt)</vt:lpstr>
      <vt:lpstr>트랜잭션 영수증 (Transaction Receipt)</vt:lpstr>
      <vt:lpstr>트랜잭션 영수증 (State Db)</vt:lpstr>
      <vt:lpstr>Bloom Filter</vt:lpstr>
      <vt:lpstr>Log, Topic, Data</vt:lpstr>
      <vt:lpstr>Receipt Bloom Filter</vt:lpstr>
      <vt:lpstr>Receipt Bloom Filter [ Log ]</vt:lpstr>
      <vt:lpstr>ApplyTransaction</vt:lpstr>
      <vt:lpstr>Bloom Filter [ bloom9 ]</vt:lpstr>
      <vt:lpstr>Block</vt:lpstr>
      <vt:lpstr>블록 (Block)</vt:lpstr>
      <vt:lpstr>Block</vt:lpstr>
      <vt:lpstr>Block Header</vt:lpstr>
      <vt:lpstr>Block Hash, Uncles Hash</vt:lpstr>
      <vt:lpstr>Beneficiary (Coinbase), Uncle Headers, UnclesHash</vt:lpstr>
      <vt:lpstr>Uncle Selection</vt:lpstr>
      <vt:lpstr>Beneficiary (Coinbase), Uncle Reward, Transaction Gas Tip</vt:lpstr>
      <vt:lpstr>Gas Limit (= Block Size)</vt:lpstr>
      <vt:lpstr>Gas Limit [ EIP-1559 ]</vt:lpstr>
      <vt:lpstr>Base Fee - EIP-1559</vt:lpstr>
      <vt:lpstr>Base Fee</vt:lpstr>
      <vt:lpstr>State Root, Transaction Root, Receipt Root</vt:lpstr>
      <vt:lpstr>UTXO (Unspent Transaction Output)</vt:lpstr>
      <vt:lpstr>블록과 트랜잭션 [ Merkle Tree ]</vt:lpstr>
      <vt:lpstr>바이너리 머클 트리 (Binary Merkle Tree)</vt:lpstr>
      <vt:lpstr>머클 증명 (Merkle Proof) [ 트랜잭션 위·변조 탐지 ]</vt:lpstr>
      <vt:lpstr>UTXO &amp; Merkle Tree</vt:lpstr>
      <vt:lpstr>이더리움 머클 트리(Ethereum merkle tree)</vt:lpstr>
      <vt:lpstr>Trie &amp; Patricia Trie</vt:lpstr>
      <vt:lpstr>확장 머클 패트리샤 트리 (MPT, Modified Merkle Patricia Tree (Trie))</vt:lpstr>
      <vt:lpstr>Merkle Patricia Trie [ Node (1/3) ]</vt:lpstr>
      <vt:lpstr>Merkle Patricia Trie [ HP Encoding (2/3) ]</vt:lpstr>
      <vt:lpstr>Merkle Patricia Trie [ Node Key, Node Value (3/3) ]</vt:lpstr>
      <vt:lpstr>Merkle Patricia Trie [ 이더리움 ]</vt:lpstr>
      <vt:lpstr>Merkle Patricia Trie [ 이더리움 ]</vt:lpstr>
      <vt:lpstr>CA Storage Trie</vt:lpstr>
      <vt:lpstr>Difficulty</vt:lpstr>
      <vt:lpstr>Difficulty</vt:lpstr>
      <vt:lpstr>MixHash, Nonce</vt:lpstr>
      <vt:lpstr>MixHash, Nonce</vt:lpstr>
      <vt:lpstr>PowerPoint 프레젠테이션</vt:lpstr>
      <vt:lpstr>PowerPoint 프레젠테이션</vt:lpstr>
      <vt:lpstr>Block Mining</vt:lpstr>
      <vt:lpstr>worker.commitWork() ➡ worker.fillTransactions()</vt:lpstr>
      <vt:lpstr>PowerPoint 프레젠테이션</vt:lpstr>
      <vt:lpstr>PowerPoint 프레젠테이션</vt:lpstr>
      <vt:lpstr>PowerPoint 프레젠테이션</vt:lpstr>
      <vt:lpstr>Test Flow</vt:lpstr>
      <vt:lpstr>Ethereum 2.0</vt:lpstr>
      <vt:lpstr>PowerPoint 프레젠테이션</vt:lpstr>
      <vt:lpstr>EIP-1559 [ Block Size ]</vt:lpstr>
      <vt:lpstr>EIP-1559 [ Block Size ]</vt:lpstr>
      <vt:lpstr>PowerPoint 프레젠테이션</vt:lpstr>
      <vt:lpstr>PowerPoint 프레젠테이션</vt:lpstr>
      <vt:lpstr>Transaction Request</vt:lpstr>
      <vt:lpstr>Transaction Flow</vt:lpstr>
      <vt:lpstr>Block Mining Flow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김성부(Kim Seongbu)(moss0801)</dc:creator>
  <cp:lastModifiedBy>김성부(Kim Seongbu)(moss0801)</cp:lastModifiedBy>
  <cp:revision>4937</cp:revision>
  <cp:lastPrinted>2022-05-12T11:26:33Z</cp:lastPrinted>
  <dcterms:created xsi:type="dcterms:W3CDTF">2022-04-18T06:24:13Z</dcterms:created>
  <dcterms:modified xsi:type="dcterms:W3CDTF">2022-05-23T05:59:09Z</dcterms:modified>
</cp:coreProperties>
</file>